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4"/>
    <p:sldMasterId id="2147483754" r:id="rId5"/>
    <p:sldMasterId id="2147483674" r:id="rId6"/>
    <p:sldMasterId id="2147483676" r:id="rId7"/>
    <p:sldMasterId id="2147483805" r:id="rId8"/>
    <p:sldMasterId id="2147483852" r:id="rId9"/>
    <p:sldMasterId id="2147483909" r:id="rId10"/>
    <p:sldMasterId id="2147483986" r:id="rId11"/>
  </p:sldMasterIdLst>
  <p:notesMasterIdLst>
    <p:notesMasterId r:id="rId74"/>
  </p:notesMasterIdLst>
  <p:sldIdLst>
    <p:sldId id="4518" r:id="rId12"/>
    <p:sldId id="4061" r:id="rId13"/>
    <p:sldId id="4359" r:id="rId14"/>
    <p:sldId id="3209" r:id="rId15"/>
    <p:sldId id="4192" r:id="rId16"/>
    <p:sldId id="4535" r:id="rId17"/>
    <p:sldId id="4458" r:id="rId18"/>
    <p:sldId id="4483" r:id="rId19"/>
    <p:sldId id="4475" r:id="rId20"/>
    <p:sldId id="3377" r:id="rId21"/>
    <p:sldId id="4533" r:id="rId22"/>
    <p:sldId id="4113" r:id="rId23"/>
    <p:sldId id="4114" r:id="rId24"/>
    <p:sldId id="4115" r:id="rId25"/>
    <p:sldId id="4116" r:id="rId26"/>
    <p:sldId id="4117" r:id="rId27"/>
    <p:sldId id="4121" r:id="rId28"/>
    <p:sldId id="4122" r:id="rId29"/>
    <p:sldId id="4123" r:id="rId30"/>
    <p:sldId id="4125" r:id="rId31"/>
    <p:sldId id="4126" r:id="rId32"/>
    <p:sldId id="4124" r:id="rId33"/>
    <p:sldId id="4129" r:id="rId34"/>
    <p:sldId id="4132" r:id="rId35"/>
    <p:sldId id="4133" r:id="rId36"/>
    <p:sldId id="4134" r:id="rId37"/>
    <p:sldId id="4158" r:id="rId38"/>
    <p:sldId id="4534" r:id="rId39"/>
    <p:sldId id="4148" r:id="rId40"/>
    <p:sldId id="4151" r:id="rId41"/>
    <p:sldId id="4523" r:id="rId42"/>
    <p:sldId id="3476" r:id="rId43"/>
    <p:sldId id="4140" r:id="rId44"/>
    <p:sldId id="4141" r:id="rId45"/>
    <p:sldId id="4138" r:id="rId46"/>
    <p:sldId id="4142" r:id="rId47"/>
    <p:sldId id="4143" r:id="rId48"/>
    <p:sldId id="4146" r:id="rId49"/>
    <p:sldId id="4531" r:id="rId50"/>
    <p:sldId id="4532" r:id="rId51"/>
    <p:sldId id="4106" r:id="rId52"/>
    <p:sldId id="3516" r:id="rId53"/>
    <p:sldId id="3517" r:id="rId54"/>
    <p:sldId id="1439" r:id="rId55"/>
    <p:sldId id="1433" r:id="rId56"/>
    <p:sldId id="3519" r:id="rId57"/>
    <p:sldId id="3520" r:id="rId58"/>
    <p:sldId id="3521" r:id="rId59"/>
    <p:sldId id="4156" r:id="rId60"/>
    <p:sldId id="4105" r:id="rId61"/>
    <p:sldId id="3499" r:id="rId62"/>
    <p:sldId id="3522" r:id="rId63"/>
    <p:sldId id="4104" r:id="rId64"/>
    <p:sldId id="3525" r:id="rId65"/>
    <p:sldId id="262" r:id="rId66"/>
    <p:sldId id="3523" r:id="rId67"/>
    <p:sldId id="4098" r:id="rId68"/>
    <p:sldId id="343" r:id="rId69"/>
    <p:sldId id="4520" r:id="rId70"/>
    <p:sldId id="4515" r:id="rId71"/>
    <p:sldId id="4505" r:id="rId72"/>
    <p:sldId id="4517" r:id="rId73"/>
  </p:sldIdLst>
  <p:sldSz cx="9144000" cy="5143500" type="screen16x9"/>
  <p:notesSz cx="6858000" cy="9144000"/>
  <p:embeddedFontLst>
    <p:embeddedFont>
      <p:font typeface="Calibri" panose="020F0502020204030204" pitchFamily="34" charset="0"/>
      <p:regular r:id="rId75"/>
      <p:bold r:id="rId76"/>
      <p:italic r:id="rId77"/>
      <p:boldItalic r:id="rId78"/>
    </p:embeddedFont>
    <p:embeddedFont>
      <p:font typeface="Fira Sans Extra Condensed Medium" panose="020B0604020202020204" charset="0"/>
      <p:regular r:id="rId79"/>
      <p:bold r:id="rId80"/>
      <p:italic r:id="rId81"/>
      <p:boldItalic r:id="rId82"/>
    </p:embeddedFont>
    <p:embeddedFont>
      <p:font typeface="Franklin Gothic Book" panose="020B0503020102020204" pitchFamily="34" charset="0"/>
      <p:regular r:id="rId83"/>
      <p:italic r:id="rId84"/>
    </p:embeddedFont>
    <p:embeddedFont>
      <p:font typeface="Hind Vadodara" panose="02000000000000000000" pitchFamily="2" charset="0"/>
      <p:regular r:id="rId85"/>
      <p:bold r:id="rId86"/>
    </p:embeddedFont>
    <p:embeddedFont>
      <p:font typeface="Libre Baskerville" panose="02000000000000000000" pitchFamily="2" charset="0"/>
      <p:regular r:id="rId87"/>
      <p:bold r:id="rId88"/>
      <p:italic r:id="rId89"/>
    </p:embeddedFont>
    <p:embeddedFont>
      <p:font typeface="Montserrat SemiBold" panose="00000700000000000000" pitchFamily="2" charset="0"/>
      <p:regular r:id="rId90"/>
      <p:bold r:id="rId91"/>
      <p:italic r:id="rId92"/>
      <p:boldItalic r:id="rId93"/>
    </p:embeddedFont>
    <p:embeddedFont>
      <p:font typeface="Nunito Light" pitchFamily="2" charset="0"/>
      <p:regular r:id="rId94"/>
      <p:italic r:id="rId95"/>
    </p:embeddedFont>
    <p:embeddedFont>
      <p:font typeface="Open Sans" panose="020B0606030504020204" pitchFamily="34" charset="0"/>
      <p:regular r:id="rId96"/>
      <p:bold r:id="rId97"/>
      <p:italic r:id="rId98"/>
      <p:boldItalic r:id="rId99"/>
    </p:embeddedFont>
    <p:embeddedFont>
      <p:font typeface="Open Sans SemiBold" panose="020B0706030804020204" pitchFamily="34" charset="0"/>
      <p:regular r:id="rId100"/>
      <p:bold r:id="rId101"/>
      <p:italic r:id="rId102"/>
      <p:boldItalic r:id="rId103"/>
    </p:embeddedFont>
    <p:embeddedFont>
      <p:font typeface="Oswald" panose="00000500000000000000" pitchFamily="2" charset="0"/>
      <p:regular r:id="rId104"/>
      <p:bold r:id="rId105"/>
      <p:italic r:id="rId106"/>
      <p:boldItalic r:id="rId107"/>
    </p:embeddedFont>
    <p:embeddedFont>
      <p:font typeface="Poppins" panose="00000500000000000000" pitchFamily="2" charset="0"/>
      <p:regular r:id="rId108"/>
      <p:bold r:id="rId109"/>
      <p:italic r:id="rId110"/>
      <p:boldItalic r:id="rId111"/>
    </p:embeddedFont>
    <p:embeddedFont>
      <p:font typeface="Poppins Medium" panose="00000600000000000000" pitchFamily="2" charset="0"/>
      <p:regular r:id="rId112"/>
      <p:bold r:id="rId113"/>
      <p:italic r:id="rId114"/>
      <p:boldItalic r:id="rId115"/>
    </p:embeddedFont>
    <p:embeddedFont>
      <p:font typeface="Poppins SemiBold" panose="00000700000000000000" pitchFamily="2" charset="0"/>
      <p:regular r:id="rId116"/>
      <p:bold r:id="rId117"/>
      <p:italic r:id="rId118"/>
      <p:boldItalic r:id="rId119"/>
    </p:embeddedFont>
    <p:embeddedFont>
      <p:font typeface="Raleway Thin" pitchFamily="2" charset="0"/>
      <p:regular r:id="rId120"/>
      <p:italic r:id="rId121"/>
    </p:embeddedFont>
    <p:embeddedFont>
      <p:font typeface="Roboto Condensed Light" panose="02000000000000000000" pitchFamily="2" charset="0"/>
      <p:regular r:id="rId122"/>
      <p: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and Overview" id="{7CC2418C-E6E1-46BF-BC0C-69C02875D15B}">
          <p14:sldIdLst>
            <p14:sldId id="4518"/>
            <p14:sldId id="4061"/>
            <p14:sldId id="4359"/>
            <p14:sldId id="3209"/>
            <p14:sldId id="4192"/>
            <p14:sldId id="4535"/>
            <p14:sldId id="4458"/>
          </p14:sldIdLst>
        </p14:section>
        <p14:section name="REVIEW: Selecting T2 Interventions (5 min)" id="{0B4D9BAB-B076-4DC8-869E-2C88B0242023}">
          <p14:sldIdLst>
            <p14:sldId id="4483"/>
            <p14:sldId id="4475"/>
            <p14:sldId id="3377"/>
            <p14:sldId id="4533"/>
          </p14:sldIdLst>
        </p14:section>
        <p14:section name="Data for Decisions at T2" id="{C7C37F66-8766-4011-B9F5-F484E0D20F7F}">
          <p14:sldIdLst>
            <p14:sldId id="4113"/>
            <p14:sldId id="4114"/>
            <p14:sldId id="4115"/>
            <p14:sldId id="4116"/>
            <p14:sldId id="4117"/>
            <p14:sldId id="4121"/>
            <p14:sldId id="4122"/>
            <p14:sldId id="4123"/>
            <p14:sldId id="4125"/>
            <p14:sldId id="4126"/>
            <p14:sldId id="4124"/>
            <p14:sldId id="4129"/>
          </p14:sldIdLst>
        </p14:section>
        <p14:section name="Step 6: Matching Student Need to Practices" id="{7090EEF3-11A4-4F43-B9DA-1252AE0A7B0E}">
          <p14:sldIdLst>
            <p14:sldId id="4132"/>
            <p14:sldId id="4133"/>
            <p14:sldId id="4134"/>
            <p14:sldId id="4158"/>
            <p14:sldId id="4534"/>
            <p14:sldId id="4148"/>
            <p14:sldId id="4151"/>
            <p14:sldId id="4523"/>
            <p14:sldId id="3476"/>
            <p14:sldId id="4140"/>
            <p14:sldId id="4141"/>
            <p14:sldId id="4138"/>
            <p14:sldId id="4142"/>
            <p14:sldId id="4143"/>
            <p14:sldId id="4146"/>
            <p14:sldId id="4531"/>
          </p14:sldIdLst>
        </p14:section>
        <p14:section name="Progress Monitoring (Preview)" id="{F54B3A80-C4C8-4170-BD19-1654BC8476FC}">
          <p14:sldIdLst>
            <p14:sldId id="4532"/>
            <p14:sldId id="4106"/>
            <p14:sldId id="3516"/>
            <p14:sldId id="3517"/>
            <p14:sldId id="1439"/>
            <p14:sldId id="1433"/>
            <p14:sldId id="3519"/>
            <p14:sldId id="3520"/>
            <p14:sldId id="3521"/>
            <p14:sldId id="4156"/>
            <p14:sldId id="4105"/>
            <p14:sldId id="3499"/>
            <p14:sldId id="3522"/>
            <p14:sldId id="4104"/>
            <p14:sldId id="3525"/>
            <p14:sldId id="262"/>
            <p14:sldId id="3523"/>
            <p14:sldId id="4098"/>
          </p14:sldIdLst>
        </p14:section>
        <p14:section name="Wrap up" id="{A41DFE3E-9A93-429F-A4B0-BB016F563F9D}">
          <p14:sldIdLst>
            <p14:sldId id="343"/>
            <p14:sldId id="4520"/>
            <p14:sldId id="4515"/>
            <p14:sldId id="4505"/>
            <p14:sldId id="451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Pierce" initials="AP" lastIdx="8" clrIdx="0">
    <p:extLst>
      <p:ext uri="{19B8F6BF-5375-455C-9EA6-DF929625EA0E}">
        <p15:presenceInfo xmlns:p15="http://schemas.microsoft.com/office/powerpoint/2012/main" userId="9455aa2897281bd8" providerId="Windows Live"/>
      </p:ext>
    </p:extLst>
  </p:cmAuthor>
  <p:cmAuthor id="2" name="Katie Meyer" initials="KM" lastIdx="11" clrIdx="1">
    <p:extLst>
      <p:ext uri="{19B8F6BF-5375-455C-9EA6-DF929625EA0E}">
        <p15:presenceInfo xmlns:p15="http://schemas.microsoft.com/office/powerpoint/2012/main" userId="UkBG19fiUfJpuwWzHZ49IpnMe70WkccBKFKB/hVGjEA=" providerId="None"/>
      </p:ext>
    </p:extLst>
  </p:cmAuthor>
  <p:cmAuthor id="3" name="Everett, Susannah" initials="ES" lastIdx="94" clrIdx="2">
    <p:extLst>
      <p:ext uri="{19B8F6BF-5375-455C-9EA6-DF929625EA0E}">
        <p15:presenceInfo xmlns:p15="http://schemas.microsoft.com/office/powerpoint/2012/main" userId="S::susannah.everett@uconn.edu::21047c91-5e71-467d-a101-05b0dd81cc51" providerId="AD"/>
      </p:ext>
    </p:extLst>
  </p:cmAuthor>
  <p:cmAuthor id="4" name="Feinberg, Adam" initials="FA" lastIdx="33" clrIdx="3">
    <p:extLst>
      <p:ext uri="{19B8F6BF-5375-455C-9EA6-DF929625EA0E}">
        <p15:presenceInfo xmlns:p15="http://schemas.microsoft.com/office/powerpoint/2012/main" userId="S::adam.feinberg@uconn.edu::177393b2-bc5b-4b41-8d24-c053677dafcb" providerId="AD"/>
      </p:ext>
    </p:extLst>
  </p:cmAuthor>
  <p:cmAuthor id="5" name="Meyer, Katherine" initials="MK" lastIdx="27" clrIdx="4">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64823"/>
    <a:srgbClr val="97CA38"/>
    <a:srgbClr val="99CB38"/>
    <a:srgbClr val="FFCA08"/>
    <a:srgbClr val="FECC5C"/>
    <a:srgbClr val="9FAEBF"/>
    <a:srgbClr val="047E95"/>
    <a:srgbClr val="7FD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812BF7-919C-4D5A-8AA8-1EBDE6EE942E}">
  <a:tblStyle styleId="{71812BF7-919C-4D5A-8AA8-1EBDE6EE94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58607" autoAdjust="0"/>
  </p:normalViewPr>
  <p:slideViewPr>
    <p:cSldViewPr snapToGrid="0">
      <p:cViewPr varScale="1">
        <p:scale>
          <a:sx n="132" d="100"/>
          <a:sy n="132" d="100"/>
        </p:scale>
        <p:origin x="840"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font" Target="fonts/font43.fntdata"/><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10.fntdata"/><Relationship Id="rId89" Type="http://schemas.openxmlformats.org/officeDocument/2006/relationships/font" Target="fonts/font15.fntdata"/><Relationship Id="rId112" Type="http://schemas.openxmlformats.org/officeDocument/2006/relationships/font" Target="fonts/font38.fntdata"/><Relationship Id="rId16" Type="http://schemas.openxmlformats.org/officeDocument/2006/relationships/slide" Target="slides/slide5.xml"/><Relationship Id="rId107" Type="http://schemas.openxmlformats.org/officeDocument/2006/relationships/font" Target="fonts/font33.fntdata"/><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font" Target="fonts/font28.fntdata"/><Relationship Id="rId123" Type="http://schemas.openxmlformats.org/officeDocument/2006/relationships/font" Target="fonts/font49.fntdata"/><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16.fntdata"/><Relationship Id="rId95" Type="http://schemas.openxmlformats.org/officeDocument/2006/relationships/font" Target="fonts/font21.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font" Target="fonts/font31.fntdata"/><Relationship Id="rId113" Type="http://schemas.openxmlformats.org/officeDocument/2006/relationships/font" Target="fonts/font39.fntdata"/><Relationship Id="rId118" Type="http://schemas.openxmlformats.org/officeDocument/2006/relationships/font" Target="fonts/font44.fntdata"/><Relationship Id="rId12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font" Target="fonts/font19.fntdata"/><Relationship Id="rId98" Type="http://schemas.openxmlformats.org/officeDocument/2006/relationships/font" Target="fonts/font24.fntdata"/><Relationship Id="rId121" Type="http://schemas.openxmlformats.org/officeDocument/2006/relationships/font" Target="fonts/font47.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font" Target="fonts/font29.fntdata"/><Relationship Id="rId108" Type="http://schemas.openxmlformats.org/officeDocument/2006/relationships/font" Target="fonts/font34.fntdata"/><Relationship Id="rId116" Type="http://schemas.openxmlformats.org/officeDocument/2006/relationships/font" Target="fonts/font42.fntdata"/><Relationship Id="rId124"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11" Type="http://schemas.openxmlformats.org/officeDocument/2006/relationships/font" Target="fonts/font3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font" Target="fonts/font32.fntdata"/><Relationship Id="rId114" Type="http://schemas.openxmlformats.org/officeDocument/2006/relationships/font" Target="fonts/font40.fntdata"/><Relationship Id="rId119" Type="http://schemas.openxmlformats.org/officeDocument/2006/relationships/font" Target="fonts/font45.fntdata"/><Relationship Id="rId12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122" Type="http://schemas.openxmlformats.org/officeDocument/2006/relationships/font" Target="fonts/font4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35.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120" Type="http://schemas.openxmlformats.org/officeDocument/2006/relationships/font" Target="fonts/font46.fntdata"/><Relationship Id="rId125"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13.fntdata"/><Relationship Id="rId110" Type="http://schemas.openxmlformats.org/officeDocument/2006/relationships/font" Target="fonts/font36.fntdata"/><Relationship Id="rId115" Type="http://schemas.openxmlformats.org/officeDocument/2006/relationships/font" Target="fonts/font41.fntdata"/><Relationship Id="rId61" Type="http://schemas.openxmlformats.org/officeDocument/2006/relationships/slide" Target="slides/slide50.xml"/><Relationship Id="rId8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ata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ata15.xml.rels><?xml version="1.0" encoding="UTF-8" standalone="yes"?>
<Relationships xmlns="http://schemas.openxmlformats.org/package/2006/relationships"><Relationship Id="rId2" Type="http://schemas.openxmlformats.org/officeDocument/2006/relationships/hyperlink" Target="https://docs.google.com/spreadsheets/d/1CNWagd97JxcqFVT5SNDUZsQTIs_juJQD8q-ewtR4bso/edit?usp=sharing" TargetMode="External"/><Relationship Id="rId1" Type="http://schemas.openxmlformats.org/officeDocument/2006/relationships/hyperlink" Target="https://sebacademy.edc.org/sites/default/files/2022-10/Sample%20T2%20Data%20Decision%20Rules_1.docx" TargetMode="External"/></Relationships>
</file>

<file path=ppt/diagrams/_rels/data16.xml.rels><?xml version="1.0" encoding="UTF-8" standalone="yes"?>
<Relationships xmlns="http://schemas.openxmlformats.org/package/2006/relationships"><Relationship Id="rId1" Type="http://schemas.openxmlformats.org/officeDocument/2006/relationships/hyperlink" Target="https://sebacademy.edc.org/tier-2-year-1-february-coach-meeting"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docs.google.com/spreadsheets/d/1CNWagd97JxcqFVT5SNDUZsQTIs_juJQD8q-ewtR4bso/edit?usp=sharing" TargetMode="External"/><Relationship Id="rId1" Type="http://schemas.openxmlformats.org/officeDocument/2006/relationships/hyperlink" Target="https://sebacademy.edc.org/sites/default/files/2022-10/Sample%20T2%20Data%20Decision%20Rules_1.docx"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5.xml.rels><?xml version="1.0" encoding="UTF-8" standalone="yes"?>
<Relationships xmlns="http://schemas.openxmlformats.org/package/2006/relationships"><Relationship Id="rId2" Type="http://schemas.openxmlformats.org/officeDocument/2006/relationships/hyperlink" Target="https://docs.google.com/spreadsheets/d/1CNWagd97JxcqFVT5SNDUZsQTIs_juJQD8q-ewtR4bso/edit?usp=sharing" TargetMode="External"/><Relationship Id="rId1" Type="http://schemas.openxmlformats.org/officeDocument/2006/relationships/hyperlink" Target="https://sebacademy.edc.org/sites/default/files/2022-10/Sample%20T2%20Data%20Decision%20Rules_1.docx"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sebacademy.edc.org/tier-2-year-1-february-coach-meeting"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docs.google.com/spreadsheets/d/1CNWagd97JxcqFVT5SNDUZsQTIs_juJQD8q-ewtR4bso/edit?usp=sharing" TargetMode="External"/><Relationship Id="rId1" Type="http://schemas.openxmlformats.org/officeDocument/2006/relationships/hyperlink" Target="https://sebacademy.edc.org/sites/default/files/2022-10/Sample%20T2%20Data%20Decision%20Rules_1.docx"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dirty="0"/>
            <a:t>Have electronics ready to use</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Obtain help from peers and trainers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dirty="0"/>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dirty="0"/>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dirty="0"/>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8BEF0784-16FD-4B8F-B36B-B6FFAC816462}">
      <dgm:prSet/>
      <dgm:spPr/>
      <dgm:t>
        <a:bodyPr/>
        <a:lstStyle/>
        <a:p>
          <a:r>
            <a:rPr lang="en-US" dirty="0"/>
            <a:t>Complete tasks efficiently</a:t>
          </a:r>
        </a:p>
      </dgm:t>
    </dgm:pt>
    <dgm:pt modelId="{FFA13F28-4EFF-4D91-B9BC-B1EF69E86C86}" type="parTrans" cxnId="{680B263E-85AD-447B-B3B3-461E60DE20B9}">
      <dgm:prSet/>
      <dgm:spPr/>
      <dgm:t>
        <a:bodyPr/>
        <a:lstStyle/>
        <a:p>
          <a:endParaRPr lang="en-US"/>
        </a:p>
      </dgm:t>
    </dgm:pt>
    <dgm:pt modelId="{CF0B9066-52CD-4491-9232-BBCD12F1BF24}" type="sibTrans" cxnId="{680B263E-85AD-447B-B3B3-461E60DE20B9}">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66B0CE0B-DBE0-4947-BA87-11B17F16249B}" type="presOf" srcId="{8BEF0784-16FD-4B8F-B36B-B6FFAC816462}" destId="{173ADCC0-45AB-4F03-8B39-78AD7803ABF7}" srcOrd="0" destOrd="5" presId="urn:microsoft.com/office/officeart/2005/8/layout/bList2"/>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680B263E-85AD-447B-B3B3-461E60DE20B9}" srcId="{6D196861-CC28-5141-BDFB-4E8105D813E6}" destId="{8BEF0784-16FD-4B8F-B36B-B6FFAC816462}" srcOrd="2" destOrd="0" parTransId="{FFA13F28-4EFF-4D91-B9BC-B1EF69E86C86}" sibTransId="{CF0B9066-52CD-4491-9232-BBCD12F1BF24}"/>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3FD7D9-FD2A-44B4-AEC3-9D79E7068FCF}"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BD7EFA18-C8D9-49E3-A414-7DFB10997B2C}">
      <dgm:prSet/>
      <dgm:spPr/>
      <dgm:t>
        <a:bodyPr/>
        <a:lstStyle/>
        <a:p>
          <a:pPr rtl="0"/>
          <a:r>
            <a:rPr lang="en-US" dirty="0">
              <a:latin typeface="Hind Vadodara" panose="020B0604020202020204" charset="0"/>
              <a:cs typeface="Hind Vadodara" panose="020B0604020202020204" charset="0"/>
            </a:rPr>
            <a:t>Areas in which students need supports: </a:t>
          </a:r>
        </a:p>
      </dgm:t>
    </dgm:pt>
    <dgm:pt modelId="{3250262C-D1CD-4F1F-94C4-D3164AAD2923}" type="parTrans" cxnId="{6328035B-7C33-48FC-BBF6-596395CFA3EE}">
      <dgm:prSet/>
      <dgm:spPr/>
      <dgm:t>
        <a:bodyPr/>
        <a:lstStyle/>
        <a:p>
          <a:endParaRPr lang="en-US">
            <a:latin typeface="Hind Vadodara" panose="020B0604020202020204" charset="0"/>
            <a:cs typeface="Hind Vadodara" panose="020B0604020202020204" charset="0"/>
          </a:endParaRPr>
        </a:p>
      </dgm:t>
    </dgm:pt>
    <dgm:pt modelId="{775C5B10-ADFD-4174-9E1A-BD7BCC0550E1}" type="sibTrans" cxnId="{6328035B-7C33-48FC-BBF6-596395CFA3EE}">
      <dgm:prSet/>
      <dgm:spPr/>
      <dgm:t>
        <a:bodyPr/>
        <a:lstStyle/>
        <a:p>
          <a:endParaRPr lang="en-US">
            <a:latin typeface="Hind Vadodara" panose="020B0604020202020204" charset="0"/>
            <a:cs typeface="Hind Vadodara" panose="020B0604020202020204" charset="0"/>
          </a:endParaRPr>
        </a:p>
      </dgm:t>
    </dgm:pt>
    <dgm:pt modelId="{BDDDAA5C-2946-4711-9358-09ACCCDF2E84}">
      <dgm:prSet/>
      <dgm:spPr/>
      <dgm:t>
        <a:bodyPr/>
        <a:lstStyle/>
        <a:p>
          <a:pPr rtl="0"/>
          <a:r>
            <a:rPr lang="en-US">
              <a:latin typeface="Hind Vadodara" panose="020B0604020202020204" charset="0"/>
              <a:cs typeface="Hind Vadodara" panose="020B0604020202020204" charset="0"/>
            </a:rPr>
            <a:t>Problem-Solving Skills: anger management</a:t>
          </a:r>
          <a:endParaRPr lang="en-US" dirty="0">
            <a:latin typeface="Hind Vadodara" panose="020B0604020202020204" charset="0"/>
            <a:cs typeface="Hind Vadodara" panose="020B0604020202020204" charset="0"/>
          </a:endParaRPr>
        </a:p>
      </dgm:t>
    </dgm:pt>
    <dgm:pt modelId="{BC1FCF3A-CA59-4E48-8A9D-7AD2431DF13D}" type="parTrans" cxnId="{4C37C5E8-CF7F-43F1-AB6F-11E0AFABD57E}">
      <dgm:prSet/>
      <dgm:spPr/>
      <dgm:t>
        <a:bodyPr/>
        <a:lstStyle/>
        <a:p>
          <a:endParaRPr lang="en-US">
            <a:latin typeface="Hind Vadodara" panose="020B0604020202020204" charset="0"/>
            <a:cs typeface="Hind Vadodara" panose="020B0604020202020204" charset="0"/>
          </a:endParaRPr>
        </a:p>
      </dgm:t>
    </dgm:pt>
    <dgm:pt modelId="{29DD2790-4476-45C9-9D83-1639AC86B4DA}" type="sibTrans" cxnId="{4C37C5E8-CF7F-43F1-AB6F-11E0AFABD57E}">
      <dgm:prSet/>
      <dgm:spPr/>
      <dgm:t>
        <a:bodyPr/>
        <a:lstStyle/>
        <a:p>
          <a:endParaRPr lang="en-US">
            <a:latin typeface="Hind Vadodara" panose="020B0604020202020204" charset="0"/>
            <a:cs typeface="Hind Vadodara" panose="020B0604020202020204" charset="0"/>
          </a:endParaRPr>
        </a:p>
      </dgm:t>
    </dgm:pt>
    <dgm:pt modelId="{307C0EAC-CD43-471E-B556-A33069FDAC6C}">
      <dgm:prSet/>
      <dgm:spPr/>
      <dgm:t>
        <a:bodyPr/>
        <a:lstStyle/>
        <a:p>
          <a:pPr rtl="0"/>
          <a:r>
            <a:rPr lang="en-US" dirty="0">
              <a:latin typeface="Hind Vadodara" panose="020B0604020202020204" charset="0"/>
              <a:cs typeface="Hind Vadodara" panose="020B0604020202020204" charset="0"/>
            </a:rPr>
            <a:t>Academic Behavior Skills: organization</a:t>
          </a:r>
        </a:p>
      </dgm:t>
    </dgm:pt>
    <dgm:pt modelId="{8A462EB2-0940-43D0-A29A-2110E35BA7E7}" type="parTrans" cxnId="{A95C1BE4-AD52-4DCD-A39C-DC9C80E3A122}">
      <dgm:prSet/>
      <dgm:spPr/>
      <dgm:t>
        <a:bodyPr/>
        <a:lstStyle/>
        <a:p>
          <a:endParaRPr lang="en-US">
            <a:latin typeface="Hind Vadodara" panose="020B0604020202020204" charset="0"/>
            <a:cs typeface="Hind Vadodara" panose="020B0604020202020204" charset="0"/>
          </a:endParaRPr>
        </a:p>
      </dgm:t>
    </dgm:pt>
    <dgm:pt modelId="{4D3EFCD2-39E8-4728-A087-E1282A135CF8}" type="sibTrans" cxnId="{A95C1BE4-AD52-4DCD-A39C-DC9C80E3A122}">
      <dgm:prSet/>
      <dgm:spPr/>
      <dgm:t>
        <a:bodyPr/>
        <a:lstStyle/>
        <a:p>
          <a:endParaRPr lang="en-US">
            <a:latin typeface="Hind Vadodara" panose="020B0604020202020204" charset="0"/>
            <a:cs typeface="Hind Vadodara" panose="020B0604020202020204" charset="0"/>
          </a:endParaRPr>
        </a:p>
      </dgm:t>
    </dgm:pt>
    <dgm:pt modelId="{769FC251-DC7E-4273-A87A-7D001F3312A8}">
      <dgm:prSet/>
      <dgm:spPr/>
      <dgm:t>
        <a:bodyPr/>
        <a:lstStyle/>
        <a:p>
          <a:pPr rtl="0"/>
          <a:r>
            <a:rPr lang="en-US">
              <a:latin typeface="Hind Vadodara" panose="020B0604020202020204" charset="0"/>
              <a:cs typeface="Hind Vadodara" panose="020B0604020202020204" charset="0"/>
            </a:rPr>
            <a:t>Prosocial Skills: coping with anxiety &amp; depression</a:t>
          </a:r>
          <a:endParaRPr lang="en-US" dirty="0">
            <a:latin typeface="Hind Vadodara" panose="020B0604020202020204" charset="0"/>
            <a:cs typeface="Hind Vadodara" panose="020B0604020202020204" charset="0"/>
          </a:endParaRPr>
        </a:p>
      </dgm:t>
    </dgm:pt>
    <dgm:pt modelId="{17E3FA9E-56F7-4C2B-AE40-510433FC5ABE}" type="parTrans" cxnId="{C0867E68-C785-483A-9AFF-FDC243FE39A2}">
      <dgm:prSet/>
      <dgm:spPr/>
      <dgm:t>
        <a:bodyPr/>
        <a:lstStyle/>
        <a:p>
          <a:endParaRPr lang="en-US">
            <a:latin typeface="Hind Vadodara" panose="020B0604020202020204" charset="0"/>
            <a:cs typeface="Hind Vadodara" panose="020B0604020202020204" charset="0"/>
          </a:endParaRPr>
        </a:p>
      </dgm:t>
    </dgm:pt>
    <dgm:pt modelId="{11E0E1D2-C7EF-4504-AC46-0BCBE3F73FDE}" type="sibTrans" cxnId="{C0867E68-C785-483A-9AFF-FDC243FE39A2}">
      <dgm:prSet/>
      <dgm:spPr/>
      <dgm:t>
        <a:bodyPr/>
        <a:lstStyle/>
        <a:p>
          <a:endParaRPr lang="en-US">
            <a:latin typeface="Hind Vadodara" panose="020B0604020202020204" charset="0"/>
            <a:cs typeface="Hind Vadodara" panose="020B0604020202020204" charset="0"/>
          </a:endParaRPr>
        </a:p>
      </dgm:t>
    </dgm:pt>
    <dgm:pt modelId="{12BFB872-8F08-4D34-A930-3C125CC5F36F}">
      <dgm:prSet/>
      <dgm:spPr/>
      <dgm:t>
        <a:bodyPr/>
        <a:lstStyle/>
        <a:p>
          <a:pPr rtl="0"/>
          <a:r>
            <a:rPr lang="en-US" dirty="0">
              <a:latin typeface="Hind Vadodara" panose="020B0604020202020204" charset="0"/>
              <a:cs typeface="Hind Vadodara" panose="020B0604020202020204" charset="0"/>
            </a:rPr>
            <a:t>Supports currently available:</a:t>
          </a:r>
        </a:p>
      </dgm:t>
    </dgm:pt>
    <dgm:pt modelId="{4D0F0D8B-860E-43CA-9AAF-8D0B3C9494B6}" type="parTrans" cxnId="{20FB688B-BA77-4CB9-896B-5206E586B2C1}">
      <dgm:prSet/>
      <dgm:spPr/>
      <dgm:t>
        <a:bodyPr/>
        <a:lstStyle/>
        <a:p>
          <a:endParaRPr lang="en-US">
            <a:latin typeface="Hind Vadodara" panose="020B0604020202020204" charset="0"/>
            <a:cs typeface="Hind Vadodara" panose="020B0604020202020204" charset="0"/>
          </a:endParaRPr>
        </a:p>
      </dgm:t>
    </dgm:pt>
    <dgm:pt modelId="{0425FE9E-8C62-4F4D-9EB2-618E53495E5B}" type="sibTrans" cxnId="{20FB688B-BA77-4CB9-896B-5206E586B2C1}">
      <dgm:prSet/>
      <dgm:spPr/>
      <dgm:t>
        <a:bodyPr/>
        <a:lstStyle/>
        <a:p>
          <a:endParaRPr lang="en-US">
            <a:latin typeface="Hind Vadodara" panose="020B0604020202020204" charset="0"/>
            <a:cs typeface="Hind Vadodara" panose="020B0604020202020204" charset="0"/>
          </a:endParaRPr>
        </a:p>
      </dgm:t>
    </dgm:pt>
    <dgm:pt modelId="{FD5FFD9C-8BCD-4279-83AB-EF006A074C30}">
      <dgm:prSet/>
      <dgm:spPr/>
      <dgm:t>
        <a:bodyPr/>
        <a:lstStyle/>
        <a:p>
          <a:pPr rtl="0"/>
          <a:r>
            <a:rPr lang="en-US">
              <a:latin typeface="Hind Vadodara" panose="020B0604020202020204" charset="0"/>
              <a:cs typeface="Hind Vadodara" panose="020B0604020202020204" charset="0"/>
            </a:rPr>
            <a:t>Weekly Social Skills Group: school counselor supporting 6 students (maximum)</a:t>
          </a:r>
          <a:endParaRPr lang="en-US" dirty="0">
            <a:latin typeface="Hind Vadodara" panose="020B0604020202020204" charset="0"/>
            <a:cs typeface="Hind Vadodara" panose="020B0604020202020204" charset="0"/>
          </a:endParaRPr>
        </a:p>
      </dgm:t>
    </dgm:pt>
    <dgm:pt modelId="{AC7379C0-E919-4114-BBD8-F3DAD83CEA53}" type="parTrans" cxnId="{77F629DB-B0A0-4A6C-892A-93EE7EFD7748}">
      <dgm:prSet/>
      <dgm:spPr/>
      <dgm:t>
        <a:bodyPr/>
        <a:lstStyle/>
        <a:p>
          <a:endParaRPr lang="en-US">
            <a:latin typeface="Hind Vadodara" panose="020B0604020202020204" charset="0"/>
            <a:cs typeface="Hind Vadodara" panose="020B0604020202020204" charset="0"/>
          </a:endParaRPr>
        </a:p>
      </dgm:t>
    </dgm:pt>
    <dgm:pt modelId="{774CD7DC-2676-4298-A82D-6587E4835185}" type="sibTrans" cxnId="{77F629DB-B0A0-4A6C-892A-93EE7EFD7748}">
      <dgm:prSet/>
      <dgm:spPr/>
      <dgm:t>
        <a:bodyPr/>
        <a:lstStyle/>
        <a:p>
          <a:endParaRPr lang="en-US">
            <a:latin typeface="Hind Vadodara" panose="020B0604020202020204" charset="0"/>
            <a:cs typeface="Hind Vadodara" panose="020B0604020202020204" charset="0"/>
          </a:endParaRPr>
        </a:p>
      </dgm:t>
    </dgm:pt>
    <dgm:pt modelId="{8FDF1C4E-965C-419C-8E04-70B47FCD6298}">
      <dgm:prSet/>
      <dgm:spPr/>
      <dgm:t>
        <a:bodyPr/>
        <a:lstStyle/>
        <a:p>
          <a:pPr rtl="0"/>
          <a:r>
            <a:rPr lang="en-US">
              <a:latin typeface="Hind Vadodara" panose="020B0604020202020204" charset="0"/>
              <a:cs typeface="Hind Vadodara" panose="020B0604020202020204" charset="0"/>
            </a:rPr>
            <a:t>CICO: 1 adult supporting 5 students</a:t>
          </a:r>
          <a:endParaRPr lang="en-US" dirty="0">
            <a:latin typeface="Hind Vadodara" panose="020B0604020202020204" charset="0"/>
            <a:cs typeface="Hind Vadodara" panose="020B0604020202020204" charset="0"/>
          </a:endParaRPr>
        </a:p>
      </dgm:t>
    </dgm:pt>
    <dgm:pt modelId="{0BE63C71-DE35-4CF0-8F03-DEDA314AFB51}" type="parTrans" cxnId="{D7D3C577-D061-415A-A889-A1B68B96E9AE}">
      <dgm:prSet/>
      <dgm:spPr/>
      <dgm:t>
        <a:bodyPr/>
        <a:lstStyle/>
        <a:p>
          <a:endParaRPr lang="en-US">
            <a:latin typeface="Hind Vadodara" panose="020B0604020202020204" charset="0"/>
            <a:cs typeface="Hind Vadodara" panose="020B0604020202020204" charset="0"/>
          </a:endParaRPr>
        </a:p>
      </dgm:t>
    </dgm:pt>
    <dgm:pt modelId="{9F9D6E51-0A3F-400A-8856-B949AF87B091}" type="sibTrans" cxnId="{D7D3C577-D061-415A-A889-A1B68B96E9AE}">
      <dgm:prSet/>
      <dgm:spPr/>
      <dgm:t>
        <a:bodyPr/>
        <a:lstStyle/>
        <a:p>
          <a:endParaRPr lang="en-US">
            <a:latin typeface="Hind Vadodara" panose="020B0604020202020204" charset="0"/>
            <a:cs typeface="Hind Vadodara" panose="020B0604020202020204" charset="0"/>
          </a:endParaRPr>
        </a:p>
      </dgm:t>
    </dgm:pt>
    <dgm:pt modelId="{E8589D84-A9FC-4620-8543-EB1FD62809E2}">
      <dgm:prSet/>
      <dgm:spPr/>
      <dgm:t>
        <a:bodyPr/>
        <a:lstStyle/>
        <a:p>
          <a:pPr rtl="0"/>
          <a:r>
            <a:rPr lang="en-US">
              <a:latin typeface="Hind Vadodara" panose="020B0604020202020204" charset="0"/>
              <a:cs typeface="Hind Vadodara" panose="020B0604020202020204" charset="0"/>
            </a:rPr>
            <a:t>Mentor Program: started, not consistently coordinated</a:t>
          </a:r>
          <a:endParaRPr lang="en-US" dirty="0">
            <a:latin typeface="Hind Vadodara" panose="020B0604020202020204" charset="0"/>
            <a:cs typeface="Hind Vadodara" panose="020B0604020202020204" charset="0"/>
          </a:endParaRPr>
        </a:p>
      </dgm:t>
    </dgm:pt>
    <dgm:pt modelId="{ED1286DE-7C38-4C72-9F60-CFA91084B98D}" type="parTrans" cxnId="{7CA2ACDA-C2E3-47A5-80F6-88D2BC56B24D}">
      <dgm:prSet/>
      <dgm:spPr/>
      <dgm:t>
        <a:bodyPr/>
        <a:lstStyle/>
        <a:p>
          <a:endParaRPr lang="en-US">
            <a:latin typeface="Hind Vadodara" panose="020B0604020202020204" charset="0"/>
            <a:cs typeface="Hind Vadodara" panose="020B0604020202020204" charset="0"/>
          </a:endParaRPr>
        </a:p>
      </dgm:t>
    </dgm:pt>
    <dgm:pt modelId="{ED9C297D-E61D-4A59-B1A5-07D14AD4CDDC}" type="sibTrans" cxnId="{7CA2ACDA-C2E3-47A5-80F6-88D2BC56B24D}">
      <dgm:prSet/>
      <dgm:spPr/>
      <dgm:t>
        <a:bodyPr/>
        <a:lstStyle/>
        <a:p>
          <a:endParaRPr lang="en-US">
            <a:latin typeface="Hind Vadodara" panose="020B0604020202020204" charset="0"/>
            <a:cs typeface="Hind Vadodara" panose="020B0604020202020204" charset="0"/>
          </a:endParaRPr>
        </a:p>
      </dgm:t>
    </dgm:pt>
    <dgm:pt modelId="{18F9DB6B-4242-4073-93EF-040FF054C13A}">
      <dgm:prSet/>
      <dgm:spPr/>
      <dgm:t>
        <a:bodyPr/>
        <a:lstStyle/>
        <a:p>
          <a:pPr rtl="0"/>
          <a:r>
            <a:rPr lang="en-US">
              <a:latin typeface="Hind Vadodara" panose="020B0604020202020204" charset="0"/>
              <a:cs typeface="Hind Vadodara" panose="020B0604020202020204" charset="0"/>
            </a:rPr>
            <a:t>Nothing for students with anxiety concerns</a:t>
          </a:r>
          <a:endParaRPr lang="en-US" dirty="0">
            <a:latin typeface="Hind Vadodara" panose="020B0604020202020204" charset="0"/>
            <a:cs typeface="Hind Vadodara" panose="020B0604020202020204" charset="0"/>
          </a:endParaRPr>
        </a:p>
      </dgm:t>
    </dgm:pt>
    <dgm:pt modelId="{2345DD93-8BA7-4EEE-AAB6-92F0E98C1AE4}" type="parTrans" cxnId="{16CEBBBC-BCEE-44FA-9FD4-FA86CF6B7E94}">
      <dgm:prSet/>
      <dgm:spPr/>
      <dgm:t>
        <a:bodyPr/>
        <a:lstStyle/>
        <a:p>
          <a:endParaRPr lang="en-US">
            <a:latin typeface="Hind Vadodara" panose="020B0604020202020204" charset="0"/>
            <a:cs typeface="Hind Vadodara" panose="020B0604020202020204" charset="0"/>
          </a:endParaRPr>
        </a:p>
      </dgm:t>
    </dgm:pt>
    <dgm:pt modelId="{D140E84F-40DD-4403-B82E-331A7FA17030}" type="sibTrans" cxnId="{16CEBBBC-BCEE-44FA-9FD4-FA86CF6B7E94}">
      <dgm:prSet/>
      <dgm:spPr/>
      <dgm:t>
        <a:bodyPr/>
        <a:lstStyle/>
        <a:p>
          <a:endParaRPr lang="en-US">
            <a:latin typeface="Hind Vadodara" panose="020B0604020202020204" charset="0"/>
            <a:cs typeface="Hind Vadodara" panose="020B0604020202020204" charset="0"/>
          </a:endParaRPr>
        </a:p>
      </dgm:t>
    </dgm:pt>
    <dgm:pt modelId="{DB8DD663-9D30-AB4A-92C3-0E97D80AAC18}" type="pres">
      <dgm:prSet presAssocID="{FC3FD7D9-FD2A-44B4-AEC3-9D79E7068FCF}" presName="Name0" presStyleCnt="0">
        <dgm:presLayoutVars>
          <dgm:dir/>
          <dgm:animLvl val="lvl"/>
          <dgm:resizeHandles val="exact"/>
        </dgm:presLayoutVars>
      </dgm:prSet>
      <dgm:spPr/>
    </dgm:pt>
    <dgm:pt modelId="{AC2C7B6A-A770-124F-A417-6DBA5B00CEFC}" type="pres">
      <dgm:prSet presAssocID="{BD7EFA18-C8D9-49E3-A414-7DFB10997B2C}" presName="composite" presStyleCnt="0"/>
      <dgm:spPr/>
    </dgm:pt>
    <dgm:pt modelId="{CE2D849F-1729-1B43-98FB-AE933B73FA93}" type="pres">
      <dgm:prSet presAssocID="{BD7EFA18-C8D9-49E3-A414-7DFB10997B2C}" presName="parTx" presStyleLbl="alignNode1" presStyleIdx="0" presStyleCnt="2">
        <dgm:presLayoutVars>
          <dgm:chMax val="0"/>
          <dgm:chPref val="0"/>
          <dgm:bulletEnabled val="1"/>
        </dgm:presLayoutVars>
      </dgm:prSet>
      <dgm:spPr/>
    </dgm:pt>
    <dgm:pt modelId="{8C7F2ECC-FC36-C946-B5F0-9A7F74161B44}" type="pres">
      <dgm:prSet presAssocID="{BD7EFA18-C8D9-49E3-A414-7DFB10997B2C}" presName="desTx" presStyleLbl="alignAccFollowNode1" presStyleIdx="0" presStyleCnt="2">
        <dgm:presLayoutVars>
          <dgm:bulletEnabled val="1"/>
        </dgm:presLayoutVars>
      </dgm:prSet>
      <dgm:spPr/>
    </dgm:pt>
    <dgm:pt modelId="{C433D5DA-39C8-8E44-8DA6-D17F4BCCAD21}" type="pres">
      <dgm:prSet presAssocID="{775C5B10-ADFD-4174-9E1A-BD7BCC0550E1}" presName="space" presStyleCnt="0"/>
      <dgm:spPr/>
    </dgm:pt>
    <dgm:pt modelId="{B21CA833-FDD2-0141-A0E5-1E8338733B07}" type="pres">
      <dgm:prSet presAssocID="{12BFB872-8F08-4D34-A930-3C125CC5F36F}" presName="composite" presStyleCnt="0"/>
      <dgm:spPr/>
    </dgm:pt>
    <dgm:pt modelId="{C1C7EA89-C55B-4F4D-A41A-A648B773C0A4}" type="pres">
      <dgm:prSet presAssocID="{12BFB872-8F08-4D34-A930-3C125CC5F36F}" presName="parTx" presStyleLbl="alignNode1" presStyleIdx="1" presStyleCnt="2">
        <dgm:presLayoutVars>
          <dgm:chMax val="0"/>
          <dgm:chPref val="0"/>
          <dgm:bulletEnabled val="1"/>
        </dgm:presLayoutVars>
      </dgm:prSet>
      <dgm:spPr/>
    </dgm:pt>
    <dgm:pt modelId="{45770A8B-79F8-D34E-ACC7-7FD5DEA910FB}" type="pres">
      <dgm:prSet presAssocID="{12BFB872-8F08-4D34-A930-3C125CC5F36F}" presName="desTx" presStyleLbl="alignAccFollowNode1" presStyleIdx="1" presStyleCnt="2">
        <dgm:presLayoutVars>
          <dgm:bulletEnabled val="1"/>
        </dgm:presLayoutVars>
      </dgm:prSet>
      <dgm:spPr/>
    </dgm:pt>
  </dgm:ptLst>
  <dgm:cxnLst>
    <dgm:cxn modelId="{1A6B3606-703A-2C4E-8DEE-A65FAD8B7F1C}" type="presOf" srcId="{FC3FD7D9-FD2A-44B4-AEC3-9D79E7068FCF}" destId="{DB8DD663-9D30-AB4A-92C3-0E97D80AAC18}" srcOrd="0" destOrd="0" presId="urn:microsoft.com/office/officeart/2005/8/layout/hList1"/>
    <dgm:cxn modelId="{F59E790A-D4DB-7545-95F4-347A67C64551}" type="presOf" srcId="{8FDF1C4E-965C-419C-8E04-70B47FCD6298}" destId="{45770A8B-79F8-D34E-ACC7-7FD5DEA910FB}" srcOrd="0" destOrd="1" presId="urn:microsoft.com/office/officeart/2005/8/layout/hList1"/>
    <dgm:cxn modelId="{AEB9220D-17E1-0F48-80AD-EBAC78C28AF8}" type="presOf" srcId="{BD7EFA18-C8D9-49E3-A414-7DFB10997B2C}" destId="{CE2D849F-1729-1B43-98FB-AE933B73FA93}" srcOrd="0" destOrd="0" presId="urn:microsoft.com/office/officeart/2005/8/layout/hList1"/>
    <dgm:cxn modelId="{953F3213-8E75-4042-A469-0BF111071076}" type="presOf" srcId="{18F9DB6B-4242-4073-93EF-040FF054C13A}" destId="{45770A8B-79F8-D34E-ACC7-7FD5DEA910FB}" srcOrd="0" destOrd="3" presId="urn:microsoft.com/office/officeart/2005/8/layout/hList1"/>
    <dgm:cxn modelId="{1F63F313-675B-F546-BD50-894F50151536}" type="presOf" srcId="{BDDDAA5C-2946-4711-9358-09ACCCDF2E84}" destId="{8C7F2ECC-FC36-C946-B5F0-9A7F74161B44}" srcOrd="0" destOrd="0" presId="urn:microsoft.com/office/officeart/2005/8/layout/hList1"/>
    <dgm:cxn modelId="{3F22CF2C-4DEC-C142-A98D-20A7D5F4E787}" type="presOf" srcId="{FD5FFD9C-8BCD-4279-83AB-EF006A074C30}" destId="{45770A8B-79F8-D34E-ACC7-7FD5DEA910FB}" srcOrd="0" destOrd="0" presId="urn:microsoft.com/office/officeart/2005/8/layout/hList1"/>
    <dgm:cxn modelId="{6328035B-7C33-48FC-BBF6-596395CFA3EE}" srcId="{FC3FD7D9-FD2A-44B4-AEC3-9D79E7068FCF}" destId="{BD7EFA18-C8D9-49E3-A414-7DFB10997B2C}" srcOrd="0" destOrd="0" parTransId="{3250262C-D1CD-4F1F-94C4-D3164AAD2923}" sibTransId="{775C5B10-ADFD-4174-9E1A-BD7BCC0550E1}"/>
    <dgm:cxn modelId="{C0867E68-C785-483A-9AFF-FDC243FE39A2}" srcId="{BD7EFA18-C8D9-49E3-A414-7DFB10997B2C}" destId="{769FC251-DC7E-4273-A87A-7D001F3312A8}" srcOrd="2" destOrd="0" parTransId="{17E3FA9E-56F7-4C2B-AE40-510433FC5ABE}" sibTransId="{11E0E1D2-C7EF-4504-AC46-0BCBE3F73FDE}"/>
    <dgm:cxn modelId="{D7D3C577-D061-415A-A889-A1B68B96E9AE}" srcId="{12BFB872-8F08-4D34-A930-3C125CC5F36F}" destId="{8FDF1C4E-965C-419C-8E04-70B47FCD6298}" srcOrd="1" destOrd="0" parTransId="{0BE63C71-DE35-4CF0-8F03-DEDA314AFB51}" sibTransId="{9F9D6E51-0A3F-400A-8856-B949AF87B091}"/>
    <dgm:cxn modelId="{20FB688B-BA77-4CB9-896B-5206E586B2C1}" srcId="{FC3FD7D9-FD2A-44B4-AEC3-9D79E7068FCF}" destId="{12BFB872-8F08-4D34-A930-3C125CC5F36F}" srcOrd="1" destOrd="0" parTransId="{4D0F0D8B-860E-43CA-9AAF-8D0B3C9494B6}" sibTransId="{0425FE9E-8C62-4F4D-9EB2-618E53495E5B}"/>
    <dgm:cxn modelId="{16CEBBBC-BCEE-44FA-9FD4-FA86CF6B7E94}" srcId="{12BFB872-8F08-4D34-A930-3C125CC5F36F}" destId="{18F9DB6B-4242-4073-93EF-040FF054C13A}" srcOrd="3" destOrd="0" parTransId="{2345DD93-8BA7-4EEE-AAB6-92F0E98C1AE4}" sibTransId="{D140E84F-40DD-4403-B82E-331A7FA17030}"/>
    <dgm:cxn modelId="{94C49DD6-B63C-AA40-8150-07372B42EEC3}" type="presOf" srcId="{12BFB872-8F08-4D34-A930-3C125CC5F36F}" destId="{C1C7EA89-C55B-4F4D-A41A-A648B773C0A4}" srcOrd="0" destOrd="0" presId="urn:microsoft.com/office/officeart/2005/8/layout/hList1"/>
    <dgm:cxn modelId="{102BAED6-B451-2048-AAA4-64C177339ACA}" type="presOf" srcId="{769FC251-DC7E-4273-A87A-7D001F3312A8}" destId="{8C7F2ECC-FC36-C946-B5F0-9A7F74161B44}" srcOrd="0" destOrd="2" presId="urn:microsoft.com/office/officeart/2005/8/layout/hList1"/>
    <dgm:cxn modelId="{7CA2ACDA-C2E3-47A5-80F6-88D2BC56B24D}" srcId="{12BFB872-8F08-4D34-A930-3C125CC5F36F}" destId="{E8589D84-A9FC-4620-8543-EB1FD62809E2}" srcOrd="2" destOrd="0" parTransId="{ED1286DE-7C38-4C72-9F60-CFA91084B98D}" sibTransId="{ED9C297D-E61D-4A59-B1A5-07D14AD4CDDC}"/>
    <dgm:cxn modelId="{F2F214DB-1A90-A444-B2B5-6893BC41FFF1}" type="presOf" srcId="{307C0EAC-CD43-471E-B556-A33069FDAC6C}" destId="{8C7F2ECC-FC36-C946-B5F0-9A7F74161B44}" srcOrd="0" destOrd="1" presId="urn:microsoft.com/office/officeart/2005/8/layout/hList1"/>
    <dgm:cxn modelId="{77F629DB-B0A0-4A6C-892A-93EE7EFD7748}" srcId="{12BFB872-8F08-4D34-A930-3C125CC5F36F}" destId="{FD5FFD9C-8BCD-4279-83AB-EF006A074C30}" srcOrd="0" destOrd="0" parTransId="{AC7379C0-E919-4114-BBD8-F3DAD83CEA53}" sibTransId="{774CD7DC-2676-4298-A82D-6587E4835185}"/>
    <dgm:cxn modelId="{A95C1BE4-AD52-4DCD-A39C-DC9C80E3A122}" srcId="{BD7EFA18-C8D9-49E3-A414-7DFB10997B2C}" destId="{307C0EAC-CD43-471E-B556-A33069FDAC6C}" srcOrd="1" destOrd="0" parTransId="{8A462EB2-0940-43D0-A29A-2110E35BA7E7}" sibTransId="{4D3EFCD2-39E8-4728-A087-E1282A135CF8}"/>
    <dgm:cxn modelId="{C90D4DE8-7E65-ED46-8C7A-B3149676145B}" type="presOf" srcId="{E8589D84-A9FC-4620-8543-EB1FD62809E2}" destId="{45770A8B-79F8-D34E-ACC7-7FD5DEA910FB}" srcOrd="0" destOrd="2" presId="urn:microsoft.com/office/officeart/2005/8/layout/hList1"/>
    <dgm:cxn modelId="{4C37C5E8-CF7F-43F1-AB6F-11E0AFABD57E}" srcId="{BD7EFA18-C8D9-49E3-A414-7DFB10997B2C}" destId="{BDDDAA5C-2946-4711-9358-09ACCCDF2E84}" srcOrd="0" destOrd="0" parTransId="{BC1FCF3A-CA59-4E48-8A9D-7AD2431DF13D}" sibTransId="{29DD2790-4476-45C9-9D83-1639AC86B4DA}"/>
    <dgm:cxn modelId="{2E151021-17CC-8C46-B4C0-598FD906D915}" type="presParOf" srcId="{DB8DD663-9D30-AB4A-92C3-0E97D80AAC18}" destId="{AC2C7B6A-A770-124F-A417-6DBA5B00CEFC}" srcOrd="0" destOrd="0" presId="urn:microsoft.com/office/officeart/2005/8/layout/hList1"/>
    <dgm:cxn modelId="{D84C059A-1CC2-A042-882F-59E6B32A07D5}" type="presParOf" srcId="{AC2C7B6A-A770-124F-A417-6DBA5B00CEFC}" destId="{CE2D849F-1729-1B43-98FB-AE933B73FA93}" srcOrd="0" destOrd="0" presId="urn:microsoft.com/office/officeart/2005/8/layout/hList1"/>
    <dgm:cxn modelId="{554FA02C-D2AA-6C43-BA3E-8E314C616288}" type="presParOf" srcId="{AC2C7B6A-A770-124F-A417-6DBA5B00CEFC}" destId="{8C7F2ECC-FC36-C946-B5F0-9A7F74161B44}" srcOrd="1" destOrd="0" presId="urn:microsoft.com/office/officeart/2005/8/layout/hList1"/>
    <dgm:cxn modelId="{4D8D2172-D4F5-EE4C-8C9E-B21DE9FD5AD7}" type="presParOf" srcId="{DB8DD663-9D30-AB4A-92C3-0E97D80AAC18}" destId="{C433D5DA-39C8-8E44-8DA6-D17F4BCCAD21}" srcOrd="1" destOrd="0" presId="urn:microsoft.com/office/officeart/2005/8/layout/hList1"/>
    <dgm:cxn modelId="{8142B1ED-D6B8-744B-9DD2-6647B9602B47}" type="presParOf" srcId="{DB8DD663-9D30-AB4A-92C3-0E97D80AAC18}" destId="{B21CA833-FDD2-0141-A0E5-1E8338733B07}" srcOrd="2" destOrd="0" presId="urn:microsoft.com/office/officeart/2005/8/layout/hList1"/>
    <dgm:cxn modelId="{8463992D-6434-8341-A3DF-09BC747BD2CE}" type="presParOf" srcId="{B21CA833-FDD2-0141-A0E5-1E8338733B07}" destId="{C1C7EA89-C55B-4F4D-A41A-A648B773C0A4}" srcOrd="0" destOrd="0" presId="urn:microsoft.com/office/officeart/2005/8/layout/hList1"/>
    <dgm:cxn modelId="{645ABD0F-67B4-7741-8153-4EE6F9ED7B89}" type="presParOf" srcId="{B21CA833-FDD2-0141-A0E5-1E8338733B07}" destId="{45770A8B-79F8-D34E-ACC7-7FD5DEA910F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3FD7D9-FD2A-44B4-AEC3-9D79E7068FCF}"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BD7EFA18-C8D9-49E3-A414-7DFB10997B2C}">
      <dgm:prSet/>
      <dgm:spPr/>
      <dgm:t>
        <a:bodyPr/>
        <a:lstStyle/>
        <a:p>
          <a:pPr rtl="0"/>
          <a:r>
            <a:rPr lang="en-US">
              <a:latin typeface="Hind Vadodara" panose="020B0604020202020204" charset="0"/>
              <a:cs typeface="Hind Vadodara" panose="020B0604020202020204" charset="0"/>
            </a:rPr>
            <a:t>Social Skills </a:t>
          </a:r>
          <a:endParaRPr lang="en-US" dirty="0">
            <a:latin typeface="Hind Vadodara" panose="020B0604020202020204" charset="0"/>
            <a:cs typeface="Hind Vadodara" panose="020B0604020202020204" charset="0"/>
          </a:endParaRPr>
        </a:p>
      </dgm:t>
    </dgm:pt>
    <dgm:pt modelId="{3250262C-D1CD-4F1F-94C4-D3164AAD2923}" type="parTrans" cxnId="{6328035B-7C33-48FC-BBF6-596395CFA3EE}">
      <dgm:prSet/>
      <dgm:spPr/>
      <dgm:t>
        <a:bodyPr/>
        <a:lstStyle/>
        <a:p>
          <a:endParaRPr lang="en-US">
            <a:latin typeface="Hind Vadodara" panose="020B0604020202020204" charset="0"/>
            <a:cs typeface="Hind Vadodara" panose="020B0604020202020204" charset="0"/>
          </a:endParaRPr>
        </a:p>
      </dgm:t>
    </dgm:pt>
    <dgm:pt modelId="{775C5B10-ADFD-4174-9E1A-BD7BCC0550E1}" type="sibTrans" cxnId="{6328035B-7C33-48FC-BBF6-596395CFA3EE}">
      <dgm:prSet/>
      <dgm:spPr/>
      <dgm:t>
        <a:bodyPr/>
        <a:lstStyle/>
        <a:p>
          <a:endParaRPr lang="en-US">
            <a:latin typeface="Hind Vadodara" panose="020B0604020202020204" charset="0"/>
            <a:cs typeface="Hind Vadodara" panose="020B0604020202020204" charset="0"/>
          </a:endParaRPr>
        </a:p>
      </dgm:t>
    </dgm:pt>
    <dgm:pt modelId="{F6E8C26E-C9E5-4F45-966C-4940D2D52012}">
      <dgm:prSet custT="1"/>
      <dgm:spPr/>
      <dgm:t>
        <a:bodyPr/>
        <a:lstStyle/>
        <a:p>
          <a:pPr rtl="0"/>
          <a:r>
            <a:rPr lang="en-US" sz="1400" dirty="0">
              <a:latin typeface="Hind Vadodara" panose="020B0604020202020204" charset="0"/>
              <a:cs typeface="Hind Vadodara" panose="020B0604020202020204" charset="0"/>
            </a:rPr>
            <a:t>Administrator identifies teacher to run second group </a:t>
          </a:r>
        </a:p>
      </dgm:t>
    </dgm:pt>
    <dgm:pt modelId="{F4240648-E4C9-446A-8D73-A8132D0CE4C8}" type="parTrans" cxnId="{1E7DF218-B0C1-472E-8EA9-D67DDECAA26B}">
      <dgm:prSet/>
      <dgm:spPr/>
      <dgm:t>
        <a:bodyPr/>
        <a:lstStyle/>
        <a:p>
          <a:endParaRPr lang="en-US"/>
        </a:p>
      </dgm:t>
    </dgm:pt>
    <dgm:pt modelId="{5F946BBB-F468-4C3D-84F0-249FB41C93AC}" type="sibTrans" cxnId="{1E7DF218-B0C1-472E-8EA9-D67DDECAA26B}">
      <dgm:prSet/>
      <dgm:spPr/>
      <dgm:t>
        <a:bodyPr/>
        <a:lstStyle/>
        <a:p>
          <a:endParaRPr lang="en-US"/>
        </a:p>
      </dgm:t>
    </dgm:pt>
    <dgm:pt modelId="{4F1745C5-04CE-474A-800C-5E968910F00D}">
      <dgm:prSet custT="1"/>
      <dgm:spPr/>
      <dgm:t>
        <a:bodyPr/>
        <a:lstStyle/>
        <a:p>
          <a:pPr rtl="0"/>
          <a:r>
            <a:rPr lang="en-US" sz="1400" dirty="0">
              <a:latin typeface="Hind Vadodara" panose="020B0604020202020204" charset="0"/>
              <a:cs typeface="Hind Vadodara" panose="020B0604020202020204" charset="0"/>
            </a:rPr>
            <a:t>Teacher given extra planning period once per week to teach group </a:t>
          </a:r>
        </a:p>
      </dgm:t>
    </dgm:pt>
    <dgm:pt modelId="{50202A43-D269-4ABA-AC5B-641E4DE15B12}" type="parTrans" cxnId="{E8380503-BE1B-42D7-95FB-567ACA6FCBCF}">
      <dgm:prSet/>
      <dgm:spPr/>
      <dgm:t>
        <a:bodyPr/>
        <a:lstStyle/>
        <a:p>
          <a:endParaRPr lang="en-US"/>
        </a:p>
      </dgm:t>
    </dgm:pt>
    <dgm:pt modelId="{07C742CF-3095-47C3-9E37-E8374A71B733}" type="sibTrans" cxnId="{E8380503-BE1B-42D7-95FB-567ACA6FCBCF}">
      <dgm:prSet/>
      <dgm:spPr/>
      <dgm:t>
        <a:bodyPr/>
        <a:lstStyle/>
        <a:p>
          <a:endParaRPr lang="en-US"/>
        </a:p>
      </dgm:t>
    </dgm:pt>
    <dgm:pt modelId="{EE12DA5C-B27B-4E8F-94F3-AC73CE2377DD}">
      <dgm:prSet/>
      <dgm:spPr/>
      <dgm:t>
        <a:bodyPr/>
        <a:lstStyle/>
        <a:p>
          <a:pPr rtl="0"/>
          <a:r>
            <a:rPr lang="en-US" dirty="0">
              <a:latin typeface="Hind Vadodara" panose="020B0604020202020204" charset="0"/>
              <a:cs typeface="Hind Vadodara" panose="020B0604020202020204" charset="0"/>
            </a:rPr>
            <a:t>Check-In, Check-Out (CICO)</a:t>
          </a:r>
        </a:p>
      </dgm:t>
    </dgm:pt>
    <dgm:pt modelId="{F7F46E4F-66C5-4B34-B552-1A9543B1FEA9}" type="parTrans" cxnId="{ABE427AA-7478-4CE6-83CB-D51430D60DB0}">
      <dgm:prSet/>
      <dgm:spPr/>
      <dgm:t>
        <a:bodyPr/>
        <a:lstStyle/>
        <a:p>
          <a:endParaRPr lang="en-US"/>
        </a:p>
      </dgm:t>
    </dgm:pt>
    <dgm:pt modelId="{B5A9B00D-EFD8-469E-862A-112A9CCC361F}" type="sibTrans" cxnId="{ABE427AA-7478-4CE6-83CB-D51430D60DB0}">
      <dgm:prSet/>
      <dgm:spPr/>
      <dgm:t>
        <a:bodyPr/>
        <a:lstStyle/>
        <a:p>
          <a:endParaRPr lang="en-US"/>
        </a:p>
      </dgm:t>
    </dgm:pt>
    <dgm:pt modelId="{108A9D79-9179-4590-B3FE-830D81DF14D4}">
      <dgm:prSet custT="1"/>
      <dgm:spPr/>
      <dgm:t>
        <a:bodyPr/>
        <a:lstStyle/>
        <a:p>
          <a:pPr rtl="0"/>
          <a:r>
            <a:rPr lang="en-US" sz="1400" dirty="0">
              <a:latin typeface="Hind Vadodara" panose="020B0604020202020204" charset="0"/>
              <a:cs typeface="Hind Vadodara" panose="020B0604020202020204" charset="0"/>
            </a:rPr>
            <a:t>Administrator identifies additional staff to monitor CICO </a:t>
          </a:r>
        </a:p>
      </dgm:t>
    </dgm:pt>
    <dgm:pt modelId="{F0D18843-FAFE-490D-BEEB-7F9820E608EF}" type="parTrans" cxnId="{A12DF3CC-763A-4778-8F9A-0ABB0E55D877}">
      <dgm:prSet/>
      <dgm:spPr/>
      <dgm:t>
        <a:bodyPr/>
        <a:lstStyle/>
        <a:p>
          <a:endParaRPr lang="en-US"/>
        </a:p>
      </dgm:t>
    </dgm:pt>
    <dgm:pt modelId="{3005A298-0CE2-49A8-AF38-AF2283238924}" type="sibTrans" cxnId="{A12DF3CC-763A-4778-8F9A-0ABB0E55D877}">
      <dgm:prSet/>
      <dgm:spPr/>
      <dgm:t>
        <a:bodyPr/>
        <a:lstStyle/>
        <a:p>
          <a:endParaRPr lang="en-US"/>
        </a:p>
      </dgm:t>
    </dgm:pt>
    <dgm:pt modelId="{4A052706-A126-4212-9E63-8AFCB165C0FF}">
      <dgm:prSet custT="1"/>
      <dgm:spPr/>
      <dgm:t>
        <a:bodyPr/>
        <a:lstStyle/>
        <a:p>
          <a:pPr rtl="0"/>
          <a:r>
            <a:rPr lang="en-US" sz="1400" dirty="0">
              <a:latin typeface="Hind Vadodara" panose="020B0604020202020204" charset="0"/>
              <a:cs typeface="Hind Vadodara" panose="020B0604020202020204" charset="0"/>
            </a:rPr>
            <a:t>Music teacher, custodian, &amp; all administrators </a:t>
          </a:r>
        </a:p>
      </dgm:t>
    </dgm:pt>
    <dgm:pt modelId="{18A10A65-68A3-43DF-803B-FFF1D434C85E}" type="parTrans" cxnId="{F1D0C7A7-4411-470D-A4ED-727AC23B8C38}">
      <dgm:prSet/>
      <dgm:spPr/>
      <dgm:t>
        <a:bodyPr/>
        <a:lstStyle/>
        <a:p>
          <a:endParaRPr lang="en-US"/>
        </a:p>
      </dgm:t>
    </dgm:pt>
    <dgm:pt modelId="{3E6FAC1A-8BBB-4F82-9DFD-DA63D09DFE71}" type="sibTrans" cxnId="{F1D0C7A7-4411-470D-A4ED-727AC23B8C38}">
      <dgm:prSet/>
      <dgm:spPr/>
      <dgm:t>
        <a:bodyPr/>
        <a:lstStyle/>
        <a:p>
          <a:endParaRPr lang="en-US"/>
        </a:p>
      </dgm:t>
    </dgm:pt>
    <dgm:pt modelId="{0EFC5985-9EFD-4E64-ABA7-48D060241B65}">
      <dgm:prSet/>
      <dgm:spPr/>
      <dgm:t>
        <a:bodyPr/>
        <a:lstStyle/>
        <a:p>
          <a:pPr rtl="0"/>
          <a:r>
            <a:rPr lang="en-US" dirty="0">
              <a:latin typeface="Hind Vadodara" panose="020B0604020202020204" charset="0"/>
              <a:cs typeface="Hind Vadodara" panose="020B0604020202020204" charset="0"/>
            </a:rPr>
            <a:t>Mentoring Program</a:t>
          </a:r>
        </a:p>
      </dgm:t>
    </dgm:pt>
    <dgm:pt modelId="{BF7FAF3F-B4AD-4548-994A-989F683C2C1E}" type="parTrans" cxnId="{D79D4A81-3BB2-490D-980C-BAAF08CD1802}">
      <dgm:prSet/>
      <dgm:spPr/>
      <dgm:t>
        <a:bodyPr/>
        <a:lstStyle/>
        <a:p>
          <a:endParaRPr lang="en-US"/>
        </a:p>
      </dgm:t>
    </dgm:pt>
    <dgm:pt modelId="{A6432488-FA16-411E-9E25-30B5356FDACE}" type="sibTrans" cxnId="{D79D4A81-3BB2-490D-980C-BAAF08CD1802}">
      <dgm:prSet/>
      <dgm:spPr/>
      <dgm:t>
        <a:bodyPr/>
        <a:lstStyle/>
        <a:p>
          <a:endParaRPr lang="en-US"/>
        </a:p>
      </dgm:t>
    </dgm:pt>
    <dgm:pt modelId="{DB7FDE34-6AB3-4982-B090-97D910DD5A12}">
      <dgm:prSet custT="1"/>
      <dgm:spPr/>
      <dgm:t>
        <a:bodyPr/>
        <a:lstStyle/>
        <a:p>
          <a:pPr rtl="0"/>
          <a:r>
            <a:rPr lang="en-US" sz="1300" dirty="0">
              <a:latin typeface="Hind Vadodara" panose="020B0604020202020204" charset="0"/>
              <a:cs typeface="Hind Vadodara" panose="020B0604020202020204" charset="0"/>
            </a:rPr>
            <a:t>School counselor contacts community agency to restart mentoring program</a:t>
          </a:r>
        </a:p>
      </dgm:t>
    </dgm:pt>
    <dgm:pt modelId="{F4D496A2-ACEB-4086-AA2D-4CCAE122946D}" type="parTrans" cxnId="{233F5FFB-5063-49A2-8FF7-12D4DF94E5C8}">
      <dgm:prSet/>
      <dgm:spPr/>
      <dgm:t>
        <a:bodyPr/>
        <a:lstStyle/>
        <a:p>
          <a:endParaRPr lang="en-US"/>
        </a:p>
      </dgm:t>
    </dgm:pt>
    <dgm:pt modelId="{D6D80574-87CA-444B-AE3F-E676BAB6338B}" type="sibTrans" cxnId="{233F5FFB-5063-49A2-8FF7-12D4DF94E5C8}">
      <dgm:prSet/>
      <dgm:spPr/>
      <dgm:t>
        <a:bodyPr/>
        <a:lstStyle/>
        <a:p>
          <a:endParaRPr lang="en-US"/>
        </a:p>
      </dgm:t>
    </dgm:pt>
    <dgm:pt modelId="{4F3EDA4C-7CD4-4A54-911D-D0BFDF46922C}">
      <dgm:prSet custT="1"/>
      <dgm:spPr/>
      <dgm:t>
        <a:bodyPr/>
        <a:lstStyle/>
        <a:p>
          <a:pPr rtl="0"/>
          <a:r>
            <a:rPr lang="en-US" sz="1300" dirty="0">
              <a:latin typeface="Hind Vadodara" panose="020B0604020202020204" charset="0"/>
              <a:cs typeface="Hind Vadodara" panose="020B0604020202020204" charset="0"/>
            </a:rPr>
            <a:t>Staff responsible for community involvement access agencies interested in program</a:t>
          </a:r>
        </a:p>
      </dgm:t>
    </dgm:pt>
    <dgm:pt modelId="{02B12372-0334-46F9-A5B9-504AB7511985}" type="parTrans" cxnId="{C71207D9-A448-4BE6-A333-190720674974}">
      <dgm:prSet/>
      <dgm:spPr/>
      <dgm:t>
        <a:bodyPr/>
        <a:lstStyle/>
        <a:p>
          <a:endParaRPr lang="en-US"/>
        </a:p>
      </dgm:t>
    </dgm:pt>
    <dgm:pt modelId="{4A922EFD-A4CF-43F3-9E3A-2D229D3E7839}" type="sibTrans" cxnId="{C71207D9-A448-4BE6-A333-190720674974}">
      <dgm:prSet/>
      <dgm:spPr/>
      <dgm:t>
        <a:bodyPr/>
        <a:lstStyle/>
        <a:p>
          <a:endParaRPr lang="en-US"/>
        </a:p>
      </dgm:t>
    </dgm:pt>
    <dgm:pt modelId="{50A08545-AC49-4029-9CA9-BC04A50491F0}" type="pres">
      <dgm:prSet presAssocID="{FC3FD7D9-FD2A-44B4-AEC3-9D79E7068FCF}" presName="theList" presStyleCnt="0">
        <dgm:presLayoutVars>
          <dgm:dir/>
          <dgm:animLvl val="lvl"/>
          <dgm:resizeHandles val="exact"/>
        </dgm:presLayoutVars>
      </dgm:prSet>
      <dgm:spPr/>
    </dgm:pt>
    <dgm:pt modelId="{F0F44416-FCE7-45DB-8B18-9F16A456B925}" type="pres">
      <dgm:prSet presAssocID="{BD7EFA18-C8D9-49E3-A414-7DFB10997B2C}" presName="compNode" presStyleCnt="0"/>
      <dgm:spPr/>
    </dgm:pt>
    <dgm:pt modelId="{BCDF6C8E-C1BE-46F5-BA64-18CB06598811}" type="pres">
      <dgm:prSet presAssocID="{BD7EFA18-C8D9-49E3-A414-7DFB10997B2C}" presName="aNode" presStyleLbl="bgShp" presStyleIdx="0" presStyleCnt="3"/>
      <dgm:spPr/>
    </dgm:pt>
    <dgm:pt modelId="{27FAA036-DD4C-4BF8-AA7C-D075C7BEB437}" type="pres">
      <dgm:prSet presAssocID="{BD7EFA18-C8D9-49E3-A414-7DFB10997B2C}" presName="textNode" presStyleLbl="bgShp" presStyleIdx="0" presStyleCnt="3"/>
      <dgm:spPr/>
    </dgm:pt>
    <dgm:pt modelId="{A940F823-A1D8-4556-933C-8EBECEAC073A}" type="pres">
      <dgm:prSet presAssocID="{BD7EFA18-C8D9-49E3-A414-7DFB10997B2C}" presName="compChildNode" presStyleCnt="0"/>
      <dgm:spPr/>
    </dgm:pt>
    <dgm:pt modelId="{C3BAEB13-1B50-44FE-A2DC-3F2903FC3792}" type="pres">
      <dgm:prSet presAssocID="{BD7EFA18-C8D9-49E3-A414-7DFB10997B2C}" presName="theInnerList" presStyleCnt="0"/>
      <dgm:spPr/>
    </dgm:pt>
    <dgm:pt modelId="{E82A5C72-82C3-430D-BE74-745704C0FEE5}" type="pres">
      <dgm:prSet presAssocID="{F6E8C26E-C9E5-4F45-966C-4940D2D52012}" presName="childNode" presStyleLbl="node1" presStyleIdx="0" presStyleCnt="6">
        <dgm:presLayoutVars>
          <dgm:bulletEnabled val="1"/>
        </dgm:presLayoutVars>
      </dgm:prSet>
      <dgm:spPr/>
    </dgm:pt>
    <dgm:pt modelId="{AE9D1BD4-6791-494A-BDAD-9A53B3E8A9AC}" type="pres">
      <dgm:prSet presAssocID="{F6E8C26E-C9E5-4F45-966C-4940D2D52012}" presName="aSpace2" presStyleCnt="0"/>
      <dgm:spPr/>
    </dgm:pt>
    <dgm:pt modelId="{B1B4BCEB-17C6-4E33-B453-BA78C8114BD9}" type="pres">
      <dgm:prSet presAssocID="{4F1745C5-04CE-474A-800C-5E968910F00D}" presName="childNode" presStyleLbl="node1" presStyleIdx="1" presStyleCnt="6">
        <dgm:presLayoutVars>
          <dgm:bulletEnabled val="1"/>
        </dgm:presLayoutVars>
      </dgm:prSet>
      <dgm:spPr/>
    </dgm:pt>
    <dgm:pt modelId="{88E9FDF9-0C71-4150-BAE3-DEFCA6A41860}" type="pres">
      <dgm:prSet presAssocID="{BD7EFA18-C8D9-49E3-A414-7DFB10997B2C}" presName="aSpace" presStyleCnt="0"/>
      <dgm:spPr/>
    </dgm:pt>
    <dgm:pt modelId="{EBFE8EDE-77A2-4446-AAE6-D4B506FA299D}" type="pres">
      <dgm:prSet presAssocID="{EE12DA5C-B27B-4E8F-94F3-AC73CE2377DD}" presName="compNode" presStyleCnt="0"/>
      <dgm:spPr/>
    </dgm:pt>
    <dgm:pt modelId="{78970CAD-B740-4380-8FA5-84000695480F}" type="pres">
      <dgm:prSet presAssocID="{EE12DA5C-B27B-4E8F-94F3-AC73CE2377DD}" presName="aNode" presStyleLbl="bgShp" presStyleIdx="1" presStyleCnt="3"/>
      <dgm:spPr/>
    </dgm:pt>
    <dgm:pt modelId="{F393C746-3A71-4545-9CD2-AD7A2BF305BB}" type="pres">
      <dgm:prSet presAssocID="{EE12DA5C-B27B-4E8F-94F3-AC73CE2377DD}" presName="textNode" presStyleLbl="bgShp" presStyleIdx="1" presStyleCnt="3"/>
      <dgm:spPr/>
    </dgm:pt>
    <dgm:pt modelId="{1A36B6F5-8F2F-45D5-9594-D073FD5C3DF1}" type="pres">
      <dgm:prSet presAssocID="{EE12DA5C-B27B-4E8F-94F3-AC73CE2377DD}" presName="compChildNode" presStyleCnt="0"/>
      <dgm:spPr/>
    </dgm:pt>
    <dgm:pt modelId="{7A5A409E-615F-4387-8F64-C3B4B10789F0}" type="pres">
      <dgm:prSet presAssocID="{EE12DA5C-B27B-4E8F-94F3-AC73CE2377DD}" presName="theInnerList" presStyleCnt="0"/>
      <dgm:spPr/>
    </dgm:pt>
    <dgm:pt modelId="{22508257-27F2-4587-80C9-F0D22666220C}" type="pres">
      <dgm:prSet presAssocID="{108A9D79-9179-4590-B3FE-830D81DF14D4}" presName="childNode" presStyleLbl="node1" presStyleIdx="2" presStyleCnt="6">
        <dgm:presLayoutVars>
          <dgm:bulletEnabled val="1"/>
        </dgm:presLayoutVars>
      </dgm:prSet>
      <dgm:spPr/>
    </dgm:pt>
    <dgm:pt modelId="{B38EAEF9-51CB-44BA-8405-C8E436BA5A57}" type="pres">
      <dgm:prSet presAssocID="{108A9D79-9179-4590-B3FE-830D81DF14D4}" presName="aSpace2" presStyleCnt="0"/>
      <dgm:spPr/>
    </dgm:pt>
    <dgm:pt modelId="{34282A5C-EF5A-47BA-BA1E-EFC2629E9D6A}" type="pres">
      <dgm:prSet presAssocID="{4A052706-A126-4212-9E63-8AFCB165C0FF}" presName="childNode" presStyleLbl="node1" presStyleIdx="3" presStyleCnt="6">
        <dgm:presLayoutVars>
          <dgm:bulletEnabled val="1"/>
        </dgm:presLayoutVars>
      </dgm:prSet>
      <dgm:spPr/>
    </dgm:pt>
    <dgm:pt modelId="{FB609E7F-EFC6-457E-B56C-3242B403B9F6}" type="pres">
      <dgm:prSet presAssocID="{EE12DA5C-B27B-4E8F-94F3-AC73CE2377DD}" presName="aSpace" presStyleCnt="0"/>
      <dgm:spPr/>
    </dgm:pt>
    <dgm:pt modelId="{1176E83C-7549-49FC-8F9A-4A93A8B3201D}" type="pres">
      <dgm:prSet presAssocID="{0EFC5985-9EFD-4E64-ABA7-48D060241B65}" presName="compNode" presStyleCnt="0"/>
      <dgm:spPr/>
    </dgm:pt>
    <dgm:pt modelId="{F97DD700-CC35-4D04-A6CA-DF984AC5AA47}" type="pres">
      <dgm:prSet presAssocID="{0EFC5985-9EFD-4E64-ABA7-48D060241B65}" presName="aNode" presStyleLbl="bgShp" presStyleIdx="2" presStyleCnt="3"/>
      <dgm:spPr/>
    </dgm:pt>
    <dgm:pt modelId="{233EE0C6-0AB4-4181-8036-526F503169C3}" type="pres">
      <dgm:prSet presAssocID="{0EFC5985-9EFD-4E64-ABA7-48D060241B65}" presName="textNode" presStyleLbl="bgShp" presStyleIdx="2" presStyleCnt="3"/>
      <dgm:spPr/>
    </dgm:pt>
    <dgm:pt modelId="{22611E4C-5D0B-4894-9604-5C48E71A2457}" type="pres">
      <dgm:prSet presAssocID="{0EFC5985-9EFD-4E64-ABA7-48D060241B65}" presName="compChildNode" presStyleCnt="0"/>
      <dgm:spPr/>
    </dgm:pt>
    <dgm:pt modelId="{A1F1D828-9629-4A2A-93B7-9F84AD01C3A2}" type="pres">
      <dgm:prSet presAssocID="{0EFC5985-9EFD-4E64-ABA7-48D060241B65}" presName="theInnerList" presStyleCnt="0"/>
      <dgm:spPr/>
    </dgm:pt>
    <dgm:pt modelId="{337E0F65-CD94-4183-ABF2-68F235E48C63}" type="pres">
      <dgm:prSet presAssocID="{4F3EDA4C-7CD4-4A54-911D-D0BFDF46922C}" presName="childNode" presStyleLbl="node1" presStyleIdx="4" presStyleCnt="6" custScaleX="103524" custScaleY="248010" custLinFactNeighborY="-87038">
        <dgm:presLayoutVars>
          <dgm:bulletEnabled val="1"/>
        </dgm:presLayoutVars>
      </dgm:prSet>
      <dgm:spPr/>
    </dgm:pt>
    <dgm:pt modelId="{6E8B8939-BBEE-4B90-9AEF-C8DECC018250}" type="pres">
      <dgm:prSet presAssocID="{4F3EDA4C-7CD4-4A54-911D-D0BFDF46922C}" presName="aSpace2" presStyleCnt="0"/>
      <dgm:spPr/>
    </dgm:pt>
    <dgm:pt modelId="{7E08DB77-37DD-4EF6-973E-9809847E195B}" type="pres">
      <dgm:prSet presAssocID="{DB7FDE34-6AB3-4982-B090-97D910DD5A12}" presName="childNode" presStyleLbl="node1" presStyleIdx="5" presStyleCnt="6" custScaleX="103524" custScaleY="241398">
        <dgm:presLayoutVars>
          <dgm:bulletEnabled val="1"/>
        </dgm:presLayoutVars>
      </dgm:prSet>
      <dgm:spPr/>
    </dgm:pt>
  </dgm:ptLst>
  <dgm:cxnLst>
    <dgm:cxn modelId="{E8380503-BE1B-42D7-95FB-567ACA6FCBCF}" srcId="{BD7EFA18-C8D9-49E3-A414-7DFB10997B2C}" destId="{4F1745C5-04CE-474A-800C-5E968910F00D}" srcOrd="1" destOrd="0" parTransId="{50202A43-D269-4ABA-AC5B-641E4DE15B12}" sibTransId="{07C742CF-3095-47C3-9E37-E8374A71B733}"/>
    <dgm:cxn modelId="{1E7DF218-B0C1-472E-8EA9-D67DDECAA26B}" srcId="{BD7EFA18-C8D9-49E3-A414-7DFB10997B2C}" destId="{F6E8C26E-C9E5-4F45-966C-4940D2D52012}" srcOrd="0" destOrd="0" parTransId="{F4240648-E4C9-446A-8D73-A8132D0CE4C8}" sibTransId="{5F946BBB-F468-4C3D-84F0-249FB41C93AC}"/>
    <dgm:cxn modelId="{A69C3C2B-8D11-4ABB-BB6B-B37BD4A1213D}" type="presOf" srcId="{4A052706-A126-4212-9E63-8AFCB165C0FF}" destId="{34282A5C-EF5A-47BA-BA1E-EFC2629E9D6A}" srcOrd="0" destOrd="0" presId="urn:microsoft.com/office/officeart/2005/8/layout/lProcess2"/>
    <dgm:cxn modelId="{D8C0D932-9482-4790-BF4B-E8767B83301A}" type="presOf" srcId="{BD7EFA18-C8D9-49E3-A414-7DFB10997B2C}" destId="{BCDF6C8E-C1BE-46F5-BA64-18CB06598811}" srcOrd="0" destOrd="0" presId="urn:microsoft.com/office/officeart/2005/8/layout/lProcess2"/>
    <dgm:cxn modelId="{8F371B39-CCA9-4939-AAB4-D3F97B21F4F7}" type="presOf" srcId="{0EFC5985-9EFD-4E64-ABA7-48D060241B65}" destId="{F97DD700-CC35-4D04-A6CA-DF984AC5AA47}" srcOrd="0" destOrd="0" presId="urn:microsoft.com/office/officeart/2005/8/layout/lProcess2"/>
    <dgm:cxn modelId="{6328035B-7C33-48FC-BBF6-596395CFA3EE}" srcId="{FC3FD7D9-FD2A-44B4-AEC3-9D79E7068FCF}" destId="{BD7EFA18-C8D9-49E3-A414-7DFB10997B2C}" srcOrd="0" destOrd="0" parTransId="{3250262C-D1CD-4F1F-94C4-D3164AAD2923}" sibTransId="{775C5B10-ADFD-4174-9E1A-BD7BCC0550E1}"/>
    <dgm:cxn modelId="{06D32C69-07E7-4A6A-A5F0-59502CA2C88B}" type="presOf" srcId="{DB7FDE34-6AB3-4982-B090-97D910DD5A12}" destId="{7E08DB77-37DD-4EF6-973E-9809847E195B}" srcOrd="0" destOrd="0" presId="urn:microsoft.com/office/officeart/2005/8/layout/lProcess2"/>
    <dgm:cxn modelId="{13928372-9E7D-4218-B8A9-192671367B41}" type="presOf" srcId="{4F3EDA4C-7CD4-4A54-911D-D0BFDF46922C}" destId="{337E0F65-CD94-4183-ABF2-68F235E48C63}" srcOrd="0" destOrd="0" presId="urn:microsoft.com/office/officeart/2005/8/layout/lProcess2"/>
    <dgm:cxn modelId="{D79D4A81-3BB2-490D-980C-BAAF08CD1802}" srcId="{FC3FD7D9-FD2A-44B4-AEC3-9D79E7068FCF}" destId="{0EFC5985-9EFD-4E64-ABA7-48D060241B65}" srcOrd="2" destOrd="0" parTransId="{BF7FAF3F-B4AD-4548-994A-989F683C2C1E}" sibTransId="{A6432488-FA16-411E-9E25-30B5356FDACE}"/>
    <dgm:cxn modelId="{1263D584-A1DA-4560-A97F-CFC618E61D89}" type="presOf" srcId="{F6E8C26E-C9E5-4F45-966C-4940D2D52012}" destId="{E82A5C72-82C3-430D-BE74-745704C0FEE5}" srcOrd="0" destOrd="0" presId="urn:microsoft.com/office/officeart/2005/8/layout/lProcess2"/>
    <dgm:cxn modelId="{C1EF6F99-B80D-40FF-8CE8-259AD2FEF2C1}" type="presOf" srcId="{4F1745C5-04CE-474A-800C-5E968910F00D}" destId="{B1B4BCEB-17C6-4E33-B453-BA78C8114BD9}" srcOrd="0" destOrd="0" presId="urn:microsoft.com/office/officeart/2005/8/layout/lProcess2"/>
    <dgm:cxn modelId="{2AA6F49C-69A3-4B04-9A35-8F419993240C}" type="presOf" srcId="{BD7EFA18-C8D9-49E3-A414-7DFB10997B2C}" destId="{27FAA036-DD4C-4BF8-AA7C-D075C7BEB437}" srcOrd="1" destOrd="0" presId="urn:microsoft.com/office/officeart/2005/8/layout/lProcess2"/>
    <dgm:cxn modelId="{7821BB9E-41D4-4F45-8A71-B436F1C11BAE}" type="presOf" srcId="{0EFC5985-9EFD-4E64-ABA7-48D060241B65}" destId="{233EE0C6-0AB4-4181-8036-526F503169C3}" srcOrd="1" destOrd="0" presId="urn:microsoft.com/office/officeart/2005/8/layout/lProcess2"/>
    <dgm:cxn modelId="{F1D0C7A7-4411-470D-A4ED-727AC23B8C38}" srcId="{EE12DA5C-B27B-4E8F-94F3-AC73CE2377DD}" destId="{4A052706-A126-4212-9E63-8AFCB165C0FF}" srcOrd="1" destOrd="0" parTransId="{18A10A65-68A3-43DF-803B-FFF1D434C85E}" sibTransId="{3E6FAC1A-8BBB-4F82-9DFD-DA63D09DFE71}"/>
    <dgm:cxn modelId="{ABE427AA-7478-4CE6-83CB-D51430D60DB0}" srcId="{FC3FD7D9-FD2A-44B4-AEC3-9D79E7068FCF}" destId="{EE12DA5C-B27B-4E8F-94F3-AC73CE2377DD}" srcOrd="1" destOrd="0" parTransId="{F7F46E4F-66C5-4B34-B552-1A9543B1FEA9}" sibTransId="{B5A9B00D-EFD8-469E-862A-112A9CCC361F}"/>
    <dgm:cxn modelId="{D2DD21B1-8707-458C-9751-9BF6547FF558}" type="presOf" srcId="{EE12DA5C-B27B-4E8F-94F3-AC73CE2377DD}" destId="{F393C746-3A71-4545-9CD2-AD7A2BF305BB}" srcOrd="1" destOrd="0" presId="urn:microsoft.com/office/officeart/2005/8/layout/lProcess2"/>
    <dgm:cxn modelId="{CC6318B9-840C-42A4-A6DE-0D2679376FCE}" type="presOf" srcId="{FC3FD7D9-FD2A-44B4-AEC3-9D79E7068FCF}" destId="{50A08545-AC49-4029-9CA9-BC04A50491F0}" srcOrd="0" destOrd="0" presId="urn:microsoft.com/office/officeart/2005/8/layout/lProcess2"/>
    <dgm:cxn modelId="{A12DF3CC-763A-4778-8F9A-0ABB0E55D877}" srcId="{EE12DA5C-B27B-4E8F-94F3-AC73CE2377DD}" destId="{108A9D79-9179-4590-B3FE-830D81DF14D4}" srcOrd="0" destOrd="0" parTransId="{F0D18843-FAFE-490D-BEEB-7F9820E608EF}" sibTransId="{3005A298-0CE2-49A8-AF38-AF2283238924}"/>
    <dgm:cxn modelId="{EA7C2FD5-E5F2-41D2-9AC6-7CB7AD21E363}" type="presOf" srcId="{108A9D79-9179-4590-B3FE-830D81DF14D4}" destId="{22508257-27F2-4587-80C9-F0D22666220C}" srcOrd="0" destOrd="0" presId="urn:microsoft.com/office/officeart/2005/8/layout/lProcess2"/>
    <dgm:cxn modelId="{C71207D9-A448-4BE6-A333-190720674974}" srcId="{0EFC5985-9EFD-4E64-ABA7-48D060241B65}" destId="{4F3EDA4C-7CD4-4A54-911D-D0BFDF46922C}" srcOrd="0" destOrd="0" parTransId="{02B12372-0334-46F9-A5B9-504AB7511985}" sibTransId="{4A922EFD-A4CF-43F3-9E3A-2D229D3E7839}"/>
    <dgm:cxn modelId="{FD67DBF5-C3AB-42DC-91AB-49C3853B653D}" type="presOf" srcId="{EE12DA5C-B27B-4E8F-94F3-AC73CE2377DD}" destId="{78970CAD-B740-4380-8FA5-84000695480F}" srcOrd="0" destOrd="0" presId="urn:microsoft.com/office/officeart/2005/8/layout/lProcess2"/>
    <dgm:cxn modelId="{233F5FFB-5063-49A2-8FF7-12D4DF94E5C8}" srcId="{0EFC5985-9EFD-4E64-ABA7-48D060241B65}" destId="{DB7FDE34-6AB3-4982-B090-97D910DD5A12}" srcOrd="1" destOrd="0" parTransId="{F4D496A2-ACEB-4086-AA2D-4CCAE122946D}" sibTransId="{D6D80574-87CA-444B-AE3F-E676BAB6338B}"/>
    <dgm:cxn modelId="{DA90B233-C838-4281-938A-495D8B031EEC}" type="presParOf" srcId="{50A08545-AC49-4029-9CA9-BC04A50491F0}" destId="{F0F44416-FCE7-45DB-8B18-9F16A456B925}" srcOrd="0" destOrd="0" presId="urn:microsoft.com/office/officeart/2005/8/layout/lProcess2"/>
    <dgm:cxn modelId="{555223C0-3458-4BD6-9CE7-E8B14196E72F}" type="presParOf" srcId="{F0F44416-FCE7-45DB-8B18-9F16A456B925}" destId="{BCDF6C8E-C1BE-46F5-BA64-18CB06598811}" srcOrd="0" destOrd="0" presId="urn:microsoft.com/office/officeart/2005/8/layout/lProcess2"/>
    <dgm:cxn modelId="{AB867D23-214D-4794-BEDE-92FB40CD924D}" type="presParOf" srcId="{F0F44416-FCE7-45DB-8B18-9F16A456B925}" destId="{27FAA036-DD4C-4BF8-AA7C-D075C7BEB437}" srcOrd="1" destOrd="0" presId="urn:microsoft.com/office/officeart/2005/8/layout/lProcess2"/>
    <dgm:cxn modelId="{8EE69C37-3BD5-4CBB-A6BD-C888564CAF15}" type="presParOf" srcId="{F0F44416-FCE7-45DB-8B18-9F16A456B925}" destId="{A940F823-A1D8-4556-933C-8EBECEAC073A}" srcOrd="2" destOrd="0" presId="urn:microsoft.com/office/officeart/2005/8/layout/lProcess2"/>
    <dgm:cxn modelId="{CE933E07-21D8-4320-B096-92EEC9BAD067}" type="presParOf" srcId="{A940F823-A1D8-4556-933C-8EBECEAC073A}" destId="{C3BAEB13-1B50-44FE-A2DC-3F2903FC3792}" srcOrd="0" destOrd="0" presId="urn:microsoft.com/office/officeart/2005/8/layout/lProcess2"/>
    <dgm:cxn modelId="{D0A7C399-A769-451F-A42B-66296D1B4DC8}" type="presParOf" srcId="{C3BAEB13-1B50-44FE-A2DC-3F2903FC3792}" destId="{E82A5C72-82C3-430D-BE74-745704C0FEE5}" srcOrd="0" destOrd="0" presId="urn:microsoft.com/office/officeart/2005/8/layout/lProcess2"/>
    <dgm:cxn modelId="{B63FBBEE-413A-4A15-BC99-926EC82D7823}" type="presParOf" srcId="{C3BAEB13-1B50-44FE-A2DC-3F2903FC3792}" destId="{AE9D1BD4-6791-494A-BDAD-9A53B3E8A9AC}" srcOrd="1" destOrd="0" presId="urn:microsoft.com/office/officeart/2005/8/layout/lProcess2"/>
    <dgm:cxn modelId="{36D8DFA9-79A4-4B60-A810-C7556E81B3C5}" type="presParOf" srcId="{C3BAEB13-1B50-44FE-A2DC-3F2903FC3792}" destId="{B1B4BCEB-17C6-4E33-B453-BA78C8114BD9}" srcOrd="2" destOrd="0" presId="urn:microsoft.com/office/officeart/2005/8/layout/lProcess2"/>
    <dgm:cxn modelId="{BAA596F2-FD7D-4BC6-BB93-54A4871BB1E8}" type="presParOf" srcId="{50A08545-AC49-4029-9CA9-BC04A50491F0}" destId="{88E9FDF9-0C71-4150-BAE3-DEFCA6A41860}" srcOrd="1" destOrd="0" presId="urn:microsoft.com/office/officeart/2005/8/layout/lProcess2"/>
    <dgm:cxn modelId="{D18C6AA7-53D0-44CE-B8E1-43EB57A4E4FE}" type="presParOf" srcId="{50A08545-AC49-4029-9CA9-BC04A50491F0}" destId="{EBFE8EDE-77A2-4446-AAE6-D4B506FA299D}" srcOrd="2" destOrd="0" presId="urn:microsoft.com/office/officeart/2005/8/layout/lProcess2"/>
    <dgm:cxn modelId="{A2498D5D-72EF-4C14-B20A-4D2267D67605}" type="presParOf" srcId="{EBFE8EDE-77A2-4446-AAE6-D4B506FA299D}" destId="{78970CAD-B740-4380-8FA5-84000695480F}" srcOrd="0" destOrd="0" presId="urn:microsoft.com/office/officeart/2005/8/layout/lProcess2"/>
    <dgm:cxn modelId="{43B01D29-2AB9-46B2-9645-522D68E3E793}" type="presParOf" srcId="{EBFE8EDE-77A2-4446-AAE6-D4B506FA299D}" destId="{F393C746-3A71-4545-9CD2-AD7A2BF305BB}" srcOrd="1" destOrd="0" presId="urn:microsoft.com/office/officeart/2005/8/layout/lProcess2"/>
    <dgm:cxn modelId="{19D15997-F494-4E45-A2B4-95A04841208E}" type="presParOf" srcId="{EBFE8EDE-77A2-4446-AAE6-D4B506FA299D}" destId="{1A36B6F5-8F2F-45D5-9594-D073FD5C3DF1}" srcOrd="2" destOrd="0" presId="urn:microsoft.com/office/officeart/2005/8/layout/lProcess2"/>
    <dgm:cxn modelId="{601E2FEB-87FC-4813-A574-44830BDE6D14}" type="presParOf" srcId="{1A36B6F5-8F2F-45D5-9594-D073FD5C3DF1}" destId="{7A5A409E-615F-4387-8F64-C3B4B10789F0}" srcOrd="0" destOrd="0" presId="urn:microsoft.com/office/officeart/2005/8/layout/lProcess2"/>
    <dgm:cxn modelId="{F64FE6AB-DB01-4A14-B34D-9FBC7428D6A5}" type="presParOf" srcId="{7A5A409E-615F-4387-8F64-C3B4B10789F0}" destId="{22508257-27F2-4587-80C9-F0D22666220C}" srcOrd="0" destOrd="0" presId="urn:microsoft.com/office/officeart/2005/8/layout/lProcess2"/>
    <dgm:cxn modelId="{8EF303A4-0D77-4628-B298-5427A108BBB8}" type="presParOf" srcId="{7A5A409E-615F-4387-8F64-C3B4B10789F0}" destId="{B38EAEF9-51CB-44BA-8405-C8E436BA5A57}" srcOrd="1" destOrd="0" presId="urn:microsoft.com/office/officeart/2005/8/layout/lProcess2"/>
    <dgm:cxn modelId="{BE607C3A-607D-40DC-BE46-A73C781C8B90}" type="presParOf" srcId="{7A5A409E-615F-4387-8F64-C3B4B10789F0}" destId="{34282A5C-EF5A-47BA-BA1E-EFC2629E9D6A}" srcOrd="2" destOrd="0" presId="urn:microsoft.com/office/officeart/2005/8/layout/lProcess2"/>
    <dgm:cxn modelId="{D6AC632F-820B-4271-BADC-5860A36018E7}" type="presParOf" srcId="{50A08545-AC49-4029-9CA9-BC04A50491F0}" destId="{FB609E7F-EFC6-457E-B56C-3242B403B9F6}" srcOrd="3" destOrd="0" presId="urn:microsoft.com/office/officeart/2005/8/layout/lProcess2"/>
    <dgm:cxn modelId="{51EC2C12-2EA6-4FC7-AB96-54DFEB98A484}" type="presParOf" srcId="{50A08545-AC49-4029-9CA9-BC04A50491F0}" destId="{1176E83C-7549-49FC-8F9A-4A93A8B3201D}" srcOrd="4" destOrd="0" presId="urn:microsoft.com/office/officeart/2005/8/layout/lProcess2"/>
    <dgm:cxn modelId="{C0F297A1-7E10-4812-973E-93D7CC10CFD3}" type="presParOf" srcId="{1176E83C-7549-49FC-8F9A-4A93A8B3201D}" destId="{F97DD700-CC35-4D04-A6CA-DF984AC5AA47}" srcOrd="0" destOrd="0" presId="urn:microsoft.com/office/officeart/2005/8/layout/lProcess2"/>
    <dgm:cxn modelId="{B229F7CA-E7A1-43B9-872E-21E2CF718838}" type="presParOf" srcId="{1176E83C-7549-49FC-8F9A-4A93A8B3201D}" destId="{233EE0C6-0AB4-4181-8036-526F503169C3}" srcOrd="1" destOrd="0" presId="urn:microsoft.com/office/officeart/2005/8/layout/lProcess2"/>
    <dgm:cxn modelId="{525F6395-6EAE-4E91-83D9-6EB7502C1977}" type="presParOf" srcId="{1176E83C-7549-49FC-8F9A-4A93A8B3201D}" destId="{22611E4C-5D0B-4894-9604-5C48E71A2457}" srcOrd="2" destOrd="0" presId="urn:microsoft.com/office/officeart/2005/8/layout/lProcess2"/>
    <dgm:cxn modelId="{328998A5-46B5-406B-BF0C-2F1C88CCD961}" type="presParOf" srcId="{22611E4C-5D0B-4894-9604-5C48E71A2457}" destId="{A1F1D828-9629-4A2A-93B7-9F84AD01C3A2}" srcOrd="0" destOrd="0" presId="urn:microsoft.com/office/officeart/2005/8/layout/lProcess2"/>
    <dgm:cxn modelId="{C96CEFC8-EAB0-4A13-BE08-615F78AA0ADC}" type="presParOf" srcId="{A1F1D828-9629-4A2A-93B7-9F84AD01C3A2}" destId="{337E0F65-CD94-4183-ABF2-68F235E48C63}" srcOrd="0" destOrd="0" presId="urn:microsoft.com/office/officeart/2005/8/layout/lProcess2"/>
    <dgm:cxn modelId="{A9465286-D9C1-461D-B603-8D2D73E6A361}" type="presParOf" srcId="{A1F1D828-9629-4A2A-93B7-9F84AD01C3A2}" destId="{6E8B8939-BBEE-4B90-9AEF-C8DECC018250}" srcOrd="1" destOrd="0" presId="urn:microsoft.com/office/officeart/2005/8/layout/lProcess2"/>
    <dgm:cxn modelId="{86EFB638-BD3B-451F-8291-1CA6678B58FC}" type="presParOf" srcId="{A1F1D828-9629-4A2A-93B7-9F84AD01C3A2}" destId="{7E08DB77-37DD-4EF6-973E-9809847E195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AA1D5ED-5B01-4EAB-AC07-2A7CD6E8E7A1}" type="doc">
      <dgm:prSet loTypeId="urn:microsoft.com/office/officeart/2005/8/layout/hList6" loCatId="list" qsTypeId="urn:microsoft.com/office/officeart/2005/8/quickstyle/simple2" qsCatId="simple" csTypeId="urn:microsoft.com/office/officeart/2005/8/colors/colorful3" csCatId="colorful" phldr="1"/>
      <dgm:spPr/>
      <dgm:t>
        <a:bodyPr/>
        <a:lstStyle/>
        <a:p>
          <a:endParaRPr lang="en-US"/>
        </a:p>
      </dgm:t>
    </dgm:pt>
    <dgm:pt modelId="{15DD6DB1-BAE5-4233-B2C5-76F97F6E04DD}">
      <dgm:prSet phldrT="[Text]" custT="1"/>
      <dgm:spPr/>
      <dgm:t>
        <a:bodyPr/>
        <a:lstStyle/>
        <a:p>
          <a:pPr>
            <a:buFont typeface="Wingdings" panose="05000000000000000000" pitchFamily="2" charset="2"/>
            <a:buChar char="q"/>
          </a:pPr>
          <a:r>
            <a:rPr lang="en-US" sz="1200" dirty="0">
              <a:latin typeface="Hind Vadodara" panose="020B0604020202020204" charset="0"/>
              <a:cs typeface="Hind Vadodara" panose="020B0604020202020204" charset="0"/>
            </a:rPr>
            <a:t>Data reviewed includes information across multiple domains (e.g., behavior, academic, social)</a:t>
          </a:r>
        </a:p>
      </dgm:t>
    </dgm:pt>
    <dgm:pt modelId="{05B309C0-F3CD-486F-B0E5-5588CE2E1EFE}" type="parTrans" cxnId="{8E86DCDC-EA50-44F7-B5DB-F77D39D85ADE}">
      <dgm:prSet/>
      <dgm:spPr/>
      <dgm:t>
        <a:bodyPr/>
        <a:lstStyle/>
        <a:p>
          <a:endParaRPr lang="en-US" sz="2000">
            <a:solidFill>
              <a:schemeClr val="bg1"/>
            </a:solidFill>
            <a:latin typeface="Hind Vadodara" panose="020B0604020202020204" charset="0"/>
            <a:cs typeface="Hind Vadodara" panose="020B0604020202020204" charset="0"/>
          </a:endParaRPr>
        </a:p>
      </dgm:t>
    </dgm:pt>
    <dgm:pt modelId="{68E11110-898E-469C-AE79-EE00B6DC21C1}" type="sibTrans" cxnId="{8E86DCDC-EA50-44F7-B5DB-F77D39D85ADE}">
      <dgm:prSet/>
      <dgm:spPr/>
      <dgm:t>
        <a:bodyPr/>
        <a:lstStyle/>
        <a:p>
          <a:endParaRPr lang="en-US" sz="2000">
            <a:solidFill>
              <a:schemeClr val="bg1"/>
            </a:solidFill>
            <a:latin typeface="Hind Vadodara" panose="020B0604020202020204" charset="0"/>
            <a:cs typeface="Hind Vadodara" panose="020B0604020202020204" charset="0"/>
          </a:endParaRPr>
        </a:p>
      </dgm:t>
    </dgm:pt>
    <dgm:pt modelId="{E55FD6C6-CD7C-478D-9FA4-EBAC4D33AE5F}">
      <dgm:prSet custT="1"/>
      <dgm:spPr/>
      <dgm:t>
        <a:bodyPr/>
        <a:lstStyle/>
        <a:p>
          <a:r>
            <a:rPr lang="en-US" sz="1200" dirty="0">
              <a:latin typeface="Hind Vadodara" panose="020B0604020202020204" charset="0"/>
              <a:cs typeface="Hind Vadodara" panose="020B0604020202020204" charset="0"/>
            </a:rPr>
            <a:t>Data organization allows for efficient matching of students to Tier 2 supports with minimal discussion</a:t>
          </a:r>
        </a:p>
      </dgm:t>
    </dgm:pt>
    <dgm:pt modelId="{97280508-6C97-4059-8F86-1F98F20A9E8C}" type="parTrans" cxnId="{C71957F1-FEC5-4423-836B-5D2E41077B05}">
      <dgm:prSet/>
      <dgm:spPr/>
      <dgm:t>
        <a:bodyPr/>
        <a:lstStyle/>
        <a:p>
          <a:endParaRPr lang="en-US" sz="2000">
            <a:solidFill>
              <a:schemeClr val="bg1"/>
            </a:solidFill>
            <a:latin typeface="Hind Vadodara" panose="020B0604020202020204" charset="0"/>
            <a:cs typeface="Hind Vadodara" panose="020B0604020202020204" charset="0"/>
          </a:endParaRPr>
        </a:p>
      </dgm:t>
    </dgm:pt>
    <dgm:pt modelId="{9D8495A1-BAFA-4FC7-9034-13BC355CE7C5}" type="sibTrans" cxnId="{C71957F1-FEC5-4423-836B-5D2E41077B05}">
      <dgm:prSet/>
      <dgm:spPr/>
      <dgm:t>
        <a:bodyPr/>
        <a:lstStyle/>
        <a:p>
          <a:endParaRPr lang="en-US" sz="2000">
            <a:solidFill>
              <a:schemeClr val="bg1"/>
            </a:solidFill>
            <a:latin typeface="Hind Vadodara" panose="020B0604020202020204" charset="0"/>
            <a:cs typeface="Hind Vadodara" panose="020B0604020202020204" charset="0"/>
          </a:endParaRPr>
        </a:p>
      </dgm:t>
    </dgm:pt>
    <dgm:pt modelId="{D90E2745-37C5-4308-BEA7-A04AB16174AD}">
      <dgm:prSet custT="1"/>
      <dgm:spPr/>
      <dgm:t>
        <a:bodyPr/>
        <a:lstStyle/>
        <a:p>
          <a:r>
            <a:rPr lang="en-US" sz="1200" dirty="0">
              <a:latin typeface="Hind Vadodara" panose="020B0604020202020204" charset="0"/>
              <a:cs typeface="Hind Vadodara" panose="020B0604020202020204" charset="0"/>
            </a:rPr>
            <a:t>Data collected aligns with intervention decisions &amp; student match</a:t>
          </a:r>
        </a:p>
      </dgm:t>
    </dgm:pt>
    <dgm:pt modelId="{B27C83F7-24A6-48A2-8E97-99E3460EC978}" type="parTrans" cxnId="{D930B23F-5A30-4963-92F6-5111A4139026}">
      <dgm:prSet/>
      <dgm:spPr/>
      <dgm:t>
        <a:bodyPr/>
        <a:lstStyle/>
        <a:p>
          <a:endParaRPr lang="en-US" sz="2000">
            <a:solidFill>
              <a:schemeClr val="bg1"/>
            </a:solidFill>
            <a:latin typeface="Hind Vadodara" panose="020B0604020202020204" charset="0"/>
            <a:cs typeface="Hind Vadodara" panose="020B0604020202020204" charset="0"/>
          </a:endParaRPr>
        </a:p>
      </dgm:t>
    </dgm:pt>
    <dgm:pt modelId="{083E60FB-FDBC-4362-AE32-77C17F66EC08}" type="sibTrans" cxnId="{D930B23F-5A30-4963-92F6-5111A4139026}">
      <dgm:prSet/>
      <dgm:spPr/>
      <dgm:t>
        <a:bodyPr/>
        <a:lstStyle/>
        <a:p>
          <a:endParaRPr lang="en-US" sz="2000">
            <a:solidFill>
              <a:schemeClr val="bg1"/>
            </a:solidFill>
            <a:latin typeface="Hind Vadodara" panose="020B0604020202020204" charset="0"/>
            <a:cs typeface="Hind Vadodara" panose="020B0604020202020204" charset="0"/>
          </a:endParaRPr>
        </a:p>
      </dgm:t>
    </dgm:pt>
    <dgm:pt modelId="{86EFF770-9B97-42C0-9C4B-D99339B82090}">
      <dgm:prSet custT="1"/>
      <dgm:spPr/>
      <dgm:t>
        <a:bodyPr/>
        <a:lstStyle/>
        <a:p>
          <a:r>
            <a:rPr lang="en-US" sz="1200" dirty="0">
              <a:latin typeface="Hind Vadodara" panose="020B0604020202020204" charset="0"/>
              <a:cs typeface="Hind Vadodara" panose="020B0604020202020204" charset="0"/>
            </a:rPr>
            <a:t>Data reviewed includes information about function of behavior </a:t>
          </a:r>
          <a:r>
            <a:rPr lang="en-US" sz="1200">
              <a:latin typeface="Hind Vadodara" panose="020B0604020202020204" charset="0"/>
              <a:cs typeface="Hind Vadodara" panose="020B0604020202020204" charset="0"/>
            </a:rPr>
            <a:t>&amp; skill</a:t>
          </a:r>
          <a:r>
            <a:rPr lang="en-US" sz="1200" dirty="0">
              <a:latin typeface="Hind Vadodara" panose="020B0604020202020204" charset="0"/>
              <a:cs typeface="Hind Vadodara" panose="020B0604020202020204" charset="0"/>
            </a:rPr>
            <a:t>/ performance deficits </a:t>
          </a:r>
        </a:p>
      </dgm:t>
    </dgm:pt>
    <dgm:pt modelId="{3DFD4B0E-D793-4F4E-A605-C5FDEF662F53}" type="parTrans" cxnId="{7143D5D6-838F-4D55-B607-789CE932E8AC}">
      <dgm:prSet/>
      <dgm:spPr/>
      <dgm:t>
        <a:bodyPr/>
        <a:lstStyle/>
        <a:p>
          <a:endParaRPr lang="en-US" sz="2000">
            <a:solidFill>
              <a:schemeClr val="bg1"/>
            </a:solidFill>
            <a:latin typeface="Hind Vadodara" panose="020B0604020202020204" charset="0"/>
            <a:cs typeface="Hind Vadodara" panose="020B0604020202020204" charset="0"/>
          </a:endParaRPr>
        </a:p>
      </dgm:t>
    </dgm:pt>
    <dgm:pt modelId="{86AEAEFA-E11F-45F7-96EA-666F81BBD2E5}" type="sibTrans" cxnId="{7143D5D6-838F-4D55-B607-789CE932E8AC}">
      <dgm:prSet/>
      <dgm:spPr/>
      <dgm:t>
        <a:bodyPr/>
        <a:lstStyle/>
        <a:p>
          <a:endParaRPr lang="en-US" sz="2000">
            <a:solidFill>
              <a:schemeClr val="bg1"/>
            </a:solidFill>
            <a:latin typeface="Hind Vadodara" panose="020B0604020202020204" charset="0"/>
            <a:cs typeface="Hind Vadodara" panose="020B0604020202020204" charset="0"/>
          </a:endParaRPr>
        </a:p>
      </dgm:t>
    </dgm:pt>
    <dgm:pt modelId="{15B8CA8B-C184-4452-95F7-C81376262BF1}">
      <dgm:prSet custT="1"/>
      <dgm:spPr/>
      <dgm:t>
        <a:bodyPr/>
        <a:lstStyle/>
        <a:p>
          <a:r>
            <a:rPr lang="en-US" sz="1200" dirty="0">
              <a:latin typeface="Hind Vadodara" panose="020B0604020202020204" charset="0"/>
              <a:cs typeface="Hind Vadodara" panose="020B0604020202020204" charset="0"/>
            </a:rPr>
            <a:t>Contextual &amp; cultural fit considered when matching students with support</a:t>
          </a:r>
        </a:p>
      </dgm:t>
    </dgm:pt>
    <dgm:pt modelId="{E8B9392B-67A8-49EE-9B01-9AFEA27D4371}" type="parTrans" cxnId="{A5EAC961-B898-4D88-B29B-E4688FCCE4C3}">
      <dgm:prSet/>
      <dgm:spPr/>
      <dgm:t>
        <a:bodyPr/>
        <a:lstStyle/>
        <a:p>
          <a:endParaRPr lang="en-US" sz="2000">
            <a:solidFill>
              <a:schemeClr val="bg1"/>
            </a:solidFill>
            <a:latin typeface="Hind Vadodara" panose="020B0604020202020204" charset="0"/>
            <a:cs typeface="Hind Vadodara" panose="020B0604020202020204" charset="0"/>
          </a:endParaRPr>
        </a:p>
      </dgm:t>
    </dgm:pt>
    <dgm:pt modelId="{B0852999-05BF-4A0E-8D39-D6D6F733F0B4}" type="sibTrans" cxnId="{A5EAC961-B898-4D88-B29B-E4688FCCE4C3}">
      <dgm:prSet/>
      <dgm:spPr/>
      <dgm:t>
        <a:bodyPr/>
        <a:lstStyle/>
        <a:p>
          <a:endParaRPr lang="en-US" sz="2000">
            <a:solidFill>
              <a:schemeClr val="bg1"/>
            </a:solidFill>
            <a:latin typeface="Hind Vadodara" panose="020B0604020202020204" charset="0"/>
            <a:cs typeface="Hind Vadodara" panose="020B0604020202020204" charset="0"/>
          </a:endParaRPr>
        </a:p>
      </dgm:t>
    </dgm:pt>
    <dgm:pt modelId="{74516644-8442-4A27-A4F5-16104F55F7D1}">
      <dgm:prSet custT="1"/>
      <dgm:spPr/>
      <dgm:t>
        <a:bodyPr/>
        <a:lstStyle/>
        <a:p>
          <a:r>
            <a:rPr lang="en-US" sz="1200" dirty="0">
              <a:latin typeface="Hind Vadodara" panose="020B0604020202020204" charset="0"/>
              <a:cs typeface="Hind Vadodara" panose="020B0604020202020204" charset="0"/>
            </a:rPr>
            <a:t>Tier 2 supports organized from least to most intensive</a:t>
          </a:r>
        </a:p>
      </dgm:t>
    </dgm:pt>
    <dgm:pt modelId="{C028C3F4-5D5F-4E8C-8072-BE3D7AE4DFCE}" type="parTrans" cxnId="{885378DF-D7D7-41A6-8A29-127C6DE2561F}">
      <dgm:prSet/>
      <dgm:spPr/>
      <dgm:t>
        <a:bodyPr/>
        <a:lstStyle/>
        <a:p>
          <a:endParaRPr lang="en-US" sz="2000">
            <a:solidFill>
              <a:schemeClr val="bg1"/>
            </a:solidFill>
            <a:latin typeface="Hind Vadodara" panose="020B0604020202020204" charset="0"/>
            <a:cs typeface="Hind Vadodara" panose="020B0604020202020204" charset="0"/>
          </a:endParaRPr>
        </a:p>
      </dgm:t>
    </dgm:pt>
    <dgm:pt modelId="{3EB0F30B-EF4D-4F9E-82CB-76B27121230E}" type="sibTrans" cxnId="{885378DF-D7D7-41A6-8A29-127C6DE2561F}">
      <dgm:prSet/>
      <dgm:spPr/>
      <dgm:t>
        <a:bodyPr/>
        <a:lstStyle/>
        <a:p>
          <a:endParaRPr lang="en-US" sz="2000">
            <a:solidFill>
              <a:schemeClr val="bg1"/>
            </a:solidFill>
            <a:latin typeface="Hind Vadodara" panose="020B0604020202020204" charset="0"/>
            <a:cs typeface="Hind Vadodara" panose="020B0604020202020204" charset="0"/>
          </a:endParaRPr>
        </a:p>
      </dgm:t>
    </dgm:pt>
    <dgm:pt modelId="{F9362FEF-555A-4D7D-8870-FF1C539402FF}">
      <dgm:prSet custT="1"/>
      <dgm:spPr/>
      <dgm:t>
        <a:bodyPr/>
        <a:lstStyle/>
        <a:p>
          <a:r>
            <a:rPr lang="en-US" sz="1200" dirty="0">
              <a:latin typeface="Hind Vadodara" panose="020B0604020202020204" charset="0"/>
              <a:cs typeface="Hind Vadodara" panose="020B0604020202020204" charset="0"/>
            </a:rPr>
            <a:t>Tier 2 supports organized to consider function of behavior/ academic need (i.e., accuracy vs. fluency)</a:t>
          </a:r>
        </a:p>
      </dgm:t>
    </dgm:pt>
    <dgm:pt modelId="{E9F26137-B4B2-4D0C-A1A5-A38FCF5D5869}" type="parTrans" cxnId="{481E8DD3-C2BA-461D-8A3B-933044AACB21}">
      <dgm:prSet/>
      <dgm:spPr/>
      <dgm:t>
        <a:bodyPr/>
        <a:lstStyle/>
        <a:p>
          <a:endParaRPr lang="en-US" sz="2000">
            <a:solidFill>
              <a:schemeClr val="bg1"/>
            </a:solidFill>
            <a:latin typeface="Hind Vadodara" panose="020B0604020202020204" charset="0"/>
            <a:cs typeface="Hind Vadodara" panose="020B0604020202020204" charset="0"/>
          </a:endParaRPr>
        </a:p>
      </dgm:t>
    </dgm:pt>
    <dgm:pt modelId="{6B388640-F996-4C26-BD51-5A08B01CB834}" type="sibTrans" cxnId="{481E8DD3-C2BA-461D-8A3B-933044AACB21}">
      <dgm:prSet/>
      <dgm:spPr/>
      <dgm:t>
        <a:bodyPr/>
        <a:lstStyle/>
        <a:p>
          <a:endParaRPr lang="en-US" sz="2000">
            <a:solidFill>
              <a:schemeClr val="bg1"/>
            </a:solidFill>
            <a:latin typeface="Hind Vadodara" panose="020B0604020202020204" charset="0"/>
            <a:cs typeface="Hind Vadodara" panose="020B0604020202020204" charset="0"/>
          </a:endParaRPr>
        </a:p>
      </dgm:t>
    </dgm:pt>
    <dgm:pt modelId="{10DFBE78-7EC6-4054-B6CF-898F7BF13D6A}" type="pres">
      <dgm:prSet presAssocID="{4AA1D5ED-5B01-4EAB-AC07-2A7CD6E8E7A1}" presName="Name0" presStyleCnt="0">
        <dgm:presLayoutVars>
          <dgm:dir/>
          <dgm:resizeHandles val="exact"/>
        </dgm:presLayoutVars>
      </dgm:prSet>
      <dgm:spPr/>
    </dgm:pt>
    <dgm:pt modelId="{0E5EEFC5-4142-4231-9494-8BE40B64A724}" type="pres">
      <dgm:prSet presAssocID="{15DD6DB1-BAE5-4233-B2C5-76F97F6E04DD}" presName="node" presStyleLbl="node1" presStyleIdx="0" presStyleCnt="7">
        <dgm:presLayoutVars>
          <dgm:bulletEnabled val="1"/>
        </dgm:presLayoutVars>
      </dgm:prSet>
      <dgm:spPr/>
    </dgm:pt>
    <dgm:pt modelId="{66BDA1F4-6B16-4D69-A2A3-2BE8B7A0030F}" type="pres">
      <dgm:prSet presAssocID="{68E11110-898E-469C-AE79-EE00B6DC21C1}" presName="sibTrans" presStyleCnt="0"/>
      <dgm:spPr/>
    </dgm:pt>
    <dgm:pt modelId="{868F6B57-DEBE-4948-95B6-DD9FBC2253F6}" type="pres">
      <dgm:prSet presAssocID="{E55FD6C6-CD7C-478D-9FA4-EBAC4D33AE5F}" presName="node" presStyleLbl="node1" presStyleIdx="1" presStyleCnt="7">
        <dgm:presLayoutVars>
          <dgm:bulletEnabled val="1"/>
        </dgm:presLayoutVars>
      </dgm:prSet>
      <dgm:spPr/>
    </dgm:pt>
    <dgm:pt modelId="{F82B48BE-2BCB-4DFF-90D9-235836E1F3A1}" type="pres">
      <dgm:prSet presAssocID="{9D8495A1-BAFA-4FC7-9034-13BC355CE7C5}" presName="sibTrans" presStyleCnt="0"/>
      <dgm:spPr/>
    </dgm:pt>
    <dgm:pt modelId="{4FC4EA61-6F60-41B5-8C6D-AE949025429D}" type="pres">
      <dgm:prSet presAssocID="{D90E2745-37C5-4308-BEA7-A04AB16174AD}" presName="node" presStyleLbl="node1" presStyleIdx="2" presStyleCnt="7">
        <dgm:presLayoutVars>
          <dgm:bulletEnabled val="1"/>
        </dgm:presLayoutVars>
      </dgm:prSet>
      <dgm:spPr/>
    </dgm:pt>
    <dgm:pt modelId="{10B40A65-792D-4662-9EDE-DE3E958B5C97}" type="pres">
      <dgm:prSet presAssocID="{083E60FB-FDBC-4362-AE32-77C17F66EC08}" presName="sibTrans" presStyleCnt="0"/>
      <dgm:spPr/>
    </dgm:pt>
    <dgm:pt modelId="{1CCEF077-43BC-4BBE-B94D-9C2B7F53460F}" type="pres">
      <dgm:prSet presAssocID="{86EFF770-9B97-42C0-9C4B-D99339B82090}" presName="node" presStyleLbl="node1" presStyleIdx="3" presStyleCnt="7">
        <dgm:presLayoutVars>
          <dgm:bulletEnabled val="1"/>
        </dgm:presLayoutVars>
      </dgm:prSet>
      <dgm:spPr/>
    </dgm:pt>
    <dgm:pt modelId="{52D6AB97-089D-45E9-9D92-F15BAA4880FC}" type="pres">
      <dgm:prSet presAssocID="{86AEAEFA-E11F-45F7-96EA-666F81BBD2E5}" presName="sibTrans" presStyleCnt="0"/>
      <dgm:spPr/>
    </dgm:pt>
    <dgm:pt modelId="{735AF3B3-D938-4003-93EF-DD539E091EA2}" type="pres">
      <dgm:prSet presAssocID="{15B8CA8B-C184-4452-95F7-C81376262BF1}" presName="node" presStyleLbl="node1" presStyleIdx="4" presStyleCnt="7">
        <dgm:presLayoutVars>
          <dgm:bulletEnabled val="1"/>
        </dgm:presLayoutVars>
      </dgm:prSet>
      <dgm:spPr/>
    </dgm:pt>
    <dgm:pt modelId="{6B13AA68-345E-4BD1-9FC2-99DFB828B80D}" type="pres">
      <dgm:prSet presAssocID="{B0852999-05BF-4A0E-8D39-D6D6F733F0B4}" presName="sibTrans" presStyleCnt="0"/>
      <dgm:spPr/>
    </dgm:pt>
    <dgm:pt modelId="{B5F66CE9-E502-41B3-A5BE-743C030302A1}" type="pres">
      <dgm:prSet presAssocID="{74516644-8442-4A27-A4F5-16104F55F7D1}" presName="node" presStyleLbl="node1" presStyleIdx="5" presStyleCnt="7">
        <dgm:presLayoutVars>
          <dgm:bulletEnabled val="1"/>
        </dgm:presLayoutVars>
      </dgm:prSet>
      <dgm:spPr/>
    </dgm:pt>
    <dgm:pt modelId="{72987685-0667-45AB-9DE7-AA47E27FD729}" type="pres">
      <dgm:prSet presAssocID="{3EB0F30B-EF4D-4F9E-82CB-76B27121230E}" presName="sibTrans" presStyleCnt="0"/>
      <dgm:spPr/>
    </dgm:pt>
    <dgm:pt modelId="{2CD2AB83-6542-4B14-91DD-EDE3DEC5134A}" type="pres">
      <dgm:prSet presAssocID="{F9362FEF-555A-4D7D-8870-FF1C539402FF}" presName="node" presStyleLbl="node1" presStyleIdx="6" presStyleCnt="7">
        <dgm:presLayoutVars>
          <dgm:bulletEnabled val="1"/>
        </dgm:presLayoutVars>
      </dgm:prSet>
      <dgm:spPr/>
    </dgm:pt>
  </dgm:ptLst>
  <dgm:cxnLst>
    <dgm:cxn modelId="{F0D92C20-E74F-440D-B8D7-9DFBFACD47CE}" type="presOf" srcId="{F9362FEF-555A-4D7D-8870-FF1C539402FF}" destId="{2CD2AB83-6542-4B14-91DD-EDE3DEC5134A}" srcOrd="0" destOrd="0" presId="urn:microsoft.com/office/officeart/2005/8/layout/hList6"/>
    <dgm:cxn modelId="{D930B23F-5A30-4963-92F6-5111A4139026}" srcId="{4AA1D5ED-5B01-4EAB-AC07-2A7CD6E8E7A1}" destId="{D90E2745-37C5-4308-BEA7-A04AB16174AD}" srcOrd="2" destOrd="0" parTransId="{B27C83F7-24A6-48A2-8E97-99E3460EC978}" sibTransId="{083E60FB-FDBC-4362-AE32-77C17F66EC08}"/>
    <dgm:cxn modelId="{95E59F5E-91D9-40E2-8908-4A9FC444107F}" type="presOf" srcId="{74516644-8442-4A27-A4F5-16104F55F7D1}" destId="{B5F66CE9-E502-41B3-A5BE-743C030302A1}" srcOrd="0" destOrd="0" presId="urn:microsoft.com/office/officeart/2005/8/layout/hList6"/>
    <dgm:cxn modelId="{A5EAC961-B898-4D88-B29B-E4688FCCE4C3}" srcId="{4AA1D5ED-5B01-4EAB-AC07-2A7CD6E8E7A1}" destId="{15B8CA8B-C184-4452-95F7-C81376262BF1}" srcOrd="4" destOrd="0" parTransId="{E8B9392B-67A8-49EE-9B01-9AFEA27D4371}" sibTransId="{B0852999-05BF-4A0E-8D39-D6D6F733F0B4}"/>
    <dgm:cxn modelId="{90EAF948-1833-44AD-87D1-140714242C30}" type="presOf" srcId="{E55FD6C6-CD7C-478D-9FA4-EBAC4D33AE5F}" destId="{868F6B57-DEBE-4948-95B6-DD9FBC2253F6}" srcOrd="0" destOrd="0" presId="urn:microsoft.com/office/officeart/2005/8/layout/hList6"/>
    <dgm:cxn modelId="{1142184F-54A0-4D26-91DA-C881CD705C27}" type="presOf" srcId="{15B8CA8B-C184-4452-95F7-C81376262BF1}" destId="{735AF3B3-D938-4003-93EF-DD539E091EA2}" srcOrd="0" destOrd="0" presId="urn:microsoft.com/office/officeart/2005/8/layout/hList6"/>
    <dgm:cxn modelId="{D3189A50-5BB6-4C76-B5DC-945D469BA874}" type="presOf" srcId="{15DD6DB1-BAE5-4233-B2C5-76F97F6E04DD}" destId="{0E5EEFC5-4142-4231-9494-8BE40B64A724}" srcOrd="0" destOrd="0" presId="urn:microsoft.com/office/officeart/2005/8/layout/hList6"/>
    <dgm:cxn modelId="{128F6B97-5661-4075-9D9A-8D764F8AE04D}" type="presOf" srcId="{D90E2745-37C5-4308-BEA7-A04AB16174AD}" destId="{4FC4EA61-6F60-41B5-8C6D-AE949025429D}" srcOrd="0" destOrd="0" presId="urn:microsoft.com/office/officeart/2005/8/layout/hList6"/>
    <dgm:cxn modelId="{6634F3B4-CB9C-4C1A-BF1C-462157CE92BA}" type="presOf" srcId="{4AA1D5ED-5B01-4EAB-AC07-2A7CD6E8E7A1}" destId="{10DFBE78-7EC6-4054-B6CF-898F7BF13D6A}" srcOrd="0" destOrd="0" presId="urn:microsoft.com/office/officeart/2005/8/layout/hList6"/>
    <dgm:cxn modelId="{481E8DD3-C2BA-461D-8A3B-933044AACB21}" srcId="{4AA1D5ED-5B01-4EAB-AC07-2A7CD6E8E7A1}" destId="{F9362FEF-555A-4D7D-8870-FF1C539402FF}" srcOrd="6" destOrd="0" parTransId="{E9F26137-B4B2-4D0C-A1A5-A38FCF5D5869}" sibTransId="{6B388640-F996-4C26-BD51-5A08B01CB834}"/>
    <dgm:cxn modelId="{7143D5D6-838F-4D55-B607-789CE932E8AC}" srcId="{4AA1D5ED-5B01-4EAB-AC07-2A7CD6E8E7A1}" destId="{86EFF770-9B97-42C0-9C4B-D99339B82090}" srcOrd="3" destOrd="0" parTransId="{3DFD4B0E-D793-4F4E-A605-C5FDEF662F53}" sibTransId="{86AEAEFA-E11F-45F7-96EA-666F81BBD2E5}"/>
    <dgm:cxn modelId="{8E86DCDC-EA50-44F7-B5DB-F77D39D85ADE}" srcId="{4AA1D5ED-5B01-4EAB-AC07-2A7CD6E8E7A1}" destId="{15DD6DB1-BAE5-4233-B2C5-76F97F6E04DD}" srcOrd="0" destOrd="0" parTransId="{05B309C0-F3CD-486F-B0E5-5588CE2E1EFE}" sibTransId="{68E11110-898E-469C-AE79-EE00B6DC21C1}"/>
    <dgm:cxn modelId="{885378DF-D7D7-41A6-8A29-127C6DE2561F}" srcId="{4AA1D5ED-5B01-4EAB-AC07-2A7CD6E8E7A1}" destId="{74516644-8442-4A27-A4F5-16104F55F7D1}" srcOrd="5" destOrd="0" parTransId="{C028C3F4-5D5F-4E8C-8072-BE3D7AE4DFCE}" sibTransId="{3EB0F30B-EF4D-4F9E-82CB-76B27121230E}"/>
    <dgm:cxn modelId="{F5A124F0-AE1B-4A88-9B5E-A7FC8166187E}" type="presOf" srcId="{86EFF770-9B97-42C0-9C4B-D99339B82090}" destId="{1CCEF077-43BC-4BBE-B94D-9C2B7F53460F}" srcOrd="0" destOrd="0" presId="urn:microsoft.com/office/officeart/2005/8/layout/hList6"/>
    <dgm:cxn modelId="{C71957F1-FEC5-4423-836B-5D2E41077B05}" srcId="{4AA1D5ED-5B01-4EAB-AC07-2A7CD6E8E7A1}" destId="{E55FD6C6-CD7C-478D-9FA4-EBAC4D33AE5F}" srcOrd="1" destOrd="0" parTransId="{97280508-6C97-4059-8F86-1F98F20A9E8C}" sibTransId="{9D8495A1-BAFA-4FC7-9034-13BC355CE7C5}"/>
    <dgm:cxn modelId="{A60BB547-F9D4-4B98-9B1C-DCA4E536F63A}" type="presParOf" srcId="{10DFBE78-7EC6-4054-B6CF-898F7BF13D6A}" destId="{0E5EEFC5-4142-4231-9494-8BE40B64A724}" srcOrd="0" destOrd="0" presId="urn:microsoft.com/office/officeart/2005/8/layout/hList6"/>
    <dgm:cxn modelId="{D4262FB4-702F-4D73-BEF5-26CD8E317F84}" type="presParOf" srcId="{10DFBE78-7EC6-4054-B6CF-898F7BF13D6A}" destId="{66BDA1F4-6B16-4D69-A2A3-2BE8B7A0030F}" srcOrd="1" destOrd="0" presId="urn:microsoft.com/office/officeart/2005/8/layout/hList6"/>
    <dgm:cxn modelId="{ABF66A79-6636-43BA-B465-239FA17DB29D}" type="presParOf" srcId="{10DFBE78-7EC6-4054-B6CF-898F7BF13D6A}" destId="{868F6B57-DEBE-4948-95B6-DD9FBC2253F6}" srcOrd="2" destOrd="0" presId="urn:microsoft.com/office/officeart/2005/8/layout/hList6"/>
    <dgm:cxn modelId="{C0241532-677A-4444-891D-7DA517EC5242}" type="presParOf" srcId="{10DFBE78-7EC6-4054-B6CF-898F7BF13D6A}" destId="{F82B48BE-2BCB-4DFF-90D9-235836E1F3A1}" srcOrd="3" destOrd="0" presId="urn:microsoft.com/office/officeart/2005/8/layout/hList6"/>
    <dgm:cxn modelId="{EADF597D-5B7A-440E-94F9-5509226AC2D1}" type="presParOf" srcId="{10DFBE78-7EC6-4054-B6CF-898F7BF13D6A}" destId="{4FC4EA61-6F60-41B5-8C6D-AE949025429D}" srcOrd="4" destOrd="0" presId="urn:microsoft.com/office/officeart/2005/8/layout/hList6"/>
    <dgm:cxn modelId="{96F3DEE0-98AB-409A-974B-9E62C381FE20}" type="presParOf" srcId="{10DFBE78-7EC6-4054-B6CF-898F7BF13D6A}" destId="{10B40A65-792D-4662-9EDE-DE3E958B5C97}" srcOrd="5" destOrd="0" presId="urn:microsoft.com/office/officeart/2005/8/layout/hList6"/>
    <dgm:cxn modelId="{ACDAFDC5-F604-4621-B6A5-767690AB124E}" type="presParOf" srcId="{10DFBE78-7EC6-4054-B6CF-898F7BF13D6A}" destId="{1CCEF077-43BC-4BBE-B94D-9C2B7F53460F}" srcOrd="6" destOrd="0" presId="urn:microsoft.com/office/officeart/2005/8/layout/hList6"/>
    <dgm:cxn modelId="{0D1E65B0-24EF-42D2-94CE-F15147CCE897}" type="presParOf" srcId="{10DFBE78-7EC6-4054-B6CF-898F7BF13D6A}" destId="{52D6AB97-089D-45E9-9D92-F15BAA4880FC}" srcOrd="7" destOrd="0" presId="urn:microsoft.com/office/officeart/2005/8/layout/hList6"/>
    <dgm:cxn modelId="{9C378572-2406-41C9-A3FA-8406DA7C9A17}" type="presParOf" srcId="{10DFBE78-7EC6-4054-B6CF-898F7BF13D6A}" destId="{735AF3B3-D938-4003-93EF-DD539E091EA2}" srcOrd="8" destOrd="0" presId="urn:microsoft.com/office/officeart/2005/8/layout/hList6"/>
    <dgm:cxn modelId="{8FDD5FC8-3329-4329-946C-4E25923B24A9}" type="presParOf" srcId="{10DFBE78-7EC6-4054-B6CF-898F7BF13D6A}" destId="{6B13AA68-345E-4BD1-9FC2-99DFB828B80D}" srcOrd="9" destOrd="0" presId="urn:microsoft.com/office/officeart/2005/8/layout/hList6"/>
    <dgm:cxn modelId="{EB3D9F20-0CCF-4C82-A4B7-19624CA614DB}" type="presParOf" srcId="{10DFBE78-7EC6-4054-B6CF-898F7BF13D6A}" destId="{B5F66CE9-E502-41B3-A5BE-743C030302A1}" srcOrd="10" destOrd="0" presId="urn:microsoft.com/office/officeart/2005/8/layout/hList6"/>
    <dgm:cxn modelId="{4E53265E-3D76-45A1-A019-435B933BBF89}" type="presParOf" srcId="{10DFBE78-7EC6-4054-B6CF-898F7BF13D6A}" destId="{72987685-0667-45AB-9DE7-AA47E27FD729}" srcOrd="11" destOrd="0" presId="urn:microsoft.com/office/officeart/2005/8/layout/hList6"/>
    <dgm:cxn modelId="{102D326A-737E-4E92-82A5-45E98038B8F2}" type="presParOf" srcId="{10DFBE78-7EC6-4054-B6CF-898F7BF13D6A}" destId="{2CD2AB83-6542-4B14-91DD-EDE3DEC5134A}" srcOrd="1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D12942F-3D4E-4AA8-9DED-C338A92DDC24}" type="doc">
      <dgm:prSet loTypeId="urn:microsoft.com/office/officeart/2008/layout/PictureAccentList" loCatId="list" qsTypeId="urn:microsoft.com/office/officeart/2005/8/quickstyle/simple2" qsCatId="simple" csTypeId="urn:microsoft.com/office/officeart/2005/8/colors/colorful4" csCatId="colorful" phldr="1"/>
      <dgm:spPr/>
      <dgm:t>
        <a:bodyPr/>
        <a:lstStyle/>
        <a:p>
          <a:endParaRPr lang="en-US"/>
        </a:p>
      </dgm:t>
    </dgm:pt>
    <dgm:pt modelId="{FA4CB12C-4989-4442-B105-26AF5EC2A558}">
      <dgm:prSet phldrT="[Text]" custT="1"/>
      <dgm:spPr/>
      <dgm:t>
        <a:bodyPr/>
        <a:lstStyle/>
        <a:p>
          <a:r>
            <a:rPr lang="en-US" sz="1400" dirty="0">
              <a:latin typeface="Hind Vadodara" panose="020B0604020202020204" charset="0"/>
              <a:cs typeface="Hind Vadodara" panose="020B0604020202020204" charset="0"/>
            </a:rPr>
            <a:t>Progress Monitoring Tools</a:t>
          </a:r>
        </a:p>
      </dgm:t>
    </dgm:pt>
    <dgm:pt modelId="{ABF53B02-2B37-4F81-930B-035A1DBFA76D}" type="parTrans" cxnId="{AECBF24D-BAA9-41FE-9961-A8BD47D596E7}">
      <dgm:prSet/>
      <dgm:spPr/>
      <dgm:t>
        <a:bodyPr/>
        <a:lstStyle/>
        <a:p>
          <a:endParaRPr lang="en-US" sz="1400">
            <a:latin typeface="Hind Vadodara" panose="020B0604020202020204" charset="0"/>
            <a:cs typeface="Hind Vadodara" panose="020B0604020202020204" charset="0"/>
          </a:endParaRPr>
        </a:p>
      </dgm:t>
    </dgm:pt>
    <dgm:pt modelId="{DA91B16C-8CB8-4C64-8AD7-DAD08C2C3C4C}" type="sibTrans" cxnId="{AECBF24D-BAA9-41FE-9961-A8BD47D596E7}">
      <dgm:prSet/>
      <dgm:spPr/>
      <dgm:t>
        <a:bodyPr/>
        <a:lstStyle/>
        <a:p>
          <a:endParaRPr lang="en-US" sz="1400">
            <a:latin typeface="Hind Vadodara" panose="020B0604020202020204" charset="0"/>
            <a:cs typeface="Hind Vadodara" panose="020B0604020202020204" charset="0"/>
          </a:endParaRPr>
        </a:p>
      </dgm:t>
    </dgm:pt>
    <dgm:pt modelId="{9F22F349-A858-4349-AC61-678AC22E8EF3}">
      <dgm:prSet custT="1"/>
      <dgm:spPr/>
      <dgm:t>
        <a:bodyPr/>
        <a:lstStyle/>
        <a:p>
          <a:r>
            <a:rPr lang="en-US" sz="1400" dirty="0">
              <a:latin typeface="Hind Vadodara" panose="020B0604020202020204" charset="0"/>
              <a:cs typeface="Hind Vadodara" panose="020B0604020202020204" charset="0"/>
            </a:rPr>
            <a:t>Progress Monitoring Routines</a:t>
          </a:r>
        </a:p>
      </dgm:t>
    </dgm:pt>
    <dgm:pt modelId="{DB23ADDF-A7E2-4DCC-8112-0B4EDD248523}" type="parTrans" cxnId="{0DE48E4C-A107-476C-AEAE-6AEED9E8A6CE}">
      <dgm:prSet/>
      <dgm:spPr/>
      <dgm:t>
        <a:bodyPr/>
        <a:lstStyle/>
        <a:p>
          <a:endParaRPr lang="en-US" sz="1400">
            <a:latin typeface="Hind Vadodara" panose="020B0604020202020204" charset="0"/>
            <a:cs typeface="Hind Vadodara" panose="020B0604020202020204" charset="0"/>
          </a:endParaRPr>
        </a:p>
      </dgm:t>
    </dgm:pt>
    <dgm:pt modelId="{B7DE6169-3C6B-4AB9-BD1A-244336375CAA}" type="sibTrans" cxnId="{0DE48E4C-A107-476C-AEAE-6AEED9E8A6CE}">
      <dgm:prSet/>
      <dgm:spPr/>
      <dgm:t>
        <a:bodyPr/>
        <a:lstStyle/>
        <a:p>
          <a:endParaRPr lang="en-US" sz="1400">
            <a:latin typeface="Hind Vadodara" panose="020B0604020202020204" charset="0"/>
            <a:cs typeface="Hind Vadodara" panose="020B0604020202020204" charset="0"/>
          </a:endParaRPr>
        </a:p>
      </dgm:t>
    </dgm:pt>
    <dgm:pt modelId="{88D09C26-A67C-4592-B61F-3248E4C33B54}">
      <dgm:prSet phldrT="[Text]" custT="1"/>
      <dgm:spPr/>
      <dgm:t>
        <a:bodyPr/>
        <a:lstStyle/>
        <a:p>
          <a:r>
            <a:rPr lang="en-US" sz="1400" dirty="0">
              <a:latin typeface="Hind Vadodara" panose="020B0604020202020204" charset="0"/>
              <a:cs typeface="Hind Vadodara" panose="020B0604020202020204" charset="0"/>
            </a:rPr>
            <a:t>Can be administered efficiently &amp; repeatedly</a:t>
          </a:r>
        </a:p>
      </dgm:t>
    </dgm:pt>
    <dgm:pt modelId="{CF4E37CD-989A-4B31-ACEE-3286BFB232AC}" type="parTrans" cxnId="{DD5B5822-1ABB-4FFE-82CE-BAECC7F54EB7}">
      <dgm:prSet/>
      <dgm:spPr/>
      <dgm:t>
        <a:bodyPr/>
        <a:lstStyle/>
        <a:p>
          <a:endParaRPr lang="en-US" sz="1400">
            <a:latin typeface="Hind Vadodara" panose="020B0604020202020204" charset="0"/>
            <a:cs typeface="Hind Vadodara" panose="020B0604020202020204" charset="0"/>
          </a:endParaRPr>
        </a:p>
      </dgm:t>
    </dgm:pt>
    <dgm:pt modelId="{3F415788-9EB7-41BB-99D2-DE5467407573}" type="sibTrans" cxnId="{DD5B5822-1ABB-4FFE-82CE-BAECC7F54EB7}">
      <dgm:prSet/>
      <dgm:spPr/>
      <dgm:t>
        <a:bodyPr/>
        <a:lstStyle/>
        <a:p>
          <a:endParaRPr lang="en-US" sz="1400">
            <a:latin typeface="Hind Vadodara" panose="020B0604020202020204" charset="0"/>
            <a:cs typeface="Hind Vadodara" panose="020B0604020202020204" charset="0"/>
          </a:endParaRPr>
        </a:p>
      </dgm:t>
    </dgm:pt>
    <dgm:pt modelId="{B2389A2D-8319-40E4-9D26-52AFA1AFD0FB}">
      <dgm:prSet custT="1"/>
      <dgm:spPr/>
      <dgm:t>
        <a:bodyPr/>
        <a:lstStyle/>
        <a:p>
          <a:r>
            <a:rPr lang="en-US" sz="1400" dirty="0">
              <a:latin typeface="Hind Vadodara" panose="020B0604020202020204" charset="0"/>
              <a:cs typeface="Hind Vadodara" panose="020B0604020202020204" charset="0"/>
            </a:rPr>
            <a:t>Allow for sharing with staff</a:t>
          </a:r>
        </a:p>
      </dgm:t>
    </dgm:pt>
    <dgm:pt modelId="{71D5B77A-2FE3-40B9-BC6F-054F74AF3140}" type="parTrans" cxnId="{DE64E966-8DDD-42F6-94EF-2DA451A2BBFA}">
      <dgm:prSet/>
      <dgm:spPr/>
      <dgm:t>
        <a:bodyPr/>
        <a:lstStyle/>
        <a:p>
          <a:endParaRPr lang="en-US" sz="1400">
            <a:latin typeface="Hind Vadodara" panose="020B0604020202020204" charset="0"/>
            <a:cs typeface="Hind Vadodara" panose="020B0604020202020204" charset="0"/>
          </a:endParaRPr>
        </a:p>
      </dgm:t>
    </dgm:pt>
    <dgm:pt modelId="{59D8A17F-0178-45F2-BBB5-697AA625C49F}" type="sibTrans" cxnId="{DE64E966-8DDD-42F6-94EF-2DA451A2BBFA}">
      <dgm:prSet/>
      <dgm:spPr/>
      <dgm:t>
        <a:bodyPr/>
        <a:lstStyle/>
        <a:p>
          <a:endParaRPr lang="en-US" sz="1400">
            <a:latin typeface="Hind Vadodara" panose="020B0604020202020204" charset="0"/>
            <a:cs typeface="Hind Vadodara" panose="020B0604020202020204" charset="0"/>
          </a:endParaRPr>
        </a:p>
      </dgm:t>
    </dgm:pt>
    <dgm:pt modelId="{2F283BFA-BE2F-4C3D-A2D2-B0C0E49B60B3}">
      <dgm:prSet phldrT="[Text]" custT="1"/>
      <dgm:spPr/>
      <dgm:t>
        <a:bodyPr/>
        <a:lstStyle/>
        <a:p>
          <a:r>
            <a:rPr lang="en-US" sz="1400" dirty="0">
              <a:latin typeface="Hind Vadodara" panose="020B0604020202020204" charset="0"/>
              <a:cs typeface="Hind Vadodara" panose="020B0604020202020204" charset="0"/>
            </a:rPr>
            <a:t>Brief, reliable, &amp; valid measures of specific skills</a:t>
          </a:r>
        </a:p>
      </dgm:t>
    </dgm:pt>
    <dgm:pt modelId="{B758100E-E851-416D-9389-CF76852DBA16}" type="parTrans" cxnId="{A2BFE752-7281-4827-A559-917A7A4AAED9}">
      <dgm:prSet/>
      <dgm:spPr/>
      <dgm:t>
        <a:bodyPr/>
        <a:lstStyle/>
        <a:p>
          <a:endParaRPr lang="en-US" sz="1400">
            <a:latin typeface="Hind Vadodara" panose="020B0604020202020204" charset="0"/>
            <a:cs typeface="Hind Vadodara" panose="020B0604020202020204" charset="0"/>
          </a:endParaRPr>
        </a:p>
      </dgm:t>
    </dgm:pt>
    <dgm:pt modelId="{E387E4C9-2F5D-4ADE-8F7E-63B4FADBA594}" type="sibTrans" cxnId="{A2BFE752-7281-4827-A559-917A7A4AAED9}">
      <dgm:prSet/>
      <dgm:spPr/>
      <dgm:t>
        <a:bodyPr/>
        <a:lstStyle/>
        <a:p>
          <a:endParaRPr lang="en-US" sz="1400">
            <a:latin typeface="Hind Vadodara" panose="020B0604020202020204" charset="0"/>
            <a:cs typeface="Hind Vadodara" panose="020B0604020202020204" charset="0"/>
          </a:endParaRPr>
        </a:p>
      </dgm:t>
    </dgm:pt>
    <dgm:pt modelId="{A7FAC054-E3F4-4098-92C8-7B3C329F1464}">
      <dgm:prSet phldrT="[Text]" custT="1"/>
      <dgm:spPr/>
      <dgm:t>
        <a:bodyPr/>
        <a:lstStyle/>
        <a:p>
          <a:r>
            <a:rPr lang="en-US" sz="1400" dirty="0">
              <a:latin typeface="Hind Vadodara" panose="020B0604020202020204" charset="0"/>
              <a:cs typeface="Hind Vadodara" panose="020B0604020202020204" charset="0"/>
            </a:rPr>
            <a:t>Sensitive to change</a:t>
          </a:r>
        </a:p>
      </dgm:t>
    </dgm:pt>
    <dgm:pt modelId="{0B21F27F-9A6B-4F76-901E-55C6D41D0471}" type="parTrans" cxnId="{0015D716-E4D3-4394-9144-8105CAD4755A}">
      <dgm:prSet/>
      <dgm:spPr/>
      <dgm:t>
        <a:bodyPr/>
        <a:lstStyle/>
        <a:p>
          <a:endParaRPr lang="en-US" sz="1400">
            <a:latin typeface="Hind Vadodara" panose="020B0604020202020204" charset="0"/>
            <a:cs typeface="Hind Vadodara" panose="020B0604020202020204" charset="0"/>
          </a:endParaRPr>
        </a:p>
      </dgm:t>
    </dgm:pt>
    <dgm:pt modelId="{3037D807-E430-46AF-9E39-D77F8DDFD4DC}" type="sibTrans" cxnId="{0015D716-E4D3-4394-9144-8105CAD4755A}">
      <dgm:prSet/>
      <dgm:spPr/>
      <dgm:t>
        <a:bodyPr/>
        <a:lstStyle/>
        <a:p>
          <a:endParaRPr lang="en-US" sz="1400">
            <a:latin typeface="Hind Vadodara" panose="020B0604020202020204" charset="0"/>
            <a:cs typeface="Hind Vadodara" panose="020B0604020202020204" charset="0"/>
          </a:endParaRPr>
        </a:p>
      </dgm:t>
    </dgm:pt>
    <dgm:pt modelId="{72DB0BA7-E9DB-4AB2-A5B4-7753AEA2D564}">
      <dgm:prSet phldrT="[Text]" custT="1"/>
      <dgm:spPr/>
      <dgm:t>
        <a:bodyPr/>
        <a:lstStyle/>
        <a:p>
          <a:r>
            <a:rPr lang="en-US" sz="1400" dirty="0">
              <a:latin typeface="Hind Vadodara" panose="020B0604020202020204" charset="0"/>
              <a:cs typeface="Hind Vadodara" panose="020B0604020202020204" charset="0"/>
            </a:rPr>
            <a:t>Allow for comparison of performance across time within &amp; across students</a:t>
          </a:r>
        </a:p>
      </dgm:t>
    </dgm:pt>
    <dgm:pt modelId="{ED45D3B5-6727-424A-A5CB-9564281984A6}" type="parTrans" cxnId="{AAD66A72-00F7-42B0-9ACE-25C9B00EB3B5}">
      <dgm:prSet/>
      <dgm:spPr/>
      <dgm:t>
        <a:bodyPr/>
        <a:lstStyle/>
        <a:p>
          <a:endParaRPr lang="en-US" sz="1400">
            <a:latin typeface="Hind Vadodara" panose="020B0604020202020204" charset="0"/>
            <a:cs typeface="Hind Vadodara" panose="020B0604020202020204" charset="0"/>
          </a:endParaRPr>
        </a:p>
      </dgm:t>
    </dgm:pt>
    <dgm:pt modelId="{6726F984-942D-4893-ADD8-960546EB4C23}" type="sibTrans" cxnId="{AAD66A72-00F7-42B0-9ACE-25C9B00EB3B5}">
      <dgm:prSet/>
      <dgm:spPr/>
      <dgm:t>
        <a:bodyPr/>
        <a:lstStyle/>
        <a:p>
          <a:endParaRPr lang="en-US" sz="1400">
            <a:latin typeface="Hind Vadodara" panose="020B0604020202020204" charset="0"/>
            <a:cs typeface="Hind Vadodara" panose="020B0604020202020204" charset="0"/>
          </a:endParaRPr>
        </a:p>
      </dgm:t>
    </dgm:pt>
    <dgm:pt modelId="{BA33937C-83AD-4CF6-86EB-AD707BBE2628}">
      <dgm:prSet phldrT="[Text]" custT="1"/>
      <dgm:spPr/>
      <dgm:t>
        <a:bodyPr/>
        <a:lstStyle/>
        <a:p>
          <a:r>
            <a:rPr lang="en-US" sz="1400" dirty="0">
              <a:latin typeface="Hind Vadodara" panose="020B0604020202020204" charset="0"/>
              <a:cs typeface="Hind Vadodara" panose="020B0604020202020204" charset="0"/>
            </a:rPr>
            <a:t>Consistent with Tier 1 systems</a:t>
          </a:r>
        </a:p>
      </dgm:t>
    </dgm:pt>
    <dgm:pt modelId="{2AAFB111-112B-4C27-B4E8-155E5D15AECE}" type="parTrans" cxnId="{56988FE5-F873-4727-9A47-B778735BEEB0}">
      <dgm:prSet/>
      <dgm:spPr/>
      <dgm:t>
        <a:bodyPr/>
        <a:lstStyle/>
        <a:p>
          <a:endParaRPr lang="en-US" sz="1400">
            <a:latin typeface="Hind Vadodara" panose="020B0604020202020204" charset="0"/>
            <a:cs typeface="Hind Vadodara" panose="020B0604020202020204" charset="0"/>
          </a:endParaRPr>
        </a:p>
      </dgm:t>
    </dgm:pt>
    <dgm:pt modelId="{F04F653B-44E3-42BD-9CC9-0F76B56C9AA6}" type="sibTrans" cxnId="{56988FE5-F873-4727-9A47-B778735BEEB0}">
      <dgm:prSet/>
      <dgm:spPr/>
      <dgm:t>
        <a:bodyPr/>
        <a:lstStyle/>
        <a:p>
          <a:endParaRPr lang="en-US" sz="1400">
            <a:latin typeface="Hind Vadodara" panose="020B0604020202020204" charset="0"/>
            <a:cs typeface="Hind Vadodara" panose="020B0604020202020204" charset="0"/>
          </a:endParaRPr>
        </a:p>
      </dgm:t>
    </dgm:pt>
    <dgm:pt modelId="{A61ABA06-3C72-42F3-8F37-EDC2E921C6C1}">
      <dgm:prSet custT="1"/>
      <dgm:spPr/>
      <dgm:t>
        <a:bodyPr/>
        <a:lstStyle/>
        <a:p>
          <a:r>
            <a:rPr lang="en-US" sz="1400" dirty="0">
              <a:latin typeface="Hind Vadodara" panose="020B0604020202020204" charset="0"/>
              <a:cs typeface="Hind Vadodara" panose="020B0604020202020204" charset="0"/>
            </a:rPr>
            <a:t>Allow for regular review of student progress</a:t>
          </a:r>
        </a:p>
      </dgm:t>
    </dgm:pt>
    <dgm:pt modelId="{6D021CCA-1776-4A92-80AA-64041A2F59D0}" type="parTrans" cxnId="{5E5A613B-2D0B-40E4-AA8C-D7008DF1C8D9}">
      <dgm:prSet/>
      <dgm:spPr/>
      <dgm:t>
        <a:bodyPr/>
        <a:lstStyle/>
        <a:p>
          <a:endParaRPr lang="en-US" sz="1400">
            <a:latin typeface="Hind Vadodara" panose="020B0604020202020204" charset="0"/>
            <a:cs typeface="Hind Vadodara" panose="020B0604020202020204" charset="0"/>
          </a:endParaRPr>
        </a:p>
      </dgm:t>
    </dgm:pt>
    <dgm:pt modelId="{741CC2D7-4B65-4F85-A8E7-BF7DB32B647D}" type="sibTrans" cxnId="{5E5A613B-2D0B-40E4-AA8C-D7008DF1C8D9}">
      <dgm:prSet/>
      <dgm:spPr/>
      <dgm:t>
        <a:bodyPr/>
        <a:lstStyle/>
        <a:p>
          <a:endParaRPr lang="en-US" sz="1400">
            <a:latin typeface="Hind Vadodara" panose="020B0604020202020204" charset="0"/>
            <a:cs typeface="Hind Vadodara" panose="020B0604020202020204" charset="0"/>
          </a:endParaRPr>
        </a:p>
      </dgm:t>
    </dgm:pt>
    <dgm:pt modelId="{828C8241-9010-496C-9BEA-6EBE96C6403D}" type="pres">
      <dgm:prSet presAssocID="{6D12942F-3D4E-4AA8-9DED-C338A92DDC24}" presName="layout" presStyleCnt="0">
        <dgm:presLayoutVars>
          <dgm:chMax/>
          <dgm:chPref/>
          <dgm:dir/>
          <dgm:animOne val="branch"/>
          <dgm:animLvl val="lvl"/>
          <dgm:resizeHandles/>
        </dgm:presLayoutVars>
      </dgm:prSet>
      <dgm:spPr/>
    </dgm:pt>
    <dgm:pt modelId="{83A89FC1-B25C-42D7-B3F6-F13CFDF0EA72}" type="pres">
      <dgm:prSet presAssocID="{FA4CB12C-4989-4442-B105-26AF5EC2A558}" presName="root" presStyleCnt="0">
        <dgm:presLayoutVars>
          <dgm:chMax/>
          <dgm:chPref val="4"/>
        </dgm:presLayoutVars>
      </dgm:prSet>
      <dgm:spPr/>
    </dgm:pt>
    <dgm:pt modelId="{03D85FD0-EFAE-49A4-8A55-A835520C4AD0}" type="pres">
      <dgm:prSet presAssocID="{FA4CB12C-4989-4442-B105-26AF5EC2A558}" presName="rootComposite" presStyleCnt="0">
        <dgm:presLayoutVars/>
      </dgm:prSet>
      <dgm:spPr/>
    </dgm:pt>
    <dgm:pt modelId="{1B2CECEE-9611-47A6-A196-7ABD7869EEF6}" type="pres">
      <dgm:prSet presAssocID="{FA4CB12C-4989-4442-B105-26AF5EC2A558}" presName="rootText" presStyleLbl="node0" presStyleIdx="0" presStyleCnt="2">
        <dgm:presLayoutVars>
          <dgm:chMax/>
          <dgm:chPref val="4"/>
        </dgm:presLayoutVars>
      </dgm:prSet>
      <dgm:spPr/>
    </dgm:pt>
    <dgm:pt modelId="{86892807-114A-447C-B709-A833E538B546}" type="pres">
      <dgm:prSet presAssocID="{FA4CB12C-4989-4442-B105-26AF5EC2A558}" presName="childShape" presStyleCnt="0">
        <dgm:presLayoutVars>
          <dgm:chMax val="0"/>
          <dgm:chPref val="0"/>
        </dgm:presLayoutVars>
      </dgm:prSet>
      <dgm:spPr/>
    </dgm:pt>
    <dgm:pt modelId="{C65C5409-F8FA-4AD7-99E5-B9365DB2569B}" type="pres">
      <dgm:prSet presAssocID="{88D09C26-A67C-4592-B61F-3248E4C33B54}" presName="childComposite" presStyleCnt="0">
        <dgm:presLayoutVars>
          <dgm:chMax val="0"/>
          <dgm:chPref val="0"/>
        </dgm:presLayoutVars>
      </dgm:prSet>
      <dgm:spPr/>
    </dgm:pt>
    <dgm:pt modelId="{191A03D0-1CCC-4138-B0E1-2BBEA65348C8}" type="pres">
      <dgm:prSet presAssocID="{88D09C26-A67C-4592-B61F-3248E4C33B54}" presName="Image"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peat"/>
        </a:ext>
      </dgm:extLst>
    </dgm:pt>
    <dgm:pt modelId="{DFA776A3-3A1B-4CAC-A9A1-E18184AF209D}" type="pres">
      <dgm:prSet presAssocID="{88D09C26-A67C-4592-B61F-3248E4C33B54}" presName="childText" presStyleLbl="lnNode1" presStyleIdx="0" presStyleCnt="7">
        <dgm:presLayoutVars>
          <dgm:chMax val="0"/>
          <dgm:chPref val="0"/>
          <dgm:bulletEnabled val="1"/>
        </dgm:presLayoutVars>
      </dgm:prSet>
      <dgm:spPr/>
    </dgm:pt>
    <dgm:pt modelId="{784BD13A-C02B-42A6-861C-14C7E83C81DE}" type="pres">
      <dgm:prSet presAssocID="{2F283BFA-BE2F-4C3D-A2D2-B0C0E49B60B3}" presName="childComposite" presStyleCnt="0">
        <dgm:presLayoutVars>
          <dgm:chMax val="0"/>
          <dgm:chPref val="0"/>
        </dgm:presLayoutVars>
      </dgm:prSet>
      <dgm:spPr/>
    </dgm:pt>
    <dgm:pt modelId="{4071C34F-8F8F-4412-A0AA-DAA8044A14BC}" type="pres">
      <dgm:prSet presAssocID="{2F283BFA-BE2F-4C3D-A2D2-B0C0E49B60B3}" presName="Image"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rget Audience"/>
        </a:ext>
      </dgm:extLst>
    </dgm:pt>
    <dgm:pt modelId="{9CF36D61-5CF8-45BB-995F-46970ADD2730}" type="pres">
      <dgm:prSet presAssocID="{2F283BFA-BE2F-4C3D-A2D2-B0C0E49B60B3}" presName="childText" presStyleLbl="lnNode1" presStyleIdx="1" presStyleCnt="7">
        <dgm:presLayoutVars>
          <dgm:chMax val="0"/>
          <dgm:chPref val="0"/>
          <dgm:bulletEnabled val="1"/>
        </dgm:presLayoutVars>
      </dgm:prSet>
      <dgm:spPr/>
    </dgm:pt>
    <dgm:pt modelId="{A75DC680-B54D-4574-8A4D-A6A65FE9BDE6}" type="pres">
      <dgm:prSet presAssocID="{A7FAC054-E3F4-4098-92C8-7B3C329F1464}" presName="childComposite" presStyleCnt="0">
        <dgm:presLayoutVars>
          <dgm:chMax val="0"/>
          <dgm:chPref val="0"/>
        </dgm:presLayoutVars>
      </dgm:prSet>
      <dgm:spPr/>
    </dgm:pt>
    <dgm:pt modelId="{976D65E3-0F96-40F4-8E3A-9E3E4DE4772E}" type="pres">
      <dgm:prSet presAssocID="{A7FAC054-E3F4-4098-92C8-7B3C329F1464}" presName="Image"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 graph with downward trend"/>
        </a:ext>
      </dgm:extLst>
    </dgm:pt>
    <dgm:pt modelId="{652E4539-48AD-43E3-97F9-BAFCEC4BDABE}" type="pres">
      <dgm:prSet presAssocID="{A7FAC054-E3F4-4098-92C8-7B3C329F1464}" presName="childText" presStyleLbl="lnNode1" presStyleIdx="2" presStyleCnt="7">
        <dgm:presLayoutVars>
          <dgm:chMax val="0"/>
          <dgm:chPref val="0"/>
          <dgm:bulletEnabled val="1"/>
        </dgm:presLayoutVars>
      </dgm:prSet>
      <dgm:spPr/>
    </dgm:pt>
    <dgm:pt modelId="{1C00A99F-EB82-4ED9-82D1-96A54DCA7D60}" type="pres">
      <dgm:prSet presAssocID="{72DB0BA7-E9DB-4AB2-A5B4-7753AEA2D564}" presName="childComposite" presStyleCnt="0">
        <dgm:presLayoutVars>
          <dgm:chMax val="0"/>
          <dgm:chPref val="0"/>
        </dgm:presLayoutVars>
      </dgm:prSet>
      <dgm:spPr/>
    </dgm:pt>
    <dgm:pt modelId="{59A57224-A70B-4D87-B913-490CF2DAF34D}" type="pres">
      <dgm:prSet presAssocID="{72DB0BA7-E9DB-4AB2-A5B4-7753AEA2D564}" presName="Image"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enn diagram"/>
        </a:ext>
      </dgm:extLst>
    </dgm:pt>
    <dgm:pt modelId="{62631E97-0BCA-44EA-82E5-68A6A5E394D9}" type="pres">
      <dgm:prSet presAssocID="{72DB0BA7-E9DB-4AB2-A5B4-7753AEA2D564}" presName="childText" presStyleLbl="lnNode1" presStyleIdx="3" presStyleCnt="7">
        <dgm:presLayoutVars>
          <dgm:chMax val="0"/>
          <dgm:chPref val="0"/>
          <dgm:bulletEnabled val="1"/>
        </dgm:presLayoutVars>
      </dgm:prSet>
      <dgm:spPr/>
    </dgm:pt>
    <dgm:pt modelId="{E4E0C5BF-1034-45A3-8232-95C7EC3D6624}" type="pres">
      <dgm:prSet presAssocID="{BA33937C-83AD-4CF6-86EB-AD707BBE2628}" presName="childComposite" presStyleCnt="0">
        <dgm:presLayoutVars>
          <dgm:chMax val="0"/>
          <dgm:chPref val="0"/>
        </dgm:presLayoutVars>
      </dgm:prSet>
      <dgm:spPr/>
    </dgm:pt>
    <dgm:pt modelId="{A7AB407F-F210-4B6D-991A-A19966E0F635}" type="pres">
      <dgm:prSet presAssocID="{BA33937C-83AD-4CF6-86EB-AD707BBE2628}" presName="Image"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yramid with levels"/>
        </a:ext>
      </dgm:extLst>
    </dgm:pt>
    <dgm:pt modelId="{16E00365-BD18-4BCF-9DD8-4D4C3E4B8124}" type="pres">
      <dgm:prSet presAssocID="{BA33937C-83AD-4CF6-86EB-AD707BBE2628}" presName="childText" presStyleLbl="lnNode1" presStyleIdx="4" presStyleCnt="7">
        <dgm:presLayoutVars>
          <dgm:chMax val="0"/>
          <dgm:chPref val="0"/>
          <dgm:bulletEnabled val="1"/>
        </dgm:presLayoutVars>
      </dgm:prSet>
      <dgm:spPr/>
    </dgm:pt>
    <dgm:pt modelId="{ED72F672-5BFD-4634-9FBD-D82DDFD706E1}" type="pres">
      <dgm:prSet presAssocID="{9F22F349-A858-4349-AC61-678AC22E8EF3}" presName="root" presStyleCnt="0">
        <dgm:presLayoutVars>
          <dgm:chMax/>
          <dgm:chPref val="4"/>
        </dgm:presLayoutVars>
      </dgm:prSet>
      <dgm:spPr/>
    </dgm:pt>
    <dgm:pt modelId="{9EC52278-41D6-406A-AA6C-B9912B9BF4AA}" type="pres">
      <dgm:prSet presAssocID="{9F22F349-A858-4349-AC61-678AC22E8EF3}" presName="rootComposite" presStyleCnt="0">
        <dgm:presLayoutVars/>
      </dgm:prSet>
      <dgm:spPr/>
    </dgm:pt>
    <dgm:pt modelId="{323AF368-4ED2-4342-A511-B6135862B93B}" type="pres">
      <dgm:prSet presAssocID="{9F22F349-A858-4349-AC61-678AC22E8EF3}" presName="rootText" presStyleLbl="node0" presStyleIdx="1" presStyleCnt="2">
        <dgm:presLayoutVars>
          <dgm:chMax/>
          <dgm:chPref val="4"/>
        </dgm:presLayoutVars>
      </dgm:prSet>
      <dgm:spPr/>
    </dgm:pt>
    <dgm:pt modelId="{B663B87E-982F-4D7D-A358-F17B39C2590B}" type="pres">
      <dgm:prSet presAssocID="{9F22F349-A858-4349-AC61-678AC22E8EF3}" presName="childShape" presStyleCnt="0">
        <dgm:presLayoutVars>
          <dgm:chMax val="0"/>
          <dgm:chPref val="0"/>
        </dgm:presLayoutVars>
      </dgm:prSet>
      <dgm:spPr/>
    </dgm:pt>
    <dgm:pt modelId="{663B7B0A-78AC-4227-8529-B138B9F6988C}" type="pres">
      <dgm:prSet presAssocID="{B2389A2D-8319-40E4-9D26-52AFA1AFD0FB}" presName="childComposite" presStyleCnt="0">
        <dgm:presLayoutVars>
          <dgm:chMax val="0"/>
          <dgm:chPref val="0"/>
        </dgm:presLayoutVars>
      </dgm:prSet>
      <dgm:spPr/>
    </dgm:pt>
    <dgm:pt modelId="{B4251266-7DC1-403A-B294-859350F0C9F8}" type="pres">
      <dgm:prSet presAssocID="{B2389A2D-8319-40E4-9D26-52AFA1AFD0FB}" presName="Image"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ocial network"/>
        </a:ext>
      </dgm:extLst>
    </dgm:pt>
    <dgm:pt modelId="{A3E96BCE-FFC2-4D90-A6FE-2452DFE67430}" type="pres">
      <dgm:prSet presAssocID="{B2389A2D-8319-40E4-9D26-52AFA1AFD0FB}" presName="childText" presStyleLbl="lnNode1" presStyleIdx="5" presStyleCnt="7">
        <dgm:presLayoutVars>
          <dgm:chMax val="0"/>
          <dgm:chPref val="0"/>
          <dgm:bulletEnabled val="1"/>
        </dgm:presLayoutVars>
      </dgm:prSet>
      <dgm:spPr/>
    </dgm:pt>
    <dgm:pt modelId="{38F70C39-FC58-43E9-AEA2-D97BBC2D5BF7}" type="pres">
      <dgm:prSet presAssocID="{A61ABA06-3C72-42F3-8F37-EDC2E921C6C1}" presName="childComposite" presStyleCnt="0">
        <dgm:presLayoutVars>
          <dgm:chMax val="0"/>
          <dgm:chPref val="0"/>
        </dgm:presLayoutVars>
      </dgm:prSet>
      <dgm:spPr/>
    </dgm:pt>
    <dgm:pt modelId="{609B2C0C-52A0-4446-B4E4-2809E762A556}" type="pres">
      <dgm:prSet presAssocID="{A61ABA06-3C72-42F3-8F37-EDC2E921C6C1}" presName="Image"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Monthly calendar"/>
        </a:ext>
      </dgm:extLst>
    </dgm:pt>
    <dgm:pt modelId="{9B90D743-E57F-4CC9-91BB-A8FFD16195D5}" type="pres">
      <dgm:prSet presAssocID="{A61ABA06-3C72-42F3-8F37-EDC2E921C6C1}" presName="childText" presStyleLbl="lnNode1" presStyleIdx="6" presStyleCnt="7">
        <dgm:presLayoutVars>
          <dgm:chMax val="0"/>
          <dgm:chPref val="0"/>
          <dgm:bulletEnabled val="1"/>
        </dgm:presLayoutVars>
      </dgm:prSet>
      <dgm:spPr/>
    </dgm:pt>
  </dgm:ptLst>
  <dgm:cxnLst>
    <dgm:cxn modelId="{38F3A805-D885-4428-8A58-B208D22CCE47}" type="presOf" srcId="{9F22F349-A858-4349-AC61-678AC22E8EF3}" destId="{323AF368-4ED2-4342-A511-B6135862B93B}" srcOrd="0" destOrd="0" presId="urn:microsoft.com/office/officeart/2008/layout/PictureAccentList"/>
    <dgm:cxn modelId="{A2E19312-0B29-4282-97F3-8849B3E7F717}" type="presOf" srcId="{6D12942F-3D4E-4AA8-9DED-C338A92DDC24}" destId="{828C8241-9010-496C-9BEA-6EBE96C6403D}" srcOrd="0" destOrd="0" presId="urn:microsoft.com/office/officeart/2008/layout/PictureAccentList"/>
    <dgm:cxn modelId="{0015D716-E4D3-4394-9144-8105CAD4755A}" srcId="{FA4CB12C-4989-4442-B105-26AF5EC2A558}" destId="{A7FAC054-E3F4-4098-92C8-7B3C329F1464}" srcOrd="2" destOrd="0" parTransId="{0B21F27F-9A6B-4F76-901E-55C6D41D0471}" sibTransId="{3037D807-E430-46AF-9E39-D77F8DDFD4DC}"/>
    <dgm:cxn modelId="{6055531C-D12B-4181-907F-A47595C43652}" type="presOf" srcId="{88D09C26-A67C-4592-B61F-3248E4C33B54}" destId="{DFA776A3-3A1B-4CAC-A9A1-E18184AF209D}" srcOrd="0" destOrd="0" presId="urn:microsoft.com/office/officeart/2008/layout/PictureAccentList"/>
    <dgm:cxn modelId="{DD5B5822-1ABB-4FFE-82CE-BAECC7F54EB7}" srcId="{FA4CB12C-4989-4442-B105-26AF5EC2A558}" destId="{88D09C26-A67C-4592-B61F-3248E4C33B54}" srcOrd="0" destOrd="0" parTransId="{CF4E37CD-989A-4B31-ACEE-3286BFB232AC}" sibTransId="{3F415788-9EB7-41BB-99D2-DE5467407573}"/>
    <dgm:cxn modelId="{A506743A-2EC2-475B-AB3C-C08FC8C25BA4}" type="presOf" srcId="{A7FAC054-E3F4-4098-92C8-7B3C329F1464}" destId="{652E4539-48AD-43E3-97F9-BAFCEC4BDABE}" srcOrd="0" destOrd="0" presId="urn:microsoft.com/office/officeart/2008/layout/PictureAccentList"/>
    <dgm:cxn modelId="{5E5A613B-2D0B-40E4-AA8C-D7008DF1C8D9}" srcId="{9F22F349-A858-4349-AC61-678AC22E8EF3}" destId="{A61ABA06-3C72-42F3-8F37-EDC2E921C6C1}" srcOrd="1" destOrd="0" parTransId="{6D021CCA-1776-4A92-80AA-64041A2F59D0}" sibTransId="{741CC2D7-4B65-4F85-A8E7-BF7DB32B647D}"/>
    <dgm:cxn modelId="{7994015E-59FD-491C-93C5-F3B53D221B5D}" type="presOf" srcId="{A61ABA06-3C72-42F3-8F37-EDC2E921C6C1}" destId="{9B90D743-E57F-4CC9-91BB-A8FFD16195D5}" srcOrd="0" destOrd="0" presId="urn:microsoft.com/office/officeart/2008/layout/PictureAccentList"/>
    <dgm:cxn modelId="{DE64E966-8DDD-42F6-94EF-2DA451A2BBFA}" srcId="{9F22F349-A858-4349-AC61-678AC22E8EF3}" destId="{B2389A2D-8319-40E4-9D26-52AFA1AFD0FB}" srcOrd="0" destOrd="0" parTransId="{71D5B77A-2FE3-40B9-BC6F-054F74AF3140}" sibTransId="{59D8A17F-0178-45F2-BBB5-697AA625C49F}"/>
    <dgm:cxn modelId="{0DE48E4C-A107-476C-AEAE-6AEED9E8A6CE}" srcId="{6D12942F-3D4E-4AA8-9DED-C338A92DDC24}" destId="{9F22F349-A858-4349-AC61-678AC22E8EF3}" srcOrd="1" destOrd="0" parTransId="{DB23ADDF-A7E2-4DCC-8112-0B4EDD248523}" sibTransId="{B7DE6169-3C6B-4AB9-BD1A-244336375CAA}"/>
    <dgm:cxn modelId="{AECBF24D-BAA9-41FE-9961-A8BD47D596E7}" srcId="{6D12942F-3D4E-4AA8-9DED-C338A92DDC24}" destId="{FA4CB12C-4989-4442-B105-26AF5EC2A558}" srcOrd="0" destOrd="0" parTransId="{ABF53B02-2B37-4F81-930B-035A1DBFA76D}" sibTransId="{DA91B16C-8CB8-4C64-8AD7-DAD08C2C3C4C}"/>
    <dgm:cxn modelId="{AAD66A72-00F7-42B0-9ACE-25C9B00EB3B5}" srcId="{FA4CB12C-4989-4442-B105-26AF5EC2A558}" destId="{72DB0BA7-E9DB-4AB2-A5B4-7753AEA2D564}" srcOrd="3" destOrd="0" parTransId="{ED45D3B5-6727-424A-A5CB-9564281984A6}" sibTransId="{6726F984-942D-4893-ADD8-960546EB4C23}"/>
    <dgm:cxn modelId="{A2BFE752-7281-4827-A559-917A7A4AAED9}" srcId="{FA4CB12C-4989-4442-B105-26AF5EC2A558}" destId="{2F283BFA-BE2F-4C3D-A2D2-B0C0E49B60B3}" srcOrd="1" destOrd="0" parTransId="{B758100E-E851-416D-9389-CF76852DBA16}" sibTransId="{E387E4C9-2F5D-4ADE-8F7E-63B4FADBA594}"/>
    <dgm:cxn modelId="{34449E56-DED7-4179-903D-946319821C0A}" type="presOf" srcId="{FA4CB12C-4989-4442-B105-26AF5EC2A558}" destId="{1B2CECEE-9611-47A6-A196-7ABD7869EEF6}" srcOrd="0" destOrd="0" presId="urn:microsoft.com/office/officeart/2008/layout/PictureAccentList"/>
    <dgm:cxn modelId="{A361E991-FCAA-4123-95C0-84D385857578}" type="presOf" srcId="{B2389A2D-8319-40E4-9D26-52AFA1AFD0FB}" destId="{A3E96BCE-FFC2-4D90-A6FE-2452DFE67430}" srcOrd="0" destOrd="0" presId="urn:microsoft.com/office/officeart/2008/layout/PictureAccentList"/>
    <dgm:cxn modelId="{A5178698-6647-46F1-80D1-04C26B89D2B4}" type="presOf" srcId="{72DB0BA7-E9DB-4AB2-A5B4-7753AEA2D564}" destId="{62631E97-0BCA-44EA-82E5-68A6A5E394D9}" srcOrd="0" destOrd="0" presId="urn:microsoft.com/office/officeart/2008/layout/PictureAccentList"/>
    <dgm:cxn modelId="{336FC2AD-5E35-4DF8-BF25-FDD97398E0DA}" type="presOf" srcId="{BA33937C-83AD-4CF6-86EB-AD707BBE2628}" destId="{16E00365-BD18-4BCF-9DD8-4D4C3E4B8124}" srcOrd="0" destOrd="0" presId="urn:microsoft.com/office/officeart/2008/layout/PictureAccentList"/>
    <dgm:cxn modelId="{B878DCD1-9E9D-4740-B1CA-23249C7CA0C9}" type="presOf" srcId="{2F283BFA-BE2F-4C3D-A2D2-B0C0E49B60B3}" destId="{9CF36D61-5CF8-45BB-995F-46970ADD2730}" srcOrd="0" destOrd="0" presId="urn:microsoft.com/office/officeart/2008/layout/PictureAccentList"/>
    <dgm:cxn modelId="{56988FE5-F873-4727-9A47-B778735BEEB0}" srcId="{FA4CB12C-4989-4442-B105-26AF5EC2A558}" destId="{BA33937C-83AD-4CF6-86EB-AD707BBE2628}" srcOrd="4" destOrd="0" parTransId="{2AAFB111-112B-4C27-B4E8-155E5D15AECE}" sibTransId="{F04F653B-44E3-42BD-9CC9-0F76B56C9AA6}"/>
    <dgm:cxn modelId="{794CDB97-1204-4E93-9506-A13E0F867B71}" type="presParOf" srcId="{828C8241-9010-496C-9BEA-6EBE96C6403D}" destId="{83A89FC1-B25C-42D7-B3F6-F13CFDF0EA72}" srcOrd="0" destOrd="0" presId="urn:microsoft.com/office/officeart/2008/layout/PictureAccentList"/>
    <dgm:cxn modelId="{1B1C55BC-A52B-4DEA-A3D1-734D5694D56B}" type="presParOf" srcId="{83A89FC1-B25C-42D7-B3F6-F13CFDF0EA72}" destId="{03D85FD0-EFAE-49A4-8A55-A835520C4AD0}" srcOrd="0" destOrd="0" presId="urn:microsoft.com/office/officeart/2008/layout/PictureAccentList"/>
    <dgm:cxn modelId="{67A243E0-0102-4347-8D08-F56ADF018646}" type="presParOf" srcId="{03D85FD0-EFAE-49A4-8A55-A835520C4AD0}" destId="{1B2CECEE-9611-47A6-A196-7ABD7869EEF6}" srcOrd="0" destOrd="0" presId="urn:microsoft.com/office/officeart/2008/layout/PictureAccentList"/>
    <dgm:cxn modelId="{50D1801F-C664-41AD-B1DD-7E2E006DAF06}" type="presParOf" srcId="{83A89FC1-B25C-42D7-B3F6-F13CFDF0EA72}" destId="{86892807-114A-447C-B709-A833E538B546}" srcOrd="1" destOrd="0" presId="urn:microsoft.com/office/officeart/2008/layout/PictureAccentList"/>
    <dgm:cxn modelId="{66B94C26-58E8-45E9-AC46-7AA089AEDBB0}" type="presParOf" srcId="{86892807-114A-447C-B709-A833E538B546}" destId="{C65C5409-F8FA-4AD7-99E5-B9365DB2569B}" srcOrd="0" destOrd="0" presId="urn:microsoft.com/office/officeart/2008/layout/PictureAccentList"/>
    <dgm:cxn modelId="{AF62ECBB-FCF7-4ED9-BCB4-DEF0CCF4245E}" type="presParOf" srcId="{C65C5409-F8FA-4AD7-99E5-B9365DB2569B}" destId="{191A03D0-1CCC-4138-B0E1-2BBEA65348C8}" srcOrd="0" destOrd="0" presId="urn:microsoft.com/office/officeart/2008/layout/PictureAccentList"/>
    <dgm:cxn modelId="{4E1BB853-7B6C-4ACE-AF4D-756060929A9A}" type="presParOf" srcId="{C65C5409-F8FA-4AD7-99E5-B9365DB2569B}" destId="{DFA776A3-3A1B-4CAC-A9A1-E18184AF209D}" srcOrd="1" destOrd="0" presId="urn:microsoft.com/office/officeart/2008/layout/PictureAccentList"/>
    <dgm:cxn modelId="{3AEDED77-C119-4C1C-9E92-2C57915A1239}" type="presParOf" srcId="{86892807-114A-447C-B709-A833E538B546}" destId="{784BD13A-C02B-42A6-861C-14C7E83C81DE}" srcOrd="1" destOrd="0" presId="urn:microsoft.com/office/officeart/2008/layout/PictureAccentList"/>
    <dgm:cxn modelId="{59290624-05BE-48B4-BB19-B9197BFB225C}" type="presParOf" srcId="{784BD13A-C02B-42A6-861C-14C7E83C81DE}" destId="{4071C34F-8F8F-4412-A0AA-DAA8044A14BC}" srcOrd="0" destOrd="0" presId="urn:microsoft.com/office/officeart/2008/layout/PictureAccentList"/>
    <dgm:cxn modelId="{74EEE87B-E125-4C16-9D35-23903B69B76E}" type="presParOf" srcId="{784BD13A-C02B-42A6-861C-14C7E83C81DE}" destId="{9CF36D61-5CF8-45BB-995F-46970ADD2730}" srcOrd="1" destOrd="0" presId="urn:microsoft.com/office/officeart/2008/layout/PictureAccentList"/>
    <dgm:cxn modelId="{BE416A3E-E5F0-483F-916E-7293B999CC9B}" type="presParOf" srcId="{86892807-114A-447C-B709-A833E538B546}" destId="{A75DC680-B54D-4574-8A4D-A6A65FE9BDE6}" srcOrd="2" destOrd="0" presId="urn:microsoft.com/office/officeart/2008/layout/PictureAccentList"/>
    <dgm:cxn modelId="{845809AC-BD3F-4740-BA47-F4DC4BBE732B}" type="presParOf" srcId="{A75DC680-B54D-4574-8A4D-A6A65FE9BDE6}" destId="{976D65E3-0F96-40F4-8E3A-9E3E4DE4772E}" srcOrd="0" destOrd="0" presId="urn:microsoft.com/office/officeart/2008/layout/PictureAccentList"/>
    <dgm:cxn modelId="{3322E6DA-DA62-464B-A804-836B39FE76AE}" type="presParOf" srcId="{A75DC680-B54D-4574-8A4D-A6A65FE9BDE6}" destId="{652E4539-48AD-43E3-97F9-BAFCEC4BDABE}" srcOrd="1" destOrd="0" presId="urn:microsoft.com/office/officeart/2008/layout/PictureAccentList"/>
    <dgm:cxn modelId="{83A7A718-33BD-4226-9BC1-2D7A11CD63D0}" type="presParOf" srcId="{86892807-114A-447C-B709-A833E538B546}" destId="{1C00A99F-EB82-4ED9-82D1-96A54DCA7D60}" srcOrd="3" destOrd="0" presId="urn:microsoft.com/office/officeart/2008/layout/PictureAccentList"/>
    <dgm:cxn modelId="{60A01FD1-6806-45AF-98CE-C91862C0395F}" type="presParOf" srcId="{1C00A99F-EB82-4ED9-82D1-96A54DCA7D60}" destId="{59A57224-A70B-4D87-B913-490CF2DAF34D}" srcOrd="0" destOrd="0" presId="urn:microsoft.com/office/officeart/2008/layout/PictureAccentList"/>
    <dgm:cxn modelId="{D2CACACE-8902-4D35-8F92-B28A8D80DCBA}" type="presParOf" srcId="{1C00A99F-EB82-4ED9-82D1-96A54DCA7D60}" destId="{62631E97-0BCA-44EA-82E5-68A6A5E394D9}" srcOrd="1" destOrd="0" presId="urn:microsoft.com/office/officeart/2008/layout/PictureAccentList"/>
    <dgm:cxn modelId="{1EC17435-A4F0-4908-B9E4-A5B48B66D81F}" type="presParOf" srcId="{86892807-114A-447C-B709-A833E538B546}" destId="{E4E0C5BF-1034-45A3-8232-95C7EC3D6624}" srcOrd="4" destOrd="0" presId="urn:microsoft.com/office/officeart/2008/layout/PictureAccentList"/>
    <dgm:cxn modelId="{BA7D4BAD-745F-47D8-8E49-CAB7AC54AD30}" type="presParOf" srcId="{E4E0C5BF-1034-45A3-8232-95C7EC3D6624}" destId="{A7AB407F-F210-4B6D-991A-A19966E0F635}" srcOrd="0" destOrd="0" presId="urn:microsoft.com/office/officeart/2008/layout/PictureAccentList"/>
    <dgm:cxn modelId="{4385E64D-A4AB-4AF3-A7EF-0B97C678B35C}" type="presParOf" srcId="{E4E0C5BF-1034-45A3-8232-95C7EC3D6624}" destId="{16E00365-BD18-4BCF-9DD8-4D4C3E4B8124}" srcOrd="1" destOrd="0" presId="urn:microsoft.com/office/officeart/2008/layout/PictureAccentList"/>
    <dgm:cxn modelId="{B3FD7CC5-D365-46CF-9EF2-1A0753F44950}" type="presParOf" srcId="{828C8241-9010-496C-9BEA-6EBE96C6403D}" destId="{ED72F672-5BFD-4634-9FBD-D82DDFD706E1}" srcOrd="1" destOrd="0" presId="urn:microsoft.com/office/officeart/2008/layout/PictureAccentList"/>
    <dgm:cxn modelId="{61DC2E18-7D2C-4705-8B30-6DF2515BC388}" type="presParOf" srcId="{ED72F672-5BFD-4634-9FBD-D82DDFD706E1}" destId="{9EC52278-41D6-406A-AA6C-B9912B9BF4AA}" srcOrd="0" destOrd="0" presId="urn:microsoft.com/office/officeart/2008/layout/PictureAccentList"/>
    <dgm:cxn modelId="{947A49D7-A274-4AD2-8FA2-5E4EB8BAFCF1}" type="presParOf" srcId="{9EC52278-41D6-406A-AA6C-B9912B9BF4AA}" destId="{323AF368-4ED2-4342-A511-B6135862B93B}" srcOrd="0" destOrd="0" presId="urn:microsoft.com/office/officeart/2008/layout/PictureAccentList"/>
    <dgm:cxn modelId="{683EDA82-8741-4E4B-BF74-FDF9C509C452}" type="presParOf" srcId="{ED72F672-5BFD-4634-9FBD-D82DDFD706E1}" destId="{B663B87E-982F-4D7D-A358-F17B39C2590B}" srcOrd="1" destOrd="0" presId="urn:microsoft.com/office/officeart/2008/layout/PictureAccentList"/>
    <dgm:cxn modelId="{53E29549-8B9B-471D-A547-362D3116D2F7}" type="presParOf" srcId="{B663B87E-982F-4D7D-A358-F17B39C2590B}" destId="{663B7B0A-78AC-4227-8529-B138B9F6988C}" srcOrd="0" destOrd="0" presId="urn:microsoft.com/office/officeart/2008/layout/PictureAccentList"/>
    <dgm:cxn modelId="{FEF1839D-2E02-40BA-88EE-FF3D3C054D73}" type="presParOf" srcId="{663B7B0A-78AC-4227-8529-B138B9F6988C}" destId="{B4251266-7DC1-403A-B294-859350F0C9F8}" srcOrd="0" destOrd="0" presId="urn:microsoft.com/office/officeart/2008/layout/PictureAccentList"/>
    <dgm:cxn modelId="{5B130261-2BD3-4402-B082-DB1B053E71AC}" type="presParOf" srcId="{663B7B0A-78AC-4227-8529-B138B9F6988C}" destId="{A3E96BCE-FFC2-4D90-A6FE-2452DFE67430}" srcOrd="1" destOrd="0" presId="urn:microsoft.com/office/officeart/2008/layout/PictureAccentList"/>
    <dgm:cxn modelId="{4B385CB6-F2A8-4BF8-90CB-969F3E8A3097}" type="presParOf" srcId="{B663B87E-982F-4D7D-A358-F17B39C2590B}" destId="{38F70C39-FC58-43E9-AEA2-D97BBC2D5BF7}" srcOrd="1" destOrd="0" presId="urn:microsoft.com/office/officeart/2008/layout/PictureAccentList"/>
    <dgm:cxn modelId="{81539A13-2380-43B1-B346-BA49F284754B}" type="presParOf" srcId="{38F70C39-FC58-43E9-AEA2-D97BBC2D5BF7}" destId="{609B2C0C-52A0-4446-B4E4-2809E762A556}" srcOrd="0" destOrd="0" presId="urn:microsoft.com/office/officeart/2008/layout/PictureAccentList"/>
    <dgm:cxn modelId="{18270326-6459-4C33-9207-36A54F361C50}" type="presParOf" srcId="{38F70C39-FC58-43E9-AEA2-D97BBC2D5BF7}" destId="{9B90D743-E57F-4CC9-91BB-A8FFD16195D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B4E2F7C-2F69-4ACB-A3CC-6085D7B974D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57B17CD-8D05-4B38-B335-131CB8D60FA8}">
      <dgm:prSet phldrT="[Text]" custT="1"/>
      <dgm:spPr/>
      <dgm:t>
        <a:bodyPr/>
        <a:lstStyle/>
        <a:p>
          <a:r>
            <a:rPr lang="en-US" sz="1600" dirty="0">
              <a:solidFill>
                <a:schemeClr val="bg1"/>
              </a:solidFill>
              <a:latin typeface="Hind Vadodara" panose="020B0604020202020204" charset="0"/>
              <a:cs typeface="Hind Vadodara" panose="020B0604020202020204" charset="0"/>
            </a:rPr>
            <a:t>Represents a student’s current level of functioning</a:t>
          </a:r>
        </a:p>
      </dgm:t>
    </dgm:pt>
    <dgm:pt modelId="{42F0B05B-849F-4B98-8747-D3B9415D758B}" type="parTrans" cxnId="{E58D4953-346B-4CC7-A5FF-3FEFE5B83A98}">
      <dgm:prSet/>
      <dgm:spPr/>
      <dgm:t>
        <a:bodyPr/>
        <a:lstStyle/>
        <a:p>
          <a:endParaRPr lang="en-US" sz="1600">
            <a:solidFill>
              <a:schemeClr val="bg1"/>
            </a:solidFill>
            <a:latin typeface="Hind Vadodara" panose="020B0604020202020204" charset="0"/>
            <a:cs typeface="Hind Vadodara" panose="020B0604020202020204" charset="0"/>
          </a:endParaRPr>
        </a:p>
      </dgm:t>
    </dgm:pt>
    <dgm:pt modelId="{18EDD572-DA87-45AE-8ED6-2B3F4E312299}" type="sibTrans" cxnId="{E58D4953-346B-4CC7-A5FF-3FEFE5B83A98}">
      <dgm:prSet/>
      <dgm:spPr/>
      <dgm:t>
        <a:bodyPr/>
        <a:lstStyle/>
        <a:p>
          <a:endParaRPr lang="en-US" sz="1600">
            <a:solidFill>
              <a:schemeClr val="bg1"/>
            </a:solidFill>
            <a:latin typeface="Hind Vadodara" panose="020B0604020202020204" charset="0"/>
            <a:cs typeface="Hind Vadodara" panose="020B0604020202020204" charset="0"/>
          </a:endParaRPr>
        </a:p>
      </dgm:t>
    </dgm:pt>
    <dgm:pt modelId="{3305E36C-F36D-4248-97A4-443D859635FE}">
      <dgm:prSet custT="1"/>
      <dgm:spPr/>
      <dgm:t>
        <a:bodyPr/>
        <a:lstStyle/>
        <a:p>
          <a:r>
            <a:rPr lang="en-US" sz="1600" dirty="0">
              <a:solidFill>
                <a:schemeClr val="bg1"/>
              </a:solidFill>
              <a:latin typeface="Hind Vadodara" panose="020B0604020202020204" charset="0"/>
              <a:cs typeface="Hind Vadodara" panose="020B0604020202020204" charset="0"/>
            </a:rPr>
            <a:t>Is the measuring stick by which intervention data are compared to determine the extent to which a change in behavior occurred</a:t>
          </a:r>
        </a:p>
      </dgm:t>
    </dgm:pt>
    <dgm:pt modelId="{F7B59FB0-2376-4B11-876A-31C38CD4F4EB}" type="parTrans" cxnId="{2FE770F2-376E-4C8B-B873-F739963F3ECB}">
      <dgm:prSet/>
      <dgm:spPr/>
      <dgm:t>
        <a:bodyPr/>
        <a:lstStyle/>
        <a:p>
          <a:endParaRPr lang="en-US" sz="1600">
            <a:solidFill>
              <a:schemeClr val="bg1"/>
            </a:solidFill>
            <a:latin typeface="Hind Vadodara" panose="020B0604020202020204" charset="0"/>
            <a:cs typeface="Hind Vadodara" panose="020B0604020202020204" charset="0"/>
          </a:endParaRPr>
        </a:p>
      </dgm:t>
    </dgm:pt>
    <dgm:pt modelId="{55F86CC5-E653-4461-8A8B-1C891F336F40}" type="sibTrans" cxnId="{2FE770F2-376E-4C8B-B873-F739963F3ECB}">
      <dgm:prSet/>
      <dgm:spPr/>
      <dgm:t>
        <a:bodyPr/>
        <a:lstStyle/>
        <a:p>
          <a:endParaRPr lang="en-US" sz="1600">
            <a:solidFill>
              <a:schemeClr val="bg1"/>
            </a:solidFill>
            <a:latin typeface="Hind Vadodara" panose="020B0604020202020204" charset="0"/>
            <a:cs typeface="Hind Vadodara" panose="020B0604020202020204" charset="0"/>
          </a:endParaRPr>
        </a:p>
      </dgm:t>
    </dgm:pt>
    <dgm:pt modelId="{EC16A12D-DC92-4A0F-B005-E63B20592D4F}">
      <dgm:prSet custT="1"/>
      <dgm:spPr/>
      <dgm:t>
        <a:bodyPr/>
        <a:lstStyle/>
        <a:p>
          <a:r>
            <a:rPr lang="en-US" sz="1600" dirty="0">
              <a:solidFill>
                <a:schemeClr val="bg1"/>
              </a:solidFill>
              <a:latin typeface="Hind Vadodara" panose="020B0604020202020204" charset="0"/>
              <a:cs typeface="Hind Vadodara" panose="020B0604020202020204" charset="0"/>
            </a:rPr>
            <a:t>Aids in goal setting</a:t>
          </a:r>
        </a:p>
      </dgm:t>
    </dgm:pt>
    <dgm:pt modelId="{CF12E0FD-3649-4CCA-B910-4821BC13895C}" type="parTrans" cxnId="{F3BEA48F-9166-4478-BC0E-DC38257E7EF6}">
      <dgm:prSet/>
      <dgm:spPr/>
      <dgm:t>
        <a:bodyPr/>
        <a:lstStyle/>
        <a:p>
          <a:endParaRPr lang="en-US" sz="1600">
            <a:solidFill>
              <a:schemeClr val="bg1"/>
            </a:solidFill>
            <a:latin typeface="Hind Vadodara" panose="020B0604020202020204" charset="0"/>
            <a:cs typeface="Hind Vadodara" panose="020B0604020202020204" charset="0"/>
          </a:endParaRPr>
        </a:p>
      </dgm:t>
    </dgm:pt>
    <dgm:pt modelId="{98C67793-1BA5-452B-B73C-8B2F02AD4DA7}" type="sibTrans" cxnId="{F3BEA48F-9166-4478-BC0E-DC38257E7EF6}">
      <dgm:prSet/>
      <dgm:spPr/>
      <dgm:t>
        <a:bodyPr/>
        <a:lstStyle/>
        <a:p>
          <a:endParaRPr lang="en-US" sz="1600">
            <a:solidFill>
              <a:schemeClr val="bg1"/>
            </a:solidFill>
            <a:latin typeface="Hind Vadodara" panose="020B0604020202020204" charset="0"/>
            <a:cs typeface="Hind Vadodara" panose="020B0604020202020204" charset="0"/>
          </a:endParaRPr>
        </a:p>
      </dgm:t>
    </dgm:pt>
    <dgm:pt modelId="{80AD5159-B83C-4AE8-9E57-B06975C01564}" type="pres">
      <dgm:prSet presAssocID="{3B4E2F7C-2F69-4ACB-A3CC-6085D7B974D6}" presName="linearFlow" presStyleCnt="0">
        <dgm:presLayoutVars>
          <dgm:dir/>
          <dgm:resizeHandles val="exact"/>
        </dgm:presLayoutVars>
      </dgm:prSet>
      <dgm:spPr/>
    </dgm:pt>
    <dgm:pt modelId="{F8E560E2-6CA6-43B9-A952-FCF1AF018BCD}" type="pres">
      <dgm:prSet presAssocID="{757B17CD-8D05-4B38-B335-131CB8D60FA8}" presName="composite" presStyleCnt="0"/>
      <dgm:spPr/>
    </dgm:pt>
    <dgm:pt modelId="{225E6D7E-567A-41F8-A2DE-1F51BA8BC644}" type="pres">
      <dgm:prSet presAssocID="{757B17CD-8D05-4B38-B335-131CB8D60FA8}"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EA0EF7F1-DDCE-4092-91B9-56D7B7014796}" type="pres">
      <dgm:prSet presAssocID="{757B17CD-8D05-4B38-B335-131CB8D60FA8}" presName="txShp" presStyleLbl="node1" presStyleIdx="0" presStyleCnt="3">
        <dgm:presLayoutVars>
          <dgm:bulletEnabled val="1"/>
        </dgm:presLayoutVars>
      </dgm:prSet>
      <dgm:spPr/>
    </dgm:pt>
    <dgm:pt modelId="{95E5B0D4-286F-4657-9FDD-CDB9A52DBCA1}" type="pres">
      <dgm:prSet presAssocID="{18EDD572-DA87-45AE-8ED6-2B3F4E312299}" presName="spacing" presStyleCnt="0"/>
      <dgm:spPr/>
    </dgm:pt>
    <dgm:pt modelId="{0995BEE0-306F-4342-88A8-14573AE71202}" type="pres">
      <dgm:prSet presAssocID="{3305E36C-F36D-4248-97A4-443D859635FE}" presName="composite" presStyleCnt="0"/>
      <dgm:spPr/>
    </dgm:pt>
    <dgm:pt modelId="{4F2D282A-6136-4F38-880E-ADB98F731864}" type="pres">
      <dgm:prSet presAssocID="{3305E36C-F36D-4248-97A4-443D859635FE}"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uler"/>
        </a:ext>
      </dgm:extLst>
    </dgm:pt>
    <dgm:pt modelId="{C2FB0FE1-DAB1-412A-A2A3-6CF9A2A1E7A0}" type="pres">
      <dgm:prSet presAssocID="{3305E36C-F36D-4248-97A4-443D859635FE}" presName="txShp" presStyleLbl="node1" presStyleIdx="1" presStyleCnt="3">
        <dgm:presLayoutVars>
          <dgm:bulletEnabled val="1"/>
        </dgm:presLayoutVars>
      </dgm:prSet>
      <dgm:spPr/>
    </dgm:pt>
    <dgm:pt modelId="{90E4B57A-B091-46BE-913C-BC3B2B8FC75A}" type="pres">
      <dgm:prSet presAssocID="{55F86CC5-E653-4461-8A8B-1C891F336F40}" presName="spacing" presStyleCnt="0"/>
      <dgm:spPr/>
    </dgm:pt>
    <dgm:pt modelId="{B653F5A6-09EE-4956-950B-1B016D7B9825}" type="pres">
      <dgm:prSet presAssocID="{EC16A12D-DC92-4A0F-B005-E63B20592D4F}" presName="composite" presStyleCnt="0"/>
      <dgm:spPr/>
    </dgm:pt>
    <dgm:pt modelId="{2EC6A8BE-5D6E-4891-814A-A2D517E78529}" type="pres">
      <dgm:prSet presAssocID="{EC16A12D-DC92-4A0F-B005-E63B20592D4F}"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resentation with checklist"/>
        </a:ext>
      </dgm:extLst>
    </dgm:pt>
    <dgm:pt modelId="{2AED1F3A-3BFB-4057-B2E6-5997FF556453}" type="pres">
      <dgm:prSet presAssocID="{EC16A12D-DC92-4A0F-B005-E63B20592D4F}" presName="txShp" presStyleLbl="node1" presStyleIdx="2" presStyleCnt="3">
        <dgm:presLayoutVars>
          <dgm:bulletEnabled val="1"/>
        </dgm:presLayoutVars>
      </dgm:prSet>
      <dgm:spPr/>
    </dgm:pt>
  </dgm:ptLst>
  <dgm:cxnLst>
    <dgm:cxn modelId="{24F2DA15-47EE-4746-8DC9-C0064445982A}" type="presOf" srcId="{EC16A12D-DC92-4A0F-B005-E63B20592D4F}" destId="{2AED1F3A-3BFB-4057-B2E6-5997FF556453}" srcOrd="0" destOrd="0" presId="urn:microsoft.com/office/officeart/2005/8/layout/vList3"/>
    <dgm:cxn modelId="{C8C55326-069A-44DF-B893-295495AC8CB7}" type="presOf" srcId="{3305E36C-F36D-4248-97A4-443D859635FE}" destId="{C2FB0FE1-DAB1-412A-A2A3-6CF9A2A1E7A0}" srcOrd="0" destOrd="0" presId="urn:microsoft.com/office/officeart/2005/8/layout/vList3"/>
    <dgm:cxn modelId="{E58D4953-346B-4CC7-A5FF-3FEFE5B83A98}" srcId="{3B4E2F7C-2F69-4ACB-A3CC-6085D7B974D6}" destId="{757B17CD-8D05-4B38-B335-131CB8D60FA8}" srcOrd="0" destOrd="0" parTransId="{42F0B05B-849F-4B98-8747-D3B9415D758B}" sibTransId="{18EDD572-DA87-45AE-8ED6-2B3F4E312299}"/>
    <dgm:cxn modelId="{F3BEA48F-9166-4478-BC0E-DC38257E7EF6}" srcId="{3B4E2F7C-2F69-4ACB-A3CC-6085D7B974D6}" destId="{EC16A12D-DC92-4A0F-B005-E63B20592D4F}" srcOrd="2" destOrd="0" parTransId="{CF12E0FD-3649-4CCA-B910-4821BC13895C}" sibTransId="{98C67793-1BA5-452B-B73C-8B2F02AD4DA7}"/>
    <dgm:cxn modelId="{24C8A7D7-CE8B-4E14-A7B6-D7DF9AAD5B9B}" type="presOf" srcId="{3B4E2F7C-2F69-4ACB-A3CC-6085D7B974D6}" destId="{80AD5159-B83C-4AE8-9E57-B06975C01564}" srcOrd="0" destOrd="0" presId="urn:microsoft.com/office/officeart/2005/8/layout/vList3"/>
    <dgm:cxn modelId="{837250D8-D3A6-4BFD-BEBD-178EEAEA4D7C}" type="presOf" srcId="{757B17CD-8D05-4B38-B335-131CB8D60FA8}" destId="{EA0EF7F1-DDCE-4092-91B9-56D7B7014796}" srcOrd="0" destOrd="0" presId="urn:microsoft.com/office/officeart/2005/8/layout/vList3"/>
    <dgm:cxn modelId="{2FE770F2-376E-4C8B-B873-F739963F3ECB}" srcId="{3B4E2F7C-2F69-4ACB-A3CC-6085D7B974D6}" destId="{3305E36C-F36D-4248-97A4-443D859635FE}" srcOrd="1" destOrd="0" parTransId="{F7B59FB0-2376-4B11-876A-31C38CD4F4EB}" sibTransId="{55F86CC5-E653-4461-8A8B-1C891F336F40}"/>
    <dgm:cxn modelId="{E2C31E2C-6553-4CBF-9806-C7EAA120354F}" type="presParOf" srcId="{80AD5159-B83C-4AE8-9E57-B06975C01564}" destId="{F8E560E2-6CA6-43B9-A952-FCF1AF018BCD}" srcOrd="0" destOrd="0" presId="urn:microsoft.com/office/officeart/2005/8/layout/vList3"/>
    <dgm:cxn modelId="{7BC68A7D-3C6E-4EAF-88A7-21F3B68F8253}" type="presParOf" srcId="{F8E560E2-6CA6-43B9-A952-FCF1AF018BCD}" destId="{225E6D7E-567A-41F8-A2DE-1F51BA8BC644}" srcOrd="0" destOrd="0" presId="urn:microsoft.com/office/officeart/2005/8/layout/vList3"/>
    <dgm:cxn modelId="{6248E521-CB53-4A7E-93FA-C2FAC565EC12}" type="presParOf" srcId="{F8E560E2-6CA6-43B9-A952-FCF1AF018BCD}" destId="{EA0EF7F1-DDCE-4092-91B9-56D7B7014796}" srcOrd="1" destOrd="0" presId="urn:microsoft.com/office/officeart/2005/8/layout/vList3"/>
    <dgm:cxn modelId="{C869F60C-FF31-4A60-983B-7A6EFB1C4380}" type="presParOf" srcId="{80AD5159-B83C-4AE8-9E57-B06975C01564}" destId="{95E5B0D4-286F-4657-9FDD-CDB9A52DBCA1}" srcOrd="1" destOrd="0" presId="urn:microsoft.com/office/officeart/2005/8/layout/vList3"/>
    <dgm:cxn modelId="{3C045AB8-ACA3-446B-B1B6-934BF1DF4DA9}" type="presParOf" srcId="{80AD5159-B83C-4AE8-9E57-B06975C01564}" destId="{0995BEE0-306F-4342-88A8-14573AE71202}" srcOrd="2" destOrd="0" presId="urn:microsoft.com/office/officeart/2005/8/layout/vList3"/>
    <dgm:cxn modelId="{6873319F-403E-4C12-B91E-C8ECFB252CBF}" type="presParOf" srcId="{0995BEE0-306F-4342-88A8-14573AE71202}" destId="{4F2D282A-6136-4F38-880E-ADB98F731864}" srcOrd="0" destOrd="0" presId="urn:microsoft.com/office/officeart/2005/8/layout/vList3"/>
    <dgm:cxn modelId="{9AB5A105-3FFB-418C-BA9F-A8D69ED12266}" type="presParOf" srcId="{0995BEE0-306F-4342-88A8-14573AE71202}" destId="{C2FB0FE1-DAB1-412A-A2A3-6CF9A2A1E7A0}" srcOrd="1" destOrd="0" presId="urn:microsoft.com/office/officeart/2005/8/layout/vList3"/>
    <dgm:cxn modelId="{820D786D-A6B1-47FA-AFE6-BD11BC0FF428}" type="presParOf" srcId="{80AD5159-B83C-4AE8-9E57-B06975C01564}" destId="{90E4B57A-B091-46BE-913C-BC3B2B8FC75A}" srcOrd="3" destOrd="0" presId="urn:microsoft.com/office/officeart/2005/8/layout/vList3"/>
    <dgm:cxn modelId="{B2BE6EDF-1503-4A60-BE37-5744422C58A4}" type="presParOf" srcId="{80AD5159-B83C-4AE8-9E57-B06975C01564}" destId="{B653F5A6-09EE-4956-950B-1B016D7B9825}" srcOrd="4" destOrd="0" presId="urn:microsoft.com/office/officeart/2005/8/layout/vList3"/>
    <dgm:cxn modelId="{7E4AB3B2-E33C-4D93-BC73-771C3F3F13C5}" type="presParOf" srcId="{B653F5A6-09EE-4956-950B-1B016D7B9825}" destId="{2EC6A8BE-5D6E-4891-814A-A2D517E78529}" srcOrd="0" destOrd="0" presId="urn:microsoft.com/office/officeart/2005/8/layout/vList3"/>
    <dgm:cxn modelId="{40146628-339B-4165-A6B2-21065A699968}" type="presParOf" srcId="{B653F5A6-09EE-4956-950B-1B016D7B9825}" destId="{2AED1F3A-3BFB-4057-B2E6-5997FF55645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a:latin typeface="Hind Vadodara" panose="020B0604020202020204" charset="0"/>
              <a:cs typeface="Hind Vadodara" panose="020B0604020202020204" charset="0"/>
            </a:rPr>
            <a:t>Training Overview</a:t>
          </a:r>
          <a:endParaRPr lang="en-US">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kumimoji="0" lang="en-US" b="0" i="0" u="none" strike="noStrike" cap="none" spc="0" normalizeH="0" baseline="0" noProof="0" dirty="0">
              <a:ln>
                <a:noFill/>
              </a:ln>
              <a:solidFill>
                <a:schemeClr val="tx1"/>
              </a:solidFill>
              <a:effectLst/>
              <a:uLnTx/>
              <a:uFillTx/>
              <a:latin typeface="Hind Vadodara"/>
              <a:cs typeface="Hind Vadodara"/>
              <a:sym typeface="Hind Vadodara"/>
            </a:rPr>
            <a:t>Develop a process for matching student need to practices</a:t>
          </a:r>
          <a:r>
            <a:rPr lang="en-US" dirty="0">
              <a:solidFill>
                <a:schemeClr val="tx1"/>
              </a:solidFill>
              <a:latin typeface="Hind Vadodara" panose="020B0604020202020204" charset="0"/>
              <a:cs typeface="Hind Vadodara" panose="020B0604020202020204" charset="0"/>
            </a:rPr>
            <a:t> </a:t>
          </a:r>
          <a:endParaRPr lang="en-US" dirty="0">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Coaching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b="0" i="0" dirty="0">
              <a:latin typeface="Hind Vadodara" panose="020B0604020202020204" charset="0"/>
              <a:cs typeface="Hind Vadodara" panose="020B0604020202020204" charset="0"/>
            </a:rPr>
            <a:t>Targeted Intervention Organizer – Part 1 complete and review your </a:t>
          </a:r>
          <a:r>
            <a:rPr lang="en-US" dirty="0">
              <a:latin typeface="Hind Vadodara" panose="020B0604020202020204" charset="0"/>
              <a:cs typeface="Hind Vadodara" panose="020B0604020202020204" charset="0"/>
            </a:rPr>
            <a:t>“</a:t>
          </a:r>
          <a:r>
            <a:rPr lang="en-US" dirty="0">
              <a:solidFill>
                <a:srgbClr val="0070C0"/>
              </a:solidFill>
              <a:latin typeface="Hind Vadodara" panose="020B0604020202020204" charset="0"/>
              <a:cs typeface="Hind Vadodara" panose="020B0604020202020204" charset="0"/>
              <a:hlinkClick xmlns:r="http://schemas.openxmlformats.org/officeDocument/2006/relationships" r:id="rId1">
                <a:extLst>
                  <a:ext uri="{A12FA001-AC4F-418D-AE19-62706E023703}">
                    <ahyp:hlinkClr xmlns:ahyp="http://schemas.microsoft.com/office/drawing/2018/hyperlinkcolor" val="tx"/>
                  </a:ext>
                </a:extLst>
              </a:hlinkClick>
            </a:rPr>
            <a:t>decision rules</a:t>
          </a:r>
          <a:r>
            <a:rPr lang="en-US" dirty="0">
              <a:latin typeface="Hind Vadodara" panose="020B0604020202020204" charset="0"/>
              <a:cs typeface="Hind Vadodara" panose="020B0604020202020204" charset="0"/>
            </a:rPr>
            <a:t>” or guidelines for matching student need to practices </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2BC275E8-B0ED-44BC-8701-0276A7962DF5}">
      <dgm:prSet/>
      <dgm:spPr/>
      <dgm:t>
        <a:bodyPr/>
        <a:lstStyle/>
        <a:p>
          <a:r>
            <a:rPr lang="en-US" dirty="0">
              <a:latin typeface="Hind Vadodara" panose="020B0604020202020204" charset="0"/>
              <a:cs typeface="Hind Vadodara" panose="020B0604020202020204" charset="0"/>
            </a:rPr>
            <a:t>Preview Part 2 of the Targeted Intervention Organizer </a:t>
          </a:r>
        </a:p>
      </dgm:t>
    </dgm:pt>
    <dgm:pt modelId="{5959245B-B384-483B-A50C-C00BE94F1F55}" type="parTrans" cxnId="{CF04D753-F880-46C7-A98A-E420059706AF}">
      <dgm:prSet/>
      <dgm:spPr/>
      <dgm:t>
        <a:bodyPr/>
        <a:lstStyle/>
        <a:p>
          <a:endParaRPr lang="en-US"/>
        </a:p>
      </dgm:t>
    </dgm:pt>
    <dgm:pt modelId="{EEDCF40A-063C-4606-B9DB-EAF580B4ED57}" type="sibTrans" cxnId="{CF04D753-F880-46C7-A98A-E420059706AF}">
      <dgm:prSet/>
      <dgm:spPr/>
      <dgm:t>
        <a:bodyPr/>
        <a:lstStyle/>
        <a:p>
          <a:endParaRPr lang="en-US"/>
        </a:p>
      </dgm:t>
    </dgm:pt>
    <dgm:pt modelId="{F3052C1D-993B-45BA-B082-DAFAD70A6783}">
      <dgm:prSet/>
      <dgm:spPr/>
      <dgm:t>
        <a:bodyPr/>
        <a:lstStyle/>
        <a:p>
          <a:r>
            <a:rPr lang="en-US" dirty="0">
              <a:latin typeface="Hind Vadodara" panose="020B0604020202020204" charset="0"/>
              <a:cs typeface="Hind Vadodara" panose="020B0604020202020204" charset="0"/>
            </a:rPr>
            <a:t>Preview progress monitoring</a:t>
          </a:r>
        </a:p>
      </dgm:t>
    </dgm:pt>
    <dgm:pt modelId="{9A2FCDA5-C468-45C8-9AF0-AC212A0A6353}" type="parTrans" cxnId="{FF62EC39-D762-4977-8883-E28825F23845}">
      <dgm:prSet/>
      <dgm:spPr/>
      <dgm:t>
        <a:bodyPr/>
        <a:lstStyle/>
        <a:p>
          <a:endParaRPr lang="en-US"/>
        </a:p>
      </dgm:t>
    </dgm:pt>
    <dgm:pt modelId="{966B6FF5-2E2C-473B-A9EC-5D0E5913B066}" type="sibTrans" cxnId="{FF62EC39-D762-4977-8883-E28825F23845}">
      <dgm:prSet/>
      <dgm:spPr/>
      <dgm:t>
        <a:bodyPr/>
        <a:lstStyle/>
        <a:p>
          <a:endParaRPr lang="en-US"/>
        </a:p>
      </dgm:t>
    </dgm:pt>
    <dgm:pt modelId="{DD4E2551-4CC8-4B9D-BA0C-453BC945DC5F}">
      <dgm:prSet/>
      <dgm:spPr/>
      <dgm:t>
        <a:bodyPr/>
        <a:lstStyle/>
        <a:p>
          <a:r>
            <a:rPr lang="en-US" b="0" i="0">
              <a:latin typeface="Hind Vadodara" panose="020B0604020202020204" charset="0"/>
              <a:cs typeface="Hind Vadodara" panose="020B0604020202020204" charset="0"/>
            </a:rPr>
            <a:t>Prepare for April team training (TIO Part 2)</a:t>
          </a:r>
          <a:endParaRPr lang="en-US" b="0" i="0" dirty="0">
            <a:latin typeface="Hind Vadodara" panose="020B0604020202020204" charset="0"/>
            <a:cs typeface="Hind Vadodara" panose="020B0604020202020204" charset="0"/>
          </a:endParaRPr>
        </a:p>
      </dgm:t>
    </dgm:pt>
    <dgm:pt modelId="{465B7F96-5357-4623-AB38-1388A73E5D31}" type="parTrans" cxnId="{0C60714C-F86F-4474-A52B-05057755ACB3}">
      <dgm:prSet/>
      <dgm:spPr/>
      <dgm:t>
        <a:bodyPr/>
        <a:lstStyle/>
        <a:p>
          <a:endParaRPr lang="en-US"/>
        </a:p>
      </dgm:t>
    </dgm:pt>
    <dgm:pt modelId="{7A6DDE7F-D4A5-40E9-8889-7722AAF2B388}" type="sibTrans" cxnId="{0C60714C-F86F-4474-A52B-05057755ACB3}">
      <dgm:prSet/>
      <dgm:spPr/>
      <dgm:t>
        <a:bodyPr/>
        <a:lstStyle/>
        <a:p>
          <a:endParaRPr lang="en-US"/>
        </a:p>
      </dgm:t>
    </dgm:pt>
    <dgm:pt modelId="{657F85FB-4041-44F0-8375-1557DD5BF32D}">
      <dgm:prSet/>
      <dgm:spPr/>
      <dgm:t>
        <a:bodyPr/>
        <a:lstStyle/>
        <a:p>
          <a:r>
            <a:rPr lang="en-US" b="0" i="0" dirty="0">
              <a:solidFill>
                <a:srgbClr val="FF0000"/>
              </a:solidFill>
              <a:latin typeface="Hind Vadodara" panose="020B0604020202020204" charset="0"/>
              <a:cs typeface="Hind Vadodara" panose="020B0604020202020204" charset="0"/>
            </a:rPr>
            <a:t>Complete this doc for </a:t>
          </a:r>
          <a:r>
            <a:rPr lang="en-US" b="0" i="0" dirty="0">
              <a:solidFill>
                <a:srgbClr val="0070C0"/>
              </a:solidFill>
              <a:latin typeface="Hind Vadodara" panose="020B0604020202020204" charset="0"/>
              <a:cs typeface="Hind Vadodara" panose="020B0604020202020204" charset="0"/>
              <a:hlinkClick xmlns:r="http://schemas.openxmlformats.org/officeDocument/2006/relationships" r:id="rId2">
                <a:extLst>
                  <a:ext uri="{A12FA001-AC4F-418D-AE19-62706E023703}">
                    <ahyp:hlinkClr xmlns:ahyp="http://schemas.microsoft.com/office/drawing/2018/hyperlinkcolor" val="tx"/>
                  </a:ext>
                </a:extLst>
              </a:hlinkClick>
            </a:rPr>
            <a:t>to schedule your TFI spring assessment</a:t>
          </a:r>
          <a:r>
            <a:rPr lang="en-US" b="0" i="0" dirty="0">
              <a:solidFill>
                <a:srgbClr val="FF0000"/>
              </a:solidFill>
              <a:latin typeface="Hind Vadodara" panose="020B0604020202020204" charset="0"/>
              <a:cs typeface="Hind Vadodara" panose="020B0604020202020204" charset="0"/>
            </a:rPr>
            <a:t> </a:t>
          </a:r>
        </a:p>
      </dgm:t>
    </dgm:pt>
    <dgm:pt modelId="{F73E3644-1E82-4A00-B173-F04BA4EBFF72}" type="parTrans" cxnId="{CA991956-16B8-425E-866F-1F034A42F202}">
      <dgm:prSet/>
      <dgm:spPr/>
      <dgm:t>
        <a:bodyPr/>
        <a:lstStyle/>
        <a:p>
          <a:endParaRPr lang="en-US"/>
        </a:p>
      </dgm:t>
    </dgm:pt>
    <dgm:pt modelId="{352628C7-69CC-40C5-B9DF-1841D3A0BEE5}" type="sibTrans" cxnId="{CA991956-16B8-425E-866F-1F034A42F202}">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34273B03-EBB6-412D-B0C8-8328E34FA6BE}" type="presOf" srcId="{2BC275E8-B0ED-44BC-8701-0276A7962DF5}" destId="{CE8F6958-B957-B144-A963-026AA1D9ABDB}" srcOrd="0" destOrd="1" presId="urn:microsoft.com/office/officeart/2005/8/layout/list1"/>
    <dgm:cxn modelId="{0B6D1625-A431-4013-91D3-D68BBC2D7F7E}" type="presOf" srcId="{F3052C1D-993B-45BA-B082-DAFAD70A6783}" destId="{CE8F6958-B957-B144-A963-026AA1D9ABDB}" srcOrd="0" destOrd="2" presId="urn:microsoft.com/office/officeart/2005/8/layout/list1"/>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FF62EC39-D762-4977-8883-E28825F23845}" srcId="{05D97896-9045-6849-A71D-8E42F9CC8889}" destId="{F3052C1D-993B-45BA-B082-DAFAD70A6783}" srcOrd="2" destOrd="0" parTransId="{9A2FCDA5-C468-45C8-9AF0-AC212A0A6353}" sibTransId="{966B6FF5-2E2C-473B-A9EC-5D0E5913B066}"/>
    <dgm:cxn modelId="{0C60714C-F86F-4474-A52B-05057755ACB3}" srcId="{48F713D6-874B-4E4C-BED0-4C17EA4E5A75}" destId="{DD4E2551-4CC8-4B9D-BA0C-453BC945DC5F}" srcOrd="1" destOrd="0" parTransId="{465B7F96-5357-4623-AB38-1388A73E5D31}" sibTransId="{7A6DDE7F-D4A5-40E9-8889-7722AAF2B388}"/>
    <dgm:cxn modelId="{64CD1552-14D3-0240-BE13-DC3365155DF1}" srcId="{05D97896-9045-6849-A71D-8E42F9CC8889}" destId="{B5808C49-E0DE-7542-B5D0-D9EC2E960C7D}" srcOrd="0" destOrd="0" parTransId="{ED57B4FE-9BC4-6B43-83D1-815C64E0A98F}" sibTransId="{940E4135-6CB1-834A-9E54-009269C18648}"/>
    <dgm:cxn modelId="{CF04D753-F880-46C7-A98A-E420059706AF}" srcId="{05D97896-9045-6849-A71D-8E42F9CC8889}" destId="{2BC275E8-B0ED-44BC-8701-0276A7962DF5}" srcOrd="1" destOrd="0" parTransId="{5959245B-B384-483B-A50C-C00BE94F1F55}" sibTransId="{EEDCF40A-063C-4606-B9DB-EAF580B4ED57}"/>
    <dgm:cxn modelId="{3507DC74-BB1A-3747-A4EB-3A2F2AFF0C2A}" type="presOf" srcId="{139B28B7-98AE-2442-8242-E675E9F54483}" destId="{107712AD-F0E7-8045-90F3-AA033147F7E7}" srcOrd="0" destOrd="0" presId="urn:microsoft.com/office/officeart/2005/8/layout/list1"/>
    <dgm:cxn modelId="{CA991956-16B8-425E-866F-1F034A42F202}" srcId="{48F713D6-874B-4E4C-BED0-4C17EA4E5A75}" destId="{657F85FB-4041-44F0-8375-1557DD5BF32D}" srcOrd="2" destOrd="0" parTransId="{F73E3644-1E82-4A00-B173-F04BA4EBFF72}" sibTransId="{352628C7-69CC-40C5-B9DF-1841D3A0BEE5}"/>
    <dgm:cxn modelId="{7C516956-5EA3-46CD-A957-AEED4498D191}" type="presOf" srcId="{DD4E2551-4CC8-4B9D-BA0C-453BC945DC5F}" destId="{6DEC4ABA-01BF-B445-B753-0C4747FBD7B7}" srcOrd="0" destOrd="1" presId="urn:microsoft.com/office/officeart/2005/8/layout/list1"/>
    <dgm:cxn modelId="{F922DA78-D131-0F47-AF40-388712E08629}" type="presOf" srcId="{05D97896-9045-6849-A71D-8E42F9CC8889}" destId="{FDC1BDC8-9000-5F46-8ACC-75AD0D32A6E6}" srcOrd="1" destOrd="0" presId="urn:microsoft.com/office/officeart/2005/8/layout/list1"/>
    <dgm:cxn modelId="{FDE21C9D-5440-3A4D-91B6-9811B4727826}" type="presOf" srcId="{B5808C49-E0DE-7542-B5D0-D9EC2E960C7D}" destId="{CE8F6958-B957-B144-A963-026AA1D9ABDB}" srcOrd="0" destOrd="0" presId="urn:microsoft.com/office/officeart/2005/8/layout/list1"/>
    <dgm:cxn modelId="{BA406DA9-5E3B-234E-92DA-60FF57F51E5E}" type="presOf" srcId="{48F713D6-874B-4E4C-BED0-4C17EA4E5A75}" destId="{8A70A0D7-DCB4-7044-A1FB-0060A6DAA495}" srcOrd="0" destOrd="0" presId="urn:microsoft.com/office/officeart/2005/8/layout/list1"/>
    <dgm:cxn modelId="{9608A0BF-149A-3849-A886-74DCC21A6D61}" type="presOf" srcId="{52D8E2F3-0364-9447-8045-B50D84D1A3C5}" destId="{6DEC4ABA-01BF-B445-B753-0C4747FBD7B7}" srcOrd="0" destOrd="0" presId="urn:microsoft.com/office/officeart/2005/8/layout/list1"/>
    <dgm:cxn modelId="{9F896FC1-61F6-4CE0-A06E-1726D1F462AF}" type="presOf" srcId="{657F85FB-4041-44F0-8375-1557DD5BF32D}" destId="{6DEC4ABA-01BF-B445-B753-0C4747FBD7B7}" srcOrd="0" destOrd="2"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dirty="0">
              <a:latin typeface="Hind Vadodara" panose="020B0604020202020204" charset="0"/>
              <a:cs typeface="Hind Vadodara" panose="020B0604020202020204" charset="0"/>
            </a:rPr>
            <a:t>Coaches’</a:t>
          </a:r>
          <a:r>
            <a:rPr lang="en-US" dirty="0">
              <a:latin typeface="Hind Vadodara" panose="020B0604020202020204" charset="0"/>
              <a:cs typeface="Hind Vadodara" panose="020B0604020202020204" charset="0"/>
            </a:rPr>
            <a:t> T</a:t>
          </a:r>
          <a:r>
            <a:rPr lang="en-US" b="0" i="0" dirty="0">
              <a:latin typeface="Hind Vadodara" panose="020B0604020202020204" charset="0"/>
              <a:cs typeface="Hind Vadodara" panose="020B0604020202020204" charset="0"/>
            </a:rPr>
            <a:t>asks February: </a:t>
          </a:r>
          <a:endParaRPr lang="en-US"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29EABD88-11E4-4320-B6EE-B7888205CE2E}">
      <dgm:prSet/>
      <dgm:spPr/>
      <dgm:t>
        <a:bodyPr/>
        <a:lstStyle/>
        <a:p>
          <a:pPr rtl="0">
            <a:buFont typeface="Wingdings" panose="05000000000000000000" pitchFamily="2" charset="2"/>
            <a:buChar char="ü"/>
          </a:pPr>
          <a:r>
            <a:rPr lang="en-US" b="0" i="0" dirty="0">
              <a:latin typeface="Hind Vadodara" panose="020B0604020202020204" charset="0"/>
              <a:cs typeface="Hind Vadodara" panose="020B0604020202020204" charset="0"/>
            </a:rPr>
            <a:t>Working docs for review in your PBIS Academy Tier 2 folder shared with us </a:t>
          </a:r>
          <a:r>
            <a:rPr lang="en-US" b="0" i="0" dirty="0">
              <a:latin typeface="Hind Vadodara" panose="020B0604020202020204" charset="0"/>
              <a:cs typeface="Hind Vadodara" panose="020B0604020202020204" charset="0"/>
              <a:sym typeface="Wingdings" panose="05000000000000000000" pitchFamily="2" charset="2"/>
            </a:rPr>
            <a:t></a:t>
          </a:r>
          <a:endParaRPr lang="en-US" b="0" i="0" dirty="0">
            <a:latin typeface="Hind Vadodara" panose="020B0604020202020204" charset="0"/>
            <a:cs typeface="Hind Vadodara" panose="020B0604020202020204" charset="0"/>
          </a:endParaRPr>
        </a:p>
      </dgm:t>
    </dgm:pt>
    <dgm:pt modelId="{6FC67C47-38C7-4AF5-8EB7-F3E255271749}" type="parTrans" cxnId="{F18C0A48-681C-4DC1-B608-C265ED783F76}">
      <dgm:prSet/>
      <dgm:spPr/>
      <dgm:t>
        <a:bodyPr/>
        <a:lstStyle/>
        <a:p>
          <a:endParaRPr lang="en-US"/>
        </a:p>
      </dgm:t>
    </dgm:pt>
    <dgm:pt modelId="{50AFA964-39CD-4282-B326-4FDAF8831AA1}" type="sibTrans" cxnId="{F18C0A48-681C-4DC1-B608-C265ED783F76}">
      <dgm:prSet/>
      <dgm:spPr/>
      <dgm:t>
        <a:bodyPr/>
        <a:lstStyle/>
        <a:p>
          <a:endParaRPr lang="en-US"/>
        </a:p>
      </dgm:t>
    </dgm:pt>
    <dgm:pt modelId="{06F10B00-4D0F-4124-A9A5-C3B8E254BED4}">
      <dgm:prSet phldr="0"/>
      <dgm:spPr/>
      <dgm:t>
        <a:bodyPr/>
        <a:lstStyle/>
        <a:p>
          <a:pPr rtl="0"/>
          <a:r>
            <a:rPr lang="en-US" b="0" i="0" dirty="0">
              <a:latin typeface="Hind Vadodara" panose="020B0604020202020204" charset="0"/>
              <a:cs typeface="Hind Vadodara" panose="020B0604020202020204" charset="0"/>
            </a:rPr>
            <a:t>Agenda </a:t>
          </a:r>
        </a:p>
      </dgm:t>
    </dgm:pt>
    <dgm:pt modelId="{99A853D4-D160-4A61-8FD8-3D1018CE050C}" type="parTrans" cxnId="{90EE1609-6C8C-40C0-9206-488C7A9E3ACE}">
      <dgm:prSet/>
      <dgm:spPr/>
      <dgm:t>
        <a:bodyPr/>
        <a:lstStyle/>
        <a:p>
          <a:endParaRPr lang="en-US"/>
        </a:p>
      </dgm:t>
    </dgm:pt>
    <dgm:pt modelId="{6D9318B0-533E-419F-B318-F1D490BCF997}" type="sibTrans" cxnId="{90EE1609-6C8C-40C0-9206-488C7A9E3ACE}">
      <dgm:prSet/>
      <dgm:spPr/>
      <dgm:t>
        <a:bodyPr/>
        <a:lstStyle/>
        <a:p>
          <a:endParaRPr lang="en-US"/>
        </a:p>
      </dgm:t>
    </dgm:pt>
    <dgm:pt modelId="{8F2C91B3-C3A7-43AB-9154-E8C953F4774D}">
      <dgm:prSet/>
      <dgm:spPr/>
      <dgm:t>
        <a:bodyPr/>
        <a:lstStyle/>
        <a:p>
          <a:pPr rtl="0">
            <a:buFont typeface="Wingdings" panose="05000000000000000000" pitchFamily="2" charset="2"/>
            <a:buChar char="ü"/>
          </a:pPr>
          <a:r>
            <a:rPr lang="en-US" b="0" i="0" dirty="0">
              <a:solidFill>
                <a:srgbClr val="C00000"/>
              </a:solidFill>
              <a:latin typeface="Hind Vadodara" panose="020B0604020202020204" charset="0"/>
              <a:cs typeface="Hind Vadodara" panose="020B0604020202020204" charset="0"/>
            </a:rPr>
            <a:t> Develop a process for staff, student (and family) training </a:t>
          </a:r>
          <a:endParaRPr lang="en-US" b="0" i="0" dirty="0">
            <a:latin typeface="Hind Vadodara" panose="020B0604020202020204" charset="0"/>
            <a:cs typeface="Hind Vadodara" panose="020B0604020202020204" charset="0"/>
          </a:endParaRPr>
        </a:p>
      </dgm:t>
    </dgm:pt>
    <dgm:pt modelId="{217EDFCB-13C8-4D36-8126-054186DB7A98}" type="parTrans" cxnId="{37835533-8C14-4DDA-9175-2C1C3C7539CE}">
      <dgm:prSet/>
      <dgm:spPr/>
      <dgm:t>
        <a:bodyPr/>
        <a:lstStyle/>
        <a:p>
          <a:endParaRPr lang="en-US"/>
        </a:p>
      </dgm:t>
    </dgm:pt>
    <dgm:pt modelId="{45F11DB2-2629-423F-A2B7-A4D412CD6CD0}" type="sibTrans" cxnId="{37835533-8C14-4DDA-9175-2C1C3C7539CE}">
      <dgm:prSet/>
      <dgm:spPr/>
      <dgm:t>
        <a:bodyPr/>
        <a:lstStyle/>
        <a:p>
          <a:endParaRPr lang="en-US"/>
        </a:p>
      </dgm:t>
    </dgm:pt>
    <dgm:pt modelId="{706D2ECB-21EC-4844-91D0-4BD60612301F}">
      <dgm:prSet/>
      <dgm:spPr/>
      <dgm:t>
        <a:bodyPr/>
        <a:lstStyle/>
        <a:p>
          <a:r>
            <a:rPr lang="en-US" dirty="0"/>
            <a:t>Critical features self-check for installing your T2 practices </a:t>
          </a:r>
        </a:p>
      </dgm:t>
    </dgm:pt>
    <dgm:pt modelId="{CCFE32EB-4081-4B47-AAD6-E92B68986021}" type="parTrans" cxnId="{8C192AB0-E48F-4B8B-9C06-DE6C6595DAF0}">
      <dgm:prSet/>
      <dgm:spPr/>
      <dgm:t>
        <a:bodyPr/>
        <a:lstStyle/>
        <a:p>
          <a:endParaRPr lang="en-US"/>
        </a:p>
      </dgm:t>
    </dgm:pt>
    <dgm:pt modelId="{C09854AB-A67F-4AF7-8DF5-C18840C52299}" type="sibTrans" cxnId="{8C192AB0-E48F-4B8B-9C06-DE6C6595DAF0}">
      <dgm:prSet/>
      <dgm:spPr/>
      <dgm:t>
        <a:bodyPr/>
        <a:lstStyle/>
        <a:p>
          <a:endParaRPr lang="en-US"/>
        </a:p>
      </dgm:t>
    </dgm:pt>
    <dgm:pt modelId="{EEAB4959-D766-465D-8A56-86C523A1918C}">
      <dgm:prSet/>
      <dgm:spPr/>
      <dgm:t>
        <a:bodyPr/>
        <a:lstStyle/>
        <a:p>
          <a:r>
            <a:rPr lang="en-US" dirty="0"/>
            <a:t>Identify barriers/concerns</a:t>
          </a:r>
        </a:p>
      </dgm:t>
    </dgm:pt>
    <dgm:pt modelId="{C968BD5C-6BD5-496E-8D42-B19D6D526A45}" type="parTrans" cxnId="{EFD379E4-979E-437F-8761-D7C10C143108}">
      <dgm:prSet/>
      <dgm:spPr/>
      <dgm:t>
        <a:bodyPr/>
        <a:lstStyle/>
        <a:p>
          <a:endParaRPr lang="en-US"/>
        </a:p>
      </dgm:t>
    </dgm:pt>
    <dgm:pt modelId="{1934D6EB-4506-4004-A032-2308C0614FAF}" type="sibTrans" cxnId="{EFD379E4-979E-437F-8761-D7C10C143108}">
      <dgm:prSet/>
      <dgm:spPr/>
      <dgm:t>
        <a:bodyPr/>
        <a:lstStyle/>
        <a:p>
          <a:endParaRPr lang="en-US"/>
        </a:p>
      </dgm:t>
    </dgm:pt>
    <dgm:pt modelId="{5AE69160-7097-4229-A129-C79026E9CB6F}">
      <dgm:prSet/>
      <dgm:spPr/>
      <dgm:t>
        <a:bodyPr/>
        <a:lstStyle/>
        <a:p>
          <a:r>
            <a:rPr lang="en-US" dirty="0"/>
            <a:t>Navigating resources</a:t>
          </a:r>
        </a:p>
      </dgm:t>
    </dgm:pt>
    <dgm:pt modelId="{CCD73F3C-196D-419A-A168-68EE04C22949}" type="parTrans" cxnId="{30DF5CCB-9EE4-4EB9-8057-F7C065A531B6}">
      <dgm:prSet/>
      <dgm:spPr/>
      <dgm:t>
        <a:bodyPr/>
        <a:lstStyle/>
        <a:p>
          <a:endParaRPr lang="en-US"/>
        </a:p>
      </dgm:t>
    </dgm:pt>
    <dgm:pt modelId="{9EBD77C3-CD0B-4276-A198-4C55B7CDAA9F}" type="sibTrans" cxnId="{30DF5CCB-9EE4-4EB9-8057-F7C065A531B6}">
      <dgm:prSet/>
      <dgm:spPr/>
      <dgm:t>
        <a:bodyPr/>
        <a:lstStyle/>
        <a:p>
          <a:endParaRPr lang="en-US"/>
        </a:p>
      </dgm:t>
    </dgm:pt>
    <dgm:pt modelId="{80F603B3-C84F-48D1-9068-1551ED656273}">
      <dgm:prSet/>
      <dgm:spPr/>
      <dgm:t>
        <a:bodyPr/>
        <a:lstStyle/>
        <a:p>
          <a:pPr rtl="0">
            <a:buFont typeface="Wingdings" panose="05000000000000000000" pitchFamily="2" charset="2"/>
            <a:buChar char="ü"/>
          </a:pPr>
          <a:r>
            <a:rPr lang="en-US" b="0" i="0" dirty="0">
              <a:latin typeface="Hind Vadodara" panose="020B0604020202020204" charset="0"/>
              <a:cs typeface="Hind Vadodara" panose="020B0604020202020204" charset="0"/>
            </a:rPr>
            <a:t>Use a </a:t>
          </a:r>
          <a:r>
            <a:rPr lang="en-US" b="0" i="0" dirty="0">
              <a:solidFill>
                <a:srgbClr val="7030A0"/>
              </a:solidFill>
              <a:latin typeface="Hind Vadodara" panose="020B0604020202020204" charset="0"/>
              <a:cs typeface="Hind Vadodara" panose="020B0604020202020204" charset="0"/>
              <a:hlinkClick xmlns:r="http://schemas.openxmlformats.org/officeDocument/2006/relationships" r:id="rId1">
                <a:extLst>
                  <a:ext uri="{A12FA001-AC4F-418D-AE19-62706E023703}">
                    <ahyp:hlinkClr xmlns:ahyp="http://schemas.microsoft.com/office/drawing/2018/hyperlinkcolor" val="tx"/>
                  </a:ext>
                </a:extLst>
              </a:hlinkClick>
            </a:rPr>
            <a:t>self-checklist</a:t>
          </a:r>
          <a:r>
            <a:rPr lang="en-US" b="0" i="0" dirty="0">
              <a:latin typeface="Hind Vadodara" panose="020B0604020202020204" charset="0"/>
              <a:cs typeface="Hind Vadodara" panose="020B0604020202020204" charset="0"/>
            </a:rPr>
            <a:t> or action plan to install primary T2 practices</a:t>
          </a:r>
        </a:p>
      </dgm:t>
    </dgm:pt>
    <dgm:pt modelId="{BFBF1EB7-955E-4917-9747-CBE8952E196A}" type="parTrans" cxnId="{EDB7F711-49E3-4F48-999F-39FA2A73C05C}">
      <dgm:prSet/>
      <dgm:spPr/>
      <dgm:t>
        <a:bodyPr/>
        <a:lstStyle/>
        <a:p>
          <a:endParaRPr lang="en-US"/>
        </a:p>
      </dgm:t>
    </dgm:pt>
    <dgm:pt modelId="{AEF1E498-5A15-49BE-96C0-C77E7F44AA50}" type="sibTrans" cxnId="{EDB7F711-49E3-4F48-999F-39FA2A73C05C}">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C32F2B68-BD32-408D-B575-32E0445ABC3C}" type="pres">
      <dgm:prSet presAssocID="{06F10B00-4D0F-4124-A9A5-C3B8E254BED4}" presName="parentLin" presStyleCnt="0"/>
      <dgm:spPr/>
    </dgm:pt>
    <dgm:pt modelId="{3D0DC7FC-7108-4C43-9D22-96E4427D1C96}" type="pres">
      <dgm:prSet presAssocID="{06F10B00-4D0F-4124-A9A5-C3B8E254BED4}" presName="parentLeftMargin" presStyleLbl="node1" presStyleIdx="0" presStyleCnt="2"/>
      <dgm:spPr/>
    </dgm:pt>
    <dgm:pt modelId="{B0ED63BB-D15C-4D7A-8D84-1E82BC1117F2}" type="pres">
      <dgm:prSet presAssocID="{06F10B00-4D0F-4124-A9A5-C3B8E254BED4}" presName="parentText" presStyleLbl="node1" presStyleIdx="0" presStyleCnt="2">
        <dgm:presLayoutVars>
          <dgm:chMax val="0"/>
          <dgm:bulletEnabled val="1"/>
        </dgm:presLayoutVars>
      </dgm:prSet>
      <dgm:spPr/>
    </dgm:pt>
    <dgm:pt modelId="{658580BD-51EF-4654-98F5-7D9B7992ADAA}" type="pres">
      <dgm:prSet presAssocID="{06F10B00-4D0F-4124-A9A5-C3B8E254BED4}" presName="negativeSpace" presStyleCnt="0"/>
      <dgm:spPr/>
    </dgm:pt>
    <dgm:pt modelId="{9F6048CB-9024-434B-AD5D-C213F61CA443}" type="pres">
      <dgm:prSet presAssocID="{06F10B00-4D0F-4124-A9A5-C3B8E254BED4}" presName="childText" presStyleLbl="conFgAcc1" presStyleIdx="0" presStyleCnt="2">
        <dgm:presLayoutVars>
          <dgm:bulletEnabled val="1"/>
        </dgm:presLayoutVars>
      </dgm:prSet>
      <dgm:spPr/>
    </dgm:pt>
    <dgm:pt modelId="{272A2D80-6FAB-45DF-8CE6-E0A9D18C2BC6}" type="pres">
      <dgm:prSet presAssocID="{6D9318B0-533E-419F-B318-F1D490BCF997}"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90EE1609-6C8C-40C0-9206-488C7A9E3ACE}" srcId="{139B28B7-98AE-2442-8242-E675E9F54483}" destId="{06F10B00-4D0F-4124-A9A5-C3B8E254BED4}" srcOrd="0" destOrd="0" parTransId="{99A853D4-D160-4A61-8FD8-3D1018CE050C}" sibTransId="{6D9318B0-533E-419F-B318-F1D490BCF997}"/>
    <dgm:cxn modelId="{EDB7F711-49E3-4F48-999F-39FA2A73C05C}" srcId="{88926E0B-BFF6-E944-B1DF-44240C496CA1}" destId="{80F603B3-C84F-48D1-9068-1551ED656273}" srcOrd="1" destOrd="0" parTransId="{BFBF1EB7-955E-4917-9747-CBE8952E196A}" sibTransId="{AEF1E498-5A15-49BE-96C0-C77E7F44AA50}"/>
    <dgm:cxn modelId="{673D3E26-7208-4E5C-BCD6-391CCCC5D3D2}" type="presOf" srcId="{5AE69160-7097-4229-A129-C79026E9CB6F}" destId="{9F6048CB-9024-434B-AD5D-C213F61CA443}" srcOrd="0" destOrd="2" presId="urn:microsoft.com/office/officeart/2005/8/layout/list1"/>
    <dgm:cxn modelId="{37835533-8C14-4DDA-9175-2C1C3C7539CE}" srcId="{88926E0B-BFF6-E944-B1DF-44240C496CA1}" destId="{8F2C91B3-C3A7-43AB-9154-E8C953F4774D}" srcOrd="2" destOrd="0" parTransId="{217EDFCB-13C8-4D36-8126-054186DB7A98}" sibTransId="{45F11DB2-2629-423F-A2B7-A4D412CD6CD0}"/>
    <dgm:cxn modelId="{F18C0A48-681C-4DC1-B608-C265ED783F76}" srcId="{88926E0B-BFF6-E944-B1DF-44240C496CA1}" destId="{29EABD88-11E4-4320-B6EE-B7888205CE2E}" srcOrd="0" destOrd="0" parTransId="{6FC67C47-38C7-4AF5-8EB7-F3E255271749}" sibTransId="{50AFA964-39CD-4282-B326-4FDAF8831AA1}"/>
    <dgm:cxn modelId="{5E875468-6B1B-4AA5-93EF-AB4943D73E87}" type="presOf" srcId="{29EABD88-11E4-4320-B6EE-B7888205CE2E}" destId="{183C8042-F222-4C5B-948A-CA63CABAB28E}" srcOrd="0" destOrd="0" presId="urn:microsoft.com/office/officeart/2005/8/layout/list1"/>
    <dgm:cxn modelId="{AB27FB4B-8FB2-4CAE-A0CE-7945B3367DDD}" type="presOf" srcId="{06F10B00-4D0F-4124-A9A5-C3B8E254BED4}" destId="{B0ED63BB-D15C-4D7A-8D84-1E82BC1117F2}" srcOrd="1" destOrd="0" presId="urn:microsoft.com/office/officeart/2005/8/layout/list1"/>
    <dgm:cxn modelId="{01D20970-1BF7-45A8-BDE0-6EC320554AF3}" type="presOf" srcId="{8F2C91B3-C3A7-43AB-9154-E8C953F4774D}" destId="{183C8042-F222-4C5B-948A-CA63CABAB28E}" srcOrd="0" destOrd="2"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FB14DC77-2229-4120-A6EF-96B7345FA64A}" type="presOf" srcId="{80F603B3-C84F-48D1-9068-1551ED656273}" destId="{183C8042-F222-4C5B-948A-CA63CABAB28E}" srcOrd="0" destOrd="1" presId="urn:microsoft.com/office/officeart/2005/8/layout/list1"/>
    <dgm:cxn modelId="{C7A6B28E-C560-49F7-9A35-9820944C4D0F}" type="presOf" srcId="{706D2ECB-21EC-4844-91D0-4BD60612301F}" destId="{9F6048CB-9024-434B-AD5D-C213F61CA443}" srcOrd="0" destOrd="0" presId="urn:microsoft.com/office/officeart/2005/8/layout/list1"/>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8C192AB0-E48F-4B8B-9C06-DE6C6595DAF0}" srcId="{06F10B00-4D0F-4124-A9A5-C3B8E254BED4}" destId="{706D2ECB-21EC-4844-91D0-4BD60612301F}" srcOrd="0" destOrd="0" parTransId="{CCFE32EB-4081-4B47-AAD6-E92B68986021}" sibTransId="{C09854AB-A67F-4AF7-8DF5-C18840C52299}"/>
    <dgm:cxn modelId="{AF4E1BB2-2CDC-4A3A-9C79-B91BF2C78C98}" type="presOf" srcId="{EEAB4959-D766-465D-8A56-86C523A1918C}" destId="{9F6048CB-9024-434B-AD5D-C213F61CA443}" srcOrd="0" destOrd="1" presId="urn:microsoft.com/office/officeart/2005/8/layout/list1"/>
    <dgm:cxn modelId="{30DF5CCB-9EE4-4EB9-8057-F7C065A531B6}" srcId="{06F10B00-4D0F-4124-A9A5-C3B8E254BED4}" destId="{5AE69160-7097-4229-A129-C79026E9CB6F}" srcOrd="2" destOrd="0" parTransId="{CCD73F3C-196D-419A-A168-68EE04C22949}" sibTransId="{9EBD77C3-CD0B-4276-A198-4C55B7CDAA9F}"/>
    <dgm:cxn modelId="{39196ACC-EDA9-424C-9040-F46091BC1B5D}" type="presOf" srcId="{06F10B00-4D0F-4124-A9A5-C3B8E254BED4}" destId="{3D0DC7FC-7108-4C43-9D22-96E4427D1C96}" srcOrd="0" destOrd="0" presId="urn:microsoft.com/office/officeart/2005/8/layout/list1"/>
    <dgm:cxn modelId="{EFD379E4-979E-437F-8761-D7C10C143108}" srcId="{06F10B00-4D0F-4124-A9A5-C3B8E254BED4}" destId="{EEAB4959-D766-465D-8A56-86C523A1918C}" srcOrd="1" destOrd="0" parTransId="{C968BD5C-6BD5-496E-8D42-B19D6D526A45}" sibTransId="{1934D6EB-4506-4004-A032-2308C0614FAF}"/>
    <dgm:cxn modelId="{882C2C28-39D7-4769-8B7A-1FF4526A774B}" type="presParOf" srcId="{107712AD-F0E7-8045-90F3-AA033147F7E7}" destId="{C32F2B68-BD32-408D-B575-32E0445ABC3C}" srcOrd="0" destOrd="0" presId="urn:microsoft.com/office/officeart/2005/8/layout/list1"/>
    <dgm:cxn modelId="{268CDF28-E4FC-40B6-8BBC-93DB5293514F}" type="presParOf" srcId="{C32F2B68-BD32-408D-B575-32E0445ABC3C}" destId="{3D0DC7FC-7108-4C43-9D22-96E4427D1C96}" srcOrd="0" destOrd="0" presId="urn:microsoft.com/office/officeart/2005/8/layout/list1"/>
    <dgm:cxn modelId="{7D5F2D51-6C05-4AD7-BBB1-23294ECAEA85}" type="presParOf" srcId="{C32F2B68-BD32-408D-B575-32E0445ABC3C}" destId="{B0ED63BB-D15C-4D7A-8D84-1E82BC1117F2}" srcOrd="1" destOrd="0" presId="urn:microsoft.com/office/officeart/2005/8/layout/list1"/>
    <dgm:cxn modelId="{CDE36FCF-DFA8-4F31-A99A-64237E859E08}" type="presParOf" srcId="{107712AD-F0E7-8045-90F3-AA033147F7E7}" destId="{658580BD-51EF-4654-98F5-7D9B7992ADAA}" srcOrd="1" destOrd="0" presId="urn:microsoft.com/office/officeart/2005/8/layout/list1"/>
    <dgm:cxn modelId="{4F735F3D-79A3-4608-ABDF-DEA9FA780571}" type="presParOf" srcId="{107712AD-F0E7-8045-90F3-AA033147F7E7}" destId="{9F6048CB-9024-434B-AD5D-C213F61CA443}" srcOrd="2" destOrd="0" presId="urn:microsoft.com/office/officeart/2005/8/layout/list1"/>
    <dgm:cxn modelId="{B2D4B971-5EBE-40FE-8BAC-96ED59EB3EF5}" type="presParOf" srcId="{107712AD-F0E7-8045-90F3-AA033147F7E7}" destId="{272A2D80-6FAB-45DF-8CE6-E0A9D18C2BC6}"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a:latin typeface="Hind Vadodara" panose="020B0604020202020204" charset="0"/>
              <a:cs typeface="Hind Vadodara" panose="020B0604020202020204" charset="0"/>
            </a:rPr>
            <a:t>Training Overview</a:t>
          </a:r>
          <a:endParaRPr lang="en-US">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kumimoji="0" lang="en-US" b="0" i="0" u="none" strike="noStrike" cap="none" spc="0" normalizeH="0" baseline="0" noProof="0" dirty="0">
              <a:ln>
                <a:noFill/>
              </a:ln>
              <a:solidFill>
                <a:schemeClr val="tx1"/>
              </a:solidFill>
              <a:effectLst/>
              <a:uLnTx/>
              <a:uFillTx/>
              <a:latin typeface="Hind Vadodara"/>
              <a:cs typeface="Hind Vadodara"/>
              <a:sym typeface="Hind Vadodara"/>
            </a:rPr>
            <a:t>Develop a process for matching student need to practices</a:t>
          </a:r>
          <a:r>
            <a:rPr lang="en-US" dirty="0">
              <a:solidFill>
                <a:schemeClr val="tx1"/>
              </a:solidFill>
              <a:latin typeface="Hind Vadodara" panose="020B0604020202020204" charset="0"/>
              <a:cs typeface="Hind Vadodara" panose="020B0604020202020204" charset="0"/>
            </a:rPr>
            <a:t> </a:t>
          </a:r>
          <a:endParaRPr lang="en-US" dirty="0">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Coaching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b="0" i="0" dirty="0">
              <a:latin typeface="Hind Vadodara" panose="020B0604020202020204" charset="0"/>
              <a:cs typeface="Hind Vadodara" panose="020B0604020202020204" charset="0"/>
            </a:rPr>
            <a:t>Targeted Intervention Organizer – Part 1 complete and review your </a:t>
          </a:r>
          <a:r>
            <a:rPr lang="en-US" dirty="0">
              <a:latin typeface="Hind Vadodara" panose="020B0604020202020204" charset="0"/>
              <a:cs typeface="Hind Vadodara" panose="020B0604020202020204" charset="0"/>
            </a:rPr>
            <a:t>“</a:t>
          </a:r>
          <a:r>
            <a:rPr lang="en-US" dirty="0">
              <a:solidFill>
                <a:srgbClr val="0070C0"/>
              </a:solidFill>
              <a:latin typeface="Hind Vadodara" panose="020B0604020202020204" charset="0"/>
              <a:cs typeface="Hind Vadodara" panose="020B0604020202020204" charset="0"/>
              <a:hlinkClick xmlns:r="http://schemas.openxmlformats.org/officeDocument/2006/relationships" r:id="rId1">
                <a:extLst>
                  <a:ext uri="{A12FA001-AC4F-418D-AE19-62706E023703}">
                    <ahyp:hlinkClr xmlns:ahyp="http://schemas.microsoft.com/office/drawing/2018/hyperlinkcolor" val="tx"/>
                  </a:ext>
                </a:extLst>
              </a:hlinkClick>
            </a:rPr>
            <a:t>decision rules</a:t>
          </a:r>
          <a:r>
            <a:rPr lang="en-US" dirty="0">
              <a:latin typeface="Hind Vadodara" panose="020B0604020202020204" charset="0"/>
              <a:cs typeface="Hind Vadodara" panose="020B0604020202020204" charset="0"/>
            </a:rPr>
            <a:t>” or guidelines for matching student need to practices </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2BC275E8-B0ED-44BC-8701-0276A7962DF5}">
      <dgm:prSet/>
      <dgm:spPr/>
      <dgm:t>
        <a:bodyPr/>
        <a:lstStyle/>
        <a:p>
          <a:r>
            <a:rPr lang="en-US" dirty="0">
              <a:latin typeface="Hind Vadodara" panose="020B0604020202020204" charset="0"/>
              <a:cs typeface="Hind Vadodara" panose="020B0604020202020204" charset="0"/>
            </a:rPr>
            <a:t>Preview Part 2 of the Targeted Intervention Organizer </a:t>
          </a:r>
        </a:p>
      </dgm:t>
    </dgm:pt>
    <dgm:pt modelId="{5959245B-B384-483B-A50C-C00BE94F1F55}" type="parTrans" cxnId="{CF04D753-F880-46C7-A98A-E420059706AF}">
      <dgm:prSet/>
      <dgm:spPr/>
      <dgm:t>
        <a:bodyPr/>
        <a:lstStyle/>
        <a:p>
          <a:endParaRPr lang="en-US"/>
        </a:p>
      </dgm:t>
    </dgm:pt>
    <dgm:pt modelId="{EEDCF40A-063C-4606-B9DB-EAF580B4ED57}" type="sibTrans" cxnId="{CF04D753-F880-46C7-A98A-E420059706AF}">
      <dgm:prSet/>
      <dgm:spPr/>
      <dgm:t>
        <a:bodyPr/>
        <a:lstStyle/>
        <a:p>
          <a:endParaRPr lang="en-US"/>
        </a:p>
      </dgm:t>
    </dgm:pt>
    <dgm:pt modelId="{F3052C1D-993B-45BA-B082-DAFAD70A6783}">
      <dgm:prSet/>
      <dgm:spPr/>
      <dgm:t>
        <a:bodyPr/>
        <a:lstStyle/>
        <a:p>
          <a:r>
            <a:rPr lang="en-US" dirty="0">
              <a:latin typeface="Hind Vadodara" panose="020B0604020202020204" charset="0"/>
              <a:cs typeface="Hind Vadodara" panose="020B0604020202020204" charset="0"/>
            </a:rPr>
            <a:t>Preview progress monitoring</a:t>
          </a:r>
        </a:p>
      </dgm:t>
    </dgm:pt>
    <dgm:pt modelId="{9A2FCDA5-C468-45C8-9AF0-AC212A0A6353}" type="parTrans" cxnId="{FF62EC39-D762-4977-8883-E28825F23845}">
      <dgm:prSet/>
      <dgm:spPr/>
      <dgm:t>
        <a:bodyPr/>
        <a:lstStyle/>
        <a:p>
          <a:endParaRPr lang="en-US"/>
        </a:p>
      </dgm:t>
    </dgm:pt>
    <dgm:pt modelId="{966B6FF5-2E2C-473B-A9EC-5D0E5913B066}" type="sibTrans" cxnId="{FF62EC39-D762-4977-8883-E28825F23845}">
      <dgm:prSet/>
      <dgm:spPr/>
      <dgm:t>
        <a:bodyPr/>
        <a:lstStyle/>
        <a:p>
          <a:endParaRPr lang="en-US"/>
        </a:p>
      </dgm:t>
    </dgm:pt>
    <dgm:pt modelId="{FDD7E99C-CE1F-449D-B08D-CCC7D1D16A06}">
      <dgm:prSet/>
      <dgm:spPr/>
      <dgm:t>
        <a:bodyPr/>
        <a:lstStyle/>
        <a:p>
          <a:r>
            <a:rPr lang="en-US" b="0" i="0" dirty="0">
              <a:latin typeface="Hind Vadodara" panose="020B0604020202020204" charset="0"/>
              <a:cs typeface="Hind Vadodara" panose="020B0604020202020204" charset="0"/>
            </a:rPr>
            <a:t>Prepare for April team training (TIO Part 2)</a:t>
          </a:r>
        </a:p>
      </dgm:t>
    </dgm:pt>
    <dgm:pt modelId="{35223135-DFEA-4BD6-B392-F93C168088BA}" type="parTrans" cxnId="{588A25BF-3B6A-447A-900D-2030ABA34E73}">
      <dgm:prSet/>
      <dgm:spPr/>
      <dgm:t>
        <a:bodyPr/>
        <a:lstStyle/>
        <a:p>
          <a:endParaRPr lang="en-US"/>
        </a:p>
      </dgm:t>
    </dgm:pt>
    <dgm:pt modelId="{799B2CD3-2B2D-49E6-A731-BBE30810C4B7}" type="sibTrans" cxnId="{588A25BF-3B6A-447A-900D-2030ABA34E73}">
      <dgm:prSet/>
      <dgm:spPr/>
      <dgm:t>
        <a:bodyPr/>
        <a:lstStyle/>
        <a:p>
          <a:endParaRPr lang="en-US"/>
        </a:p>
      </dgm:t>
    </dgm:pt>
    <dgm:pt modelId="{C78B2476-D1F6-473A-BA72-C22181CDCFFC}">
      <dgm:prSet/>
      <dgm:spPr/>
      <dgm:t>
        <a:bodyPr/>
        <a:lstStyle/>
        <a:p>
          <a:r>
            <a:rPr lang="en-US" b="0" i="0" dirty="0">
              <a:solidFill>
                <a:srgbClr val="FF0000"/>
              </a:solidFill>
              <a:latin typeface="Hind Vadodara" panose="020B0604020202020204" charset="0"/>
              <a:cs typeface="Hind Vadodara" panose="020B0604020202020204" charset="0"/>
            </a:rPr>
            <a:t>Complete this doc for </a:t>
          </a:r>
          <a:r>
            <a:rPr lang="en-US" b="0" i="0" dirty="0">
              <a:solidFill>
                <a:srgbClr val="0070C0"/>
              </a:solidFill>
              <a:latin typeface="Hind Vadodara" panose="020B0604020202020204" charset="0"/>
              <a:cs typeface="Hind Vadodara" panose="020B0604020202020204" charset="0"/>
              <a:hlinkClick xmlns:r="http://schemas.openxmlformats.org/officeDocument/2006/relationships" r:id="rId2">
                <a:extLst>
                  <a:ext uri="{A12FA001-AC4F-418D-AE19-62706E023703}">
                    <ahyp:hlinkClr xmlns:ahyp="http://schemas.microsoft.com/office/drawing/2018/hyperlinkcolor" val="tx"/>
                  </a:ext>
                </a:extLst>
              </a:hlinkClick>
            </a:rPr>
            <a:t>to schedule your TFI spring assessment</a:t>
          </a:r>
          <a:r>
            <a:rPr lang="en-US" b="0" i="0" dirty="0">
              <a:solidFill>
                <a:srgbClr val="FF0000"/>
              </a:solidFill>
              <a:latin typeface="Hind Vadodara" panose="020B0604020202020204" charset="0"/>
              <a:cs typeface="Hind Vadodara" panose="020B0604020202020204" charset="0"/>
            </a:rPr>
            <a:t> </a:t>
          </a:r>
        </a:p>
      </dgm:t>
    </dgm:pt>
    <dgm:pt modelId="{77214145-A9F7-4CB6-B4C9-67C8052B2E26}" type="parTrans" cxnId="{37BC1F62-48BC-4611-AC6D-5893AC1058C7}">
      <dgm:prSet/>
      <dgm:spPr/>
      <dgm:t>
        <a:bodyPr/>
        <a:lstStyle/>
        <a:p>
          <a:endParaRPr lang="en-US"/>
        </a:p>
      </dgm:t>
    </dgm:pt>
    <dgm:pt modelId="{ADBCF471-6279-4CD7-B910-A163FAFD06D0}" type="sibTrans" cxnId="{37BC1F62-48BC-4611-AC6D-5893AC1058C7}">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34273B03-EBB6-412D-B0C8-8328E34FA6BE}" type="presOf" srcId="{2BC275E8-B0ED-44BC-8701-0276A7962DF5}" destId="{CE8F6958-B957-B144-A963-026AA1D9ABDB}" srcOrd="0" destOrd="1" presId="urn:microsoft.com/office/officeart/2005/8/layout/list1"/>
    <dgm:cxn modelId="{C836F422-4DCA-40A7-8ABE-E498547CF8CA}" type="presOf" srcId="{FDD7E99C-CE1F-449D-B08D-CCC7D1D16A06}" destId="{6DEC4ABA-01BF-B445-B753-0C4747FBD7B7}" srcOrd="0" destOrd="1" presId="urn:microsoft.com/office/officeart/2005/8/layout/list1"/>
    <dgm:cxn modelId="{0B6D1625-A431-4013-91D3-D68BBC2D7F7E}" type="presOf" srcId="{F3052C1D-993B-45BA-B082-DAFAD70A6783}" destId="{CE8F6958-B957-B144-A963-026AA1D9ABDB}" srcOrd="0" destOrd="2" presId="urn:microsoft.com/office/officeart/2005/8/layout/list1"/>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FF62EC39-D762-4977-8883-E28825F23845}" srcId="{05D97896-9045-6849-A71D-8E42F9CC8889}" destId="{F3052C1D-993B-45BA-B082-DAFAD70A6783}" srcOrd="2" destOrd="0" parTransId="{9A2FCDA5-C468-45C8-9AF0-AC212A0A6353}" sibTransId="{966B6FF5-2E2C-473B-A9EC-5D0E5913B066}"/>
    <dgm:cxn modelId="{37BC1F62-48BC-4611-AC6D-5893AC1058C7}" srcId="{48F713D6-874B-4E4C-BED0-4C17EA4E5A75}" destId="{C78B2476-D1F6-473A-BA72-C22181CDCFFC}" srcOrd="2" destOrd="0" parTransId="{77214145-A9F7-4CB6-B4C9-67C8052B2E26}" sibTransId="{ADBCF471-6279-4CD7-B910-A163FAFD06D0}"/>
    <dgm:cxn modelId="{64CD1552-14D3-0240-BE13-DC3365155DF1}" srcId="{05D97896-9045-6849-A71D-8E42F9CC8889}" destId="{B5808C49-E0DE-7542-B5D0-D9EC2E960C7D}" srcOrd="0" destOrd="0" parTransId="{ED57B4FE-9BC4-6B43-83D1-815C64E0A98F}" sibTransId="{940E4135-6CB1-834A-9E54-009269C18648}"/>
    <dgm:cxn modelId="{CF04D753-F880-46C7-A98A-E420059706AF}" srcId="{05D97896-9045-6849-A71D-8E42F9CC8889}" destId="{2BC275E8-B0ED-44BC-8701-0276A7962DF5}" srcOrd="1" destOrd="0" parTransId="{5959245B-B384-483B-A50C-C00BE94F1F55}" sibTransId="{EEDCF40A-063C-4606-B9DB-EAF580B4ED57}"/>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514D907C-A90A-4B5D-B1B0-6512542DBC0B}" type="presOf" srcId="{C78B2476-D1F6-473A-BA72-C22181CDCFFC}" destId="{6DEC4ABA-01BF-B445-B753-0C4747FBD7B7}" srcOrd="0" destOrd="2" presId="urn:microsoft.com/office/officeart/2005/8/layout/list1"/>
    <dgm:cxn modelId="{FDE21C9D-5440-3A4D-91B6-9811B4727826}" type="presOf" srcId="{B5808C49-E0DE-7542-B5D0-D9EC2E960C7D}" destId="{CE8F6958-B957-B144-A963-026AA1D9ABDB}" srcOrd="0" destOrd="0" presId="urn:microsoft.com/office/officeart/2005/8/layout/list1"/>
    <dgm:cxn modelId="{BA406DA9-5E3B-234E-92DA-60FF57F51E5E}" type="presOf" srcId="{48F713D6-874B-4E4C-BED0-4C17EA4E5A75}" destId="{8A70A0D7-DCB4-7044-A1FB-0060A6DAA495}" srcOrd="0" destOrd="0" presId="urn:microsoft.com/office/officeart/2005/8/layout/list1"/>
    <dgm:cxn modelId="{588A25BF-3B6A-447A-900D-2030ABA34E73}" srcId="{48F713D6-874B-4E4C-BED0-4C17EA4E5A75}" destId="{FDD7E99C-CE1F-449D-B08D-CCC7D1D16A06}" srcOrd="1" destOrd="0" parTransId="{35223135-DFEA-4BD6-B392-F93C168088BA}" sibTransId="{799B2CD3-2B2D-49E6-A731-BBE30810C4B7}"/>
    <dgm:cxn modelId="{9608A0BF-149A-3849-A886-74DCC21A6D61}" type="presOf" srcId="{52D8E2F3-0364-9447-8045-B50D84D1A3C5}" destId="{6DEC4ABA-01BF-B445-B753-0C4747FBD7B7}"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dirty="0">
              <a:latin typeface="Hind Vadodara" panose="020B0604020202020204" charset="0"/>
              <a:cs typeface="Hind Vadodara" panose="020B0604020202020204" charset="0"/>
            </a:rPr>
            <a:t>Coaches’</a:t>
          </a:r>
          <a:r>
            <a:rPr lang="en-US" dirty="0">
              <a:latin typeface="Hind Vadodara" panose="020B0604020202020204" charset="0"/>
              <a:cs typeface="Hind Vadodara" panose="020B0604020202020204" charset="0"/>
            </a:rPr>
            <a:t> T</a:t>
          </a:r>
          <a:r>
            <a:rPr lang="en-US" b="0" i="0" dirty="0">
              <a:latin typeface="Hind Vadodara" panose="020B0604020202020204" charset="0"/>
              <a:cs typeface="Hind Vadodara" panose="020B0604020202020204" charset="0"/>
            </a:rPr>
            <a:t>asks March: </a:t>
          </a:r>
          <a:endParaRPr lang="en-US"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29EABD88-11E4-4320-B6EE-B7888205CE2E}">
      <dgm:prSet/>
      <dgm:spPr/>
      <dgm:t>
        <a:bodyPr/>
        <a:lstStyle/>
        <a:p>
          <a:pPr rtl="0">
            <a:buFont typeface="Wingdings" panose="05000000000000000000" pitchFamily="2" charset="2"/>
            <a:buNone/>
          </a:pPr>
          <a:r>
            <a:rPr lang="en-US" b="0" i="0" dirty="0">
              <a:latin typeface="Hind Vadodara" panose="020B0604020202020204" charset="0"/>
              <a:cs typeface="Hind Vadodara" panose="020B0604020202020204" charset="0"/>
            </a:rPr>
            <a:t>Share with us:</a:t>
          </a:r>
        </a:p>
      </dgm:t>
    </dgm:pt>
    <dgm:pt modelId="{6FC67C47-38C7-4AF5-8EB7-F3E255271749}" type="parTrans" cxnId="{F18C0A48-681C-4DC1-B608-C265ED783F76}">
      <dgm:prSet/>
      <dgm:spPr/>
      <dgm:t>
        <a:bodyPr/>
        <a:lstStyle/>
        <a:p>
          <a:endParaRPr lang="en-US"/>
        </a:p>
      </dgm:t>
    </dgm:pt>
    <dgm:pt modelId="{50AFA964-39CD-4282-B326-4FDAF8831AA1}" type="sibTrans" cxnId="{F18C0A48-681C-4DC1-B608-C265ED783F76}">
      <dgm:prSet/>
      <dgm:spPr/>
      <dgm:t>
        <a:bodyPr/>
        <a:lstStyle/>
        <a:p>
          <a:endParaRPr lang="en-US"/>
        </a:p>
      </dgm:t>
    </dgm:pt>
    <dgm:pt modelId="{06F10B00-4D0F-4124-A9A5-C3B8E254BED4}">
      <dgm:prSet phldr="0"/>
      <dgm:spPr/>
      <dgm:t>
        <a:bodyPr/>
        <a:lstStyle/>
        <a:p>
          <a:pPr rtl="0"/>
          <a:r>
            <a:rPr lang="en-US" b="0" i="0" dirty="0">
              <a:latin typeface="Hind Vadodara" panose="020B0604020202020204" charset="0"/>
              <a:cs typeface="Hind Vadodara" panose="020B0604020202020204" charset="0"/>
            </a:rPr>
            <a:t>Agenda </a:t>
          </a:r>
        </a:p>
      </dgm:t>
    </dgm:pt>
    <dgm:pt modelId="{99A853D4-D160-4A61-8FD8-3D1018CE050C}" type="parTrans" cxnId="{90EE1609-6C8C-40C0-9206-488C7A9E3ACE}">
      <dgm:prSet/>
      <dgm:spPr/>
      <dgm:t>
        <a:bodyPr/>
        <a:lstStyle/>
        <a:p>
          <a:endParaRPr lang="en-US"/>
        </a:p>
      </dgm:t>
    </dgm:pt>
    <dgm:pt modelId="{6D9318B0-533E-419F-B318-F1D490BCF997}" type="sibTrans" cxnId="{90EE1609-6C8C-40C0-9206-488C7A9E3ACE}">
      <dgm:prSet/>
      <dgm:spPr/>
      <dgm:t>
        <a:bodyPr/>
        <a:lstStyle/>
        <a:p>
          <a:endParaRPr lang="en-US"/>
        </a:p>
      </dgm:t>
    </dgm:pt>
    <dgm:pt modelId="{706D2ECB-21EC-4844-91D0-4BD60612301F}">
      <dgm:prSet/>
      <dgm:spPr/>
      <dgm:t>
        <a:bodyPr/>
        <a:lstStyle/>
        <a:p>
          <a:r>
            <a:rPr lang="en-US" dirty="0"/>
            <a:t>Critical features self-check for installing your T2 practices </a:t>
          </a:r>
        </a:p>
      </dgm:t>
    </dgm:pt>
    <dgm:pt modelId="{CCFE32EB-4081-4B47-AAD6-E92B68986021}" type="parTrans" cxnId="{8C192AB0-E48F-4B8B-9C06-DE6C6595DAF0}">
      <dgm:prSet/>
      <dgm:spPr/>
      <dgm:t>
        <a:bodyPr/>
        <a:lstStyle/>
        <a:p>
          <a:endParaRPr lang="en-US"/>
        </a:p>
      </dgm:t>
    </dgm:pt>
    <dgm:pt modelId="{C09854AB-A67F-4AF7-8DF5-C18840C52299}" type="sibTrans" cxnId="{8C192AB0-E48F-4B8B-9C06-DE6C6595DAF0}">
      <dgm:prSet/>
      <dgm:spPr/>
      <dgm:t>
        <a:bodyPr/>
        <a:lstStyle/>
        <a:p>
          <a:endParaRPr lang="en-US"/>
        </a:p>
      </dgm:t>
    </dgm:pt>
    <dgm:pt modelId="{EEAB4959-D766-465D-8A56-86C523A1918C}">
      <dgm:prSet/>
      <dgm:spPr/>
      <dgm:t>
        <a:bodyPr/>
        <a:lstStyle/>
        <a:p>
          <a:r>
            <a:rPr lang="en-US" dirty="0"/>
            <a:t>Identify barriers/concerns</a:t>
          </a:r>
        </a:p>
      </dgm:t>
    </dgm:pt>
    <dgm:pt modelId="{C968BD5C-6BD5-496E-8D42-B19D6D526A45}" type="parTrans" cxnId="{EFD379E4-979E-437F-8761-D7C10C143108}">
      <dgm:prSet/>
      <dgm:spPr/>
      <dgm:t>
        <a:bodyPr/>
        <a:lstStyle/>
        <a:p>
          <a:endParaRPr lang="en-US"/>
        </a:p>
      </dgm:t>
    </dgm:pt>
    <dgm:pt modelId="{1934D6EB-4506-4004-A032-2308C0614FAF}" type="sibTrans" cxnId="{EFD379E4-979E-437F-8761-D7C10C143108}">
      <dgm:prSet/>
      <dgm:spPr/>
      <dgm:t>
        <a:bodyPr/>
        <a:lstStyle/>
        <a:p>
          <a:endParaRPr lang="en-US"/>
        </a:p>
      </dgm:t>
    </dgm:pt>
    <dgm:pt modelId="{5AE69160-7097-4229-A129-C79026E9CB6F}">
      <dgm:prSet/>
      <dgm:spPr/>
      <dgm:t>
        <a:bodyPr/>
        <a:lstStyle/>
        <a:p>
          <a:r>
            <a:rPr lang="en-US" dirty="0"/>
            <a:t>Navigating resources</a:t>
          </a:r>
        </a:p>
      </dgm:t>
    </dgm:pt>
    <dgm:pt modelId="{CCD73F3C-196D-419A-A168-68EE04C22949}" type="parTrans" cxnId="{30DF5CCB-9EE4-4EB9-8057-F7C065A531B6}">
      <dgm:prSet/>
      <dgm:spPr/>
      <dgm:t>
        <a:bodyPr/>
        <a:lstStyle/>
        <a:p>
          <a:endParaRPr lang="en-US"/>
        </a:p>
      </dgm:t>
    </dgm:pt>
    <dgm:pt modelId="{9EBD77C3-CD0B-4276-A198-4C55B7CDAA9F}" type="sibTrans" cxnId="{30DF5CCB-9EE4-4EB9-8057-F7C065A531B6}">
      <dgm:prSet/>
      <dgm:spPr/>
      <dgm:t>
        <a:bodyPr/>
        <a:lstStyle/>
        <a:p>
          <a:endParaRPr lang="en-US"/>
        </a:p>
      </dgm:t>
    </dgm:pt>
    <dgm:pt modelId="{C2C1701B-B525-4E5F-B694-01461B93B959}">
      <dgm:prSet/>
      <dgm:spPr/>
      <dgm:t>
        <a:bodyPr/>
        <a:lstStyle/>
        <a:p>
          <a:pPr rtl="0">
            <a:buFont typeface="Wingdings" panose="05000000000000000000" pitchFamily="2" charset="2"/>
            <a:buChar char="ü"/>
          </a:pPr>
          <a:r>
            <a:rPr lang="en-US" b="0" i="0" dirty="0">
              <a:latin typeface="Hind Vadodara" panose="020B0604020202020204" charset="0"/>
              <a:cs typeface="Hind Vadodara" panose="020B0604020202020204" charset="0"/>
            </a:rPr>
            <a:t>Decision guidelines (part of TIO) </a:t>
          </a:r>
        </a:p>
      </dgm:t>
    </dgm:pt>
    <dgm:pt modelId="{51271E93-44C0-46BB-B9C0-296AEBE3F66D}" type="parTrans" cxnId="{1C700250-EBDE-4781-B710-771241E63148}">
      <dgm:prSet/>
      <dgm:spPr/>
    </dgm:pt>
    <dgm:pt modelId="{E90C9D4F-64B9-4135-9486-E1EB832EA6B0}" type="sibTrans" cxnId="{1C700250-EBDE-4781-B710-771241E63148}">
      <dgm:prSet/>
      <dgm:spPr/>
    </dgm:pt>
    <dgm:pt modelId="{27EE8FBB-343C-4954-923C-F010DFB274E1}">
      <dgm:prSet/>
      <dgm:spPr/>
      <dgm:t>
        <a:bodyPr/>
        <a:lstStyle/>
        <a:p>
          <a:pPr rtl="0">
            <a:buFont typeface="Wingdings" panose="05000000000000000000" pitchFamily="2" charset="2"/>
            <a:buChar char="ü"/>
          </a:pPr>
          <a:r>
            <a:rPr lang="en-US" b="0" i="0" dirty="0">
              <a:latin typeface="Hind Vadodara" panose="020B0604020202020204" charset="0"/>
              <a:cs typeface="Hind Vadodara" panose="020B0604020202020204" charset="0"/>
            </a:rPr>
            <a:t>Targeted Intervention Organizer – Part 1 complete</a:t>
          </a:r>
        </a:p>
      </dgm:t>
    </dgm:pt>
    <dgm:pt modelId="{E0407A3E-02B2-43AB-A197-AF2F2AE7D9A0}" type="parTrans" cxnId="{A4B4DE3C-EC4D-49E3-9BE6-A25380F457DB}">
      <dgm:prSet/>
      <dgm:spPr/>
    </dgm:pt>
    <dgm:pt modelId="{4129DCB8-BDDE-4D9A-89A9-3D32E0B07660}" type="sibTrans" cxnId="{A4B4DE3C-EC4D-49E3-9BE6-A25380F457DB}">
      <dgm:prSet/>
      <dgm:spPr/>
    </dgm:pt>
    <dgm:pt modelId="{697C2861-DBF5-470F-B363-4735E11AA4E0}">
      <dgm:prSet/>
      <dgm:spPr/>
      <dgm:t>
        <a:bodyPr/>
        <a:lstStyle/>
        <a:p>
          <a:pPr rtl="0">
            <a:buFont typeface="Wingdings" panose="05000000000000000000" pitchFamily="2" charset="2"/>
            <a:buChar char="ü"/>
          </a:pPr>
          <a:r>
            <a:rPr lang="en-US" b="0" i="0" dirty="0">
              <a:latin typeface="Hind Vadodara" panose="020B0604020202020204" charset="0"/>
              <a:cs typeface="Hind Vadodara" panose="020B0604020202020204" charset="0"/>
            </a:rPr>
            <a:t>Dates for your TFI spring assessment </a:t>
          </a:r>
        </a:p>
      </dgm:t>
    </dgm:pt>
    <dgm:pt modelId="{C9650371-8CBE-4688-AF99-D9D498E167B6}" type="parTrans" cxnId="{EAE35EA7-947D-468D-8F38-B57A5E38E14A}">
      <dgm:prSet/>
      <dgm:spPr/>
    </dgm:pt>
    <dgm:pt modelId="{69294A03-0E08-4B24-B17A-66287D94FF13}" type="sibTrans" cxnId="{EAE35EA7-947D-468D-8F38-B57A5E38E14A}">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C32F2B68-BD32-408D-B575-32E0445ABC3C}" type="pres">
      <dgm:prSet presAssocID="{06F10B00-4D0F-4124-A9A5-C3B8E254BED4}" presName="parentLin" presStyleCnt="0"/>
      <dgm:spPr/>
    </dgm:pt>
    <dgm:pt modelId="{3D0DC7FC-7108-4C43-9D22-96E4427D1C96}" type="pres">
      <dgm:prSet presAssocID="{06F10B00-4D0F-4124-A9A5-C3B8E254BED4}" presName="parentLeftMargin" presStyleLbl="node1" presStyleIdx="0" presStyleCnt="2"/>
      <dgm:spPr/>
    </dgm:pt>
    <dgm:pt modelId="{B0ED63BB-D15C-4D7A-8D84-1E82BC1117F2}" type="pres">
      <dgm:prSet presAssocID="{06F10B00-4D0F-4124-A9A5-C3B8E254BED4}" presName="parentText" presStyleLbl="node1" presStyleIdx="0" presStyleCnt="2">
        <dgm:presLayoutVars>
          <dgm:chMax val="0"/>
          <dgm:bulletEnabled val="1"/>
        </dgm:presLayoutVars>
      </dgm:prSet>
      <dgm:spPr/>
    </dgm:pt>
    <dgm:pt modelId="{658580BD-51EF-4654-98F5-7D9B7992ADAA}" type="pres">
      <dgm:prSet presAssocID="{06F10B00-4D0F-4124-A9A5-C3B8E254BED4}" presName="negativeSpace" presStyleCnt="0"/>
      <dgm:spPr/>
    </dgm:pt>
    <dgm:pt modelId="{9F6048CB-9024-434B-AD5D-C213F61CA443}" type="pres">
      <dgm:prSet presAssocID="{06F10B00-4D0F-4124-A9A5-C3B8E254BED4}" presName="childText" presStyleLbl="conFgAcc1" presStyleIdx="0" presStyleCnt="2">
        <dgm:presLayoutVars>
          <dgm:bulletEnabled val="1"/>
        </dgm:presLayoutVars>
      </dgm:prSet>
      <dgm:spPr/>
    </dgm:pt>
    <dgm:pt modelId="{272A2D80-6FAB-45DF-8CE6-E0A9D18C2BC6}" type="pres">
      <dgm:prSet presAssocID="{6D9318B0-533E-419F-B318-F1D490BCF997}"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90EE1609-6C8C-40C0-9206-488C7A9E3ACE}" srcId="{139B28B7-98AE-2442-8242-E675E9F54483}" destId="{06F10B00-4D0F-4124-A9A5-C3B8E254BED4}" srcOrd="0" destOrd="0" parTransId="{99A853D4-D160-4A61-8FD8-3D1018CE050C}" sibTransId="{6D9318B0-533E-419F-B318-F1D490BCF997}"/>
    <dgm:cxn modelId="{673D3E26-7208-4E5C-BCD6-391CCCC5D3D2}" type="presOf" srcId="{5AE69160-7097-4229-A129-C79026E9CB6F}" destId="{9F6048CB-9024-434B-AD5D-C213F61CA443}" srcOrd="0" destOrd="2" presId="urn:microsoft.com/office/officeart/2005/8/layout/list1"/>
    <dgm:cxn modelId="{A4B4DE3C-EC4D-49E3-9BE6-A25380F457DB}" srcId="{88926E0B-BFF6-E944-B1DF-44240C496CA1}" destId="{27EE8FBB-343C-4954-923C-F010DFB274E1}" srcOrd="1" destOrd="0" parTransId="{E0407A3E-02B2-43AB-A197-AF2F2AE7D9A0}" sibTransId="{4129DCB8-BDDE-4D9A-89A9-3D32E0B07660}"/>
    <dgm:cxn modelId="{F18C0A48-681C-4DC1-B608-C265ED783F76}" srcId="{88926E0B-BFF6-E944-B1DF-44240C496CA1}" destId="{29EABD88-11E4-4320-B6EE-B7888205CE2E}" srcOrd="0" destOrd="0" parTransId="{6FC67C47-38C7-4AF5-8EB7-F3E255271749}" sibTransId="{50AFA964-39CD-4282-B326-4FDAF8831AA1}"/>
    <dgm:cxn modelId="{5E875468-6B1B-4AA5-93EF-AB4943D73E87}" type="presOf" srcId="{29EABD88-11E4-4320-B6EE-B7888205CE2E}" destId="{183C8042-F222-4C5B-948A-CA63CABAB28E}" srcOrd="0" destOrd="0" presId="urn:microsoft.com/office/officeart/2005/8/layout/list1"/>
    <dgm:cxn modelId="{AB27FB4B-8FB2-4CAE-A0CE-7945B3367DDD}" type="presOf" srcId="{06F10B00-4D0F-4124-A9A5-C3B8E254BED4}" destId="{B0ED63BB-D15C-4D7A-8D84-1E82BC1117F2}" srcOrd="1" destOrd="0" presId="urn:microsoft.com/office/officeart/2005/8/layout/list1"/>
    <dgm:cxn modelId="{1C700250-EBDE-4781-B710-771241E63148}" srcId="{88926E0B-BFF6-E944-B1DF-44240C496CA1}" destId="{C2C1701B-B525-4E5F-B694-01461B93B959}" srcOrd="2" destOrd="0" parTransId="{51271E93-44C0-46BB-B9C0-296AEBE3F66D}" sibTransId="{E90C9D4F-64B9-4135-9486-E1EB832EA6B0}"/>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FE137776-9A9C-4DEB-964B-96389C224F12}" type="presOf" srcId="{C2C1701B-B525-4E5F-B694-01461B93B959}" destId="{183C8042-F222-4C5B-948A-CA63CABAB28E}" srcOrd="0" destOrd="2" presId="urn:microsoft.com/office/officeart/2005/8/layout/list1"/>
    <dgm:cxn modelId="{8E250089-1350-40FC-B155-552FFDE2C497}" type="presOf" srcId="{27EE8FBB-343C-4954-923C-F010DFB274E1}" destId="{183C8042-F222-4C5B-948A-CA63CABAB28E}" srcOrd="0" destOrd="1" presId="urn:microsoft.com/office/officeart/2005/8/layout/list1"/>
    <dgm:cxn modelId="{C7A6B28E-C560-49F7-9A35-9820944C4D0F}" type="presOf" srcId="{706D2ECB-21EC-4844-91D0-4BD60612301F}" destId="{9F6048CB-9024-434B-AD5D-C213F61CA443}" srcOrd="0" destOrd="0" presId="urn:microsoft.com/office/officeart/2005/8/layout/list1"/>
    <dgm:cxn modelId="{687A6B97-011F-4FE3-B128-C9F3FB758E76}" type="presOf" srcId="{88926E0B-BFF6-E944-B1DF-44240C496CA1}" destId="{3EE32B02-DB9E-4A32-B892-2B06787A9E31}" srcOrd="1" destOrd="0" presId="urn:microsoft.com/office/officeart/2005/8/layout/list1"/>
    <dgm:cxn modelId="{EAE35EA7-947D-468D-8F38-B57A5E38E14A}" srcId="{88926E0B-BFF6-E944-B1DF-44240C496CA1}" destId="{697C2861-DBF5-470F-B363-4735E11AA4E0}" srcOrd="3" destOrd="0" parTransId="{C9650371-8CBE-4688-AF99-D9D498E167B6}" sibTransId="{69294A03-0E08-4B24-B17A-66287D94FF13}"/>
    <dgm:cxn modelId="{CF70A1AD-5B90-CC41-AC82-8AF355283DE9}" srcId="{139B28B7-98AE-2442-8242-E675E9F54483}" destId="{88926E0B-BFF6-E944-B1DF-44240C496CA1}" srcOrd="1" destOrd="0" parTransId="{53B66600-AFAC-9844-8FF3-FF95E01497A1}" sibTransId="{FAC168E4-A658-DD48-B776-1AB6580C5053}"/>
    <dgm:cxn modelId="{8C192AB0-E48F-4B8B-9C06-DE6C6595DAF0}" srcId="{06F10B00-4D0F-4124-A9A5-C3B8E254BED4}" destId="{706D2ECB-21EC-4844-91D0-4BD60612301F}" srcOrd="0" destOrd="0" parTransId="{CCFE32EB-4081-4B47-AAD6-E92B68986021}" sibTransId="{C09854AB-A67F-4AF7-8DF5-C18840C52299}"/>
    <dgm:cxn modelId="{AF4E1BB2-2CDC-4A3A-9C79-B91BF2C78C98}" type="presOf" srcId="{EEAB4959-D766-465D-8A56-86C523A1918C}" destId="{9F6048CB-9024-434B-AD5D-C213F61CA443}" srcOrd="0" destOrd="1" presId="urn:microsoft.com/office/officeart/2005/8/layout/list1"/>
    <dgm:cxn modelId="{C9EA74C8-CA34-4D9A-92CB-5E5FD973670B}" type="presOf" srcId="{697C2861-DBF5-470F-B363-4735E11AA4E0}" destId="{183C8042-F222-4C5B-948A-CA63CABAB28E}" srcOrd="0" destOrd="3" presId="urn:microsoft.com/office/officeart/2005/8/layout/list1"/>
    <dgm:cxn modelId="{30DF5CCB-9EE4-4EB9-8057-F7C065A531B6}" srcId="{06F10B00-4D0F-4124-A9A5-C3B8E254BED4}" destId="{5AE69160-7097-4229-A129-C79026E9CB6F}" srcOrd="2" destOrd="0" parTransId="{CCD73F3C-196D-419A-A168-68EE04C22949}" sibTransId="{9EBD77C3-CD0B-4276-A198-4C55B7CDAA9F}"/>
    <dgm:cxn modelId="{39196ACC-EDA9-424C-9040-F46091BC1B5D}" type="presOf" srcId="{06F10B00-4D0F-4124-A9A5-C3B8E254BED4}" destId="{3D0DC7FC-7108-4C43-9D22-96E4427D1C96}" srcOrd="0" destOrd="0" presId="urn:microsoft.com/office/officeart/2005/8/layout/list1"/>
    <dgm:cxn modelId="{EFD379E4-979E-437F-8761-D7C10C143108}" srcId="{06F10B00-4D0F-4124-A9A5-C3B8E254BED4}" destId="{EEAB4959-D766-465D-8A56-86C523A1918C}" srcOrd="1" destOrd="0" parTransId="{C968BD5C-6BD5-496E-8D42-B19D6D526A45}" sibTransId="{1934D6EB-4506-4004-A032-2308C0614FAF}"/>
    <dgm:cxn modelId="{882C2C28-39D7-4769-8B7A-1FF4526A774B}" type="presParOf" srcId="{107712AD-F0E7-8045-90F3-AA033147F7E7}" destId="{C32F2B68-BD32-408D-B575-32E0445ABC3C}" srcOrd="0" destOrd="0" presId="urn:microsoft.com/office/officeart/2005/8/layout/list1"/>
    <dgm:cxn modelId="{268CDF28-E4FC-40B6-8BBC-93DB5293514F}" type="presParOf" srcId="{C32F2B68-BD32-408D-B575-32E0445ABC3C}" destId="{3D0DC7FC-7108-4C43-9D22-96E4427D1C96}" srcOrd="0" destOrd="0" presId="urn:microsoft.com/office/officeart/2005/8/layout/list1"/>
    <dgm:cxn modelId="{7D5F2D51-6C05-4AD7-BBB1-23294ECAEA85}" type="presParOf" srcId="{C32F2B68-BD32-408D-B575-32E0445ABC3C}" destId="{B0ED63BB-D15C-4D7A-8D84-1E82BC1117F2}" srcOrd="1" destOrd="0" presId="urn:microsoft.com/office/officeart/2005/8/layout/list1"/>
    <dgm:cxn modelId="{CDE36FCF-DFA8-4F31-A99A-64237E859E08}" type="presParOf" srcId="{107712AD-F0E7-8045-90F3-AA033147F7E7}" destId="{658580BD-51EF-4654-98F5-7D9B7992ADAA}" srcOrd="1" destOrd="0" presId="urn:microsoft.com/office/officeart/2005/8/layout/list1"/>
    <dgm:cxn modelId="{4F735F3D-79A3-4608-ABDF-DEA9FA780571}" type="presParOf" srcId="{107712AD-F0E7-8045-90F3-AA033147F7E7}" destId="{9F6048CB-9024-434B-AD5D-C213F61CA443}" srcOrd="2" destOrd="0" presId="urn:microsoft.com/office/officeart/2005/8/layout/list1"/>
    <dgm:cxn modelId="{B2D4B971-5EBE-40FE-8BAC-96ED59EB3EF5}" type="presParOf" srcId="{107712AD-F0E7-8045-90F3-AA033147F7E7}" destId="{272A2D80-6FAB-45DF-8CE6-E0A9D18C2BC6}"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F89DA33-6C28-4304-8B35-3AA8BC847B6B}"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C1D004E3-0C30-4207-8CEC-3271D1118C13}">
      <dgm:prSet phldrT="[Text]" custT="1"/>
      <dgm:spPr/>
      <dgm:t>
        <a:bodyPr/>
        <a:lstStyle/>
        <a:p>
          <a:r>
            <a:rPr lang="en-US" sz="1400" dirty="0"/>
            <a:t>Check In/ Mentoring</a:t>
          </a:r>
        </a:p>
      </dgm:t>
    </dgm:pt>
    <dgm:pt modelId="{DB5E1999-38C8-4B52-B79E-D21B2A697EA4}" type="parTrans" cxnId="{8B9EEDDB-EB9E-4C8A-A4AC-EBD5E31A2028}">
      <dgm:prSet/>
      <dgm:spPr/>
      <dgm:t>
        <a:bodyPr/>
        <a:lstStyle/>
        <a:p>
          <a:endParaRPr lang="en-US" sz="1400"/>
        </a:p>
      </dgm:t>
    </dgm:pt>
    <dgm:pt modelId="{B79B7540-07C3-4ABB-9235-EA68149BB4CB}" type="sibTrans" cxnId="{8B9EEDDB-EB9E-4C8A-A4AC-EBD5E31A2028}">
      <dgm:prSet/>
      <dgm:spPr/>
      <dgm:t>
        <a:bodyPr/>
        <a:lstStyle/>
        <a:p>
          <a:endParaRPr lang="en-US" sz="1400"/>
        </a:p>
      </dgm:t>
    </dgm:pt>
    <dgm:pt modelId="{F11721CC-D063-4EEF-B052-5D3B7DAB6D32}">
      <dgm:prSet phldrT="[Text]" custT="1"/>
      <dgm:spPr/>
      <dgm:t>
        <a:bodyPr/>
        <a:lstStyle/>
        <a:p>
          <a:r>
            <a:rPr lang="en-US" sz="1400" dirty="0"/>
            <a:t>Skills Groups</a:t>
          </a:r>
        </a:p>
      </dgm:t>
    </dgm:pt>
    <dgm:pt modelId="{F8F8BA45-CA8E-4CB8-875F-F3AFB65B0B36}" type="parTrans" cxnId="{612100FC-30B9-462E-AE28-F00724022243}">
      <dgm:prSet/>
      <dgm:spPr/>
      <dgm:t>
        <a:bodyPr/>
        <a:lstStyle/>
        <a:p>
          <a:endParaRPr lang="en-US" sz="1400"/>
        </a:p>
      </dgm:t>
    </dgm:pt>
    <dgm:pt modelId="{B23951CC-EEAE-4682-A744-EBFC6C92E002}" type="sibTrans" cxnId="{612100FC-30B9-462E-AE28-F00724022243}">
      <dgm:prSet/>
      <dgm:spPr/>
      <dgm:t>
        <a:bodyPr/>
        <a:lstStyle/>
        <a:p>
          <a:endParaRPr lang="en-US" sz="1400"/>
        </a:p>
      </dgm:t>
    </dgm:pt>
    <dgm:pt modelId="{12E736B6-61F7-45F8-A900-F9CE7DB35BA6}">
      <dgm:prSet phldrT="[Text]" custT="1"/>
      <dgm:spPr/>
      <dgm:t>
        <a:bodyPr/>
        <a:lstStyle/>
        <a:p>
          <a:r>
            <a:rPr lang="en-US" sz="1400" dirty="0"/>
            <a:t>Counseling Groups</a:t>
          </a:r>
        </a:p>
      </dgm:t>
    </dgm:pt>
    <dgm:pt modelId="{E5777599-B5A9-4207-9EE8-61CF5DFD53E4}" type="parTrans" cxnId="{19FB1CDB-8D6A-438E-9821-039B3B7E364B}">
      <dgm:prSet/>
      <dgm:spPr/>
      <dgm:t>
        <a:bodyPr/>
        <a:lstStyle/>
        <a:p>
          <a:endParaRPr lang="en-US" sz="1400"/>
        </a:p>
      </dgm:t>
    </dgm:pt>
    <dgm:pt modelId="{6971DE03-ED8D-4C16-8E7D-37488D87BB54}" type="sibTrans" cxnId="{19FB1CDB-8D6A-438E-9821-039B3B7E364B}">
      <dgm:prSet/>
      <dgm:spPr/>
      <dgm:t>
        <a:bodyPr/>
        <a:lstStyle/>
        <a:p>
          <a:endParaRPr lang="en-US" sz="1400"/>
        </a:p>
      </dgm:t>
    </dgm:pt>
    <dgm:pt modelId="{DE50E6C5-25AD-4B62-986D-9CABE6390845}">
      <dgm:prSet phldrT="[Text]" custT="1"/>
      <dgm:spPr/>
      <dgm:t>
        <a:bodyPr/>
        <a:lstStyle/>
        <a:p>
          <a:r>
            <a:rPr lang="en-US" sz="1400" dirty="0"/>
            <a:t>Classroom Interventions</a:t>
          </a:r>
        </a:p>
      </dgm:t>
    </dgm:pt>
    <dgm:pt modelId="{64114C98-6059-4006-91CD-4B89573D49B3}" type="parTrans" cxnId="{0BD06151-026D-4153-B26F-5AAE879C4283}">
      <dgm:prSet/>
      <dgm:spPr/>
      <dgm:t>
        <a:bodyPr/>
        <a:lstStyle/>
        <a:p>
          <a:endParaRPr lang="en-US" sz="1400"/>
        </a:p>
      </dgm:t>
    </dgm:pt>
    <dgm:pt modelId="{A1FE7714-C3AD-49F1-937B-C961D1761206}" type="sibTrans" cxnId="{0BD06151-026D-4153-B26F-5AAE879C4283}">
      <dgm:prSet/>
      <dgm:spPr/>
      <dgm:t>
        <a:bodyPr/>
        <a:lstStyle/>
        <a:p>
          <a:endParaRPr lang="en-US" sz="1400"/>
        </a:p>
      </dgm:t>
    </dgm:pt>
    <dgm:pt modelId="{B0848AF4-7A0D-4D6F-B9A7-630BCFEF6E95}" type="pres">
      <dgm:prSet presAssocID="{3F89DA33-6C28-4304-8B35-3AA8BC847B6B}" presName="cycleMatrixDiagram" presStyleCnt="0">
        <dgm:presLayoutVars>
          <dgm:chMax val="1"/>
          <dgm:dir/>
          <dgm:animLvl val="lvl"/>
          <dgm:resizeHandles val="exact"/>
        </dgm:presLayoutVars>
      </dgm:prSet>
      <dgm:spPr/>
    </dgm:pt>
    <dgm:pt modelId="{FD278389-72A7-4B1A-A4C1-F7172783FA7C}" type="pres">
      <dgm:prSet presAssocID="{3F89DA33-6C28-4304-8B35-3AA8BC847B6B}" presName="children" presStyleCnt="0"/>
      <dgm:spPr/>
    </dgm:pt>
    <dgm:pt modelId="{BC2C6A1A-D5FF-4500-ABFA-1DA7B430B234}" type="pres">
      <dgm:prSet presAssocID="{3F89DA33-6C28-4304-8B35-3AA8BC847B6B}" presName="childPlaceholder" presStyleCnt="0"/>
      <dgm:spPr/>
    </dgm:pt>
    <dgm:pt modelId="{69393B5A-6095-4DF0-9F70-6D63201D00DD}" type="pres">
      <dgm:prSet presAssocID="{3F89DA33-6C28-4304-8B35-3AA8BC847B6B}" presName="circle" presStyleCnt="0"/>
      <dgm:spPr/>
    </dgm:pt>
    <dgm:pt modelId="{957C7D34-5A52-4885-8B3D-858452C785F5}" type="pres">
      <dgm:prSet presAssocID="{3F89DA33-6C28-4304-8B35-3AA8BC847B6B}" presName="quadrant1" presStyleLbl="node1" presStyleIdx="0" presStyleCnt="4" custScaleX="117336" custLinFactNeighborX="-9469">
        <dgm:presLayoutVars>
          <dgm:chMax val="1"/>
          <dgm:bulletEnabled val="1"/>
        </dgm:presLayoutVars>
      </dgm:prSet>
      <dgm:spPr/>
    </dgm:pt>
    <dgm:pt modelId="{BC89BCE3-EDDE-4815-8FCB-85522400CB56}" type="pres">
      <dgm:prSet presAssocID="{3F89DA33-6C28-4304-8B35-3AA8BC847B6B}" presName="quadrant2" presStyleLbl="node1" presStyleIdx="1" presStyleCnt="4" custScaleX="111135" custLinFactNeighborX="6684">
        <dgm:presLayoutVars>
          <dgm:chMax val="1"/>
          <dgm:bulletEnabled val="1"/>
        </dgm:presLayoutVars>
      </dgm:prSet>
      <dgm:spPr/>
    </dgm:pt>
    <dgm:pt modelId="{EA581F08-CA0B-456A-8126-2148F2650F6B}" type="pres">
      <dgm:prSet presAssocID="{3F89DA33-6C28-4304-8B35-3AA8BC847B6B}" presName="quadrant3" presStyleLbl="node1" presStyleIdx="2" presStyleCnt="4" custScaleX="110507" custLinFactNeighborX="6684">
        <dgm:presLayoutVars>
          <dgm:chMax val="1"/>
          <dgm:bulletEnabled val="1"/>
        </dgm:presLayoutVars>
      </dgm:prSet>
      <dgm:spPr/>
    </dgm:pt>
    <dgm:pt modelId="{B18111FB-CAD9-4415-BA1D-8C24D30801E5}" type="pres">
      <dgm:prSet presAssocID="{3F89DA33-6C28-4304-8B35-3AA8BC847B6B}" presName="quadrant4" presStyleLbl="node1" presStyleIdx="3" presStyleCnt="4" custScaleX="117341" custLinFactNeighborX="-8353">
        <dgm:presLayoutVars>
          <dgm:chMax val="1"/>
          <dgm:bulletEnabled val="1"/>
        </dgm:presLayoutVars>
      </dgm:prSet>
      <dgm:spPr/>
    </dgm:pt>
    <dgm:pt modelId="{DE432E3A-B888-4ACE-AF67-276D9F718C02}" type="pres">
      <dgm:prSet presAssocID="{3F89DA33-6C28-4304-8B35-3AA8BC847B6B}" presName="quadrantPlaceholder" presStyleCnt="0"/>
      <dgm:spPr/>
    </dgm:pt>
    <dgm:pt modelId="{8BE10B48-E05D-49E3-A83D-F97A29E4F5A2}" type="pres">
      <dgm:prSet presAssocID="{3F89DA33-6C28-4304-8B35-3AA8BC847B6B}" presName="center1" presStyleLbl="fgShp" presStyleIdx="0" presStyleCnt="2"/>
      <dgm:spPr/>
    </dgm:pt>
    <dgm:pt modelId="{65D6A01D-5F18-44B1-946C-3AC39FBBC184}" type="pres">
      <dgm:prSet presAssocID="{3F89DA33-6C28-4304-8B35-3AA8BC847B6B}" presName="center2" presStyleLbl="fgShp" presStyleIdx="1" presStyleCnt="2"/>
      <dgm:spPr/>
    </dgm:pt>
  </dgm:ptLst>
  <dgm:cxnLst>
    <dgm:cxn modelId="{0BAB7E3A-DDB2-4529-B65B-2ABF4C847A20}" type="presOf" srcId="{C1D004E3-0C30-4207-8CEC-3271D1118C13}" destId="{957C7D34-5A52-4885-8B3D-858452C785F5}" srcOrd="0" destOrd="0" presId="urn:microsoft.com/office/officeart/2005/8/layout/cycle4"/>
    <dgm:cxn modelId="{0BD06151-026D-4153-B26F-5AAE879C4283}" srcId="{3F89DA33-6C28-4304-8B35-3AA8BC847B6B}" destId="{DE50E6C5-25AD-4B62-986D-9CABE6390845}" srcOrd="3" destOrd="0" parTransId="{64114C98-6059-4006-91CD-4B89573D49B3}" sibTransId="{A1FE7714-C3AD-49F1-937B-C961D1761206}"/>
    <dgm:cxn modelId="{1192F054-BA34-42B5-9FF6-F17E97D1F5D9}" type="presOf" srcId="{3F89DA33-6C28-4304-8B35-3AA8BC847B6B}" destId="{B0848AF4-7A0D-4D6F-B9A7-630BCFEF6E95}" srcOrd="0" destOrd="0" presId="urn:microsoft.com/office/officeart/2005/8/layout/cycle4"/>
    <dgm:cxn modelId="{8C62CF7D-82E8-48B9-8166-5B2708242D1F}" type="presOf" srcId="{DE50E6C5-25AD-4B62-986D-9CABE6390845}" destId="{B18111FB-CAD9-4415-BA1D-8C24D30801E5}" srcOrd="0" destOrd="0" presId="urn:microsoft.com/office/officeart/2005/8/layout/cycle4"/>
    <dgm:cxn modelId="{19FB1CDB-8D6A-438E-9821-039B3B7E364B}" srcId="{3F89DA33-6C28-4304-8B35-3AA8BC847B6B}" destId="{12E736B6-61F7-45F8-A900-F9CE7DB35BA6}" srcOrd="2" destOrd="0" parTransId="{E5777599-B5A9-4207-9EE8-61CF5DFD53E4}" sibTransId="{6971DE03-ED8D-4C16-8E7D-37488D87BB54}"/>
    <dgm:cxn modelId="{8B9EEDDB-EB9E-4C8A-A4AC-EBD5E31A2028}" srcId="{3F89DA33-6C28-4304-8B35-3AA8BC847B6B}" destId="{C1D004E3-0C30-4207-8CEC-3271D1118C13}" srcOrd="0" destOrd="0" parTransId="{DB5E1999-38C8-4B52-B79E-D21B2A697EA4}" sibTransId="{B79B7540-07C3-4ABB-9235-EA68149BB4CB}"/>
    <dgm:cxn modelId="{67C9F7EC-5A37-46F4-9872-EFE04BB4016C}" type="presOf" srcId="{12E736B6-61F7-45F8-A900-F9CE7DB35BA6}" destId="{EA581F08-CA0B-456A-8126-2148F2650F6B}" srcOrd="0" destOrd="0" presId="urn:microsoft.com/office/officeart/2005/8/layout/cycle4"/>
    <dgm:cxn modelId="{612100FC-30B9-462E-AE28-F00724022243}" srcId="{3F89DA33-6C28-4304-8B35-3AA8BC847B6B}" destId="{F11721CC-D063-4EEF-B052-5D3B7DAB6D32}" srcOrd="1" destOrd="0" parTransId="{F8F8BA45-CA8E-4CB8-875F-F3AFB65B0B36}" sibTransId="{B23951CC-EEAE-4682-A744-EBFC6C92E002}"/>
    <dgm:cxn modelId="{09578DFD-A992-4EBA-873E-DAD5607BA1E9}" type="presOf" srcId="{F11721CC-D063-4EEF-B052-5D3B7DAB6D32}" destId="{BC89BCE3-EDDE-4815-8FCB-85522400CB56}" srcOrd="0" destOrd="0" presId="urn:microsoft.com/office/officeart/2005/8/layout/cycle4"/>
    <dgm:cxn modelId="{AE7A6AB9-E0F3-491A-8022-4A4EC60F7262}" type="presParOf" srcId="{B0848AF4-7A0D-4D6F-B9A7-630BCFEF6E95}" destId="{FD278389-72A7-4B1A-A4C1-F7172783FA7C}" srcOrd="0" destOrd="0" presId="urn:microsoft.com/office/officeart/2005/8/layout/cycle4"/>
    <dgm:cxn modelId="{EA1404B6-6519-4F66-B9B6-EAFD98FAAEE8}" type="presParOf" srcId="{FD278389-72A7-4B1A-A4C1-F7172783FA7C}" destId="{BC2C6A1A-D5FF-4500-ABFA-1DA7B430B234}" srcOrd="0" destOrd="0" presId="urn:microsoft.com/office/officeart/2005/8/layout/cycle4"/>
    <dgm:cxn modelId="{211579E3-C369-422F-AF36-AB7313AF5D31}" type="presParOf" srcId="{B0848AF4-7A0D-4D6F-B9A7-630BCFEF6E95}" destId="{69393B5A-6095-4DF0-9F70-6D63201D00DD}" srcOrd="1" destOrd="0" presId="urn:microsoft.com/office/officeart/2005/8/layout/cycle4"/>
    <dgm:cxn modelId="{570D06D9-7779-4D2B-8204-35CE35A042AD}" type="presParOf" srcId="{69393B5A-6095-4DF0-9F70-6D63201D00DD}" destId="{957C7D34-5A52-4885-8B3D-858452C785F5}" srcOrd="0" destOrd="0" presId="urn:microsoft.com/office/officeart/2005/8/layout/cycle4"/>
    <dgm:cxn modelId="{8B6BE253-B635-46D1-A00E-1356A40B26C9}" type="presParOf" srcId="{69393B5A-6095-4DF0-9F70-6D63201D00DD}" destId="{BC89BCE3-EDDE-4815-8FCB-85522400CB56}" srcOrd="1" destOrd="0" presId="urn:microsoft.com/office/officeart/2005/8/layout/cycle4"/>
    <dgm:cxn modelId="{AF188F76-BF8F-419A-AA6E-545DC1FDFD1A}" type="presParOf" srcId="{69393B5A-6095-4DF0-9F70-6D63201D00DD}" destId="{EA581F08-CA0B-456A-8126-2148F2650F6B}" srcOrd="2" destOrd="0" presId="urn:microsoft.com/office/officeart/2005/8/layout/cycle4"/>
    <dgm:cxn modelId="{F9642C26-7E1C-49C4-83AE-3E20C2C5E17C}" type="presParOf" srcId="{69393B5A-6095-4DF0-9F70-6D63201D00DD}" destId="{B18111FB-CAD9-4415-BA1D-8C24D30801E5}" srcOrd="3" destOrd="0" presId="urn:microsoft.com/office/officeart/2005/8/layout/cycle4"/>
    <dgm:cxn modelId="{B228B787-F6F7-4FD9-8565-4374D89044DC}" type="presParOf" srcId="{69393B5A-6095-4DF0-9F70-6D63201D00DD}" destId="{DE432E3A-B888-4ACE-AF67-276D9F718C02}" srcOrd="4" destOrd="0" presId="urn:microsoft.com/office/officeart/2005/8/layout/cycle4"/>
    <dgm:cxn modelId="{A8183BEF-1D45-47EC-A094-0709A323C531}" type="presParOf" srcId="{B0848AF4-7A0D-4D6F-B9A7-630BCFEF6E95}" destId="{8BE10B48-E05D-49E3-A83D-F97A29E4F5A2}" srcOrd="2" destOrd="0" presId="urn:microsoft.com/office/officeart/2005/8/layout/cycle4"/>
    <dgm:cxn modelId="{302C97B1-D66F-462B-A00B-52E67037A41E}" type="presParOf" srcId="{B0848AF4-7A0D-4D6F-B9A7-630BCFEF6E95}" destId="{65D6A01D-5F18-44B1-946C-3AC39FBBC18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4E2F7C-2F69-4ACB-A3CC-6085D7B974D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57B17CD-8D05-4B38-B335-131CB8D60FA8}">
      <dgm:prSet phldrT="[Text]" custT="1"/>
      <dgm:spPr/>
      <dgm:t>
        <a:bodyPr/>
        <a:lstStyle/>
        <a:p>
          <a:r>
            <a:rPr lang="en-US" sz="1600" dirty="0">
              <a:solidFill>
                <a:schemeClr val="bg1"/>
              </a:solidFill>
              <a:latin typeface="Hind Vadodara" panose="020B0604020202020204" charset="0"/>
              <a:cs typeface="Hind Vadodara" panose="020B0604020202020204" charset="0"/>
            </a:rPr>
            <a:t>Formal process for screening &amp; identifying students in need of more than Tier 1 support</a:t>
          </a:r>
        </a:p>
      </dgm:t>
    </dgm:pt>
    <dgm:pt modelId="{42F0B05B-849F-4B98-8747-D3B9415D758B}" type="parTrans" cxnId="{E58D4953-346B-4CC7-A5FF-3FEFE5B83A98}">
      <dgm:prSet/>
      <dgm:spPr/>
      <dgm:t>
        <a:bodyPr/>
        <a:lstStyle/>
        <a:p>
          <a:endParaRPr lang="en-US" sz="1600">
            <a:solidFill>
              <a:schemeClr val="bg1"/>
            </a:solidFill>
            <a:latin typeface="Hind Vadodara" panose="020B0604020202020204" charset="0"/>
            <a:cs typeface="Hind Vadodara" panose="020B0604020202020204" charset="0"/>
          </a:endParaRPr>
        </a:p>
      </dgm:t>
    </dgm:pt>
    <dgm:pt modelId="{18EDD572-DA87-45AE-8ED6-2B3F4E312299}" type="sibTrans" cxnId="{E58D4953-346B-4CC7-A5FF-3FEFE5B83A98}">
      <dgm:prSet/>
      <dgm:spPr/>
      <dgm:t>
        <a:bodyPr/>
        <a:lstStyle/>
        <a:p>
          <a:endParaRPr lang="en-US" sz="1600">
            <a:solidFill>
              <a:schemeClr val="bg1"/>
            </a:solidFill>
            <a:latin typeface="Hind Vadodara" panose="020B0604020202020204" charset="0"/>
            <a:cs typeface="Hind Vadodara" panose="020B0604020202020204" charset="0"/>
          </a:endParaRPr>
        </a:p>
      </dgm:t>
    </dgm:pt>
    <dgm:pt modelId="{3305E36C-F36D-4248-97A4-443D859635FE}">
      <dgm:prSet custT="1"/>
      <dgm:spPr/>
      <dgm:t>
        <a:bodyPr/>
        <a:lstStyle/>
        <a:p>
          <a:r>
            <a:rPr lang="en-US" sz="1600" dirty="0">
              <a:solidFill>
                <a:schemeClr val="bg1"/>
              </a:solidFill>
              <a:latin typeface="Hind Vadodara" panose="020B0604020202020204" charset="0"/>
              <a:cs typeface="Hind Vadodara" panose="020B0604020202020204" charset="0"/>
            </a:rPr>
            <a:t>Increased precision in data collection related to implementation fidelity &amp; progress monitoring</a:t>
          </a:r>
        </a:p>
      </dgm:t>
    </dgm:pt>
    <dgm:pt modelId="{F7B59FB0-2376-4B11-876A-31C38CD4F4EB}" type="parTrans" cxnId="{2FE770F2-376E-4C8B-B873-F739963F3ECB}">
      <dgm:prSet/>
      <dgm:spPr/>
      <dgm:t>
        <a:bodyPr/>
        <a:lstStyle/>
        <a:p>
          <a:endParaRPr lang="en-US" sz="1600">
            <a:solidFill>
              <a:schemeClr val="bg1"/>
            </a:solidFill>
            <a:latin typeface="Hind Vadodara" panose="020B0604020202020204" charset="0"/>
            <a:cs typeface="Hind Vadodara" panose="020B0604020202020204" charset="0"/>
          </a:endParaRPr>
        </a:p>
      </dgm:t>
    </dgm:pt>
    <dgm:pt modelId="{55F86CC5-E653-4461-8A8B-1C891F336F40}" type="sibTrans" cxnId="{2FE770F2-376E-4C8B-B873-F739963F3ECB}">
      <dgm:prSet/>
      <dgm:spPr/>
      <dgm:t>
        <a:bodyPr/>
        <a:lstStyle/>
        <a:p>
          <a:endParaRPr lang="en-US" sz="1600">
            <a:solidFill>
              <a:schemeClr val="bg1"/>
            </a:solidFill>
            <a:latin typeface="Hind Vadodara" panose="020B0604020202020204" charset="0"/>
            <a:cs typeface="Hind Vadodara" panose="020B0604020202020204" charset="0"/>
          </a:endParaRPr>
        </a:p>
      </dgm:t>
    </dgm:pt>
    <dgm:pt modelId="{EC16A12D-DC92-4A0F-B005-E63B20592D4F}">
      <dgm:prSet custT="1"/>
      <dgm:spPr/>
      <dgm:t>
        <a:bodyPr/>
        <a:lstStyle/>
        <a:p>
          <a:r>
            <a:rPr lang="en-US" sz="1600" dirty="0">
              <a:solidFill>
                <a:schemeClr val="bg1"/>
              </a:solidFill>
              <a:latin typeface="Hind Vadodara" panose="020B0604020202020204" charset="0"/>
              <a:cs typeface="Hind Vadodara" panose="020B0604020202020204" charset="0"/>
            </a:rPr>
            <a:t>Access to training &amp; technical assistance on Tier 2 practices and supports</a:t>
          </a:r>
        </a:p>
      </dgm:t>
    </dgm:pt>
    <dgm:pt modelId="{CF12E0FD-3649-4CCA-B910-4821BC13895C}" type="parTrans" cxnId="{F3BEA48F-9166-4478-BC0E-DC38257E7EF6}">
      <dgm:prSet/>
      <dgm:spPr/>
      <dgm:t>
        <a:bodyPr/>
        <a:lstStyle/>
        <a:p>
          <a:endParaRPr lang="en-US" sz="1600">
            <a:solidFill>
              <a:schemeClr val="bg1"/>
            </a:solidFill>
            <a:latin typeface="Hind Vadodara" panose="020B0604020202020204" charset="0"/>
            <a:cs typeface="Hind Vadodara" panose="020B0604020202020204" charset="0"/>
          </a:endParaRPr>
        </a:p>
      </dgm:t>
    </dgm:pt>
    <dgm:pt modelId="{98C67793-1BA5-452B-B73C-8B2F02AD4DA7}" type="sibTrans" cxnId="{F3BEA48F-9166-4478-BC0E-DC38257E7EF6}">
      <dgm:prSet/>
      <dgm:spPr/>
      <dgm:t>
        <a:bodyPr/>
        <a:lstStyle/>
        <a:p>
          <a:endParaRPr lang="en-US" sz="1600">
            <a:solidFill>
              <a:schemeClr val="bg1"/>
            </a:solidFill>
            <a:latin typeface="Hind Vadodara" panose="020B0604020202020204" charset="0"/>
            <a:cs typeface="Hind Vadodara" panose="020B0604020202020204" charset="0"/>
          </a:endParaRPr>
        </a:p>
      </dgm:t>
    </dgm:pt>
    <dgm:pt modelId="{80AD5159-B83C-4AE8-9E57-B06975C01564}" type="pres">
      <dgm:prSet presAssocID="{3B4E2F7C-2F69-4ACB-A3CC-6085D7B974D6}" presName="linearFlow" presStyleCnt="0">
        <dgm:presLayoutVars>
          <dgm:dir/>
          <dgm:resizeHandles val="exact"/>
        </dgm:presLayoutVars>
      </dgm:prSet>
      <dgm:spPr/>
    </dgm:pt>
    <dgm:pt modelId="{F8E560E2-6CA6-43B9-A952-FCF1AF018BCD}" type="pres">
      <dgm:prSet presAssocID="{757B17CD-8D05-4B38-B335-131CB8D60FA8}" presName="composite" presStyleCnt="0"/>
      <dgm:spPr/>
    </dgm:pt>
    <dgm:pt modelId="{225E6D7E-567A-41F8-A2DE-1F51BA8BC644}" type="pres">
      <dgm:prSet presAssocID="{757B17CD-8D05-4B38-B335-131CB8D60FA8}"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orkflow RTL"/>
        </a:ext>
      </dgm:extLst>
    </dgm:pt>
    <dgm:pt modelId="{EA0EF7F1-DDCE-4092-91B9-56D7B7014796}" type="pres">
      <dgm:prSet presAssocID="{757B17CD-8D05-4B38-B335-131CB8D60FA8}" presName="txShp" presStyleLbl="node1" presStyleIdx="0" presStyleCnt="3">
        <dgm:presLayoutVars>
          <dgm:bulletEnabled val="1"/>
        </dgm:presLayoutVars>
      </dgm:prSet>
      <dgm:spPr/>
    </dgm:pt>
    <dgm:pt modelId="{95E5B0D4-286F-4657-9FDD-CDB9A52DBCA1}" type="pres">
      <dgm:prSet presAssocID="{18EDD572-DA87-45AE-8ED6-2B3F4E312299}" presName="spacing" presStyleCnt="0"/>
      <dgm:spPr/>
    </dgm:pt>
    <dgm:pt modelId="{0995BEE0-306F-4342-88A8-14573AE71202}" type="pres">
      <dgm:prSet presAssocID="{3305E36C-F36D-4248-97A4-443D859635FE}" presName="composite" presStyleCnt="0"/>
      <dgm:spPr/>
    </dgm:pt>
    <dgm:pt modelId="{4F2D282A-6136-4F38-880E-ADB98F731864}" type="pres">
      <dgm:prSet presAssocID="{3305E36C-F36D-4248-97A4-443D859635FE}"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a:ext>
      </dgm:extLst>
    </dgm:pt>
    <dgm:pt modelId="{C2FB0FE1-DAB1-412A-A2A3-6CF9A2A1E7A0}" type="pres">
      <dgm:prSet presAssocID="{3305E36C-F36D-4248-97A4-443D859635FE}" presName="txShp" presStyleLbl="node1" presStyleIdx="1" presStyleCnt="3">
        <dgm:presLayoutVars>
          <dgm:bulletEnabled val="1"/>
        </dgm:presLayoutVars>
      </dgm:prSet>
      <dgm:spPr/>
    </dgm:pt>
    <dgm:pt modelId="{90E4B57A-B091-46BE-913C-BC3B2B8FC75A}" type="pres">
      <dgm:prSet presAssocID="{55F86CC5-E653-4461-8A8B-1C891F336F40}" presName="spacing" presStyleCnt="0"/>
      <dgm:spPr/>
    </dgm:pt>
    <dgm:pt modelId="{B653F5A6-09EE-4956-950B-1B016D7B9825}" type="pres">
      <dgm:prSet presAssocID="{EC16A12D-DC92-4A0F-B005-E63B20592D4F}" presName="composite" presStyleCnt="0"/>
      <dgm:spPr/>
    </dgm:pt>
    <dgm:pt modelId="{2EC6A8BE-5D6E-4891-814A-A2D517E78529}" type="pres">
      <dgm:prSet presAssocID="{EC16A12D-DC92-4A0F-B005-E63B20592D4F}"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acher"/>
        </a:ext>
      </dgm:extLst>
    </dgm:pt>
    <dgm:pt modelId="{2AED1F3A-3BFB-4057-B2E6-5997FF556453}" type="pres">
      <dgm:prSet presAssocID="{EC16A12D-DC92-4A0F-B005-E63B20592D4F}" presName="txShp" presStyleLbl="node1" presStyleIdx="2" presStyleCnt="3">
        <dgm:presLayoutVars>
          <dgm:bulletEnabled val="1"/>
        </dgm:presLayoutVars>
      </dgm:prSet>
      <dgm:spPr/>
    </dgm:pt>
  </dgm:ptLst>
  <dgm:cxnLst>
    <dgm:cxn modelId="{24F2DA15-47EE-4746-8DC9-C0064445982A}" type="presOf" srcId="{EC16A12D-DC92-4A0F-B005-E63B20592D4F}" destId="{2AED1F3A-3BFB-4057-B2E6-5997FF556453}" srcOrd="0" destOrd="0" presId="urn:microsoft.com/office/officeart/2005/8/layout/vList3"/>
    <dgm:cxn modelId="{C8C55326-069A-44DF-B893-295495AC8CB7}" type="presOf" srcId="{3305E36C-F36D-4248-97A4-443D859635FE}" destId="{C2FB0FE1-DAB1-412A-A2A3-6CF9A2A1E7A0}" srcOrd="0" destOrd="0" presId="urn:microsoft.com/office/officeart/2005/8/layout/vList3"/>
    <dgm:cxn modelId="{E58D4953-346B-4CC7-A5FF-3FEFE5B83A98}" srcId="{3B4E2F7C-2F69-4ACB-A3CC-6085D7B974D6}" destId="{757B17CD-8D05-4B38-B335-131CB8D60FA8}" srcOrd="0" destOrd="0" parTransId="{42F0B05B-849F-4B98-8747-D3B9415D758B}" sibTransId="{18EDD572-DA87-45AE-8ED6-2B3F4E312299}"/>
    <dgm:cxn modelId="{F3BEA48F-9166-4478-BC0E-DC38257E7EF6}" srcId="{3B4E2F7C-2F69-4ACB-A3CC-6085D7B974D6}" destId="{EC16A12D-DC92-4A0F-B005-E63B20592D4F}" srcOrd="2" destOrd="0" parTransId="{CF12E0FD-3649-4CCA-B910-4821BC13895C}" sibTransId="{98C67793-1BA5-452B-B73C-8B2F02AD4DA7}"/>
    <dgm:cxn modelId="{24C8A7D7-CE8B-4E14-A7B6-D7DF9AAD5B9B}" type="presOf" srcId="{3B4E2F7C-2F69-4ACB-A3CC-6085D7B974D6}" destId="{80AD5159-B83C-4AE8-9E57-B06975C01564}" srcOrd="0" destOrd="0" presId="urn:microsoft.com/office/officeart/2005/8/layout/vList3"/>
    <dgm:cxn modelId="{837250D8-D3A6-4BFD-BEBD-178EEAEA4D7C}" type="presOf" srcId="{757B17CD-8D05-4B38-B335-131CB8D60FA8}" destId="{EA0EF7F1-DDCE-4092-91B9-56D7B7014796}" srcOrd="0" destOrd="0" presId="urn:microsoft.com/office/officeart/2005/8/layout/vList3"/>
    <dgm:cxn modelId="{2FE770F2-376E-4C8B-B873-F739963F3ECB}" srcId="{3B4E2F7C-2F69-4ACB-A3CC-6085D7B974D6}" destId="{3305E36C-F36D-4248-97A4-443D859635FE}" srcOrd="1" destOrd="0" parTransId="{F7B59FB0-2376-4B11-876A-31C38CD4F4EB}" sibTransId="{55F86CC5-E653-4461-8A8B-1C891F336F40}"/>
    <dgm:cxn modelId="{E2C31E2C-6553-4CBF-9806-C7EAA120354F}" type="presParOf" srcId="{80AD5159-B83C-4AE8-9E57-B06975C01564}" destId="{F8E560E2-6CA6-43B9-A952-FCF1AF018BCD}" srcOrd="0" destOrd="0" presId="urn:microsoft.com/office/officeart/2005/8/layout/vList3"/>
    <dgm:cxn modelId="{7BC68A7D-3C6E-4EAF-88A7-21F3B68F8253}" type="presParOf" srcId="{F8E560E2-6CA6-43B9-A952-FCF1AF018BCD}" destId="{225E6D7E-567A-41F8-A2DE-1F51BA8BC644}" srcOrd="0" destOrd="0" presId="urn:microsoft.com/office/officeart/2005/8/layout/vList3"/>
    <dgm:cxn modelId="{6248E521-CB53-4A7E-93FA-C2FAC565EC12}" type="presParOf" srcId="{F8E560E2-6CA6-43B9-A952-FCF1AF018BCD}" destId="{EA0EF7F1-DDCE-4092-91B9-56D7B7014796}" srcOrd="1" destOrd="0" presId="urn:microsoft.com/office/officeart/2005/8/layout/vList3"/>
    <dgm:cxn modelId="{C869F60C-FF31-4A60-983B-7A6EFB1C4380}" type="presParOf" srcId="{80AD5159-B83C-4AE8-9E57-B06975C01564}" destId="{95E5B0D4-286F-4657-9FDD-CDB9A52DBCA1}" srcOrd="1" destOrd="0" presId="urn:microsoft.com/office/officeart/2005/8/layout/vList3"/>
    <dgm:cxn modelId="{3C045AB8-ACA3-446B-B1B6-934BF1DF4DA9}" type="presParOf" srcId="{80AD5159-B83C-4AE8-9E57-B06975C01564}" destId="{0995BEE0-306F-4342-88A8-14573AE71202}" srcOrd="2" destOrd="0" presId="urn:microsoft.com/office/officeart/2005/8/layout/vList3"/>
    <dgm:cxn modelId="{6873319F-403E-4C12-B91E-C8ECFB252CBF}" type="presParOf" srcId="{0995BEE0-306F-4342-88A8-14573AE71202}" destId="{4F2D282A-6136-4F38-880E-ADB98F731864}" srcOrd="0" destOrd="0" presId="urn:microsoft.com/office/officeart/2005/8/layout/vList3"/>
    <dgm:cxn modelId="{9AB5A105-3FFB-418C-BA9F-A8D69ED12266}" type="presParOf" srcId="{0995BEE0-306F-4342-88A8-14573AE71202}" destId="{C2FB0FE1-DAB1-412A-A2A3-6CF9A2A1E7A0}" srcOrd="1" destOrd="0" presId="urn:microsoft.com/office/officeart/2005/8/layout/vList3"/>
    <dgm:cxn modelId="{820D786D-A6B1-47FA-AFE6-BD11BC0FF428}" type="presParOf" srcId="{80AD5159-B83C-4AE8-9E57-B06975C01564}" destId="{90E4B57A-B091-46BE-913C-BC3B2B8FC75A}" srcOrd="3" destOrd="0" presId="urn:microsoft.com/office/officeart/2005/8/layout/vList3"/>
    <dgm:cxn modelId="{B2BE6EDF-1503-4A60-BE37-5744422C58A4}" type="presParOf" srcId="{80AD5159-B83C-4AE8-9E57-B06975C01564}" destId="{B653F5A6-09EE-4956-950B-1B016D7B9825}" srcOrd="4" destOrd="0" presId="urn:microsoft.com/office/officeart/2005/8/layout/vList3"/>
    <dgm:cxn modelId="{7E4AB3B2-E33C-4D93-BC73-771C3F3F13C5}" type="presParOf" srcId="{B653F5A6-09EE-4956-950B-1B016D7B9825}" destId="{2EC6A8BE-5D6E-4891-814A-A2D517E78529}" srcOrd="0" destOrd="0" presId="urn:microsoft.com/office/officeart/2005/8/layout/vList3"/>
    <dgm:cxn modelId="{40146628-339B-4165-A6B2-21065A699968}" type="presParOf" srcId="{B653F5A6-09EE-4956-950B-1B016D7B9825}" destId="{2AED1F3A-3BFB-4057-B2E6-5997FF55645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12942F-3D4E-4AA8-9DED-C338A92DDC2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A4CB12C-4989-4442-B105-26AF5EC2A558}">
      <dgm:prSet phldrT="[Text]"/>
      <dgm:spPr/>
      <dgm:t>
        <a:bodyPr/>
        <a:lstStyle/>
        <a:p>
          <a:r>
            <a:rPr lang="en-US" dirty="0">
              <a:latin typeface="Hind Vadodara" panose="020B0604020202020204" charset="0"/>
              <a:ea typeface="Britannic Bold" pitchFamily="-108" charset="0"/>
              <a:cs typeface="Hind Vadodara" panose="020B0604020202020204" charset="0"/>
            </a:rPr>
            <a:t>Step 1: Develop evaluation questions</a:t>
          </a:r>
          <a:endParaRPr lang="en-US" dirty="0">
            <a:latin typeface="Hind Vadodara" panose="020B0604020202020204" charset="0"/>
            <a:cs typeface="Hind Vadodara" panose="020B0604020202020204" charset="0"/>
          </a:endParaRPr>
        </a:p>
      </dgm:t>
    </dgm:pt>
    <dgm:pt modelId="{ABF53B02-2B37-4F81-930B-035A1DBFA76D}" type="parTrans" cxnId="{AECBF24D-BAA9-41FE-9961-A8BD47D596E7}">
      <dgm:prSet/>
      <dgm:spPr/>
      <dgm:t>
        <a:bodyPr/>
        <a:lstStyle/>
        <a:p>
          <a:endParaRPr lang="en-US">
            <a:latin typeface="Hind Vadodara" panose="020B0604020202020204" charset="0"/>
            <a:cs typeface="Hind Vadodara" panose="020B0604020202020204" charset="0"/>
          </a:endParaRPr>
        </a:p>
      </dgm:t>
    </dgm:pt>
    <dgm:pt modelId="{DA91B16C-8CB8-4C64-8AD7-DAD08C2C3C4C}" type="sibTrans" cxnId="{AECBF24D-BAA9-41FE-9961-A8BD47D596E7}">
      <dgm:prSet/>
      <dgm:spPr/>
      <dgm:t>
        <a:bodyPr/>
        <a:lstStyle/>
        <a:p>
          <a:endParaRPr lang="en-US">
            <a:latin typeface="Hind Vadodara" panose="020B0604020202020204" charset="0"/>
            <a:cs typeface="Hind Vadodara" panose="020B0604020202020204" charset="0"/>
          </a:endParaRPr>
        </a:p>
      </dgm:t>
    </dgm:pt>
    <dgm:pt modelId="{9F22F349-A858-4349-AC61-678AC22E8EF3}">
      <dgm:prSet/>
      <dgm:spPr/>
      <dgm:t>
        <a:bodyPr/>
        <a:lstStyle/>
        <a:p>
          <a:r>
            <a:rPr lang="en-US" dirty="0">
              <a:latin typeface="Hind Vadodara" panose="020B0604020202020204" charset="0"/>
              <a:ea typeface="Britannic Bold" pitchFamily="-108" charset="0"/>
              <a:cs typeface="Hind Vadodara" panose="020B0604020202020204" charset="0"/>
            </a:rPr>
            <a:t>Step 2: Identify indicators or measures</a:t>
          </a:r>
        </a:p>
      </dgm:t>
    </dgm:pt>
    <dgm:pt modelId="{DB23ADDF-A7E2-4DCC-8112-0B4EDD248523}" type="parTrans" cxnId="{0DE48E4C-A107-476C-AEAE-6AEED9E8A6CE}">
      <dgm:prSet/>
      <dgm:spPr/>
      <dgm:t>
        <a:bodyPr/>
        <a:lstStyle/>
        <a:p>
          <a:endParaRPr lang="en-US">
            <a:latin typeface="Hind Vadodara" panose="020B0604020202020204" charset="0"/>
            <a:cs typeface="Hind Vadodara" panose="020B0604020202020204" charset="0"/>
          </a:endParaRPr>
        </a:p>
      </dgm:t>
    </dgm:pt>
    <dgm:pt modelId="{B7DE6169-3C6B-4AB9-BD1A-244336375CAA}" type="sibTrans" cxnId="{0DE48E4C-A107-476C-AEAE-6AEED9E8A6CE}">
      <dgm:prSet/>
      <dgm:spPr/>
      <dgm:t>
        <a:bodyPr/>
        <a:lstStyle/>
        <a:p>
          <a:endParaRPr lang="en-US">
            <a:latin typeface="Hind Vadodara" panose="020B0604020202020204" charset="0"/>
            <a:cs typeface="Hind Vadodara" panose="020B0604020202020204" charset="0"/>
          </a:endParaRPr>
        </a:p>
      </dgm:t>
    </dgm:pt>
    <dgm:pt modelId="{52DA6694-B078-4F19-A21F-59E0AF88F2E9}">
      <dgm:prSet/>
      <dgm:spPr/>
      <dgm:t>
        <a:bodyPr/>
        <a:lstStyle/>
        <a:p>
          <a:r>
            <a:rPr lang="en-US" dirty="0">
              <a:latin typeface="Hind Vadodara" panose="020B0604020202020204" charset="0"/>
              <a:ea typeface="Britannic Bold" pitchFamily="-108" charset="0"/>
              <a:cs typeface="Hind Vadodara" panose="020B0604020202020204" charset="0"/>
            </a:rPr>
            <a:t>Step 3: Develop methods for collecting &amp; analyzing indicators</a:t>
          </a:r>
        </a:p>
      </dgm:t>
    </dgm:pt>
    <dgm:pt modelId="{316E7645-C611-4530-B188-4B0FBF909DAF}" type="parTrans" cxnId="{FD903448-709C-442B-9FC2-76023C672CE1}">
      <dgm:prSet/>
      <dgm:spPr/>
      <dgm:t>
        <a:bodyPr/>
        <a:lstStyle/>
        <a:p>
          <a:endParaRPr lang="en-US">
            <a:latin typeface="Hind Vadodara" panose="020B0604020202020204" charset="0"/>
            <a:cs typeface="Hind Vadodara" panose="020B0604020202020204" charset="0"/>
          </a:endParaRPr>
        </a:p>
      </dgm:t>
    </dgm:pt>
    <dgm:pt modelId="{D513F397-98F2-4795-8D30-41902693BE01}" type="sibTrans" cxnId="{FD903448-709C-442B-9FC2-76023C672CE1}">
      <dgm:prSet/>
      <dgm:spPr/>
      <dgm:t>
        <a:bodyPr/>
        <a:lstStyle/>
        <a:p>
          <a:endParaRPr lang="en-US">
            <a:latin typeface="Hind Vadodara" panose="020B0604020202020204" charset="0"/>
            <a:cs typeface="Hind Vadodara" panose="020B0604020202020204" charset="0"/>
          </a:endParaRPr>
        </a:p>
      </dgm:t>
    </dgm:pt>
    <dgm:pt modelId="{0492E05A-CFFA-47A5-89BC-47D52BE101D5}">
      <dgm:prSet/>
      <dgm:spPr/>
      <dgm:t>
        <a:bodyPr/>
        <a:lstStyle/>
        <a:p>
          <a:r>
            <a:rPr lang="en-US" dirty="0">
              <a:latin typeface="Hind Vadodara" panose="020B0604020202020204" charset="0"/>
              <a:ea typeface="Britannic Bold" pitchFamily="-108" charset="0"/>
              <a:cs typeface="Hind Vadodara" panose="020B0604020202020204" charset="0"/>
            </a:rPr>
            <a:t>Step 4: Make decisions &amp; action plan from analysis of indicators</a:t>
          </a:r>
        </a:p>
      </dgm:t>
    </dgm:pt>
    <dgm:pt modelId="{708FBE7B-4205-4A64-A441-03EC52CA55AD}" type="parTrans" cxnId="{F0612F63-337B-4CE1-9250-E3BEB1F79906}">
      <dgm:prSet/>
      <dgm:spPr/>
      <dgm:t>
        <a:bodyPr/>
        <a:lstStyle/>
        <a:p>
          <a:endParaRPr lang="en-US">
            <a:latin typeface="Hind Vadodara" panose="020B0604020202020204" charset="0"/>
            <a:cs typeface="Hind Vadodara" panose="020B0604020202020204" charset="0"/>
          </a:endParaRPr>
        </a:p>
      </dgm:t>
    </dgm:pt>
    <dgm:pt modelId="{1087455C-B198-4F33-8DA2-F6EDA8090C9B}" type="sibTrans" cxnId="{F0612F63-337B-4CE1-9250-E3BEB1F79906}">
      <dgm:prSet/>
      <dgm:spPr/>
      <dgm:t>
        <a:bodyPr/>
        <a:lstStyle/>
        <a:p>
          <a:endParaRPr lang="en-US">
            <a:latin typeface="Hind Vadodara" panose="020B0604020202020204" charset="0"/>
            <a:cs typeface="Hind Vadodara" panose="020B0604020202020204" charset="0"/>
          </a:endParaRPr>
        </a:p>
      </dgm:t>
    </dgm:pt>
    <dgm:pt modelId="{88D09C26-A67C-4592-B61F-3248E4C33B54}">
      <dgm:prSet phldrT="[Text]"/>
      <dgm:spPr/>
      <dgm:t>
        <a:bodyPr/>
        <a:lstStyle/>
        <a:p>
          <a:r>
            <a:rPr lang="en-US" dirty="0">
              <a:latin typeface="Hind Vadodara" panose="020B0604020202020204" charset="0"/>
              <a:cs typeface="Hind Vadodara" panose="020B0604020202020204" charset="0"/>
            </a:rPr>
            <a:t>What do you want to know?</a:t>
          </a:r>
        </a:p>
      </dgm:t>
    </dgm:pt>
    <dgm:pt modelId="{CF4E37CD-989A-4B31-ACEE-3286BFB232AC}" type="parTrans" cxnId="{DD5B5822-1ABB-4FFE-82CE-BAECC7F54EB7}">
      <dgm:prSet/>
      <dgm:spPr/>
      <dgm:t>
        <a:bodyPr/>
        <a:lstStyle/>
        <a:p>
          <a:endParaRPr lang="en-US">
            <a:latin typeface="Hind Vadodara" panose="020B0604020202020204" charset="0"/>
            <a:cs typeface="Hind Vadodara" panose="020B0604020202020204" charset="0"/>
          </a:endParaRPr>
        </a:p>
      </dgm:t>
    </dgm:pt>
    <dgm:pt modelId="{3F415788-9EB7-41BB-99D2-DE5467407573}" type="sibTrans" cxnId="{DD5B5822-1ABB-4FFE-82CE-BAECC7F54EB7}">
      <dgm:prSet/>
      <dgm:spPr/>
      <dgm:t>
        <a:bodyPr/>
        <a:lstStyle/>
        <a:p>
          <a:endParaRPr lang="en-US">
            <a:latin typeface="Hind Vadodara" panose="020B0604020202020204" charset="0"/>
            <a:cs typeface="Hind Vadodara" panose="020B0604020202020204" charset="0"/>
          </a:endParaRPr>
        </a:p>
      </dgm:t>
    </dgm:pt>
    <dgm:pt modelId="{B2389A2D-8319-40E4-9D26-52AFA1AFD0FB}">
      <dgm:prSet/>
      <dgm:spPr/>
      <dgm:t>
        <a:bodyPr/>
        <a:lstStyle/>
        <a:p>
          <a:r>
            <a:rPr lang="en-US" dirty="0">
              <a:latin typeface="Hind Vadodara" panose="020B0604020202020204" charset="0"/>
              <a:ea typeface="Britannic Bold" pitchFamily="-108" charset="0"/>
              <a:cs typeface="Hind Vadodara" panose="020B0604020202020204" charset="0"/>
            </a:rPr>
            <a:t>What information can be collected?</a:t>
          </a:r>
        </a:p>
      </dgm:t>
    </dgm:pt>
    <dgm:pt modelId="{71D5B77A-2FE3-40B9-BC6F-054F74AF3140}" type="parTrans" cxnId="{DE64E966-8DDD-42F6-94EF-2DA451A2BBFA}">
      <dgm:prSet/>
      <dgm:spPr/>
      <dgm:t>
        <a:bodyPr/>
        <a:lstStyle/>
        <a:p>
          <a:endParaRPr lang="en-US">
            <a:latin typeface="Hind Vadodara" panose="020B0604020202020204" charset="0"/>
            <a:cs typeface="Hind Vadodara" panose="020B0604020202020204" charset="0"/>
          </a:endParaRPr>
        </a:p>
      </dgm:t>
    </dgm:pt>
    <dgm:pt modelId="{59D8A17F-0178-45F2-BBB5-697AA625C49F}" type="sibTrans" cxnId="{DE64E966-8DDD-42F6-94EF-2DA451A2BBFA}">
      <dgm:prSet/>
      <dgm:spPr/>
      <dgm:t>
        <a:bodyPr/>
        <a:lstStyle/>
        <a:p>
          <a:endParaRPr lang="en-US">
            <a:latin typeface="Hind Vadodara" panose="020B0604020202020204" charset="0"/>
            <a:cs typeface="Hind Vadodara" panose="020B0604020202020204" charset="0"/>
          </a:endParaRPr>
        </a:p>
      </dgm:t>
    </dgm:pt>
    <dgm:pt modelId="{65B89C1F-B31E-40CC-A8AD-3D69AEB532E5}">
      <dgm:prSet/>
      <dgm:spPr/>
      <dgm:t>
        <a:bodyPr/>
        <a:lstStyle/>
        <a:p>
          <a:r>
            <a:rPr lang="en-US" dirty="0">
              <a:latin typeface="Hind Vadodara" panose="020B0604020202020204" charset="0"/>
              <a:ea typeface="Britannic Bold" pitchFamily="-108" charset="0"/>
              <a:cs typeface="Hind Vadodara" panose="020B0604020202020204" charset="0"/>
            </a:rPr>
            <a:t>How &amp; when should information be gathered?</a:t>
          </a:r>
        </a:p>
      </dgm:t>
    </dgm:pt>
    <dgm:pt modelId="{CFEF21F3-4112-4C17-B796-93A0B5E9E6FE}" type="parTrans" cxnId="{D5DD0CFF-331B-4149-BD03-3C7ED007D64A}">
      <dgm:prSet/>
      <dgm:spPr/>
      <dgm:t>
        <a:bodyPr/>
        <a:lstStyle/>
        <a:p>
          <a:endParaRPr lang="en-US">
            <a:latin typeface="Hind Vadodara" panose="020B0604020202020204" charset="0"/>
            <a:cs typeface="Hind Vadodara" panose="020B0604020202020204" charset="0"/>
          </a:endParaRPr>
        </a:p>
      </dgm:t>
    </dgm:pt>
    <dgm:pt modelId="{9C4FEB59-E47D-451F-8E72-0378B75EC90C}" type="sibTrans" cxnId="{D5DD0CFF-331B-4149-BD03-3C7ED007D64A}">
      <dgm:prSet/>
      <dgm:spPr/>
      <dgm:t>
        <a:bodyPr/>
        <a:lstStyle/>
        <a:p>
          <a:endParaRPr lang="en-US">
            <a:latin typeface="Hind Vadodara" panose="020B0604020202020204" charset="0"/>
            <a:cs typeface="Hind Vadodara" panose="020B0604020202020204" charset="0"/>
          </a:endParaRPr>
        </a:p>
      </dgm:t>
    </dgm:pt>
    <dgm:pt modelId="{B3FC7B0D-87B9-4386-9739-91CF067A33BC}">
      <dgm:prSet/>
      <dgm:spPr/>
      <dgm:t>
        <a:bodyPr/>
        <a:lstStyle/>
        <a:p>
          <a:r>
            <a:rPr lang="en-US" dirty="0">
              <a:latin typeface="Hind Vadodara" panose="020B0604020202020204" charset="0"/>
              <a:ea typeface="Britannic Bold" pitchFamily="-108" charset="0"/>
              <a:cs typeface="Hind Vadodara" panose="020B0604020202020204" charset="0"/>
            </a:rPr>
            <a:t>How was the question answered &amp; what should be done next?</a:t>
          </a:r>
        </a:p>
      </dgm:t>
    </dgm:pt>
    <dgm:pt modelId="{4717EE01-B3F6-4B3E-9173-D8B619DC6FB2}" type="parTrans" cxnId="{FD0CD0A5-3D1E-4E80-AC4D-8A8282124B8F}">
      <dgm:prSet/>
      <dgm:spPr/>
      <dgm:t>
        <a:bodyPr/>
        <a:lstStyle/>
        <a:p>
          <a:endParaRPr lang="en-US">
            <a:latin typeface="Hind Vadodara" panose="020B0604020202020204" charset="0"/>
            <a:cs typeface="Hind Vadodara" panose="020B0604020202020204" charset="0"/>
          </a:endParaRPr>
        </a:p>
      </dgm:t>
    </dgm:pt>
    <dgm:pt modelId="{84CD564C-B54A-4336-AA19-AB905BFA0C28}" type="sibTrans" cxnId="{FD0CD0A5-3D1E-4E80-AC4D-8A8282124B8F}">
      <dgm:prSet/>
      <dgm:spPr/>
      <dgm:t>
        <a:bodyPr/>
        <a:lstStyle/>
        <a:p>
          <a:endParaRPr lang="en-US">
            <a:latin typeface="Hind Vadodara" panose="020B0604020202020204" charset="0"/>
            <a:cs typeface="Hind Vadodara" panose="020B0604020202020204" charset="0"/>
          </a:endParaRPr>
        </a:p>
      </dgm:t>
    </dgm:pt>
    <dgm:pt modelId="{22955451-838C-4952-905F-1236074EC9C2}" type="pres">
      <dgm:prSet presAssocID="{6D12942F-3D4E-4AA8-9DED-C338A92DDC24}" presName="linear" presStyleCnt="0">
        <dgm:presLayoutVars>
          <dgm:dir/>
          <dgm:animLvl val="lvl"/>
          <dgm:resizeHandles val="exact"/>
        </dgm:presLayoutVars>
      </dgm:prSet>
      <dgm:spPr/>
    </dgm:pt>
    <dgm:pt modelId="{9247F32A-CD58-45A3-999B-DEECE517605A}" type="pres">
      <dgm:prSet presAssocID="{FA4CB12C-4989-4442-B105-26AF5EC2A558}" presName="parentLin" presStyleCnt="0"/>
      <dgm:spPr/>
    </dgm:pt>
    <dgm:pt modelId="{5A0F4D0B-6AC7-4021-85DE-41276E110CE3}" type="pres">
      <dgm:prSet presAssocID="{FA4CB12C-4989-4442-B105-26AF5EC2A558}" presName="parentLeftMargin" presStyleLbl="node1" presStyleIdx="0" presStyleCnt="4"/>
      <dgm:spPr/>
    </dgm:pt>
    <dgm:pt modelId="{90401D58-1086-499D-B1D4-B1C6CD706445}" type="pres">
      <dgm:prSet presAssocID="{FA4CB12C-4989-4442-B105-26AF5EC2A558}" presName="parentText" presStyleLbl="node1" presStyleIdx="0" presStyleCnt="4">
        <dgm:presLayoutVars>
          <dgm:chMax val="0"/>
          <dgm:bulletEnabled val="1"/>
        </dgm:presLayoutVars>
      </dgm:prSet>
      <dgm:spPr/>
    </dgm:pt>
    <dgm:pt modelId="{7C85690E-2AF3-426A-A2F9-CC04254C3362}" type="pres">
      <dgm:prSet presAssocID="{FA4CB12C-4989-4442-B105-26AF5EC2A558}" presName="negativeSpace" presStyleCnt="0"/>
      <dgm:spPr/>
    </dgm:pt>
    <dgm:pt modelId="{D0D24559-307A-4DE1-B103-45915CC24893}" type="pres">
      <dgm:prSet presAssocID="{FA4CB12C-4989-4442-B105-26AF5EC2A558}" presName="childText" presStyleLbl="conFgAcc1" presStyleIdx="0" presStyleCnt="4">
        <dgm:presLayoutVars>
          <dgm:bulletEnabled val="1"/>
        </dgm:presLayoutVars>
      </dgm:prSet>
      <dgm:spPr/>
    </dgm:pt>
    <dgm:pt modelId="{66B8D471-A719-4C2B-AEA1-422A79C3B4E5}" type="pres">
      <dgm:prSet presAssocID="{DA91B16C-8CB8-4C64-8AD7-DAD08C2C3C4C}" presName="spaceBetweenRectangles" presStyleCnt="0"/>
      <dgm:spPr/>
    </dgm:pt>
    <dgm:pt modelId="{029D5738-EB7A-413F-8EF0-CE3DF8E499F7}" type="pres">
      <dgm:prSet presAssocID="{9F22F349-A858-4349-AC61-678AC22E8EF3}" presName="parentLin" presStyleCnt="0"/>
      <dgm:spPr/>
    </dgm:pt>
    <dgm:pt modelId="{63CF0283-BEFC-4C3B-BB2C-0C03E568EEB5}" type="pres">
      <dgm:prSet presAssocID="{9F22F349-A858-4349-AC61-678AC22E8EF3}" presName="parentLeftMargin" presStyleLbl="node1" presStyleIdx="0" presStyleCnt="4"/>
      <dgm:spPr/>
    </dgm:pt>
    <dgm:pt modelId="{536E9278-EEE8-4109-A3EE-56D2627C57CF}" type="pres">
      <dgm:prSet presAssocID="{9F22F349-A858-4349-AC61-678AC22E8EF3}" presName="parentText" presStyleLbl="node1" presStyleIdx="1" presStyleCnt="4">
        <dgm:presLayoutVars>
          <dgm:chMax val="0"/>
          <dgm:bulletEnabled val="1"/>
        </dgm:presLayoutVars>
      </dgm:prSet>
      <dgm:spPr/>
    </dgm:pt>
    <dgm:pt modelId="{D5CEC9B8-50F8-4FF4-BE6A-8BDE10306FFA}" type="pres">
      <dgm:prSet presAssocID="{9F22F349-A858-4349-AC61-678AC22E8EF3}" presName="negativeSpace" presStyleCnt="0"/>
      <dgm:spPr/>
    </dgm:pt>
    <dgm:pt modelId="{B63B6781-66F2-4607-BC33-ED596437E116}" type="pres">
      <dgm:prSet presAssocID="{9F22F349-A858-4349-AC61-678AC22E8EF3}" presName="childText" presStyleLbl="conFgAcc1" presStyleIdx="1" presStyleCnt="4">
        <dgm:presLayoutVars>
          <dgm:bulletEnabled val="1"/>
        </dgm:presLayoutVars>
      </dgm:prSet>
      <dgm:spPr/>
    </dgm:pt>
    <dgm:pt modelId="{F7A2C392-0091-4D77-B50C-B660682A7017}" type="pres">
      <dgm:prSet presAssocID="{B7DE6169-3C6B-4AB9-BD1A-244336375CAA}" presName="spaceBetweenRectangles" presStyleCnt="0"/>
      <dgm:spPr/>
    </dgm:pt>
    <dgm:pt modelId="{EE167853-0184-43EA-9F22-34D4E50EBD75}" type="pres">
      <dgm:prSet presAssocID="{52DA6694-B078-4F19-A21F-59E0AF88F2E9}" presName="parentLin" presStyleCnt="0"/>
      <dgm:spPr/>
    </dgm:pt>
    <dgm:pt modelId="{10F89775-9DBD-4545-841C-258CA7D93C94}" type="pres">
      <dgm:prSet presAssocID="{52DA6694-B078-4F19-A21F-59E0AF88F2E9}" presName="parentLeftMargin" presStyleLbl="node1" presStyleIdx="1" presStyleCnt="4"/>
      <dgm:spPr/>
    </dgm:pt>
    <dgm:pt modelId="{044932D6-F1B1-434D-A1BB-2AE80D92B0CA}" type="pres">
      <dgm:prSet presAssocID="{52DA6694-B078-4F19-A21F-59E0AF88F2E9}" presName="parentText" presStyleLbl="node1" presStyleIdx="2" presStyleCnt="4">
        <dgm:presLayoutVars>
          <dgm:chMax val="0"/>
          <dgm:bulletEnabled val="1"/>
        </dgm:presLayoutVars>
      </dgm:prSet>
      <dgm:spPr/>
    </dgm:pt>
    <dgm:pt modelId="{044D1F98-8781-436A-9787-681DD9E98AE8}" type="pres">
      <dgm:prSet presAssocID="{52DA6694-B078-4F19-A21F-59E0AF88F2E9}" presName="negativeSpace" presStyleCnt="0"/>
      <dgm:spPr/>
    </dgm:pt>
    <dgm:pt modelId="{957D7ED7-3C68-4FE7-B52C-B1A933C58B84}" type="pres">
      <dgm:prSet presAssocID="{52DA6694-B078-4F19-A21F-59E0AF88F2E9}" presName="childText" presStyleLbl="conFgAcc1" presStyleIdx="2" presStyleCnt="4">
        <dgm:presLayoutVars>
          <dgm:bulletEnabled val="1"/>
        </dgm:presLayoutVars>
      </dgm:prSet>
      <dgm:spPr/>
    </dgm:pt>
    <dgm:pt modelId="{1BE0C436-3638-40DD-B5DA-E43B6B9700CD}" type="pres">
      <dgm:prSet presAssocID="{D513F397-98F2-4795-8D30-41902693BE01}" presName="spaceBetweenRectangles" presStyleCnt="0"/>
      <dgm:spPr/>
    </dgm:pt>
    <dgm:pt modelId="{85CDB199-4840-4772-BAAD-8EAA39CA16B4}" type="pres">
      <dgm:prSet presAssocID="{0492E05A-CFFA-47A5-89BC-47D52BE101D5}" presName="parentLin" presStyleCnt="0"/>
      <dgm:spPr/>
    </dgm:pt>
    <dgm:pt modelId="{FB547D76-3F64-4AEF-82C0-733BD7CD97E0}" type="pres">
      <dgm:prSet presAssocID="{0492E05A-CFFA-47A5-89BC-47D52BE101D5}" presName="parentLeftMargin" presStyleLbl="node1" presStyleIdx="2" presStyleCnt="4"/>
      <dgm:spPr/>
    </dgm:pt>
    <dgm:pt modelId="{D01BDEE7-3CE6-4877-9C66-CEB104DD38DB}" type="pres">
      <dgm:prSet presAssocID="{0492E05A-CFFA-47A5-89BC-47D52BE101D5}" presName="parentText" presStyleLbl="node1" presStyleIdx="3" presStyleCnt="4">
        <dgm:presLayoutVars>
          <dgm:chMax val="0"/>
          <dgm:bulletEnabled val="1"/>
        </dgm:presLayoutVars>
      </dgm:prSet>
      <dgm:spPr/>
    </dgm:pt>
    <dgm:pt modelId="{7FF17C7E-61C3-492E-8B88-3D74B675195D}" type="pres">
      <dgm:prSet presAssocID="{0492E05A-CFFA-47A5-89BC-47D52BE101D5}" presName="negativeSpace" presStyleCnt="0"/>
      <dgm:spPr/>
    </dgm:pt>
    <dgm:pt modelId="{9FB7F55E-AAD7-41F0-A294-32AE6A04ED92}" type="pres">
      <dgm:prSet presAssocID="{0492E05A-CFFA-47A5-89BC-47D52BE101D5}" presName="childText" presStyleLbl="conFgAcc1" presStyleIdx="3" presStyleCnt="4">
        <dgm:presLayoutVars>
          <dgm:bulletEnabled val="1"/>
        </dgm:presLayoutVars>
      </dgm:prSet>
      <dgm:spPr/>
    </dgm:pt>
  </dgm:ptLst>
  <dgm:cxnLst>
    <dgm:cxn modelId="{3E933113-9661-4F47-82DC-D34D43C5247B}" type="presOf" srcId="{52DA6694-B078-4F19-A21F-59E0AF88F2E9}" destId="{10F89775-9DBD-4545-841C-258CA7D93C94}" srcOrd="0" destOrd="0" presId="urn:microsoft.com/office/officeart/2005/8/layout/list1"/>
    <dgm:cxn modelId="{DD5B5822-1ABB-4FFE-82CE-BAECC7F54EB7}" srcId="{FA4CB12C-4989-4442-B105-26AF5EC2A558}" destId="{88D09C26-A67C-4592-B61F-3248E4C33B54}" srcOrd="0" destOrd="0" parTransId="{CF4E37CD-989A-4B31-ACEE-3286BFB232AC}" sibTransId="{3F415788-9EB7-41BB-99D2-DE5467407573}"/>
    <dgm:cxn modelId="{DF19E930-B08E-429F-B551-A6A6E79204DA}" type="presOf" srcId="{52DA6694-B078-4F19-A21F-59E0AF88F2E9}" destId="{044932D6-F1B1-434D-A1BB-2AE80D92B0CA}" srcOrd="1" destOrd="0" presId="urn:microsoft.com/office/officeart/2005/8/layout/list1"/>
    <dgm:cxn modelId="{EA301831-7966-4071-996A-0D3B238BC77C}" type="presOf" srcId="{B3FC7B0D-87B9-4386-9739-91CF067A33BC}" destId="{9FB7F55E-AAD7-41F0-A294-32AE6A04ED92}" srcOrd="0" destOrd="0" presId="urn:microsoft.com/office/officeart/2005/8/layout/list1"/>
    <dgm:cxn modelId="{54C2F533-6605-440F-B13C-1984FFBE680C}" type="presOf" srcId="{9F22F349-A858-4349-AC61-678AC22E8EF3}" destId="{536E9278-EEE8-4109-A3EE-56D2627C57CF}" srcOrd="1" destOrd="0" presId="urn:microsoft.com/office/officeart/2005/8/layout/list1"/>
    <dgm:cxn modelId="{1AA0DB37-C3E8-4412-A7B8-0DE47467A454}" type="presOf" srcId="{65B89C1F-B31E-40CC-A8AD-3D69AEB532E5}" destId="{957D7ED7-3C68-4FE7-B52C-B1A933C58B84}" srcOrd="0" destOrd="0" presId="urn:microsoft.com/office/officeart/2005/8/layout/list1"/>
    <dgm:cxn modelId="{FA8D265B-0560-4CE4-9909-5BAC41231264}" type="presOf" srcId="{6D12942F-3D4E-4AA8-9DED-C338A92DDC24}" destId="{22955451-838C-4952-905F-1236074EC9C2}" srcOrd="0" destOrd="0" presId="urn:microsoft.com/office/officeart/2005/8/layout/list1"/>
    <dgm:cxn modelId="{89D1275B-7F8B-4660-A725-06B565DBD983}" type="presOf" srcId="{0492E05A-CFFA-47A5-89BC-47D52BE101D5}" destId="{D01BDEE7-3CE6-4877-9C66-CEB104DD38DB}" srcOrd="1" destOrd="0" presId="urn:microsoft.com/office/officeart/2005/8/layout/list1"/>
    <dgm:cxn modelId="{F0612F63-337B-4CE1-9250-E3BEB1F79906}" srcId="{6D12942F-3D4E-4AA8-9DED-C338A92DDC24}" destId="{0492E05A-CFFA-47A5-89BC-47D52BE101D5}" srcOrd="3" destOrd="0" parTransId="{708FBE7B-4205-4A64-A441-03EC52CA55AD}" sibTransId="{1087455C-B198-4F33-8DA2-F6EDA8090C9B}"/>
    <dgm:cxn modelId="{DE64E966-8DDD-42F6-94EF-2DA451A2BBFA}" srcId="{9F22F349-A858-4349-AC61-678AC22E8EF3}" destId="{B2389A2D-8319-40E4-9D26-52AFA1AFD0FB}" srcOrd="0" destOrd="0" parTransId="{71D5B77A-2FE3-40B9-BC6F-054F74AF3140}" sibTransId="{59D8A17F-0178-45F2-BBB5-697AA625C49F}"/>
    <dgm:cxn modelId="{FD903448-709C-442B-9FC2-76023C672CE1}" srcId="{6D12942F-3D4E-4AA8-9DED-C338A92DDC24}" destId="{52DA6694-B078-4F19-A21F-59E0AF88F2E9}" srcOrd="2" destOrd="0" parTransId="{316E7645-C611-4530-B188-4B0FBF909DAF}" sibTransId="{D513F397-98F2-4795-8D30-41902693BE01}"/>
    <dgm:cxn modelId="{214E264C-1125-4370-929F-8D4F9015FC13}" type="presOf" srcId="{FA4CB12C-4989-4442-B105-26AF5EC2A558}" destId="{5A0F4D0B-6AC7-4021-85DE-41276E110CE3}" srcOrd="0" destOrd="0" presId="urn:microsoft.com/office/officeart/2005/8/layout/list1"/>
    <dgm:cxn modelId="{0DE48E4C-A107-476C-AEAE-6AEED9E8A6CE}" srcId="{6D12942F-3D4E-4AA8-9DED-C338A92DDC24}" destId="{9F22F349-A858-4349-AC61-678AC22E8EF3}" srcOrd="1" destOrd="0" parTransId="{DB23ADDF-A7E2-4DCC-8112-0B4EDD248523}" sibTransId="{B7DE6169-3C6B-4AB9-BD1A-244336375CAA}"/>
    <dgm:cxn modelId="{AECBF24D-BAA9-41FE-9961-A8BD47D596E7}" srcId="{6D12942F-3D4E-4AA8-9DED-C338A92DDC24}" destId="{FA4CB12C-4989-4442-B105-26AF5EC2A558}" srcOrd="0" destOrd="0" parTransId="{ABF53B02-2B37-4F81-930B-035A1DBFA76D}" sibTransId="{DA91B16C-8CB8-4C64-8AD7-DAD08C2C3C4C}"/>
    <dgm:cxn modelId="{FD6A9D7A-2FBF-420C-91E4-7B676123D0B6}" type="presOf" srcId="{B2389A2D-8319-40E4-9D26-52AFA1AFD0FB}" destId="{B63B6781-66F2-4607-BC33-ED596437E116}" srcOrd="0" destOrd="0" presId="urn:microsoft.com/office/officeart/2005/8/layout/list1"/>
    <dgm:cxn modelId="{C8876291-362E-4D3D-B7F5-DA8187FC6C80}" type="presOf" srcId="{FA4CB12C-4989-4442-B105-26AF5EC2A558}" destId="{90401D58-1086-499D-B1D4-B1C6CD706445}" srcOrd="1" destOrd="0" presId="urn:microsoft.com/office/officeart/2005/8/layout/list1"/>
    <dgm:cxn modelId="{3D0D429A-E798-4AE9-8EF7-810B2946954B}" type="presOf" srcId="{9F22F349-A858-4349-AC61-678AC22E8EF3}" destId="{63CF0283-BEFC-4C3B-BB2C-0C03E568EEB5}" srcOrd="0" destOrd="0" presId="urn:microsoft.com/office/officeart/2005/8/layout/list1"/>
    <dgm:cxn modelId="{FD0CD0A5-3D1E-4E80-AC4D-8A8282124B8F}" srcId="{0492E05A-CFFA-47A5-89BC-47D52BE101D5}" destId="{B3FC7B0D-87B9-4386-9739-91CF067A33BC}" srcOrd="0" destOrd="0" parTransId="{4717EE01-B3F6-4B3E-9173-D8B619DC6FB2}" sibTransId="{84CD564C-B54A-4336-AA19-AB905BFA0C28}"/>
    <dgm:cxn modelId="{B4E888C6-3CA5-4785-A31D-60C403E56700}" type="presOf" srcId="{0492E05A-CFFA-47A5-89BC-47D52BE101D5}" destId="{FB547D76-3F64-4AEF-82C0-733BD7CD97E0}" srcOrd="0" destOrd="0" presId="urn:microsoft.com/office/officeart/2005/8/layout/list1"/>
    <dgm:cxn modelId="{FEFB24DB-981D-4F3B-86B8-96ACBDE49554}" type="presOf" srcId="{88D09C26-A67C-4592-B61F-3248E4C33B54}" destId="{D0D24559-307A-4DE1-B103-45915CC24893}" srcOrd="0" destOrd="0" presId="urn:microsoft.com/office/officeart/2005/8/layout/list1"/>
    <dgm:cxn modelId="{D5DD0CFF-331B-4149-BD03-3C7ED007D64A}" srcId="{52DA6694-B078-4F19-A21F-59E0AF88F2E9}" destId="{65B89C1F-B31E-40CC-A8AD-3D69AEB532E5}" srcOrd="0" destOrd="0" parTransId="{CFEF21F3-4112-4C17-B796-93A0B5E9E6FE}" sibTransId="{9C4FEB59-E47D-451F-8E72-0378B75EC90C}"/>
    <dgm:cxn modelId="{A00B9496-B9DD-4DFC-BF48-D6B7ADCD0CFB}" type="presParOf" srcId="{22955451-838C-4952-905F-1236074EC9C2}" destId="{9247F32A-CD58-45A3-999B-DEECE517605A}" srcOrd="0" destOrd="0" presId="urn:microsoft.com/office/officeart/2005/8/layout/list1"/>
    <dgm:cxn modelId="{02964882-8247-42AB-8F9A-B01A7B91415C}" type="presParOf" srcId="{9247F32A-CD58-45A3-999B-DEECE517605A}" destId="{5A0F4D0B-6AC7-4021-85DE-41276E110CE3}" srcOrd="0" destOrd="0" presId="urn:microsoft.com/office/officeart/2005/8/layout/list1"/>
    <dgm:cxn modelId="{0929ADCD-5D0F-4578-86CE-CCCD9510C36B}" type="presParOf" srcId="{9247F32A-CD58-45A3-999B-DEECE517605A}" destId="{90401D58-1086-499D-B1D4-B1C6CD706445}" srcOrd="1" destOrd="0" presId="urn:microsoft.com/office/officeart/2005/8/layout/list1"/>
    <dgm:cxn modelId="{FB0E9223-7186-41EE-8B10-8B19B6BB2F70}" type="presParOf" srcId="{22955451-838C-4952-905F-1236074EC9C2}" destId="{7C85690E-2AF3-426A-A2F9-CC04254C3362}" srcOrd="1" destOrd="0" presId="urn:microsoft.com/office/officeart/2005/8/layout/list1"/>
    <dgm:cxn modelId="{C0EABCCE-F808-4F0E-A1B6-C1B6603496CE}" type="presParOf" srcId="{22955451-838C-4952-905F-1236074EC9C2}" destId="{D0D24559-307A-4DE1-B103-45915CC24893}" srcOrd="2" destOrd="0" presId="urn:microsoft.com/office/officeart/2005/8/layout/list1"/>
    <dgm:cxn modelId="{42CDE42B-2FA4-424E-8FD6-8981DE5AC939}" type="presParOf" srcId="{22955451-838C-4952-905F-1236074EC9C2}" destId="{66B8D471-A719-4C2B-AEA1-422A79C3B4E5}" srcOrd="3" destOrd="0" presId="urn:microsoft.com/office/officeart/2005/8/layout/list1"/>
    <dgm:cxn modelId="{AD28F1A3-2174-47DF-8459-CFBED272E0A8}" type="presParOf" srcId="{22955451-838C-4952-905F-1236074EC9C2}" destId="{029D5738-EB7A-413F-8EF0-CE3DF8E499F7}" srcOrd="4" destOrd="0" presId="urn:microsoft.com/office/officeart/2005/8/layout/list1"/>
    <dgm:cxn modelId="{A42F214D-C91C-4997-9C76-F859048408B2}" type="presParOf" srcId="{029D5738-EB7A-413F-8EF0-CE3DF8E499F7}" destId="{63CF0283-BEFC-4C3B-BB2C-0C03E568EEB5}" srcOrd="0" destOrd="0" presId="urn:microsoft.com/office/officeart/2005/8/layout/list1"/>
    <dgm:cxn modelId="{94F071A0-7694-487E-A3DF-19C351105FF2}" type="presParOf" srcId="{029D5738-EB7A-413F-8EF0-CE3DF8E499F7}" destId="{536E9278-EEE8-4109-A3EE-56D2627C57CF}" srcOrd="1" destOrd="0" presId="urn:microsoft.com/office/officeart/2005/8/layout/list1"/>
    <dgm:cxn modelId="{2BD48732-B3B6-4641-AF97-14417C407A60}" type="presParOf" srcId="{22955451-838C-4952-905F-1236074EC9C2}" destId="{D5CEC9B8-50F8-4FF4-BE6A-8BDE10306FFA}" srcOrd="5" destOrd="0" presId="urn:microsoft.com/office/officeart/2005/8/layout/list1"/>
    <dgm:cxn modelId="{F22259A7-9684-4679-9F92-2A6F70884F8F}" type="presParOf" srcId="{22955451-838C-4952-905F-1236074EC9C2}" destId="{B63B6781-66F2-4607-BC33-ED596437E116}" srcOrd="6" destOrd="0" presId="urn:microsoft.com/office/officeart/2005/8/layout/list1"/>
    <dgm:cxn modelId="{98BE29A7-9FCB-4BE5-8E43-A87EE44FD7B3}" type="presParOf" srcId="{22955451-838C-4952-905F-1236074EC9C2}" destId="{F7A2C392-0091-4D77-B50C-B660682A7017}" srcOrd="7" destOrd="0" presId="urn:microsoft.com/office/officeart/2005/8/layout/list1"/>
    <dgm:cxn modelId="{48F4C5C6-4FE3-4188-A02C-6B8AA41931AA}" type="presParOf" srcId="{22955451-838C-4952-905F-1236074EC9C2}" destId="{EE167853-0184-43EA-9F22-34D4E50EBD75}" srcOrd="8" destOrd="0" presId="urn:microsoft.com/office/officeart/2005/8/layout/list1"/>
    <dgm:cxn modelId="{51D59DA1-9CAA-4A15-AEF5-09F6D64273F6}" type="presParOf" srcId="{EE167853-0184-43EA-9F22-34D4E50EBD75}" destId="{10F89775-9DBD-4545-841C-258CA7D93C94}" srcOrd="0" destOrd="0" presId="urn:microsoft.com/office/officeart/2005/8/layout/list1"/>
    <dgm:cxn modelId="{266F96FB-BCB7-4F7B-9BB1-0189D4BDAE1E}" type="presParOf" srcId="{EE167853-0184-43EA-9F22-34D4E50EBD75}" destId="{044932D6-F1B1-434D-A1BB-2AE80D92B0CA}" srcOrd="1" destOrd="0" presId="urn:microsoft.com/office/officeart/2005/8/layout/list1"/>
    <dgm:cxn modelId="{E6B2A0E0-C7B4-4CE1-B0E4-D2892E1C4C5E}" type="presParOf" srcId="{22955451-838C-4952-905F-1236074EC9C2}" destId="{044D1F98-8781-436A-9787-681DD9E98AE8}" srcOrd="9" destOrd="0" presId="urn:microsoft.com/office/officeart/2005/8/layout/list1"/>
    <dgm:cxn modelId="{F14DEE7F-8514-4052-96B6-B64924C332D9}" type="presParOf" srcId="{22955451-838C-4952-905F-1236074EC9C2}" destId="{957D7ED7-3C68-4FE7-B52C-B1A933C58B84}" srcOrd="10" destOrd="0" presId="urn:microsoft.com/office/officeart/2005/8/layout/list1"/>
    <dgm:cxn modelId="{F3136CD5-E622-416E-8409-64A0D272E72A}" type="presParOf" srcId="{22955451-838C-4952-905F-1236074EC9C2}" destId="{1BE0C436-3638-40DD-B5DA-E43B6B9700CD}" srcOrd="11" destOrd="0" presId="urn:microsoft.com/office/officeart/2005/8/layout/list1"/>
    <dgm:cxn modelId="{07FECFFB-1620-47A7-855C-2468077BA4F7}" type="presParOf" srcId="{22955451-838C-4952-905F-1236074EC9C2}" destId="{85CDB199-4840-4772-BAAD-8EAA39CA16B4}" srcOrd="12" destOrd="0" presId="urn:microsoft.com/office/officeart/2005/8/layout/list1"/>
    <dgm:cxn modelId="{BDDE90A0-6125-4AA2-8E47-9A24F8596526}" type="presParOf" srcId="{85CDB199-4840-4772-BAAD-8EAA39CA16B4}" destId="{FB547D76-3F64-4AEF-82C0-733BD7CD97E0}" srcOrd="0" destOrd="0" presId="urn:microsoft.com/office/officeart/2005/8/layout/list1"/>
    <dgm:cxn modelId="{8FC6837D-EF39-4ABB-9E26-643BC8FE5957}" type="presParOf" srcId="{85CDB199-4840-4772-BAAD-8EAA39CA16B4}" destId="{D01BDEE7-3CE6-4877-9C66-CEB104DD38DB}" srcOrd="1" destOrd="0" presId="urn:microsoft.com/office/officeart/2005/8/layout/list1"/>
    <dgm:cxn modelId="{727D21C5-D7BB-4A58-8D79-E22B4D581641}" type="presParOf" srcId="{22955451-838C-4952-905F-1236074EC9C2}" destId="{7FF17C7E-61C3-492E-8B88-3D74B675195D}" srcOrd="13" destOrd="0" presId="urn:microsoft.com/office/officeart/2005/8/layout/list1"/>
    <dgm:cxn modelId="{BA57FFE1-823A-41D9-AEB7-BD775B98C584}" type="presParOf" srcId="{22955451-838C-4952-905F-1236074EC9C2}" destId="{9FB7F55E-AAD7-41F0-A294-32AE6A04ED9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75B2C3-4D0F-4EEC-A364-F770C902B19A}" type="doc">
      <dgm:prSet loTypeId="urn:microsoft.com/office/officeart/2005/8/layout/pyramid3" loCatId="pyramid" qsTypeId="urn:microsoft.com/office/officeart/2005/8/quickstyle/simple2" qsCatId="simple" csTypeId="urn:microsoft.com/office/officeart/2005/8/colors/colorful4" csCatId="colorful" phldr="1"/>
      <dgm:spPr/>
    </dgm:pt>
    <dgm:pt modelId="{C61E5C3E-CE01-455A-A217-2077DD5078C2}">
      <dgm:prSet phldrT="[Text]" custT="1"/>
      <dgm:spPr/>
      <dgm:t>
        <a:bodyPr/>
        <a:lstStyle/>
        <a:p>
          <a:r>
            <a:rPr lang="en-US" sz="1400" dirty="0">
              <a:latin typeface="Hind Vadodara" panose="020B0604020202020204" charset="0"/>
              <a:cs typeface="Hind Vadodara" panose="020B0604020202020204" charset="0"/>
            </a:rPr>
            <a:t>All Students</a:t>
          </a:r>
        </a:p>
      </dgm:t>
    </dgm:pt>
    <dgm:pt modelId="{C936C31D-3AFE-427C-ADD6-DAF3E704BE9B}" type="parTrans" cxnId="{57BEBCE1-97C2-4018-B700-FCD1EB6D2DCB}">
      <dgm:prSet/>
      <dgm:spPr/>
      <dgm:t>
        <a:bodyPr/>
        <a:lstStyle/>
        <a:p>
          <a:endParaRPr lang="en-US" sz="1400">
            <a:latin typeface="Hind Vadodara" panose="020B0604020202020204" charset="0"/>
            <a:cs typeface="Hind Vadodara" panose="020B0604020202020204" charset="0"/>
          </a:endParaRPr>
        </a:p>
      </dgm:t>
    </dgm:pt>
    <dgm:pt modelId="{94C797FF-DE01-4DD1-94B3-767EA35287F6}" type="sibTrans" cxnId="{57BEBCE1-97C2-4018-B700-FCD1EB6D2DCB}">
      <dgm:prSet/>
      <dgm:spPr/>
      <dgm:t>
        <a:bodyPr/>
        <a:lstStyle/>
        <a:p>
          <a:endParaRPr lang="en-US" sz="1400">
            <a:latin typeface="Hind Vadodara" panose="020B0604020202020204" charset="0"/>
            <a:cs typeface="Hind Vadodara" panose="020B0604020202020204" charset="0"/>
          </a:endParaRPr>
        </a:p>
      </dgm:t>
    </dgm:pt>
    <dgm:pt modelId="{6D7B57E0-ECF0-4B7D-994E-494353DD5594}">
      <dgm:prSet phldrT="[Text]" custT="1"/>
      <dgm:spPr/>
      <dgm:t>
        <a:bodyPr/>
        <a:lstStyle/>
        <a:p>
          <a:r>
            <a:rPr lang="en-US" sz="1400" dirty="0">
              <a:latin typeface="Hind Vadodara" panose="020B0604020202020204" charset="0"/>
              <a:cs typeface="Hind Vadodara" panose="020B0604020202020204" charset="0"/>
            </a:rPr>
            <a:t>Small Group</a:t>
          </a:r>
        </a:p>
      </dgm:t>
    </dgm:pt>
    <dgm:pt modelId="{D8A988FC-F382-44B7-A657-55C6CAF7FDED}" type="parTrans" cxnId="{E352DA8A-7112-48CB-BFC5-644C0B998203}">
      <dgm:prSet/>
      <dgm:spPr/>
      <dgm:t>
        <a:bodyPr/>
        <a:lstStyle/>
        <a:p>
          <a:endParaRPr lang="en-US" sz="1400">
            <a:latin typeface="Hind Vadodara" panose="020B0604020202020204" charset="0"/>
            <a:cs typeface="Hind Vadodara" panose="020B0604020202020204" charset="0"/>
          </a:endParaRPr>
        </a:p>
      </dgm:t>
    </dgm:pt>
    <dgm:pt modelId="{A5244338-F99B-4FF2-85EE-5CB9CA40A695}" type="sibTrans" cxnId="{E352DA8A-7112-48CB-BFC5-644C0B998203}">
      <dgm:prSet/>
      <dgm:spPr/>
      <dgm:t>
        <a:bodyPr/>
        <a:lstStyle/>
        <a:p>
          <a:endParaRPr lang="en-US" sz="1400">
            <a:latin typeface="Hind Vadodara" panose="020B0604020202020204" charset="0"/>
            <a:cs typeface="Hind Vadodara" panose="020B0604020202020204" charset="0"/>
          </a:endParaRPr>
        </a:p>
      </dgm:t>
    </dgm:pt>
    <dgm:pt modelId="{A016AEF6-A1CB-4176-8479-103AA26EBC18}">
      <dgm:prSet phldrT="[Text]" custT="1"/>
      <dgm:spPr/>
      <dgm:t>
        <a:bodyPr anchor="t"/>
        <a:lstStyle/>
        <a:p>
          <a:pPr>
            <a:spcAft>
              <a:spcPct val="35000"/>
            </a:spcAft>
          </a:pPr>
          <a:endParaRPr lang="en-US" sz="700" dirty="0">
            <a:latin typeface="Hind Vadodara" panose="020B0604020202020204" charset="0"/>
            <a:cs typeface="Hind Vadodara" panose="020B0604020202020204" charset="0"/>
          </a:endParaRPr>
        </a:p>
        <a:p>
          <a:pPr>
            <a:spcAft>
              <a:spcPts val="0"/>
            </a:spcAft>
          </a:pPr>
          <a:r>
            <a:rPr lang="en-US" sz="1400" dirty="0">
              <a:latin typeface="Hind Vadodara" panose="020B0604020202020204" charset="0"/>
              <a:cs typeface="Hind Vadodara" panose="020B0604020202020204" charset="0"/>
            </a:rPr>
            <a:t>One </a:t>
          </a:r>
        </a:p>
        <a:p>
          <a:pPr>
            <a:spcAft>
              <a:spcPts val="0"/>
            </a:spcAft>
          </a:pPr>
          <a:r>
            <a:rPr lang="en-US" sz="1400" dirty="0">
              <a:latin typeface="Hind Vadodara" panose="020B0604020202020204" charset="0"/>
              <a:cs typeface="Hind Vadodara" panose="020B0604020202020204" charset="0"/>
            </a:rPr>
            <a:t>Student</a:t>
          </a:r>
        </a:p>
      </dgm:t>
    </dgm:pt>
    <dgm:pt modelId="{1D8E1284-C626-40C3-ABB7-06004659FF52}" type="parTrans" cxnId="{A73FD165-79BE-4E0C-A9EB-64E907872022}">
      <dgm:prSet/>
      <dgm:spPr/>
      <dgm:t>
        <a:bodyPr/>
        <a:lstStyle/>
        <a:p>
          <a:endParaRPr lang="en-US" sz="1400">
            <a:latin typeface="Hind Vadodara" panose="020B0604020202020204" charset="0"/>
            <a:cs typeface="Hind Vadodara" panose="020B0604020202020204" charset="0"/>
          </a:endParaRPr>
        </a:p>
      </dgm:t>
    </dgm:pt>
    <dgm:pt modelId="{E7EA53F7-A2D3-4622-9E23-C6FAAA404BC7}" type="sibTrans" cxnId="{A73FD165-79BE-4E0C-A9EB-64E907872022}">
      <dgm:prSet/>
      <dgm:spPr/>
      <dgm:t>
        <a:bodyPr/>
        <a:lstStyle/>
        <a:p>
          <a:endParaRPr lang="en-US" sz="1400">
            <a:latin typeface="Hind Vadodara" panose="020B0604020202020204" charset="0"/>
            <a:cs typeface="Hind Vadodara" panose="020B0604020202020204" charset="0"/>
          </a:endParaRPr>
        </a:p>
      </dgm:t>
    </dgm:pt>
    <dgm:pt modelId="{B59BE784-9E5B-4D8E-9CCA-181C3AF3C6A6}" type="pres">
      <dgm:prSet presAssocID="{2C75B2C3-4D0F-4EEC-A364-F770C902B19A}" presName="Name0" presStyleCnt="0">
        <dgm:presLayoutVars>
          <dgm:dir/>
          <dgm:animLvl val="lvl"/>
          <dgm:resizeHandles val="exact"/>
        </dgm:presLayoutVars>
      </dgm:prSet>
      <dgm:spPr/>
    </dgm:pt>
    <dgm:pt modelId="{A5F5B849-2921-4517-B4A9-43A745479D15}" type="pres">
      <dgm:prSet presAssocID="{C61E5C3E-CE01-455A-A217-2077DD5078C2}" presName="Name8" presStyleCnt="0"/>
      <dgm:spPr/>
    </dgm:pt>
    <dgm:pt modelId="{D31B3EAA-0D61-448D-AEDA-2B77229A4BA3}" type="pres">
      <dgm:prSet presAssocID="{C61E5C3E-CE01-455A-A217-2077DD5078C2}" presName="level" presStyleLbl="node1" presStyleIdx="0" presStyleCnt="3">
        <dgm:presLayoutVars>
          <dgm:chMax val="1"/>
          <dgm:bulletEnabled val="1"/>
        </dgm:presLayoutVars>
      </dgm:prSet>
      <dgm:spPr/>
    </dgm:pt>
    <dgm:pt modelId="{C7E85CFC-EBCF-41FA-8D4A-8C42501B05FE}" type="pres">
      <dgm:prSet presAssocID="{C61E5C3E-CE01-455A-A217-2077DD5078C2}" presName="levelTx" presStyleLbl="revTx" presStyleIdx="0" presStyleCnt="0">
        <dgm:presLayoutVars>
          <dgm:chMax val="1"/>
          <dgm:bulletEnabled val="1"/>
        </dgm:presLayoutVars>
      </dgm:prSet>
      <dgm:spPr/>
    </dgm:pt>
    <dgm:pt modelId="{9AA4B55A-2B52-4E56-8DF8-7CAB42814D63}" type="pres">
      <dgm:prSet presAssocID="{6D7B57E0-ECF0-4B7D-994E-494353DD5594}" presName="Name8" presStyleCnt="0"/>
      <dgm:spPr/>
    </dgm:pt>
    <dgm:pt modelId="{9EEC1478-9FDD-4C84-8ED0-C2907789B76B}" type="pres">
      <dgm:prSet presAssocID="{6D7B57E0-ECF0-4B7D-994E-494353DD5594}" presName="level" presStyleLbl="node1" presStyleIdx="1" presStyleCnt="3">
        <dgm:presLayoutVars>
          <dgm:chMax val="1"/>
          <dgm:bulletEnabled val="1"/>
        </dgm:presLayoutVars>
      </dgm:prSet>
      <dgm:spPr/>
    </dgm:pt>
    <dgm:pt modelId="{914487E0-DCB5-4D44-B71A-9C87A4FB7A86}" type="pres">
      <dgm:prSet presAssocID="{6D7B57E0-ECF0-4B7D-994E-494353DD5594}" presName="levelTx" presStyleLbl="revTx" presStyleIdx="0" presStyleCnt="0">
        <dgm:presLayoutVars>
          <dgm:chMax val="1"/>
          <dgm:bulletEnabled val="1"/>
        </dgm:presLayoutVars>
      </dgm:prSet>
      <dgm:spPr/>
    </dgm:pt>
    <dgm:pt modelId="{F7FE02AD-4748-4A69-B0D1-D3D52FFAE846}" type="pres">
      <dgm:prSet presAssocID="{A016AEF6-A1CB-4176-8479-103AA26EBC18}" presName="Name8" presStyleCnt="0"/>
      <dgm:spPr/>
    </dgm:pt>
    <dgm:pt modelId="{33265B0F-FD38-40EC-9839-D312187929E8}" type="pres">
      <dgm:prSet presAssocID="{A016AEF6-A1CB-4176-8479-103AA26EBC18}" presName="level" presStyleLbl="node1" presStyleIdx="2" presStyleCnt="3">
        <dgm:presLayoutVars>
          <dgm:chMax val="1"/>
          <dgm:bulletEnabled val="1"/>
        </dgm:presLayoutVars>
      </dgm:prSet>
      <dgm:spPr/>
    </dgm:pt>
    <dgm:pt modelId="{956C69D5-AE79-4A53-A444-37F7E77B2476}" type="pres">
      <dgm:prSet presAssocID="{A016AEF6-A1CB-4176-8479-103AA26EBC18}" presName="levelTx" presStyleLbl="revTx" presStyleIdx="0" presStyleCnt="0">
        <dgm:presLayoutVars>
          <dgm:chMax val="1"/>
          <dgm:bulletEnabled val="1"/>
        </dgm:presLayoutVars>
      </dgm:prSet>
      <dgm:spPr/>
    </dgm:pt>
  </dgm:ptLst>
  <dgm:cxnLst>
    <dgm:cxn modelId="{FDAFE607-09E3-4B0B-AC16-FE627D35240E}" type="presOf" srcId="{6D7B57E0-ECF0-4B7D-994E-494353DD5594}" destId="{914487E0-DCB5-4D44-B71A-9C87A4FB7A86}" srcOrd="1" destOrd="0" presId="urn:microsoft.com/office/officeart/2005/8/layout/pyramid3"/>
    <dgm:cxn modelId="{086EEC23-C7E1-433B-B036-BFEAEA21A60F}" type="presOf" srcId="{2C75B2C3-4D0F-4EEC-A364-F770C902B19A}" destId="{B59BE784-9E5B-4D8E-9CCA-181C3AF3C6A6}" srcOrd="0" destOrd="0" presId="urn:microsoft.com/office/officeart/2005/8/layout/pyramid3"/>
    <dgm:cxn modelId="{A73FD165-79BE-4E0C-A9EB-64E907872022}" srcId="{2C75B2C3-4D0F-4EEC-A364-F770C902B19A}" destId="{A016AEF6-A1CB-4176-8479-103AA26EBC18}" srcOrd="2" destOrd="0" parTransId="{1D8E1284-C626-40C3-ABB7-06004659FF52}" sibTransId="{E7EA53F7-A2D3-4622-9E23-C6FAAA404BC7}"/>
    <dgm:cxn modelId="{244F5451-145D-4197-AEC0-FE624D8791C4}" type="presOf" srcId="{C61E5C3E-CE01-455A-A217-2077DD5078C2}" destId="{C7E85CFC-EBCF-41FA-8D4A-8C42501B05FE}" srcOrd="1" destOrd="0" presId="urn:microsoft.com/office/officeart/2005/8/layout/pyramid3"/>
    <dgm:cxn modelId="{E352DA8A-7112-48CB-BFC5-644C0B998203}" srcId="{2C75B2C3-4D0F-4EEC-A364-F770C902B19A}" destId="{6D7B57E0-ECF0-4B7D-994E-494353DD5594}" srcOrd="1" destOrd="0" parTransId="{D8A988FC-F382-44B7-A657-55C6CAF7FDED}" sibTransId="{A5244338-F99B-4FF2-85EE-5CB9CA40A695}"/>
    <dgm:cxn modelId="{08689A8B-7B5F-4EA4-B2A4-AFA9121E79FC}" type="presOf" srcId="{6D7B57E0-ECF0-4B7D-994E-494353DD5594}" destId="{9EEC1478-9FDD-4C84-8ED0-C2907789B76B}" srcOrd="0" destOrd="0" presId="urn:microsoft.com/office/officeart/2005/8/layout/pyramid3"/>
    <dgm:cxn modelId="{F9788493-4A6C-404E-9DB5-618511C394E2}" type="presOf" srcId="{A016AEF6-A1CB-4176-8479-103AA26EBC18}" destId="{956C69D5-AE79-4A53-A444-37F7E77B2476}" srcOrd="1" destOrd="0" presId="urn:microsoft.com/office/officeart/2005/8/layout/pyramid3"/>
    <dgm:cxn modelId="{0ED61696-C12E-419A-9AF6-E89CB16B4B51}" type="presOf" srcId="{A016AEF6-A1CB-4176-8479-103AA26EBC18}" destId="{33265B0F-FD38-40EC-9839-D312187929E8}" srcOrd="0" destOrd="0" presId="urn:microsoft.com/office/officeart/2005/8/layout/pyramid3"/>
    <dgm:cxn modelId="{90C0A9CC-2B2C-4438-A27C-3B76D42E1531}" type="presOf" srcId="{C61E5C3E-CE01-455A-A217-2077DD5078C2}" destId="{D31B3EAA-0D61-448D-AEDA-2B77229A4BA3}" srcOrd="0" destOrd="0" presId="urn:microsoft.com/office/officeart/2005/8/layout/pyramid3"/>
    <dgm:cxn modelId="{57BEBCE1-97C2-4018-B700-FCD1EB6D2DCB}" srcId="{2C75B2C3-4D0F-4EEC-A364-F770C902B19A}" destId="{C61E5C3E-CE01-455A-A217-2077DD5078C2}" srcOrd="0" destOrd="0" parTransId="{C936C31D-3AFE-427C-ADD6-DAF3E704BE9B}" sibTransId="{94C797FF-DE01-4DD1-94B3-767EA35287F6}"/>
    <dgm:cxn modelId="{3D4FD9FC-71C5-4018-83CE-AF976F2F0CDF}" type="presParOf" srcId="{B59BE784-9E5B-4D8E-9CCA-181C3AF3C6A6}" destId="{A5F5B849-2921-4517-B4A9-43A745479D15}" srcOrd="0" destOrd="0" presId="urn:microsoft.com/office/officeart/2005/8/layout/pyramid3"/>
    <dgm:cxn modelId="{75394F1F-BBD4-45F5-A0FA-97F612FEDAFD}" type="presParOf" srcId="{A5F5B849-2921-4517-B4A9-43A745479D15}" destId="{D31B3EAA-0D61-448D-AEDA-2B77229A4BA3}" srcOrd="0" destOrd="0" presId="urn:microsoft.com/office/officeart/2005/8/layout/pyramid3"/>
    <dgm:cxn modelId="{1D533260-CB3B-4975-876A-D3638DD41089}" type="presParOf" srcId="{A5F5B849-2921-4517-B4A9-43A745479D15}" destId="{C7E85CFC-EBCF-41FA-8D4A-8C42501B05FE}" srcOrd="1" destOrd="0" presId="urn:microsoft.com/office/officeart/2005/8/layout/pyramid3"/>
    <dgm:cxn modelId="{0D3E9CCC-DF79-4041-8622-C8C6EC304B44}" type="presParOf" srcId="{B59BE784-9E5B-4D8E-9CCA-181C3AF3C6A6}" destId="{9AA4B55A-2B52-4E56-8DF8-7CAB42814D63}" srcOrd="1" destOrd="0" presId="urn:microsoft.com/office/officeart/2005/8/layout/pyramid3"/>
    <dgm:cxn modelId="{F038333E-B089-4759-9F76-F58ECFDFEAC5}" type="presParOf" srcId="{9AA4B55A-2B52-4E56-8DF8-7CAB42814D63}" destId="{9EEC1478-9FDD-4C84-8ED0-C2907789B76B}" srcOrd="0" destOrd="0" presId="urn:microsoft.com/office/officeart/2005/8/layout/pyramid3"/>
    <dgm:cxn modelId="{5500C4AD-77ED-46DD-9EC3-741384657C28}" type="presParOf" srcId="{9AA4B55A-2B52-4E56-8DF8-7CAB42814D63}" destId="{914487E0-DCB5-4D44-B71A-9C87A4FB7A86}" srcOrd="1" destOrd="0" presId="urn:microsoft.com/office/officeart/2005/8/layout/pyramid3"/>
    <dgm:cxn modelId="{493B904C-D2AB-4E9C-840C-C4892C1B509A}" type="presParOf" srcId="{B59BE784-9E5B-4D8E-9CCA-181C3AF3C6A6}" destId="{F7FE02AD-4748-4A69-B0D1-D3D52FFAE846}" srcOrd="2" destOrd="0" presId="urn:microsoft.com/office/officeart/2005/8/layout/pyramid3"/>
    <dgm:cxn modelId="{F49963A7-E30B-457A-8F05-667802829A96}" type="presParOf" srcId="{F7FE02AD-4748-4A69-B0D1-D3D52FFAE846}" destId="{33265B0F-FD38-40EC-9839-D312187929E8}" srcOrd="0" destOrd="0" presId="urn:microsoft.com/office/officeart/2005/8/layout/pyramid3"/>
    <dgm:cxn modelId="{FEDF3972-A640-4C58-A685-076D6866B52F}" type="presParOf" srcId="{F7FE02AD-4748-4A69-B0D1-D3D52FFAE846}" destId="{956C69D5-AE79-4A53-A444-37F7E77B2476}"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45F0D8-025C-45FC-B75C-AB42298B7782}" type="doc">
      <dgm:prSet loTypeId="urn:microsoft.com/office/officeart/2005/8/layout/vList3" loCatId="list" qsTypeId="urn:microsoft.com/office/officeart/2005/8/quickstyle/simple1" qsCatId="simple" csTypeId="urn:microsoft.com/office/officeart/2005/8/colors/accent1_2" csCatId="accent1" phldr="1"/>
      <dgm:spPr/>
    </dgm:pt>
    <dgm:pt modelId="{46860BB6-4B4F-4800-8EF5-E3DE7E78925F}">
      <dgm:prSet phldrT="[Text]"/>
      <dgm:spPr/>
      <dgm:t>
        <a:bodyPr/>
        <a:lstStyle/>
        <a:p>
          <a:r>
            <a:rPr lang="en-US" dirty="0"/>
            <a:t>Match students to interventions based on specific needs (e.g., academic &amp; behavioral skills, performance vs. skill deficits) </a:t>
          </a:r>
        </a:p>
      </dgm:t>
    </dgm:pt>
    <dgm:pt modelId="{D2D37C31-FD5F-4F44-B878-DEDB21ED6BEC}" type="parTrans" cxnId="{5014DAD6-C8F1-4C9D-B86D-6D37360BA79F}">
      <dgm:prSet/>
      <dgm:spPr/>
      <dgm:t>
        <a:bodyPr/>
        <a:lstStyle/>
        <a:p>
          <a:endParaRPr lang="en-US"/>
        </a:p>
      </dgm:t>
    </dgm:pt>
    <dgm:pt modelId="{E8BEAC39-0025-47C2-8291-30CF47B8131F}" type="sibTrans" cxnId="{5014DAD6-C8F1-4C9D-B86D-6D37360BA79F}">
      <dgm:prSet/>
      <dgm:spPr/>
      <dgm:t>
        <a:bodyPr/>
        <a:lstStyle/>
        <a:p>
          <a:endParaRPr lang="en-US"/>
        </a:p>
      </dgm:t>
    </dgm:pt>
    <dgm:pt modelId="{CE06EAE9-B01A-444A-B206-34CF30B691F0}">
      <dgm:prSet/>
      <dgm:spPr/>
      <dgm:t>
        <a:bodyPr/>
        <a:lstStyle/>
        <a:p>
          <a:r>
            <a:rPr lang="en-US" dirty="0"/>
            <a:t>Match students to interventions using relevant data </a:t>
          </a:r>
        </a:p>
      </dgm:t>
    </dgm:pt>
    <dgm:pt modelId="{C5EC616A-51E8-4055-98A0-F82F31925A40}" type="parTrans" cxnId="{C27C6C9E-5507-4B95-AF03-DB01A11E31F6}">
      <dgm:prSet/>
      <dgm:spPr/>
      <dgm:t>
        <a:bodyPr/>
        <a:lstStyle/>
        <a:p>
          <a:endParaRPr lang="en-US"/>
        </a:p>
      </dgm:t>
    </dgm:pt>
    <dgm:pt modelId="{3045F469-EEC1-4DA6-93C0-EF22E031FC31}" type="sibTrans" cxnId="{C27C6C9E-5507-4B95-AF03-DB01A11E31F6}">
      <dgm:prSet/>
      <dgm:spPr/>
      <dgm:t>
        <a:bodyPr/>
        <a:lstStyle/>
        <a:p>
          <a:endParaRPr lang="en-US"/>
        </a:p>
      </dgm:t>
    </dgm:pt>
    <dgm:pt modelId="{CAC119E5-A5E4-4AA2-B5E7-D05D52317E0A}">
      <dgm:prSet/>
      <dgm:spPr/>
      <dgm:t>
        <a:bodyPr/>
        <a:lstStyle/>
        <a:p>
          <a:r>
            <a:rPr lang="en-US" dirty="0"/>
            <a:t>Consider both intensity of student’s behavior &amp; behavioral function </a:t>
          </a:r>
        </a:p>
      </dgm:t>
    </dgm:pt>
    <dgm:pt modelId="{F31873E0-5758-4F42-8C88-FD2CEDB31D0B}" type="parTrans" cxnId="{DBE29AF1-A8AE-4725-9FA5-AD9316F5B46C}">
      <dgm:prSet/>
      <dgm:spPr/>
      <dgm:t>
        <a:bodyPr/>
        <a:lstStyle/>
        <a:p>
          <a:endParaRPr lang="en-US"/>
        </a:p>
      </dgm:t>
    </dgm:pt>
    <dgm:pt modelId="{ABA8CEF3-F7DE-4859-83E1-ECEA91341872}" type="sibTrans" cxnId="{DBE29AF1-A8AE-4725-9FA5-AD9316F5B46C}">
      <dgm:prSet/>
      <dgm:spPr/>
      <dgm:t>
        <a:bodyPr/>
        <a:lstStyle/>
        <a:p>
          <a:endParaRPr lang="en-US"/>
        </a:p>
      </dgm:t>
    </dgm:pt>
    <dgm:pt modelId="{329123CE-A38B-428E-8BDE-E74D450B0A62}">
      <dgm:prSet/>
      <dgm:spPr/>
      <dgm:t>
        <a:bodyPr/>
        <a:lstStyle/>
        <a:p>
          <a:r>
            <a:rPr lang="en-US" dirty="0"/>
            <a:t>Multiple Tier 2 interventions (w/ documented evidence of effectiveness) in place to match student need</a:t>
          </a:r>
        </a:p>
      </dgm:t>
    </dgm:pt>
    <dgm:pt modelId="{03C287D9-2B9E-4C7E-83FC-3CF45A1A2425}" type="parTrans" cxnId="{CDBDCDC1-3114-4CCE-A32F-170E59059920}">
      <dgm:prSet/>
      <dgm:spPr/>
      <dgm:t>
        <a:bodyPr/>
        <a:lstStyle/>
        <a:p>
          <a:endParaRPr lang="en-US"/>
        </a:p>
      </dgm:t>
    </dgm:pt>
    <dgm:pt modelId="{2C7A73E6-22EE-46FA-8745-190D02BE479A}" type="sibTrans" cxnId="{CDBDCDC1-3114-4CCE-A32F-170E59059920}">
      <dgm:prSet/>
      <dgm:spPr/>
      <dgm:t>
        <a:bodyPr/>
        <a:lstStyle/>
        <a:p>
          <a:endParaRPr lang="en-US"/>
        </a:p>
      </dgm:t>
    </dgm:pt>
    <dgm:pt modelId="{66103E07-EE44-4B54-80B3-52E120ED0040}">
      <dgm:prSet/>
      <dgm:spPr/>
      <dgm:t>
        <a:bodyPr/>
        <a:lstStyle/>
        <a:p>
          <a:r>
            <a:rPr lang="en-US" dirty="0"/>
            <a:t>Consider cultural &amp; contextual factors, adapt accordingly</a:t>
          </a:r>
        </a:p>
      </dgm:t>
    </dgm:pt>
    <dgm:pt modelId="{E92E781C-DD2D-4D2A-8F56-4E32857DD4FF}" type="parTrans" cxnId="{F4F61EC9-59C7-4BE0-91DA-DE39FDEEAE1E}">
      <dgm:prSet/>
      <dgm:spPr/>
      <dgm:t>
        <a:bodyPr/>
        <a:lstStyle/>
        <a:p>
          <a:endParaRPr lang="en-US"/>
        </a:p>
      </dgm:t>
    </dgm:pt>
    <dgm:pt modelId="{DF5DEEB6-F839-4C21-A301-63F98C4E41C1}" type="sibTrans" cxnId="{F4F61EC9-59C7-4BE0-91DA-DE39FDEEAE1E}">
      <dgm:prSet/>
      <dgm:spPr/>
      <dgm:t>
        <a:bodyPr/>
        <a:lstStyle/>
        <a:p>
          <a:endParaRPr lang="en-US"/>
        </a:p>
      </dgm:t>
    </dgm:pt>
    <dgm:pt modelId="{65E90E87-6DF1-4908-B39D-6482205982AE}" type="pres">
      <dgm:prSet presAssocID="{6B45F0D8-025C-45FC-B75C-AB42298B7782}" presName="linearFlow" presStyleCnt="0">
        <dgm:presLayoutVars>
          <dgm:dir/>
          <dgm:resizeHandles val="exact"/>
        </dgm:presLayoutVars>
      </dgm:prSet>
      <dgm:spPr/>
    </dgm:pt>
    <dgm:pt modelId="{D8FD2411-E0A2-41A4-A756-8C152C8B4ABA}" type="pres">
      <dgm:prSet presAssocID="{46860BB6-4B4F-4800-8EF5-E3DE7E78925F}" presName="composite" presStyleCnt="0"/>
      <dgm:spPr/>
    </dgm:pt>
    <dgm:pt modelId="{AF5472E4-7454-4A03-A5CB-622A8FED10AC}" type="pres">
      <dgm:prSet presAssocID="{46860BB6-4B4F-4800-8EF5-E3DE7E78925F}"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21F4FE0E-21ED-41BB-BA6A-F5AC923F7BDF}" type="pres">
      <dgm:prSet presAssocID="{46860BB6-4B4F-4800-8EF5-E3DE7E78925F}" presName="txShp" presStyleLbl="node1" presStyleIdx="0" presStyleCnt="5">
        <dgm:presLayoutVars>
          <dgm:bulletEnabled val="1"/>
        </dgm:presLayoutVars>
      </dgm:prSet>
      <dgm:spPr/>
    </dgm:pt>
    <dgm:pt modelId="{09AC5E25-0AC7-47F2-9755-CE098CFA1867}" type="pres">
      <dgm:prSet presAssocID="{E8BEAC39-0025-47C2-8291-30CF47B8131F}" presName="spacing" presStyleCnt="0"/>
      <dgm:spPr/>
    </dgm:pt>
    <dgm:pt modelId="{AA616278-937D-4778-BE5E-DD2F7039D30E}" type="pres">
      <dgm:prSet presAssocID="{CE06EAE9-B01A-444A-B206-34CF30B691F0}" presName="composite" presStyleCnt="0"/>
      <dgm:spPr/>
    </dgm:pt>
    <dgm:pt modelId="{69FA77D7-53E9-44C7-8D57-D49365F9A5FA}" type="pres">
      <dgm:prSet presAssocID="{CE06EAE9-B01A-444A-B206-34CF30B691F0}"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a:ext>
      </dgm:extLst>
    </dgm:pt>
    <dgm:pt modelId="{BBC008EC-5CF0-440F-830E-6B4DC558940D}" type="pres">
      <dgm:prSet presAssocID="{CE06EAE9-B01A-444A-B206-34CF30B691F0}" presName="txShp" presStyleLbl="node1" presStyleIdx="1" presStyleCnt="5">
        <dgm:presLayoutVars>
          <dgm:bulletEnabled val="1"/>
        </dgm:presLayoutVars>
      </dgm:prSet>
      <dgm:spPr/>
    </dgm:pt>
    <dgm:pt modelId="{4F78A73E-D952-40D9-BF1B-1C5FCC3442CB}" type="pres">
      <dgm:prSet presAssocID="{3045F469-EEC1-4DA6-93C0-EF22E031FC31}" presName="spacing" presStyleCnt="0"/>
      <dgm:spPr/>
    </dgm:pt>
    <dgm:pt modelId="{BC876ECC-42E7-48F7-89C7-116C3F9AEBFC}" type="pres">
      <dgm:prSet presAssocID="{CAC119E5-A5E4-4AA2-B5E7-D05D52317E0A}" presName="composite" presStyleCnt="0"/>
      <dgm:spPr/>
    </dgm:pt>
    <dgm:pt modelId="{4BA46381-8F0F-45F4-9DB6-7A1F018CB311}" type="pres">
      <dgm:prSet presAssocID="{CAC119E5-A5E4-4AA2-B5E7-D05D52317E0A}"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a:ext>
      </dgm:extLst>
    </dgm:pt>
    <dgm:pt modelId="{F1EB8EA2-9359-43D2-AD7F-052E55BDF3E6}" type="pres">
      <dgm:prSet presAssocID="{CAC119E5-A5E4-4AA2-B5E7-D05D52317E0A}" presName="txShp" presStyleLbl="node1" presStyleIdx="2" presStyleCnt="5">
        <dgm:presLayoutVars>
          <dgm:bulletEnabled val="1"/>
        </dgm:presLayoutVars>
      </dgm:prSet>
      <dgm:spPr/>
    </dgm:pt>
    <dgm:pt modelId="{7A28CFFA-33F2-456B-B2EF-DCA280CF3101}" type="pres">
      <dgm:prSet presAssocID="{ABA8CEF3-F7DE-4859-83E1-ECEA91341872}" presName="spacing" presStyleCnt="0"/>
      <dgm:spPr/>
    </dgm:pt>
    <dgm:pt modelId="{E0016CE0-5556-496F-B56D-1514ED127C18}" type="pres">
      <dgm:prSet presAssocID="{329123CE-A38B-428E-8BDE-E74D450B0A62}" presName="composite" presStyleCnt="0"/>
      <dgm:spPr/>
    </dgm:pt>
    <dgm:pt modelId="{737B2990-E9CF-418D-B0F9-0479C1E5AAC0}" type="pres">
      <dgm:prSet presAssocID="{329123CE-A38B-428E-8BDE-E74D450B0A62}"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ierarchy"/>
        </a:ext>
      </dgm:extLst>
    </dgm:pt>
    <dgm:pt modelId="{05F5AAE0-C73A-4FD8-A2E1-D93154C97F5A}" type="pres">
      <dgm:prSet presAssocID="{329123CE-A38B-428E-8BDE-E74D450B0A62}" presName="txShp" presStyleLbl="node1" presStyleIdx="3" presStyleCnt="5">
        <dgm:presLayoutVars>
          <dgm:bulletEnabled val="1"/>
        </dgm:presLayoutVars>
      </dgm:prSet>
      <dgm:spPr/>
    </dgm:pt>
    <dgm:pt modelId="{543732CB-6E4E-4A2B-8375-58AE29EDE831}" type="pres">
      <dgm:prSet presAssocID="{2C7A73E6-22EE-46FA-8745-190D02BE479A}" presName="spacing" presStyleCnt="0"/>
      <dgm:spPr/>
    </dgm:pt>
    <dgm:pt modelId="{8B7A205A-00F9-441F-BF32-43774D81144A}" type="pres">
      <dgm:prSet presAssocID="{66103E07-EE44-4B54-80B3-52E120ED0040}" presName="composite" presStyleCnt="0"/>
      <dgm:spPr/>
    </dgm:pt>
    <dgm:pt modelId="{14C40450-E525-4688-A588-67DB885722E1}" type="pres">
      <dgm:prSet presAssocID="{66103E07-EE44-4B54-80B3-52E120ED0040}"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choolhouse"/>
        </a:ext>
      </dgm:extLst>
    </dgm:pt>
    <dgm:pt modelId="{9C619169-0D4E-4189-B466-169B47BE1153}" type="pres">
      <dgm:prSet presAssocID="{66103E07-EE44-4B54-80B3-52E120ED0040}" presName="txShp" presStyleLbl="node1" presStyleIdx="4" presStyleCnt="5">
        <dgm:presLayoutVars>
          <dgm:bulletEnabled val="1"/>
        </dgm:presLayoutVars>
      </dgm:prSet>
      <dgm:spPr/>
    </dgm:pt>
  </dgm:ptLst>
  <dgm:cxnLst>
    <dgm:cxn modelId="{FBF0CD63-D62E-4015-9965-44405C09C5FD}" type="presOf" srcId="{329123CE-A38B-428E-8BDE-E74D450B0A62}" destId="{05F5AAE0-C73A-4FD8-A2E1-D93154C97F5A}" srcOrd="0" destOrd="0" presId="urn:microsoft.com/office/officeart/2005/8/layout/vList3"/>
    <dgm:cxn modelId="{1CFE1B73-EDEA-4CD9-A6EB-C6E97F6850F3}" type="presOf" srcId="{6B45F0D8-025C-45FC-B75C-AB42298B7782}" destId="{65E90E87-6DF1-4908-B39D-6482205982AE}" srcOrd="0" destOrd="0" presId="urn:microsoft.com/office/officeart/2005/8/layout/vList3"/>
    <dgm:cxn modelId="{AE00D07B-4251-4CE8-9C9A-63B79F367AA0}" type="presOf" srcId="{CE06EAE9-B01A-444A-B206-34CF30B691F0}" destId="{BBC008EC-5CF0-440F-830E-6B4DC558940D}" srcOrd="0" destOrd="0" presId="urn:microsoft.com/office/officeart/2005/8/layout/vList3"/>
    <dgm:cxn modelId="{4507FA7D-38E9-4FC8-8560-D750087DB5C3}" type="presOf" srcId="{66103E07-EE44-4B54-80B3-52E120ED0040}" destId="{9C619169-0D4E-4189-B466-169B47BE1153}" srcOrd="0" destOrd="0" presId="urn:microsoft.com/office/officeart/2005/8/layout/vList3"/>
    <dgm:cxn modelId="{743E4088-89C8-4E73-8FB3-9C68068C7B66}" type="presOf" srcId="{CAC119E5-A5E4-4AA2-B5E7-D05D52317E0A}" destId="{F1EB8EA2-9359-43D2-AD7F-052E55BDF3E6}" srcOrd="0" destOrd="0" presId="urn:microsoft.com/office/officeart/2005/8/layout/vList3"/>
    <dgm:cxn modelId="{C27C6C9E-5507-4B95-AF03-DB01A11E31F6}" srcId="{6B45F0D8-025C-45FC-B75C-AB42298B7782}" destId="{CE06EAE9-B01A-444A-B206-34CF30B691F0}" srcOrd="1" destOrd="0" parTransId="{C5EC616A-51E8-4055-98A0-F82F31925A40}" sibTransId="{3045F469-EEC1-4DA6-93C0-EF22E031FC31}"/>
    <dgm:cxn modelId="{CDBDCDC1-3114-4CCE-A32F-170E59059920}" srcId="{6B45F0D8-025C-45FC-B75C-AB42298B7782}" destId="{329123CE-A38B-428E-8BDE-E74D450B0A62}" srcOrd="3" destOrd="0" parTransId="{03C287D9-2B9E-4C7E-83FC-3CF45A1A2425}" sibTransId="{2C7A73E6-22EE-46FA-8745-190D02BE479A}"/>
    <dgm:cxn modelId="{F4F61EC9-59C7-4BE0-91DA-DE39FDEEAE1E}" srcId="{6B45F0D8-025C-45FC-B75C-AB42298B7782}" destId="{66103E07-EE44-4B54-80B3-52E120ED0040}" srcOrd="4" destOrd="0" parTransId="{E92E781C-DD2D-4D2A-8F56-4E32857DD4FF}" sibTransId="{DF5DEEB6-F839-4C21-A301-63F98C4E41C1}"/>
    <dgm:cxn modelId="{5014DAD6-C8F1-4C9D-B86D-6D37360BA79F}" srcId="{6B45F0D8-025C-45FC-B75C-AB42298B7782}" destId="{46860BB6-4B4F-4800-8EF5-E3DE7E78925F}" srcOrd="0" destOrd="0" parTransId="{D2D37C31-FD5F-4F44-B878-DEDB21ED6BEC}" sibTransId="{E8BEAC39-0025-47C2-8291-30CF47B8131F}"/>
    <dgm:cxn modelId="{29DB66F1-D825-4048-A2CA-6404CF298513}" type="presOf" srcId="{46860BB6-4B4F-4800-8EF5-E3DE7E78925F}" destId="{21F4FE0E-21ED-41BB-BA6A-F5AC923F7BDF}" srcOrd="0" destOrd="0" presId="urn:microsoft.com/office/officeart/2005/8/layout/vList3"/>
    <dgm:cxn modelId="{DBE29AF1-A8AE-4725-9FA5-AD9316F5B46C}" srcId="{6B45F0D8-025C-45FC-B75C-AB42298B7782}" destId="{CAC119E5-A5E4-4AA2-B5E7-D05D52317E0A}" srcOrd="2" destOrd="0" parTransId="{F31873E0-5758-4F42-8C88-FD2CEDB31D0B}" sibTransId="{ABA8CEF3-F7DE-4859-83E1-ECEA91341872}"/>
    <dgm:cxn modelId="{AF06174D-3EA9-48FF-AB51-355D91665FE9}" type="presParOf" srcId="{65E90E87-6DF1-4908-B39D-6482205982AE}" destId="{D8FD2411-E0A2-41A4-A756-8C152C8B4ABA}" srcOrd="0" destOrd="0" presId="urn:microsoft.com/office/officeart/2005/8/layout/vList3"/>
    <dgm:cxn modelId="{2FE1E118-276E-45CF-9488-6A8EF8216A75}" type="presParOf" srcId="{D8FD2411-E0A2-41A4-A756-8C152C8B4ABA}" destId="{AF5472E4-7454-4A03-A5CB-622A8FED10AC}" srcOrd="0" destOrd="0" presId="urn:microsoft.com/office/officeart/2005/8/layout/vList3"/>
    <dgm:cxn modelId="{80846A47-FF58-4D96-BEAB-F852764C0AD8}" type="presParOf" srcId="{D8FD2411-E0A2-41A4-A756-8C152C8B4ABA}" destId="{21F4FE0E-21ED-41BB-BA6A-F5AC923F7BDF}" srcOrd="1" destOrd="0" presId="urn:microsoft.com/office/officeart/2005/8/layout/vList3"/>
    <dgm:cxn modelId="{C8904622-97A4-4FDA-A256-295A819E5CA8}" type="presParOf" srcId="{65E90E87-6DF1-4908-B39D-6482205982AE}" destId="{09AC5E25-0AC7-47F2-9755-CE098CFA1867}" srcOrd="1" destOrd="0" presId="urn:microsoft.com/office/officeart/2005/8/layout/vList3"/>
    <dgm:cxn modelId="{8EBF9076-2F9C-4F3E-8B61-F6361DA7998F}" type="presParOf" srcId="{65E90E87-6DF1-4908-B39D-6482205982AE}" destId="{AA616278-937D-4778-BE5E-DD2F7039D30E}" srcOrd="2" destOrd="0" presId="urn:microsoft.com/office/officeart/2005/8/layout/vList3"/>
    <dgm:cxn modelId="{F2A38313-D36A-40DE-90D9-DB6FEB962B70}" type="presParOf" srcId="{AA616278-937D-4778-BE5E-DD2F7039D30E}" destId="{69FA77D7-53E9-44C7-8D57-D49365F9A5FA}" srcOrd="0" destOrd="0" presId="urn:microsoft.com/office/officeart/2005/8/layout/vList3"/>
    <dgm:cxn modelId="{B21FC4E2-4713-428B-AA85-FCA8B944D694}" type="presParOf" srcId="{AA616278-937D-4778-BE5E-DD2F7039D30E}" destId="{BBC008EC-5CF0-440F-830E-6B4DC558940D}" srcOrd="1" destOrd="0" presId="urn:microsoft.com/office/officeart/2005/8/layout/vList3"/>
    <dgm:cxn modelId="{CD361B4E-DFDE-4BE9-8E1E-F66263F9D339}" type="presParOf" srcId="{65E90E87-6DF1-4908-B39D-6482205982AE}" destId="{4F78A73E-D952-40D9-BF1B-1C5FCC3442CB}" srcOrd="3" destOrd="0" presId="urn:microsoft.com/office/officeart/2005/8/layout/vList3"/>
    <dgm:cxn modelId="{CD651B1E-61AE-4C73-BB8F-7249F5A677D4}" type="presParOf" srcId="{65E90E87-6DF1-4908-B39D-6482205982AE}" destId="{BC876ECC-42E7-48F7-89C7-116C3F9AEBFC}" srcOrd="4" destOrd="0" presId="urn:microsoft.com/office/officeart/2005/8/layout/vList3"/>
    <dgm:cxn modelId="{B66BE646-051F-4EAC-ABED-BDE15F71341A}" type="presParOf" srcId="{BC876ECC-42E7-48F7-89C7-116C3F9AEBFC}" destId="{4BA46381-8F0F-45F4-9DB6-7A1F018CB311}" srcOrd="0" destOrd="0" presId="urn:microsoft.com/office/officeart/2005/8/layout/vList3"/>
    <dgm:cxn modelId="{C378BA14-3BCE-4AFD-892D-7502B0F00DDA}" type="presParOf" srcId="{BC876ECC-42E7-48F7-89C7-116C3F9AEBFC}" destId="{F1EB8EA2-9359-43D2-AD7F-052E55BDF3E6}" srcOrd="1" destOrd="0" presId="urn:microsoft.com/office/officeart/2005/8/layout/vList3"/>
    <dgm:cxn modelId="{DAABF400-3336-4DED-A61A-723C2F5BA6E0}" type="presParOf" srcId="{65E90E87-6DF1-4908-B39D-6482205982AE}" destId="{7A28CFFA-33F2-456B-B2EF-DCA280CF3101}" srcOrd="5" destOrd="0" presId="urn:microsoft.com/office/officeart/2005/8/layout/vList3"/>
    <dgm:cxn modelId="{6F63875D-DEDC-43CE-BB49-EF7C3F3FBE9D}" type="presParOf" srcId="{65E90E87-6DF1-4908-B39D-6482205982AE}" destId="{E0016CE0-5556-496F-B56D-1514ED127C18}" srcOrd="6" destOrd="0" presId="urn:microsoft.com/office/officeart/2005/8/layout/vList3"/>
    <dgm:cxn modelId="{2AC0DFA0-E33A-4110-88EA-E90680013AAA}" type="presParOf" srcId="{E0016CE0-5556-496F-B56D-1514ED127C18}" destId="{737B2990-E9CF-418D-B0F9-0479C1E5AAC0}" srcOrd="0" destOrd="0" presId="urn:microsoft.com/office/officeart/2005/8/layout/vList3"/>
    <dgm:cxn modelId="{20E627E1-26B7-4302-A2BC-049CA81B3727}" type="presParOf" srcId="{E0016CE0-5556-496F-B56D-1514ED127C18}" destId="{05F5AAE0-C73A-4FD8-A2E1-D93154C97F5A}" srcOrd="1" destOrd="0" presId="urn:microsoft.com/office/officeart/2005/8/layout/vList3"/>
    <dgm:cxn modelId="{D9253AE2-7F51-4D05-8EA1-8A1D96B3D16C}" type="presParOf" srcId="{65E90E87-6DF1-4908-B39D-6482205982AE}" destId="{543732CB-6E4E-4A2B-8375-58AE29EDE831}" srcOrd="7" destOrd="0" presId="urn:microsoft.com/office/officeart/2005/8/layout/vList3"/>
    <dgm:cxn modelId="{6138B608-8D6D-42DA-8D41-5B5D01C9BD21}" type="presParOf" srcId="{65E90E87-6DF1-4908-B39D-6482205982AE}" destId="{8B7A205A-00F9-441F-BF32-43774D81144A}" srcOrd="8" destOrd="0" presId="urn:microsoft.com/office/officeart/2005/8/layout/vList3"/>
    <dgm:cxn modelId="{8FFD58A0-59B7-4CF8-83E6-B599573FF2AC}" type="presParOf" srcId="{8B7A205A-00F9-441F-BF32-43774D81144A}" destId="{14C40450-E525-4688-A588-67DB885722E1}" srcOrd="0" destOrd="0" presId="urn:microsoft.com/office/officeart/2005/8/layout/vList3"/>
    <dgm:cxn modelId="{DAD3E0A9-3B09-4784-8F2E-E41A96419E9E}" type="presParOf" srcId="{8B7A205A-00F9-441F-BF32-43774D81144A}" destId="{9C619169-0D4E-4189-B466-169B47BE115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A7149E-D97F-4FD7-9C58-14BD040C98B1}" type="doc">
      <dgm:prSet loTypeId="urn:microsoft.com/office/officeart/2005/8/layout/orgChart1" loCatId="hierarchy" qsTypeId="urn:microsoft.com/office/officeart/2005/8/quickstyle/simple2" qsCatId="simple" csTypeId="urn:microsoft.com/office/officeart/2005/8/colors/accent1_5" csCatId="accent1" phldr="1"/>
      <dgm:spPr/>
      <dgm:t>
        <a:bodyPr/>
        <a:lstStyle/>
        <a:p>
          <a:endParaRPr lang="en-US"/>
        </a:p>
      </dgm:t>
    </dgm:pt>
    <dgm:pt modelId="{8AA196C5-C8A9-424D-821C-AD3CD931F72F}">
      <dgm:prSet/>
      <dgm:spPr/>
      <dgm:t>
        <a:bodyPr/>
        <a:lstStyle/>
        <a:p>
          <a:pPr rtl="0"/>
          <a:r>
            <a:rPr lang="en-US">
              <a:latin typeface="Hind Vadodara" panose="020B0604020202020204" charset="0"/>
              <a:cs typeface="Hind Vadodara" panose="020B0604020202020204" charset="0"/>
            </a:rPr>
            <a:t>Identification Process</a:t>
          </a:r>
        </a:p>
      </dgm:t>
    </dgm:pt>
    <dgm:pt modelId="{6EF4E4CB-8A4C-447D-8847-21838AE5461F}" type="parTrans" cxnId="{A16A0C15-B82C-4845-B4F6-713A688A8E68}">
      <dgm:prSet/>
      <dgm:spPr/>
      <dgm:t>
        <a:bodyPr/>
        <a:lstStyle/>
        <a:p>
          <a:endParaRPr lang="en-US">
            <a:latin typeface="Hind Vadodara" panose="020B0604020202020204" charset="0"/>
            <a:cs typeface="Hind Vadodara" panose="020B0604020202020204" charset="0"/>
          </a:endParaRPr>
        </a:p>
      </dgm:t>
    </dgm:pt>
    <dgm:pt modelId="{20119A1A-0F97-45DC-B35B-9567D9E11CBE}" type="sibTrans" cxnId="{A16A0C15-B82C-4845-B4F6-713A688A8E68}">
      <dgm:prSet/>
      <dgm:spPr/>
      <dgm:t>
        <a:bodyPr/>
        <a:lstStyle/>
        <a:p>
          <a:endParaRPr lang="en-US">
            <a:latin typeface="Hind Vadodara" panose="020B0604020202020204" charset="0"/>
            <a:cs typeface="Hind Vadodara" panose="020B0604020202020204" charset="0"/>
          </a:endParaRPr>
        </a:p>
      </dgm:t>
    </dgm:pt>
    <dgm:pt modelId="{23FF4859-1B58-4847-B9F9-E89C341B0329}">
      <dgm:prSet/>
      <dgm:spPr/>
      <dgm:t>
        <a:bodyPr/>
        <a:lstStyle/>
        <a:p>
          <a:pPr rtl="0"/>
          <a:r>
            <a:rPr lang="en-US">
              <a:latin typeface="Hind Vadodara" panose="020B0604020202020204" charset="0"/>
              <a:cs typeface="Hind Vadodara" panose="020B0604020202020204" charset="0"/>
            </a:rPr>
            <a:t>Intervention</a:t>
          </a:r>
        </a:p>
      </dgm:t>
    </dgm:pt>
    <dgm:pt modelId="{8618EDF8-AC83-4FF3-89D2-6F979AF2BB28}" type="parTrans" cxnId="{D29DFC05-A745-4A0D-8170-0355BB0DE358}">
      <dgm:prSet/>
      <dgm:spPr/>
      <dgm:t>
        <a:bodyPr/>
        <a:lstStyle/>
        <a:p>
          <a:endParaRPr lang="en-US">
            <a:latin typeface="Hind Vadodara" panose="020B0604020202020204" charset="0"/>
            <a:cs typeface="Hind Vadodara" panose="020B0604020202020204" charset="0"/>
          </a:endParaRPr>
        </a:p>
      </dgm:t>
    </dgm:pt>
    <dgm:pt modelId="{BCC78FCD-FE80-4588-BDB3-3C5C8451551E}" type="sibTrans" cxnId="{D29DFC05-A745-4A0D-8170-0355BB0DE358}">
      <dgm:prSet/>
      <dgm:spPr/>
      <dgm:t>
        <a:bodyPr/>
        <a:lstStyle/>
        <a:p>
          <a:endParaRPr lang="en-US">
            <a:latin typeface="Hind Vadodara" panose="020B0604020202020204" charset="0"/>
            <a:cs typeface="Hind Vadodara" panose="020B0604020202020204" charset="0"/>
          </a:endParaRPr>
        </a:p>
      </dgm:t>
    </dgm:pt>
    <dgm:pt modelId="{32C5BFA5-9AAD-4C7E-8F5B-07CCEA8F8CA1}">
      <dgm:prSet/>
      <dgm:spPr/>
      <dgm:t>
        <a:bodyPr/>
        <a:lstStyle/>
        <a:p>
          <a:pPr rtl="0"/>
          <a:r>
            <a:rPr lang="en-US" dirty="0">
              <a:latin typeface="Hind Vadodara" panose="020B0604020202020204" charset="0"/>
              <a:cs typeface="Hind Vadodara" panose="020B0604020202020204" charset="0"/>
            </a:rPr>
            <a:t>REP (Resilience Education Program)</a:t>
          </a:r>
        </a:p>
      </dgm:t>
    </dgm:pt>
    <dgm:pt modelId="{E333391A-CAB6-4D95-B13D-DD216A133399}" type="parTrans" cxnId="{C7DA0BFC-3C7E-49FC-BD89-4F04AFB25C5E}">
      <dgm:prSet/>
      <dgm:spPr/>
      <dgm:t>
        <a:bodyPr/>
        <a:lstStyle/>
        <a:p>
          <a:endParaRPr lang="en-US">
            <a:latin typeface="Hind Vadodara" panose="020B0604020202020204" charset="0"/>
            <a:cs typeface="Hind Vadodara" panose="020B0604020202020204" charset="0"/>
          </a:endParaRPr>
        </a:p>
      </dgm:t>
    </dgm:pt>
    <dgm:pt modelId="{D6B0685D-FDD8-4847-ACFD-7D08DADCB1E9}" type="sibTrans" cxnId="{C7DA0BFC-3C7E-49FC-BD89-4F04AFB25C5E}">
      <dgm:prSet/>
      <dgm:spPr/>
      <dgm:t>
        <a:bodyPr/>
        <a:lstStyle/>
        <a:p>
          <a:endParaRPr lang="en-US">
            <a:latin typeface="Hind Vadodara" panose="020B0604020202020204" charset="0"/>
            <a:cs typeface="Hind Vadodara" panose="020B0604020202020204" charset="0"/>
          </a:endParaRPr>
        </a:p>
      </dgm:t>
    </dgm:pt>
    <dgm:pt modelId="{B7870D9C-5FBF-4FFF-8B88-FF2FF747C60E}">
      <dgm:prSet/>
      <dgm:spPr/>
      <dgm:t>
        <a:bodyPr/>
        <a:lstStyle/>
        <a:p>
          <a:pPr rtl="0"/>
          <a:r>
            <a:rPr lang="en-US" dirty="0">
              <a:latin typeface="Hind Vadodara" panose="020B0604020202020204" charset="0"/>
              <a:cs typeface="Hind Vadodara" panose="020B0604020202020204" charset="0"/>
            </a:rPr>
            <a:t>How much time is needed for implementation?</a:t>
          </a:r>
        </a:p>
      </dgm:t>
    </dgm:pt>
    <dgm:pt modelId="{DB278B6F-A244-4E92-B0D0-689A4E359E22}" type="parTrans" cxnId="{F2A6D341-D68F-47EA-81C6-03D5E79117BA}">
      <dgm:prSet/>
      <dgm:spPr/>
      <dgm:t>
        <a:bodyPr/>
        <a:lstStyle/>
        <a:p>
          <a:endParaRPr lang="en-US">
            <a:latin typeface="Hind Vadodara" panose="020B0604020202020204" charset="0"/>
            <a:cs typeface="Hind Vadodara" panose="020B0604020202020204" charset="0"/>
          </a:endParaRPr>
        </a:p>
      </dgm:t>
    </dgm:pt>
    <dgm:pt modelId="{066F6DC0-38E9-4A24-A15E-44F317C83EEE}" type="sibTrans" cxnId="{F2A6D341-D68F-47EA-81C6-03D5E79117BA}">
      <dgm:prSet/>
      <dgm:spPr/>
      <dgm:t>
        <a:bodyPr/>
        <a:lstStyle/>
        <a:p>
          <a:endParaRPr lang="en-US">
            <a:latin typeface="Hind Vadodara" panose="020B0604020202020204" charset="0"/>
            <a:cs typeface="Hind Vadodara" panose="020B0604020202020204" charset="0"/>
          </a:endParaRPr>
        </a:p>
      </dgm:t>
    </dgm:pt>
    <dgm:pt modelId="{1F0A5840-DA1C-4099-9B32-EB639B329EA1}">
      <dgm:prSet/>
      <dgm:spPr/>
      <dgm:t>
        <a:bodyPr/>
        <a:lstStyle/>
        <a:p>
          <a:pPr rtl="0"/>
          <a:r>
            <a:rPr lang="en-US" dirty="0">
              <a:latin typeface="Hind Vadodara" panose="020B0604020202020204" charset="0"/>
              <a:cs typeface="Hind Vadodara" panose="020B0604020202020204" charset="0"/>
            </a:rPr>
            <a:t>45 minutes per week</a:t>
          </a:r>
        </a:p>
      </dgm:t>
    </dgm:pt>
    <dgm:pt modelId="{5F6E206E-D624-4A61-982F-0D039500A946}" type="parTrans" cxnId="{DDFCEFB4-A8CE-406F-95FF-2B3B139BC65A}">
      <dgm:prSet/>
      <dgm:spPr/>
      <dgm:t>
        <a:bodyPr/>
        <a:lstStyle/>
        <a:p>
          <a:endParaRPr lang="en-US">
            <a:latin typeface="Hind Vadodara" panose="020B0604020202020204" charset="0"/>
            <a:cs typeface="Hind Vadodara" panose="020B0604020202020204" charset="0"/>
          </a:endParaRPr>
        </a:p>
      </dgm:t>
    </dgm:pt>
    <dgm:pt modelId="{40F151CB-7284-40C8-B2C7-68953101BFF6}" type="sibTrans" cxnId="{DDFCEFB4-A8CE-406F-95FF-2B3B139BC65A}">
      <dgm:prSet/>
      <dgm:spPr/>
      <dgm:t>
        <a:bodyPr/>
        <a:lstStyle/>
        <a:p>
          <a:endParaRPr lang="en-US">
            <a:latin typeface="Hind Vadodara" panose="020B0604020202020204" charset="0"/>
            <a:cs typeface="Hind Vadodara" panose="020B0604020202020204" charset="0"/>
          </a:endParaRPr>
        </a:p>
      </dgm:t>
    </dgm:pt>
    <dgm:pt modelId="{797FDE3B-51C8-4F5D-83A3-246A1D9D1EDC}">
      <dgm:prSet/>
      <dgm:spPr/>
      <dgm:t>
        <a:bodyPr/>
        <a:lstStyle/>
        <a:p>
          <a:pPr rtl="0"/>
          <a:r>
            <a:rPr lang="en-US" dirty="0">
              <a:latin typeface="Hind Vadodara" panose="020B0604020202020204" charset="0"/>
              <a:cs typeface="Hind Vadodara" panose="020B0604020202020204" charset="0"/>
            </a:rPr>
            <a:t>How many times per week will it be implemented?</a:t>
          </a:r>
        </a:p>
      </dgm:t>
    </dgm:pt>
    <dgm:pt modelId="{02F018F5-341C-48A9-8968-BA586A8AAE87}" type="parTrans" cxnId="{B3F3E3A7-9C03-4CD0-896D-2C54B6A37E4E}">
      <dgm:prSet/>
      <dgm:spPr/>
      <dgm:t>
        <a:bodyPr/>
        <a:lstStyle/>
        <a:p>
          <a:endParaRPr lang="en-US">
            <a:latin typeface="Hind Vadodara" panose="020B0604020202020204" charset="0"/>
            <a:cs typeface="Hind Vadodara" panose="020B0604020202020204" charset="0"/>
          </a:endParaRPr>
        </a:p>
      </dgm:t>
    </dgm:pt>
    <dgm:pt modelId="{B5100411-C6F7-48E2-A73C-6C2B5D1C3DC7}" type="sibTrans" cxnId="{B3F3E3A7-9C03-4CD0-896D-2C54B6A37E4E}">
      <dgm:prSet/>
      <dgm:spPr/>
      <dgm:t>
        <a:bodyPr/>
        <a:lstStyle/>
        <a:p>
          <a:endParaRPr lang="en-US">
            <a:latin typeface="Hind Vadodara" panose="020B0604020202020204" charset="0"/>
            <a:cs typeface="Hind Vadodara" panose="020B0604020202020204" charset="0"/>
          </a:endParaRPr>
        </a:p>
      </dgm:t>
    </dgm:pt>
    <dgm:pt modelId="{DC01F9C8-D11B-4FBE-9C7F-9E90A76D9711}">
      <dgm:prSet/>
      <dgm:spPr/>
      <dgm:t>
        <a:bodyPr/>
        <a:lstStyle/>
        <a:p>
          <a:pPr rtl="0"/>
          <a:r>
            <a:rPr lang="en-US" dirty="0">
              <a:latin typeface="Hind Vadodara" panose="020B0604020202020204" charset="0"/>
              <a:cs typeface="Hind Vadodara" panose="020B0604020202020204" charset="0"/>
            </a:rPr>
            <a:t>1 day per week</a:t>
          </a:r>
        </a:p>
      </dgm:t>
    </dgm:pt>
    <dgm:pt modelId="{008FEBF6-A6B9-408B-9FBC-4B9C248C0AE4}" type="parTrans" cxnId="{4E0C969A-9213-4953-8387-E72D8F0BAEE3}">
      <dgm:prSet/>
      <dgm:spPr/>
      <dgm:t>
        <a:bodyPr/>
        <a:lstStyle/>
        <a:p>
          <a:endParaRPr lang="en-US">
            <a:latin typeface="Hind Vadodara" panose="020B0604020202020204" charset="0"/>
            <a:cs typeface="Hind Vadodara" panose="020B0604020202020204" charset="0"/>
          </a:endParaRPr>
        </a:p>
      </dgm:t>
    </dgm:pt>
    <dgm:pt modelId="{08279FFA-629C-4130-89BD-F3DE0A6C6805}" type="sibTrans" cxnId="{4E0C969A-9213-4953-8387-E72D8F0BAEE3}">
      <dgm:prSet/>
      <dgm:spPr/>
      <dgm:t>
        <a:bodyPr/>
        <a:lstStyle/>
        <a:p>
          <a:endParaRPr lang="en-US">
            <a:latin typeface="Hind Vadodara" panose="020B0604020202020204" charset="0"/>
            <a:cs typeface="Hind Vadodara" panose="020B0604020202020204" charset="0"/>
          </a:endParaRPr>
        </a:p>
      </dgm:t>
    </dgm:pt>
    <dgm:pt modelId="{9F45BBE6-544A-462F-8971-4EDBD5DE5377}">
      <dgm:prSet/>
      <dgm:spPr/>
      <dgm:t>
        <a:bodyPr/>
        <a:lstStyle/>
        <a:p>
          <a:pPr rtl="0"/>
          <a:r>
            <a:rPr lang="en-US" dirty="0">
              <a:latin typeface="Hind Vadodara" panose="020B0604020202020204" charset="0"/>
              <a:cs typeface="Hind Vadodara" panose="020B0604020202020204" charset="0"/>
            </a:rPr>
            <a:t>Who will teach/ implement the intervention?</a:t>
          </a:r>
        </a:p>
      </dgm:t>
    </dgm:pt>
    <dgm:pt modelId="{F4E3AE10-2E51-49DF-A7CD-9E618EADE0DE}" type="parTrans" cxnId="{A68EC691-FF18-45E1-9F1E-1FAAA7233FA9}">
      <dgm:prSet/>
      <dgm:spPr/>
      <dgm:t>
        <a:bodyPr/>
        <a:lstStyle/>
        <a:p>
          <a:endParaRPr lang="en-US">
            <a:latin typeface="Hind Vadodara" panose="020B0604020202020204" charset="0"/>
            <a:cs typeface="Hind Vadodara" panose="020B0604020202020204" charset="0"/>
          </a:endParaRPr>
        </a:p>
      </dgm:t>
    </dgm:pt>
    <dgm:pt modelId="{E7CA3920-DC1A-4100-8B37-9A0E8F3703AE}" type="sibTrans" cxnId="{A68EC691-FF18-45E1-9F1E-1FAAA7233FA9}">
      <dgm:prSet/>
      <dgm:spPr/>
      <dgm:t>
        <a:bodyPr/>
        <a:lstStyle/>
        <a:p>
          <a:endParaRPr lang="en-US">
            <a:latin typeface="Hind Vadodara" panose="020B0604020202020204" charset="0"/>
            <a:cs typeface="Hind Vadodara" panose="020B0604020202020204" charset="0"/>
          </a:endParaRPr>
        </a:p>
      </dgm:t>
    </dgm:pt>
    <dgm:pt modelId="{4DA9D1C4-E76C-4AE8-A28F-3D6A1D39FAEA}">
      <dgm:prSet/>
      <dgm:spPr/>
      <dgm:t>
        <a:bodyPr/>
        <a:lstStyle/>
        <a:p>
          <a:pPr rtl="0"/>
          <a:r>
            <a:rPr lang="en-US">
              <a:latin typeface="Hind Vadodara" panose="020B0604020202020204" charset="0"/>
              <a:cs typeface="Hind Vadodara" panose="020B0604020202020204" charset="0"/>
            </a:rPr>
            <a:t>School Psychologist</a:t>
          </a:r>
        </a:p>
      </dgm:t>
    </dgm:pt>
    <dgm:pt modelId="{99B71DB2-D1AD-4876-8C34-7FDEC3EF58FC}" type="parTrans" cxnId="{B32E79AD-42A7-4A5F-B2E5-052C948F6BBF}">
      <dgm:prSet/>
      <dgm:spPr/>
      <dgm:t>
        <a:bodyPr/>
        <a:lstStyle/>
        <a:p>
          <a:endParaRPr lang="en-US">
            <a:latin typeface="Hind Vadodara" panose="020B0604020202020204" charset="0"/>
            <a:cs typeface="Hind Vadodara" panose="020B0604020202020204" charset="0"/>
          </a:endParaRPr>
        </a:p>
      </dgm:t>
    </dgm:pt>
    <dgm:pt modelId="{966C8CA8-FE0A-46AA-A02B-8FBE6642CE86}" type="sibTrans" cxnId="{B32E79AD-42A7-4A5F-B2E5-052C948F6BBF}">
      <dgm:prSet/>
      <dgm:spPr/>
      <dgm:t>
        <a:bodyPr/>
        <a:lstStyle/>
        <a:p>
          <a:endParaRPr lang="en-US">
            <a:latin typeface="Hind Vadodara" panose="020B0604020202020204" charset="0"/>
            <a:cs typeface="Hind Vadodara" panose="020B0604020202020204" charset="0"/>
          </a:endParaRPr>
        </a:p>
      </dgm:t>
    </dgm:pt>
    <dgm:pt modelId="{FE2B59C0-D3CE-4A3A-A6B8-1C71D53C957A}" type="pres">
      <dgm:prSet presAssocID="{FDA7149E-D97F-4FD7-9C58-14BD040C98B1}" presName="hierChild1" presStyleCnt="0">
        <dgm:presLayoutVars>
          <dgm:orgChart val="1"/>
          <dgm:chPref val="1"/>
          <dgm:dir/>
          <dgm:animOne val="branch"/>
          <dgm:animLvl val="lvl"/>
          <dgm:resizeHandles/>
        </dgm:presLayoutVars>
      </dgm:prSet>
      <dgm:spPr/>
    </dgm:pt>
    <dgm:pt modelId="{1F670AC0-189E-4534-955C-8D402BF3389C}" type="pres">
      <dgm:prSet presAssocID="{8AA196C5-C8A9-424D-821C-AD3CD931F72F}" presName="hierRoot1" presStyleCnt="0">
        <dgm:presLayoutVars>
          <dgm:hierBranch val="init"/>
        </dgm:presLayoutVars>
      </dgm:prSet>
      <dgm:spPr/>
    </dgm:pt>
    <dgm:pt modelId="{0A392062-CF85-42A9-8237-B45238DA0FAC}" type="pres">
      <dgm:prSet presAssocID="{8AA196C5-C8A9-424D-821C-AD3CD931F72F}" presName="rootComposite1" presStyleCnt="0"/>
      <dgm:spPr/>
    </dgm:pt>
    <dgm:pt modelId="{06485954-08AF-436E-B0A9-0989C57C907B}" type="pres">
      <dgm:prSet presAssocID="{8AA196C5-C8A9-424D-821C-AD3CD931F72F}" presName="rootText1" presStyleLbl="node0" presStyleIdx="0" presStyleCnt="1">
        <dgm:presLayoutVars>
          <dgm:chPref val="3"/>
        </dgm:presLayoutVars>
      </dgm:prSet>
      <dgm:spPr/>
    </dgm:pt>
    <dgm:pt modelId="{69CBA636-27BF-46AE-A0A7-C0B543B2766E}" type="pres">
      <dgm:prSet presAssocID="{8AA196C5-C8A9-424D-821C-AD3CD931F72F}" presName="rootConnector1" presStyleLbl="node1" presStyleIdx="0" presStyleCnt="0"/>
      <dgm:spPr/>
    </dgm:pt>
    <dgm:pt modelId="{D740D9E0-70B2-4176-9EF2-5D0650DFE2E7}" type="pres">
      <dgm:prSet presAssocID="{8AA196C5-C8A9-424D-821C-AD3CD931F72F}" presName="hierChild2" presStyleCnt="0"/>
      <dgm:spPr/>
    </dgm:pt>
    <dgm:pt modelId="{C42300BF-4086-4393-9C9E-09F7B024A1F0}" type="pres">
      <dgm:prSet presAssocID="{8618EDF8-AC83-4FF3-89D2-6F979AF2BB28}" presName="Name37" presStyleLbl="parChTrans1D2" presStyleIdx="0" presStyleCnt="4"/>
      <dgm:spPr/>
    </dgm:pt>
    <dgm:pt modelId="{F03788FA-6E69-4AF1-929A-30BFD10928CD}" type="pres">
      <dgm:prSet presAssocID="{23FF4859-1B58-4847-B9F9-E89C341B0329}" presName="hierRoot2" presStyleCnt="0">
        <dgm:presLayoutVars>
          <dgm:hierBranch val="init"/>
        </dgm:presLayoutVars>
      </dgm:prSet>
      <dgm:spPr/>
    </dgm:pt>
    <dgm:pt modelId="{48DEAB5E-A002-478A-863A-C5FA3C4B2447}" type="pres">
      <dgm:prSet presAssocID="{23FF4859-1B58-4847-B9F9-E89C341B0329}" presName="rootComposite" presStyleCnt="0"/>
      <dgm:spPr/>
    </dgm:pt>
    <dgm:pt modelId="{FDD2EAE9-06CF-424A-AEBF-91FD34D978B4}" type="pres">
      <dgm:prSet presAssocID="{23FF4859-1B58-4847-B9F9-E89C341B0329}" presName="rootText" presStyleLbl="node2" presStyleIdx="0" presStyleCnt="4">
        <dgm:presLayoutVars>
          <dgm:chPref val="3"/>
        </dgm:presLayoutVars>
      </dgm:prSet>
      <dgm:spPr/>
    </dgm:pt>
    <dgm:pt modelId="{7FB43DD8-9FCE-47D4-83C2-A42F537355E5}" type="pres">
      <dgm:prSet presAssocID="{23FF4859-1B58-4847-B9F9-E89C341B0329}" presName="rootConnector" presStyleLbl="node2" presStyleIdx="0" presStyleCnt="4"/>
      <dgm:spPr/>
    </dgm:pt>
    <dgm:pt modelId="{13F5701F-146B-4085-927D-30103B12C584}" type="pres">
      <dgm:prSet presAssocID="{23FF4859-1B58-4847-B9F9-E89C341B0329}" presName="hierChild4" presStyleCnt="0"/>
      <dgm:spPr/>
    </dgm:pt>
    <dgm:pt modelId="{22766BD6-3524-44BE-B917-B126CA157A78}" type="pres">
      <dgm:prSet presAssocID="{E333391A-CAB6-4D95-B13D-DD216A133399}" presName="Name37" presStyleLbl="parChTrans1D3" presStyleIdx="0" presStyleCnt="4"/>
      <dgm:spPr/>
    </dgm:pt>
    <dgm:pt modelId="{13CF8091-7206-48E2-91FD-9548592D620F}" type="pres">
      <dgm:prSet presAssocID="{32C5BFA5-9AAD-4C7E-8F5B-07CCEA8F8CA1}" presName="hierRoot2" presStyleCnt="0">
        <dgm:presLayoutVars>
          <dgm:hierBranch val="init"/>
        </dgm:presLayoutVars>
      </dgm:prSet>
      <dgm:spPr/>
    </dgm:pt>
    <dgm:pt modelId="{A7CE6897-7270-4EE3-9A9A-A1C2DADCD42A}" type="pres">
      <dgm:prSet presAssocID="{32C5BFA5-9AAD-4C7E-8F5B-07CCEA8F8CA1}" presName="rootComposite" presStyleCnt="0"/>
      <dgm:spPr/>
    </dgm:pt>
    <dgm:pt modelId="{7291390C-489C-4BBD-8EBD-8EBA5ACF1B95}" type="pres">
      <dgm:prSet presAssocID="{32C5BFA5-9AAD-4C7E-8F5B-07CCEA8F8CA1}" presName="rootText" presStyleLbl="node3" presStyleIdx="0" presStyleCnt="4">
        <dgm:presLayoutVars>
          <dgm:chPref val="3"/>
        </dgm:presLayoutVars>
      </dgm:prSet>
      <dgm:spPr/>
    </dgm:pt>
    <dgm:pt modelId="{B70BAFB5-2A53-4683-8FA5-F096D4935F3A}" type="pres">
      <dgm:prSet presAssocID="{32C5BFA5-9AAD-4C7E-8F5B-07CCEA8F8CA1}" presName="rootConnector" presStyleLbl="node3" presStyleIdx="0" presStyleCnt="4"/>
      <dgm:spPr/>
    </dgm:pt>
    <dgm:pt modelId="{1253FA78-3C56-49B1-9B68-1802CD7D185B}" type="pres">
      <dgm:prSet presAssocID="{32C5BFA5-9AAD-4C7E-8F5B-07CCEA8F8CA1}" presName="hierChild4" presStyleCnt="0"/>
      <dgm:spPr/>
    </dgm:pt>
    <dgm:pt modelId="{E3A01738-3F71-4ED0-AB15-0E05D023BFC1}" type="pres">
      <dgm:prSet presAssocID="{32C5BFA5-9AAD-4C7E-8F5B-07CCEA8F8CA1}" presName="hierChild5" presStyleCnt="0"/>
      <dgm:spPr/>
    </dgm:pt>
    <dgm:pt modelId="{8CF421DE-E640-4DA6-A494-8F384DC7D113}" type="pres">
      <dgm:prSet presAssocID="{23FF4859-1B58-4847-B9F9-E89C341B0329}" presName="hierChild5" presStyleCnt="0"/>
      <dgm:spPr/>
    </dgm:pt>
    <dgm:pt modelId="{150ED95B-C9BC-4A26-A348-4CAD3EB4BF6B}" type="pres">
      <dgm:prSet presAssocID="{DB278B6F-A244-4E92-B0D0-689A4E359E22}" presName="Name37" presStyleLbl="parChTrans1D2" presStyleIdx="1" presStyleCnt="4"/>
      <dgm:spPr/>
    </dgm:pt>
    <dgm:pt modelId="{F409D2FB-C7D3-45DB-AD89-1E9857DB9F7B}" type="pres">
      <dgm:prSet presAssocID="{B7870D9C-5FBF-4FFF-8B88-FF2FF747C60E}" presName="hierRoot2" presStyleCnt="0">
        <dgm:presLayoutVars>
          <dgm:hierBranch val="init"/>
        </dgm:presLayoutVars>
      </dgm:prSet>
      <dgm:spPr/>
    </dgm:pt>
    <dgm:pt modelId="{CC089305-FCFA-4B4A-8F75-3CFD5CF2C091}" type="pres">
      <dgm:prSet presAssocID="{B7870D9C-5FBF-4FFF-8B88-FF2FF747C60E}" presName="rootComposite" presStyleCnt="0"/>
      <dgm:spPr/>
    </dgm:pt>
    <dgm:pt modelId="{A3E5F8D1-D295-4644-BA94-241F57AD86D5}" type="pres">
      <dgm:prSet presAssocID="{B7870D9C-5FBF-4FFF-8B88-FF2FF747C60E}" presName="rootText" presStyleLbl="node2" presStyleIdx="1" presStyleCnt="4">
        <dgm:presLayoutVars>
          <dgm:chPref val="3"/>
        </dgm:presLayoutVars>
      </dgm:prSet>
      <dgm:spPr/>
    </dgm:pt>
    <dgm:pt modelId="{EBCB13AA-5737-4B21-9EDE-F916C28F9213}" type="pres">
      <dgm:prSet presAssocID="{B7870D9C-5FBF-4FFF-8B88-FF2FF747C60E}" presName="rootConnector" presStyleLbl="node2" presStyleIdx="1" presStyleCnt="4"/>
      <dgm:spPr/>
    </dgm:pt>
    <dgm:pt modelId="{0F13C7B9-865C-48D4-8AAA-0CC0B5BDACB4}" type="pres">
      <dgm:prSet presAssocID="{B7870D9C-5FBF-4FFF-8B88-FF2FF747C60E}" presName="hierChild4" presStyleCnt="0"/>
      <dgm:spPr/>
    </dgm:pt>
    <dgm:pt modelId="{C0199B14-1553-4539-94E3-BA845019D66C}" type="pres">
      <dgm:prSet presAssocID="{5F6E206E-D624-4A61-982F-0D039500A946}" presName="Name37" presStyleLbl="parChTrans1D3" presStyleIdx="1" presStyleCnt="4"/>
      <dgm:spPr/>
    </dgm:pt>
    <dgm:pt modelId="{7F0B5B0F-89BD-4DB0-9DB8-C217651303E1}" type="pres">
      <dgm:prSet presAssocID="{1F0A5840-DA1C-4099-9B32-EB639B329EA1}" presName="hierRoot2" presStyleCnt="0">
        <dgm:presLayoutVars>
          <dgm:hierBranch val="init"/>
        </dgm:presLayoutVars>
      </dgm:prSet>
      <dgm:spPr/>
    </dgm:pt>
    <dgm:pt modelId="{725F13E7-123F-42BD-ABE9-A90132A2537C}" type="pres">
      <dgm:prSet presAssocID="{1F0A5840-DA1C-4099-9B32-EB639B329EA1}" presName="rootComposite" presStyleCnt="0"/>
      <dgm:spPr/>
    </dgm:pt>
    <dgm:pt modelId="{FE2390B9-0CD4-4EBC-9D63-0C0A0EFA65D4}" type="pres">
      <dgm:prSet presAssocID="{1F0A5840-DA1C-4099-9B32-EB639B329EA1}" presName="rootText" presStyleLbl="node3" presStyleIdx="1" presStyleCnt="4">
        <dgm:presLayoutVars>
          <dgm:chPref val="3"/>
        </dgm:presLayoutVars>
      </dgm:prSet>
      <dgm:spPr/>
    </dgm:pt>
    <dgm:pt modelId="{16977C67-6961-40F2-90B8-B1617AA89263}" type="pres">
      <dgm:prSet presAssocID="{1F0A5840-DA1C-4099-9B32-EB639B329EA1}" presName="rootConnector" presStyleLbl="node3" presStyleIdx="1" presStyleCnt="4"/>
      <dgm:spPr/>
    </dgm:pt>
    <dgm:pt modelId="{F0BADDDE-5CC2-40A8-8EDE-419B336493C7}" type="pres">
      <dgm:prSet presAssocID="{1F0A5840-DA1C-4099-9B32-EB639B329EA1}" presName="hierChild4" presStyleCnt="0"/>
      <dgm:spPr/>
    </dgm:pt>
    <dgm:pt modelId="{1DD6F0E1-3450-499D-BC12-9A44084C7661}" type="pres">
      <dgm:prSet presAssocID="{1F0A5840-DA1C-4099-9B32-EB639B329EA1}" presName="hierChild5" presStyleCnt="0"/>
      <dgm:spPr/>
    </dgm:pt>
    <dgm:pt modelId="{871F8C7E-0CFA-42B2-B72C-E8663F689F70}" type="pres">
      <dgm:prSet presAssocID="{B7870D9C-5FBF-4FFF-8B88-FF2FF747C60E}" presName="hierChild5" presStyleCnt="0"/>
      <dgm:spPr/>
    </dgm:pt>
    <dgm:pt modelId="{1992F3AC-7658-4BAF-A5D7-6BF3EF3A78AC}" type="pres">
      <dgm:prSet presAssocID="{02F018F5-341C-48A9-8968-BA586A8AAE87}" presName="Name37" presStyleLbl="parChTrans1D2" presStyleIdx="2" presStyleCnt="4"/>
      <dgm:spPr/>
    </dgm:pt>
    <dgm:pt modelId="{D9F1E9C5-6A22-42C3-A3C1-749A27706A64}" type="pres">
      <dgm:prSet presAssocID="{797FDE3B-51C8-4F5D-83A3-246A1D9D1EDC}" presName="hierRoot2" presStyleCnt="0">
        <dgm:presLayoutVars>
          <dgm:hierBranch val="init"/>
        </dgm:presLayoutVars>
      </dgm:prSet>
      <dgm:spPr/>
    </dgm:pt>
    <dgm:pt modelId="{10D3410F-2B70-4DA4-A4CF-AF1A311585CA}" type="pres">
      <dgm:prSet presAssocID="{797FDE3B-51C8-4F5D-83A3-246A1D9D1EDC}" presName="rootComposite" presStyleCnt="0"/>
      <dgm:spPr/>
    </dgm:pt>
    <dgm:pt modelId="{364068B1-E4DA-4942-8B5A-EAE2CAD13206}" type="pres">
      <dgm:prSet presAssocID="{797FDE3B-51C8-4F5D-83A3-246A1D9D1EDC}" presName="rootText" presStyleLbl="node2" presStyleIdx="2" presStyleCnt="4">
        <dgm:presLayoutVars>
          <dgm:chPref val="3"/>
        </dgm:presLayoutVars>
      </dgm:prSet>
      <dgm:spPr/>
    </dgm:pt>
    <dgm:pt modelId="{F13D3783-7F64-4444-810F-C5A8F64511E4}" type="pres">
      <dgm:prSet presAssocID="{797FDE3B-51C8-4F5D-83A3-246A1D9D1EDC}" presName="rootConnector" presStyleLbl="node2" presStyleIdx="2" presStyleCnt="4"/>
      <dgm:spPr/>
    </dgm:pt>
    <dgm:pt modelId="{AA5D3C2A-4018-42D9-80EE-4CCCA89D14EE}" type="pres">
      <dgm:prSet presAssocID="{797FDE3B-51C8-4F5D-83A3-246A1D9D1EDC}" presName="hierChild4" presStyleCnt="0"/>
      <dgm:spPr/>
    </dgm:pt>
    <dgm:pt modelId="{C2A1BA37-A423-4D29-BD24-058B3B2146B8}" type="pres">
      <dgm:prSet presAssocID="{008FEBF6-A6B9-408B-9FBC-4B9C248C0AE4}" presName="Name37" presStyleLbl="parChTrans1D3" presStyleIdx="2" presStyleCnt="4"/>
      <dgm:spPr/>
    </dgm:pt>
    <dgm:pt modelId="{B4F9E8C3-04C3-409C-9D4B-BB78FF7C29D9}" type="pres">
      <dgm:prSet presAssocID="{DC01F9C8-D11B-4FBE-9C7F-9E90A76D9711}" presName="hierRoot2" presStyleCnt="0">
        <dgm:presLayoutVars>
          <dgm:hierBranch val="init"/>
        </dgm:presLayoutVars>
      </dgm:prSet>
      <dgm:spPr/>
    </dgm:pt>
    <dgm:pt modelId="{FD92B2BB-F04F-41DF-8460-AB4B1A60BC14}" type="pres">
      <dgm:prSet presAssocID="{DC01F9C8-D11B-4FBE-9C7F-9E90A76D9711}" presName="rootComposite" presStyleCnt="0"/>
      <dgm:spPr/>
    </dgm:pt>
    <dgm:pt modelId="{EF4D9151-2CD2-45D6-9A64-EF97583B5CA3}" type="pres">
      <dgm:prSet presAssocID="{DC01F9C8-D11B-4FBE-9C7F-9E90A76D9711}" presName="rootText" presStyleLbl="node3" presStyleIdx="2" presStyleCnt="4">
        <dgm:presLayoutVars>
          <dgm:chPref val="3"/>
        </dgm:presLayoutVars>
      </dgm:prSet>
      <dgm:spPr/>
    </dgm:pt>
    <dgm:pt modelId="{ADDA07F6-94CC-4AF0-8F2A-7E99ABB0FFD4}" type="pres">
      <dgm:prSet presAssocID="{DC01F9C8-D11B-4FBE-9C7F-9E90A76D9711}" presName="rootConnector" presStyleLbl="node3" presStyleIdx="2" presStyleCnt="4"/>
      <dgm:spPr/>
    </dgm:pt>
    <dgm:pt modelId="{0BB166F5-02D6-40F8-A788-5BFB1EEE7EBA}" type="pres">
      <dgm:prSet presAssocID="{DC01F9C8-D11B-4FBE-9C7F-9E90A76D9711}" presName="hierChild4" presStyleCnt="0"/>
      <dgm:spPr/>
    </dgm:pt>
    <dgm:pt modelId="{1296D013-23D0-4758-A4E7-867054417DC0}" type="pres">
      <dgm:prSet presAssocID="{DC01F9C8-D11B-4FBE-9C7F-9E90A76D9711}" presName="hierChild5" presStyleCnt="0"/>
      <dgm:spPr/>
    </dgm:pt>
    <dgm:pt modelId="{EBBD2D6F-7C49-414C-8623-9F4D5BFF9781}" type="pres">
      <dgm:prSet presAssocID="{797FDE3B-51C8-4F5D-83A3-246A1D9D1EDC}" presName="hierChild5" presStyleCnt="0"/>
      <dgm:spPr/>
    </dgm:pt>
    <dgm:pt modelId="{88419745-E604-42E3-B42E-76B85505F630}" type="pres">
      <dgm:prSet presAssocID="{F4E3AE10-2E51-49DF-A7CD-9E618EADE0DE}" presName="Name37" presStyleLbl="parChTrans1D2" presStyleIdx="3" presStyleCnt="4"/>
      <dgm:spPr/>
    </dgm:pt>
    <dgm:pt modelId="{20236245-1E0F-49F4-881F-5537E2E3C672}" type="pres">
      <dgm:prSet presAssocID="{9F45BBE6-544A-462F-8971-4EDBD5DE5377}" presName="hierRoot2" presStyleCnt="0">
        <dgm:presLayoutVars>
          <dgm:hierBranch val="init"/>
        </dgm:presLayoutVars>
      </dgm:prSet>
      <dgm:spPr/>
    </dgm:pt>
    <dgm:pt modelId="{ED750EDE-5247-4171-A1C5-8FB60AE8434C}" type="pres">
      <dgm:prSet presAssocID="{9F45BBE6-544A-462F-8971-4EDBD5DE5377}" presName="rootComposite" presStyleCnt="0"/>
      <dgm:spPr/>
    </dgm:pt>
    <dgm:pt modelId="{3765A819-E2D2-4738-92B3-7456B8C87D70}" type="pres">
      <dgm:prSet presAssocID="{9F45BBE6-544A-462F-8971-4EDBD5DE5377}" presName="rootText" presStyleLbl="node2" presStyleIdx="3" presStyleCnt="4">
        <dgm:presLayoutVars>
          <dgm:chPref val="3"/>
        </dgm:presLayoutVars>
      </dgm:prSet>
      <dgm:spPr/>
    </dgm:pt>
    <dgm:pt modelId="{106E819B-7CC4-4FBC-B796-A7454F957B68}" type="pres">
      <dgm:prSet presAssocID="{9F45BBE6-544A-462F-8971-4EDBD5DE5377}" presName="rootConnector" presStyleLbl="node2" presStyleIdx="3" presStyleCnt="4"/>
      <dgm:spPr/>
    </dgm:pt>
    <dgm:pt modelId="{547B338A-AEA0-4DF4-8248-3915FA9D856E}" type="pres">
      <dgm:prSet presAssocID="{9F45BBE6-544A-462F-8971-4EDBD5DE5377}" presName="hierChild4" presStyleCnt="0"/>
      <dgm:spPr/>
    </dgm:pt>
    <dgm:pt modelId="{85947523-7698-4E3C-8BB3-19948A55B53D}" type="pres">
      <dgm:prSet presAssocID="{99B71DB2-D1AD-4876-8C34-7FDEC3EF58FC}" presName="Name37" presStyleLbl="parChTrans1D3" presStyleIdx="3" presStyleCnt="4"/>
      <dgm:spPr/>
    </dgm:pt>
    <dgm:pt modelId="{E2966B80-9E03-4E7D-A0BD-E030D033CF49}" type="pres">
      <dgm:prSet presAssocID="{4DA9D1C4-E76C-4AE8-A28F-3D6A1D39FAEA}" presName="hierRoot2" presStyleCnt="0">
        <dgm:presLayoutVars>
          <dgm:hierBranch val="init"/>
        </dgm:presLayoutVars>
      </dgm:prSet>
      <dgm:spPr/>
    </dgm:pt>
    <dgm:pt modelId="{649CD76E-7694-44BC-97F2-B7F0C9E1B72C}" type="pres">
      <dgm:prSet presAssocID="{4DA9D1C4-E76C-4AE8-A28F-3D6A1D39FAEA}" presName="rootComposite" presStyleCnt="0"/>
      <dgm:spPr/>
    </dgm:pt>
    <dgm:pt modelId="{EF432969-39E8-4200-B507-359DE1D20E5B}" type="pres">
      <dgm:prSet presAssocID="{4DA9D1C4-E76C-4AE8-A28F-3D6A1D39FAEA}" presName="rootText" presStyleLbl="node3" presStyleIdx="3" presStyleCnt="4">
        <dgm:presLayoutVars>
          <dgm:chPref val="3"/>
        </dgm:presLayoutVars>
      </dgm:prSet>
      <dgm:spPr/>
    </dgm:pt>
    <dgm:pt modelId="{8C3FB814-2708-45F6-B1FB-1C0EC6BCD2FF}" type="pres">
      <dgm:prSet presAssocID="{4DA9D1C4-E76C-4AE8-A28F-3D6A1D39FAEA}" presName="rootConnector" presStyleLbl="node3" presStyleIdx="3" presStyleCnt="4"/>
      <dgm:spPr/>
    </dgm:pt>
    <dgm:pt modelId="{0D10F440-1E69-4055-8240-218DD3643A88}" type="pres">
      <dgm:prSet presAssocID="{4DA9D1C4-E76C-4AE8-A28F-3D6A1D39FAEA}" presName="hierChild4" presStyleCnt="0"/>
      <dgm:spPr/>
    </dgm:pt>
    <dgm:pt modelId="{69756930-0287-49EA-9EBE-B586A790F4CA}" type="pres">
      <dgm:prSet presAssocID="{4DA9D1C4-E76C-4AE8-A28F-3D6A1D39FAEA}" presName="hierChild5" presStyleCnt="0"/>
      <dgm:spPr/>
    </dgm:pt>
    <dgm:pt modelId="{F6E144AC-694A-428F-8C64-504D58CB0192}" type="pres">
      <dgm:prSet presAssocID="{9F45BBE6-544A-462F-8971-4EDBD5DE5377}" presName="hierChild5" presStyleCnt="0"/>
      <dgm:spPr/>
    </dgm:pt>
    <dgm:pt modelId="{D0C5D238-95BE-47DD-ACCA-A6629D8ADE6E}" type="pres">
      <dgm:prSet presAssocID="{8AA196C5-C8A9-424D-821C-AD3CD931F72F}" presName="hierChild3" presStyleCnt="0"/>
      <dgm:spPr/>
    </dgm:pt>
  </dgm:ptLst>
  <dgm:cxnLst>
    <dgm:cxn modelId="{BFD9AA01-7E9A-4CA1-8C5A-72B822B81FA9}" type="presOf" srcId="{DB278B6F-A244-4E92-B0D0-689A4E359E22}" destId="{150ED95B-C9BC-4A26-A348-4CAD3EB4BF6B}" srcOrd="0" destOrd="0" presId="urn:microsoft.com/office/officeart/2005/8/layout/orgChart1"/>
    <dgm:cxn modelId="{D29DFC05-A745-4A0D-8170-0355BB0DE358}" srcId="{8AA196C5-C8A9-424D-821C-AD3CD931F72F}" destId="{23FF4859-1B58-4847-B9F9-E89C341B0329}" srcOrd="0" destOrd="0" parTransId="{8618EDF8-AC83-4FF3-89D2-6F979AF2BB28}" sibTransId="{BCC78FCD-FE80-4588-BDB3-3C5C8451551E}"/>
    <dgm:cxn modelId="{8FA35F07-CE1B-49E4-86D8-73BACB18D175}" type="presOf" srcId="{E333391A-CAB6-4D95-B13D-DD216A133399}" destId="{22766BD6-3524-44BE-B917-B126CA157A78}" srcOrd="0" destOrd="0" presId="urn:microsoft.com/office/officeart/2005/8/layout/orgChart1"/>
    <dgm:cxn modelId="{D7A5AF08-9C2D-4736-8ADE-55FC9B424C5C}" type="presOf" srcId="{B7870D9C-5FBF-4FFF-8B88-FF2FF747C60E}" destId="{A3E5F8D1-D295-4644-BA94-241F57AD86D5}" srcOrd="0" destOrd="0" presId="urn:microsoft.com/office/officeart/2005/8/layout/orgChart1"/>
    <dgm:cxn modelId="{A16A0C15-B82C-4845-B4F6-713A688A8E68}" srcId="{FDA7149E-D97F-4FD7-9C58-14BD040C98B1}" destId="{8AA196C5-C8A9-424D-821C-AD3CD931F72F}" srcOrd="0" destOrd="0" parTransId="{6EF4E4CB-8A4C-447D-8847-21838AE5461F}" sibTransId="{20119A1A-0F97-45DC-B35B-9567D9E11CBE}"/>
    <dgm:cxn modelId="{3EB0301F-78AA-4308-B003-1EA52C91C2B8}" type="presOf" srcId="{23FF4859-1B58-4847-B9F9-E89C341B0329}" destId="{7FB43DD8-9FCE-47D4-83C2-A42F537355E5}" srcOrd="1" destOrd="0" presId="urn:microsoft.com/office/officeart/2005/8/layout/orgChart1"/>
    <dgm:cxn modelId="{89E8B32D-069E-4863-B9BC-016CD96765FF}" type="presOf" srcId="{DC01F9C8-D11B-4FBE-9C7F-9E90A76D9711}" destId="{EF4D9151-2CD2-45D6-9A64-EF97583B5CA3}" srcOrd="0" destOrd="0" presId="urn:microsoft.com/office/officeart/2005/8/layout/orgChart1"/>
    <dgm:cxn modelId="{B01C2931-F6F3-41B4-A691-6B8B9CA229F5}" type="presOf" srcId="{32C5BFA5-9AAD-4C7E-8F5B-07CCEA8F8CA1}" destId="{B70BAFB5-2A53-4683-8FA5-F096D4935F3A}" srcOrd="1" destOrd="0" presId="urn:microsoft.com/office/officeart/2005/8/layout/orgChart1"/>
    <dgm:cxn modelId="{6B2E345B-AAC0-412C-B4AD-092B27AB4C65}" type="presOf" srcId="{008FEBF6-A6B9-408B-9FBC-4B9C248C0AE4}" destId="{C2A1BA37-A423-4D29-BD24-058B3B2146B8}" srcOrd="0" destOrd="0" presId="urn:microsoft.com/office/officeart/2005/8/layout/orgChart1"/>
    <dgm:cxn modelId="{F2A6D341-D68F-47EA-81C6-03D5E79117BA}" srcId="{8AA196C5-C8A9-424D-821C-AD3CD931F72F}" destId="{B7870D9C-5FBF-4FFF-8B88-FF2FF747C60E}" srcOrd="1" destOrd="0" parTransId="{DB278B6F-A244-4E92-B0D0-689A4E359E22}" sibTransId="{066F6DC0-38E9-4A24-A15E-44F317C83EEE}"/>
    <dgm:cxn modelId="{FAF84666-69EA-4CD3-94E1-E68E7A9DEABE}" type="presOf" srcId="{8AA196C5-C8A9-424D-821C-AD3CD931F72F}" destId="{69CBA636-27BF-46AE-A0A7-C0B543B2766E}" srcOrd="1" destOrd="0" presId="urn:microsoft.com/office/officeart/2005/8/layout/orgChart1"/>
    <dgm:cxn modelId="{17337249-F22C-439D-AD41-463853FAD145}" type="presOf" srcId="{5F6E206E-D624-4A61-982F-0D039500A946}" destId="{C0199B14-1553-4539-94E3-BA845019D66C}" srcOrd="0" destOrd="0" presId="urn:microsoft.com/office/officeart/2005/8/layout/orgChart1"/>
    <dgm:cxn modelId="{32B79A69-C852-46B4-B91E-66EF5FB41036}" type="presOf" srcId="{FDA7149E-D97F-4FD7-9C58-14BD040C98B1}" destId="{FE2B59C0-D3CE-4A3A-A6B8-1C71D53C957A}" srcOrd="0" destOrd="0" presId="urn:microsoft.com/office/officeart/2005/8/layout/orgChart1"/>
    <dgm:cxn modelId="{F0E48F71-0567-4299-9BE4-7AE80F61C3BE}" type="presOf" srcId="{8618EDF8-AC83-4FF3-89D2-6F979AF2BB28}" destId="{C42300BF-4086-4393-9C9E-09F7B024A1F0}" srcOrd="0" destOrd="0" presId="urn:microsoft.com/office/officeart/2005/8/layout/orgChart1"/>
    <dgm:cxn modelId="{60446573-37D7-4873-A927-EC3E8E700B2B}" type="presOf" srcId="{9F45BBE6-544A-462F-8971-4EDBD5DE5377}" destId="{106E819B-7CC4-4FBC-B796-A7454F957B68}" srcOrd="1" destOrd="0" presId="urn:microsoft.com/office/officeart/2005/8/layout/orgChart1"/>
    <dgm:cxn modelId="{B547A955-130C-4EE5-9856-E918ADC42698}" type="presOf" srcId="{797FDE3B-51C8-4F5D-83A3-246A1D9D1EDC}" destId="{364068B1-E4DA-4942-8B5A-EAE2CAD13206}" srcOrd="0" destOrd="0" presId="urn:microsoft.com/office/officeart/2005/8/layout/orgChart1"/>
    <dgm:cxn modelId="{E0A1DA76-E496-4083-8F34-00CC065BD905}" type="presOf" srcId="{DC01F9C8-D11B-4FBE-9C7F-9E90A76D9711}" destId="{ADDA07F6-94CC-4AF0-8F2A-7E99ABB0FFD4}" srcOrd="1" destOrd="0" presId="urn:microsoft.com/office/officeart/2005/8/layout/orgChart1"/>
    <dgm:cxn modelId="{5AD5275A-C24B-49E7-BC5C-F5FD9AC07C48}" type="presOf" srcId="{9F45BBE6-544A-462F-8971-4EDBD5DE5377}" destId="{3765A819-E2D2-4738-92B3-7456B8C87D70}" srcOrd="0" destOrd="0" presId="urn:microsoft.com/office/officeart/2005/8/layout/orgChart1"/>
    <dgm:cxn modelId="{5CF6438B-26BB-4E4F-A0A8-EA55A904617F}" type="presOf" srcId="{32C5BFA5-9AAD-4C7E-8F5B-07CCEA8F8CA1}" destId="{7291390C-489C-4BBD-8EBD-8EBA5ACF1B95}" srcOrd="0" destOrd="0" presId="urn:microsoft.com/office/officeart/2005/8/layout/orgChart1"/>
    <dgm:cxn modelId="{166C2B8C-5825-4ECD-969C-50B698E25168}" type="presOf" srcId="{B7870D9C-5FBF-4FFF-8B88-FF2FF747C60E}" destId="{EBCB13AA-5737-4B21-9EDE-F916C28F9213}" srcOrd="1" destOrd="0" presId="urn:microsoft.com/office/officeart/2005/8/layout/orgChart1"/>
    <dgm:cxn modelId="{A68EC691-FF18-45E1-9F1E-1FAAA7233FA9}" srcId="{8AA196C5-C8A9-424D-821C-AD3CD931F72F}" destId="{9F45BBE6-544A-462F-8971-4EDBD5DE5377}" srcOrd="3" destOrd="0" parTransId="{F4E3AE10-2E51-49DF-A7CD-9E618EADE0DE}" sibTransId="{E7CA3920-DC1A-4100-8B37-9A0E8F3703AE}"/>
    <dgm:cxn modelId="{D3E36392-0BA5-4BC5-857C-97270E099F76}" type="presOf" srcId="{1F0A5840-DA1C-4099-9B32-EB639B329EA1}" destId="{16977C67-6961-40F2-90B8-B1617AA89263}" srcOrd="1" destOrd="0" presId="urn:microsoft.com/office/officeart/2005/8/layout/orgChart1"/>
    <dgm:cxn modelId="{6A39B999-68BA-4C6B-8BC5-1A770C3D7C82}" type="presOf" srcId="{02F018F5-341C-48A9-8968-BA586A8AAE87}" destId="{1992F3AC-7658-4BAF-A5D7-6BF3EF3A78AC}" srcOrd="0" destOrd="0" presId="urn:microsoft.com/office/officeart/2005/8/layout/orgChart1"/>
    <dgm:cxn modelId="{D8E3059A-2F6F-4802-8C52-9B79E5AA4387}" type="presOf" srcId="{797FDE3B-51C8-4F5D-83A3-246A1D9D1EDC}" destId="{F13D3783-7F64-4444-810F-C5A8F64511E4}" srcOrd="1" destOrd="0" presId="urn:microsoft.com/office/officeart/2005/8/layout/orgChart1"/>
    <dgm:cxn modelId="{4E0C969A-9213-4953-8387-E72D8F0BAEE3}" srcId="{797FDE3B-51C8-4F5D-83A3-246A1D9D1EDC}" destId="{DC01F9C8-D11B-4FBE-9C7F-9E90A76D9711}" srcOrd="0" destOrd="0" parTransId="{008FEBF6-A6B9-408B-9FBC-4B9C248C0AE4}" sibTransId="{08279FFA-629C-4130-89BD-F3DE0A6C6805}"/>
    <dgm:cxn modelId="{C4D7FA9F-1D06-4DE1-9175-152F77F61FAE}" type="presOf" srcId="{1F0A5840-DA1C-4099-9B32-EB639B329EA1}" destId="{FE2390B9-0CD4-4EBC-9D63-0C0A0EFA65D4}" srcOrd="0" destOrd="0" presId="urn:microsoft.com/office/officeart/2005/8/layout/orgChart1"/>
    <dgm:cxn modelId="{77C832A2-85A7-4E67-ADB3-3D92802AEB19}" type="presOf" srcId="{4DA9D1C4-E76C-4AE8-A28F-3D6A1D39FAEA}" destId="{EF432969-39E8-4200-B507-359DE1D20E5B}" srcOrd="0" destOrd="0" presId="urn:microsoft.com/office/officeart/2005/8/layout/orgChart1"/>
    <dgm:cxn modelId="{B3F3E3A7-9C03-4CD0-896D-2C54B6A37E4E}" srcId="{8AA196C5-C8A9-424D-821C-AD3CD931F72F}" destId="{797FDE3B-51C8-4F5D-83A3-246A1D9D1EDC}" srcOrd="2" destOrd="0" parTransId="{02F018F5-341C-48A9-8968-BA586A8AAE87}" sibTransId="{B5100411-C6F7-48E2-A73C-6C2B5D1C3DC7}"/>
    <dgm:cxn modelId="{B32E79AD-42A7-4A5F-B2E5-052C948F6BBF}" srcId="{9F45BBE6-544A-462F-8971-4EDBD5DE5377}" destId="{4DA9D1C4-E76C-4AE8-A28F-3D6A1D39FAEA}" srcOrd="0" destOrd="0" parTransId="{99B71DB2-D1AD-4876-8C34-7FDEC3EF58FC}" sibTransId="{966C8CA8-FE0A-46AA-A02B-8FBE6642CE86}"/>
    <dgm:cxn modelId="{DDFCEFB4-A8CE-406F-95FF-2B3B139BC65A}" srcId="{B7870D9C-5FBF-4FFF-8B88-FF2FF747C60E}" destId="{1F0A5840-DA1C-4099-9B32-EB639B329EA1}" srcOrd="0" destOrd="0" parTransId="{5F6E206E-D624-4A61-982F-0D039500A946}" sibTransId="{40F151CB-7284-40C8-B2C7-68953101BFF6}"/>
    <dgm:cxn modelId="{DC5F86C2-FC3D-48F4-AFEC-8C7D0DEB82D6}" type="presOf" srcId="{23FF4859-1B58-4847-B9F9-E89C341B0329}" destId="{FDD2EAE9-06CF-424A-AEBF-91FD34D978B4}" srcOrd="0" destOrd="0" presId="urn:microsoft.com/office/officeart/2005/8/layout/orgChart1"/>
    <dgm:cxn modelId="{2C69C2C9-ACC1-4FFD-9E7E-CDF3D4E821C0}" type="presOf" srcId="{8AA196C5-C8A9-424D-821C-AD3CD931F72F}" destId="{06485954-08AF-436E-B0A9-0989C57C907B}" srcOrd="0" destOrd="0" presId="urn:microsoft.com/office/officeart/2005/8/layout/orgChart1"/>
    <dgm:cxn modelId="{4BD2C0EB-749A-453F-8D4D-99A7CA774941}" type="presOf" srcId="{F4E3AE10-2E51-49DF-A7CD-9E618EADE0DE}" destId="{88419745-E604-42E3-B42E-76B85505F630}" srcOrd="0" destOrd="0" presId="urn:microsoft.com/office/officeart/2005/8/layout/orgChart1"/>
    <dgm:cxn modelId="{1722F2EC-DCA8-4817-AF65-F94E9C497D8B}" type="presOf" srcId="{99B71DB2-D1AD-4876-8C34-7FDEC3EF58FC}" destId="{85947523-7698-4E3C-8BB3-19948A55B53D}" srcOrd="0" destOrd="0" presId="urn:microsoft.com/office/officeart/2005/8/layout/orgChart1"/>
    <dgm:cxn modelId="{BF6D9DF4-3D12-4F37-AE3A-EF21C29E6238}" type="presOf" srcId="{4DA9D1C4-E76C-4AE8-A28F-3D6A1D39FAEA}" destId="{8C3FB814-2708-45F6-B1FB-1C0EC6BCD2FF}" srcOrd="1" destOrd="0" presId="urn:microsoft.com/office/officeart/2005/8/layout/orgChart1"/>
    <dgm:cxn modelId="{C7DA0BFC-3C7E-49FC-BD89-4F04AFB25C5E}" srcId="{23FF4859-1B58-4847-B9F9-E89C341B0329}" destId="{32C5BFA5-9AAD-4C7E-8F5B-07CCEA8F8CA1}" srcOrd="0" destOrd="0" parTransId="{E333391A-CAB6-4D95-B13D-DD216A133399}" sibTransId="{D6B0685D-FDD8-4847-ACFD-7D08DADCB1E9}"/>
    <dgm:cxn modelId="{7FD5A230-DAEE-4E7E-B91B-943DAEFB1335}" type="presParOf" srcId="{FE2B59C0-D3CE-4A3A-A6B8-1C71D53C957A}" destId="{1F670AC0-189E-4534-955C-8D402BF3389C}" srcOrd="0" destOrd="0" presId="urn:microsoft.com/office/officeart/2005/8/layout/orgChart1"/>
    <dgm:cxn modelId="{C7224A8C-1917-4B73-A55C-B0BCA5599236}" type="presParOf" srcId="{1F670AC0-189E-4534-955C-8D402BF3389C}" destId="{0A392062-CF85-42A9-8237-B45238DA0FAC}" srcOrd="0" destOrd="0" presId="urn:microsoft.com/office/officeart/2005/8/layout/orgChart1"/>
    <dgm:cxn modelId="{4FE97AF0-A7EB-4613-8DC6-C676E09995A9}" type="presParOf" srcId="{0A392062-CF85-42A9-8237-B45238DA0FAC}" destId="{06485954-08AF-436E-B0A9-0989C57C907B}" srcOrd="0" destOrd="0" presId="urn:microsoft.com/office/officeart/2005/8/layout/orgChart1"/>
    <dgm:cxn modelId="{BA78D177-B3C6-48E9-B8C9-963423523AC7}" type="presParOf" srcId="{0A392062-CF85-42A9-8237-B45238DA0FAC}" destId="{69CBA636-27BF-46AE-A0A7-C0B543B2766E}" srcOrd="1" destOrd="0" presId="urn:microsoft.com/office/officeart/2005/8/layout/orgChart1"/>
    <dgm:cxn modelId="{9D910D12-240F-4926-8CF5-500CEB11C711}" type="presParOf" srcId="{1F670AC0-189E-4534-955C-8D402BF3389C}" destId="{D740D9E0-70B2-4176-9EF2-5D0650DFE2E7}" srcOrd="1" destOrd="0" presId="urn:microsoft.com/office/officeart/2005/8/layout/orgChart1"/>
    <dgm:cxn modelId="{59DF147B-A297-430D-B7B4-CCC6132033AC}" type="presParOf" srcId="{D740D9E0-70B2-4176-9EF2-5D0650DFE2E7}" destId="{C42300BF-4086-4393-9C9E-09F7B024A1F0}" srcOrd="0" destOrd="0" presId="urn:microsoft.com/office/officeart/2005/8/layout/orgChart1"/>
    <dgm:cxn modelId="{6652EC34-2536-40F3-984C-8A5C977868BA}" type="presParOf" srcId="{D740D9E0-70B2-4176-9EF2-5D0650DFE2E7}" destId="{F03788FA-6E69-4AF1-929A-30BFD10928CD}" srcOrd="1" destOrd="0" presId="urn:microsoft.com/office/officeart/2005/8/layout/orgChart1"/>
    <dgm:cxn modelId="{FF505EDF-1256-4D0D-A280-C35C17D4D7F8}" type="presParOf" srcId="{F03788FA-6E69-4AF1-929A-30BFD10928CD}" destId="{48DEAB5E-A002-478A-863A-C5FA3C4B2447}" srcOrd="0" destOrd="0" presId="urn:microsoft.com/office/officeart/2005/8/layout/orgChart1"/>
    <dgm:cxn modelId="{B4FCF154-C35E-4B92-9F8F-D3079E42DAFA}" type="presParOf" srcId="{48DEAB5E-A002-478A-863A-C5FA3C4B2447}" destId="{FDD2EAE9-06CF-424A-AEBF-91FD34D978B4}" srcOrd="0" destOrd="0" presId="urn:microsoft.com/office/officeart/2005/8/layout/orgChart1"/>
    <dgm:cxn modelId="{D18D2FFE-F62F-4C72-99F5-3BDAD95A6FE0}" type="presParOf" srcId="{48DEAB5E-A002-478A-863A-C5FA3C4B2447}" destId="{7FB43DD8-9FCE-47D4-83C2-A42F537355E5}" srcOrd="1" destOrd="0" presId="urn:microsoft.com/office/officeart/2005/8/layout/orgChart1"/>
    <dgm:cxn modelId="{749BD220-38A3-43F1-B9E0-CD4C1944F4AA}" type="presParOf" srcId="{F03788FA-6E69-4AF1-929A-30BFD10928CD}" destId="{13F5701F-146B-4085-927D-30103B12C584}" srcOrd="1" destOrd="0" presId="urn:microsoft.com/office/officeart/2005/8/layout/orgChart1"/>
    <dgm:cxn modelId="{766F2F12-635D-46E5-8D4A-7CD3673B94D4}" type="presParOf" srcId="{13F5701F-146B-4085-927D-30103B12C584}" destId="{22766BD6-3524-44BE-B917-B126CA157A78}" srcOrd="0" destOrd="0" presId="urn:microsoft.com/office/officeart/2005/8/layout/orgChart1"/>
    <dgm:cxn modelId="{4B98CEB4-3694-43B4-A37E-651F6DBE24B7}" type="presParOf" srcId="{13F5701F-146B-4085-927D-30103B12C584}" destId="{13CF8091-7206-48E2-91FD-9548592D620F}" srcOrd="1" destOrd="0" presId="urn:microsoft.com/office/officeart/2005/8/layout/orgChart1"/>
    <dgm:cxn modelId="{EF88AAF2-11F9-4213-8BEC-17A1EF9B9FBD}" type="presParOf" srcId="{13CF8091-7206-48E2-91FD-9548592D620F}" destId="{A7CE6897-7270-4EE3-9A9A-A1C2DADCD42A}" srcOrd="0" destOrd="0" presId="urn:microsoft.com/office/officeart/2005/8/layout/orgChart1"/>
    <dgm:cxn modelId="{E65C2BFB-4CD6-4504-B2AA-2FD38AA98754}" type="presParOf" srcId="{A7CE6897-7270-4EE3-9A9A-A1C2DADCD42A}" destId="{7291390C-489C-4BBD-8EBD-8EBA5ACF1B95}" srcOrd="0" destOrd="0" presId="urn:microsoft.com/office/officeart/2005/8/layout/orgChart1"/>
    <dgm:cxn modelId="{7DFEDA50-E261-4434-9644-E8FB72B14136}" type="presParOf" srcId="{A7CE6897-7270-4EE3-9A9A-A1C2DADCD42A}" destId="{B70BAFB5-2A53-4683-8FA5-F096D4935F3A}" srcOrd="1" destOrd="0" presId="urn:microsoft.com/office/officeart/2005/8/layout/orgChart1"/>
    <dgm:cxn modelId="{7D6D9552-C7BB-42FF-93F7-FDC4F47795EC}" type="presParOf" srcId="{13CF8091-7206-48E2-91FD-9548592D620F}" destId="{1253FA78-3C56-49B1-9B68-1802CD7D185B}" srcOrd="1" destOrd="0" presId="urn:microsoft.com/office/officeart/2005/8/layout/orgChart1"/>
    <dgm:cxn modelId="{27ED226D-582D-4859-B552-578F4CCA8637}" type="presParOf" srcId="{13CF8091-7206-48E2-91FD-9548592D620F}" destId="{E3A01738-3F71-4ED0-AB15-0E05D023BFC1}" srcOrd="2" destOrd="0" presId="urn:microsoft.com/office/officeart/2005/8/layout/orgChart1"/>
    <dgm:cxn modelId="{E041435B-46E5-4451-A5FE-8E1EF516295D}" type="presParOf" srcId="{F03788FA-6E69-4AF1-929A-30BFD10928CD}" destId="{8CF421DE-E640-4DA6-A494-8F384DC7D113}" srcOrd="2" destOrd="0" presId="urn:microsoft.com/office/officeart/2005/8/layout/orgChart1"/>
    <dgm:cxn modelId="{1B29C544-FFF3-4C82-B7D7-84AB72AA30FE}" type="presParOf" srcId="{D740D9E0-70B2-4176-9EF2-5D0650DFE2E7}" destId="{150ED95B-C9BC-4A26-A348-4CAD3EB4BF6B}" srcOrd="2" destOrd="0" presId="urn:microsoft.com/office/officeart/2005/8/layout/orgChart1"/>
    <dgm:cxn modelId="{AF3563C5-5C34-4508-AD02-46D1E9F8B4C7}" type="presParOf" srcId="{D740D9E0-70B2-4176-9EF2-5D0650DFE2E7}" destId="{F409D2FB-C7D3-45DB-AD89-1E9857DB9F7B}" srcOrd="3" destOrd="0" presId="urn:microsoft.com/office/officeart/2005/8/layout/orgChart1"/>
    <dgm:cxn modelId="{0E6449E2-6EB6-4D6C-8FB1-49EF79DCCC02}" type="presParOf" srcId="{F409D2FB-C7D3-45DB-AD89-1E9857DB9F7B}" destId="{CC089305-FCFA-4B4A-8F75-3CFD5CF2C091}" srcOrd="0" destOrd="0" presId="urn:microsoft.com/office/officeart/2005/8/layout/orgChart1"/>
    <dgm:cxn modelId="{B7EC17E0-6121-47DB-8242-C60519CB4B13}" type="presParOf" srcId="{CC089305-FCFA-4B4A-8F75-3CFD5CF2C091}" destId="{A3E5F8D1-D295-4644-BA94-241F57AD86D5}" srcOrd="0" destOrd="0" presId="urn:microsoft.com/office/officeart/2005/8/layout/orgChart1"/>
    <dgm:cxn modelId="{498ECE36-FF4C-490D-AE45-5F85493A15E4}" type="presParOf" srcId="{CC089305-FCFA-4B4A-8F75-3CFD5CF2C091}" destId="{EBCB13AA-5737-4B21-9EDE-F916C28F9213}" srcOrd="1" destOrd="0" presId="urn:microsoft.com/office/officeart/2005/8/layout/orgChart1"/>
    <dgm:cxn modelId="{676F9CF7-1931-41D1-9FA5-76CAF0F424EC}" type="presParOf" srcId="{F409D2FB-C7D3-45DB-AD89-1E9857DB9F7B}" destId="{0F13C7B9-865C-48D4-8AAA-0CC0B5BDACB4}" srcOrd="1" destOrd="0" presId="urn:microsoft.com/office/officeart/2005/8/layout/orgChart1"/>
    <dgm:cxn modelId="{9DE8D93B-2B1B-4030-B691-BA52A6CF070E}" type="presParOf" srcId="{0F13C7B9-865C-48D4-8AAA-0CC0B5BDACB4}" destId="{C0199B14-1553-4539-94E3-BA845019D66C}" srcOrd="0" destOrd="0" presId="urn:microsoft.com/office/officeart/2005/8/layout/orgChart1"/>
    <dgm:cxn modelId="{E2C5F463-EE0D-4679-B14F-8C51D6423FE9}" type="presParOf" srcId="{0F13C7B9-865C-48D4-8AAA-0CC0B5BDACB4}" destId="{7F0B5B0F-89BD-4DB0-9DB8-C217651303E1}" srcOrd="1" destOrd="0" presId="urn:microsoft.com/office/officeart/2005/8/layout/orgChart1"/>
    <dgm:cxn modelId="{EB05450C-327A-47FE-AF32-E6E356EBF092}" type="presParOf" srcId="{7F0B5B0F-89BD-4DB0-9DB8-C217651303E1}" destId="{725F13E7-123F-42BD-ABE9-A90132A2537C}" srcOrd="0" destOrd="0" presId="urn:microsoft.com/office/officeart/2005/8/layout/orgChart1"/>
    <dgm:cxn modelId="{4179612D-470D-4860-8E66-6A5B99B7ACD1}" type="presParOf" srcId="{725F13E7-123F-42BD-ABE9-A90132A2537C}" destId="{FE2390B9-0CD4-4EBC-9D63-0C0A0EFA65D4}" srcOrd="0" destOrd="0" presId="urn:microsoft.com/office/officeart/2005/8/layout/orgChart1"/>
    <dgm:cxn modelId="{4CC6717E-7EAA-45A5-807C-1BA9C7BA3813}" type="presParOf" srcId="{725F13E7-123F-42BD-ABE9-A90132A2537C}" destId="{16977C67-6961-40F2-90B8-B1617AA89263}" srcOrd="1" destOrd="0" presId="urn:microsoft.com/office/officeart/2005/8/layout/orgChart1"/>
    <dgm:cxn modelId="{132DDA8A-2A1F-459B-9941-478395B7A69C}" type="presParOf" srcId="{7F0B5B0F-89BD-4DB0-9DB8-C217651303E1}" destId="{F0BADDDE-5CC2-40A8-8EDE-419B336493C7}" srcOrd="1" destOrd="0" presId="urn:microsoft.com/office/officeart/2005/8/layout/orgChart1"/>
    <dgm:cxn modelId="{84E3368E-7949-409A-8A12-4AD97FDB644D}" type="presParOf" srcId="{7F0B5B0F-89BD-4DB0-9DB8-C217651303E1}" destId="{1DD6F0E1-3450-499D-BC12-9A44084C7661}" srcOrd="2" destOrd="0" presId="urn:microsoft.com/office/officeart/2005/8/layout/orgChart1"/>
    <dgm:cxn modelId="{CF1904A8-AF9A-4699-915B-04B8E6D17241}" type="presParOf" srcId="{F409D2FB-C7D3-45DB-AD89-1E9857DB9F7B}" destId="{871F8C7E-0CFA-42B2-B72C-E8663F689F70}" srcOrd="2" destOrd="0" presId="urn:microsoft.com/office/officeart/2005/8/layout/orgChart1"/>
    <dgm:cxn modelId="{496EF2F4-681B-481D-B1BB-60D7E93E731D}" type="presParOf" srcId="{D740D9E0-70B2-4176-9EF2-5D0650DFE2E7}" destId="{1992F3AC-7658-4BAF-A5D7-6BF3EF3A78AC}" srcOrd="4" destOrd="0" presId="urn:microsoft.com/office/officeart/2005/8/layout/orgChart1"/>
    <dgm:cxn modelId="{AA3D3FB3-FFDC-46D1-893A-40D776FD63F1}" type="presParOf" srcId="{D740D9E0-70B2-4176-9EF2-5D0650DFE2E7}" destId="{D9F1E9C5-6A22-42C3-A3C1-749A27706A64}" srcOrd="5" destOrd="0" presId="urn:microsoft.com/office/officeart/2005/8/layout/orgChart1"/>
    <dgm:cxn modelId="{896360B0-CE0F-461E-8ED2-B45AEE2BA369}" type="presParOf" srcId="{D9F1E9C5-6A22-42C3-A3C1-749A27706A64}" destId="{10D3410F-2B70-4DA4-A4CF-AF1A311585CA}" srcOrd="0" destOrd="0" presId="urn:microsoft.com/office/officeart/2005/8/layout/orgChart1"/>
    <dgm:cxn modelId="{C854B5AB-CB80-4629-8155-D2BD2444C197}" type="presParOf" srcId="{10D3410F-2B70-4DA4-A4CF-AF1A311585CA}" destId="{364068B1-E4DA-4942-8B5A-EAE2CAD13206}" srcOrd="0" destOrd="0" presId="urn:microsoft.com/office/officeart/2005/8/layout/orgChart1"/>
    <dgm:cxn modelId="{1BA3DAAA-082B-4256-BE12-2F4CEAE4A70B}" type="presParOf" srcId="{10D3410F-2B70-4DA4-A4CF-AF1A311585CA}" destId="{F13D3783-7F64-4444-810F-C5A8F64511E4}" srcOrd="1" destOrd="0" presId="urn:microsoft.com/office/officeart/2005/8/layout/orgChart1"/>
    <dgm:cxn modelId="{AECF40C8-8850-48EB-BCC7-B29D4D2F90D4}" type="presParOf" srcId="{D9F1E9C5-6A22-42C3-A3C1-749A27706A64}" destId="{AA5D3C2A-4018-42D9-80EE-4CCCA89D14EE}" srcOrd="1" destOrd="0" presId="urn:microsoft.com/office/officeart/2005/8/layout/orgChart1"/>
    <dgm:cxn modelId="{60EAC4C2-8A93-4092-85F3-CE5A96988CAB}" type="presParOf" srcId="{AA5D3C2A-4018-42D9-80EE-4CCCA89D14EE}" destId="{C2A1BA37-A423-4D29-BD24-058B3B2146B8}" srcOrd="0" destOrd="0" presId="urn:microsoft.com/office/officeart/2005/8/layout/orgChart1"/>
    <dgm:cxn modelId="{72CF259F-3427-4149-AEDE-45D0ED292560}" type="presParOf" srcId="{AA5D3C2A-4018-42D9-80EE-4CCCA89D14EE}" destId="{B4F9E8C3-04C3-409C-9D4B-BB78FF7C29D9}" srcOrd="1" destOrd="0" presId="urn:microsoft.com/office/officeart/2005/8/layout/orgChart1"/>
    <dgm:cxn modelId="{D9941949-6911-4FC3-90D3-198402FEAB83}" type="presParOf" srcId="{B4F9E8C3-04C3-409C-9D4B-BB78FF7C29D9}" destId="{FD92B2BB-F04F-41DF-8460-AB4B1A60BC14}" srcOrd="0" destOrd="0" presId="urn:microsoft.com/office/officeart/2005/8/layout/orgChart1"/>
    <dgm:cxn modelId="{649E59B5-022C-401C-8318-D7D04FD09311}" type="presParOf" srcId="{FD92B2BB-F04F-41DF-8460-AB4B1A60BC14}" destId="{EF4D9151-2CD2-45D6-9A64-EF97583B5CA3}" srcOrd="0" destOrd="0" presId="urn:microsoft.com/office/officeart/2005/8/layout/orgChart1"/>
    <dgm:cxn modelId="{32CE4340-180B-4853-8354-294E343E9564}" type="presParOf" srcId="{FD92B2BB-F04F-41DF-8460-AB4B1A60BC14}" destId="{ADDA07F6-94CC-4AF0-8F2A-7E99ABB0FFD4}" srcOrd="1" destOrd="0" presId="urn:microsoft.com/office/officeart/2005/8/layout/orgChart1"/>
    <dgm:cxn modelId="{D738899E-B204-4FF9-8A76-EEEBB04A3E59}" type="presParOf" srcId="{B4F9E8C3-04C3-409C-9D4B-BB78FF7C29D9}" destId="{0BB166F5-02D6-40F8-A788-5BFB1EEE7EBA}" srcOrd="1" destOrd="0" presId="urn:microsoft.com/office/officeart/2005/8/layout/orgChart1"/>
    <dgm:cxn modelId="{3799737F-F30C-4825-B2E3-9DFAAAD9600D}" type="presParOf" srcId="{B4F9E8C3-04C3-409C-9D4B-BB78FF7C29D9}" destId="{1296D013-23D0-4758-A4E7-867054417DC0}" srcOrd="2" destOrd="0" presId="urn:microsoft.com/office/officeart/2005/8/layout/orgChart1"/>
    <dgm:cxn modelId="{C9F4842D-721D-4779-9D29-24A955E2E586}" type="presParOf" srcId="{D9F1E9C5-6A22-42C3-A3C1-749A27706A64}" destId="{EBBD2D6F-7C49-414C-8623-9F4D5BFF9781}" srcOrd="2" destOrd="0" presId="urn:microsoft.com/office/officeart/2005/8/layout/orgChart1"/>
    <dgm:cxn modelId="{8952164B-C718-44CB-903F-5DFD9E7CC796}" type="presParOf" srcId="{D740D9E0-70B2-4176-9EF2-5D0650DFE2E7}" destId="{88419745-E604-42E3-B42E-76B85505F630}" srcOrd="6" destOrd="0" presId="urn:microsoft.com/office/officeart/2005/8/layout/orgChart1"/>
    <dgm:cxn modelId="{D7FE0E7A-66B4-48E4-B049-D6DB5E3B3C84}" type="presParOf" srcId="{D740D9E0-70B2-4176-9EF2-5D0650DFE2E7}" destId="{20236245-1E0F-49F4-881F-5537E2E3C672}" srcOrd="7" destOrd="0" presId="urn:microsoft.com/office/officeart/2005/8/layout/orgChart1"/>
    <dgm:cxn modelId="{78C68177-989E-46D6-98C4-0E2A0741D635}" type="presParOf" srcId="{20236245-1E0F-49F4-881F-5537E2E3C672}" destId="{ED750EDE-5247-4171-A1C5-8FB60AE8434C}" srcOrd="0" destOrd="0" presId="urn:microsoft.com/office/officeart/2005/8/layout/orgChart1"/>
    <dgm:cxn modelId="{591D6F66-B390-42BD-B3A9-5E28937D52DD}" type="presParOf" srcId="{ED750EDE-5247-4171-A1C5-8FB60AE8434C}" destId="{3765A819-E2D2-4738-92B3-7456B8C87D70}" srcOrd="0" destOrd="0" presId="urn:microsoft.com/office/officeart/2005/8/layout/orgChart1"/>
    <dgm:cxn modelId="{AB5693EF-BDC2-45DA-AAFD-F7D608099177}" type="presParOf" srcId="{ED750EDE-5247-4171-A1C5-8FB60AE8434C}" destId="{106E819B-7CC4-4FBC-B796-A7454F957B68}" srcOrd="1" destOrd="0" presId="urn:microsoft.com/office/officeart/2005/8/layout/orgChart1"/>
    <dgm:cxn modelId="{B2B7B902-F734-4E77-B307-54C431743C4A}" type="presParOf" srcId="{20236245-1E0F-49F4-881F-5537E2E3C672}" destId="{547B338A-AEA0-4DF4-8248-3915FA9D856E}" srcOrd="1" destOrd="0" presId="urn:microsoft.com/office/officeart/2005/8/layout/orgChart1"/>
    <dgm:cxn modelId="{16C2FC74-91BF-4728-931E-499CEA98FA4C}" type="presParOf" srcId="{547B338A-AEA0-4DF4-8248-3915FA9D856E}" destId="{85947523-7698-4E3C-8BB3-19948A55B53D}" srcOrd="0" destOrd="0" presId="urn:microsoft.com/office/officeart/2005/8/layout/orgChart1"/>
    <dgm:cxn modelId="{F1B8A062-7DF3-4997-A655-2B169E4153EF}" type="presParOf" srcId="{547B338A-AEA0-4DF4-8248-3915FA9D856E}" destId="{E2966B80-9E03-4E7D-A0BD-E030D033CF49}" srcOrd="1" destOrd="0" presId="urn:microsoft.com/office/officeart/2005/8/layout/orgChart1"/>
    <dgm:cxn modelId="{64893793-F3D3-40DD-8691-487668A8D557}" type="presParOf" srcId="{E2966B80-9E03-4E7D-A0BD-E030D033CF49}" destId="{649CD76E-7694-44BC-97F2-B7F0C9E1B72C}" srcOrd="0" destOrd="0" presId="urn:microsoft.com/office/officeart/2005/8/layout/orgChart1"/>
    <dgm:cxn modelId="{262B7391-2B35-4724-9711-AC19784FBA9A}" type="presParOf" srcId="{649CD76E-7694-44BC-97F2-B7F0C9E1B72C}" destId="{EF432969-39E8-4200-B507-359DE1D20E5B}" srcOrd="0" destOrd="0" presId="urn:microsoft.com/office/officeart/2005/8/layout/orgChart1"/>
    <dgm:cxn modelId="{8633C6B3-FC62-4A75-821A-69D89B06E29F}" type="presParOf" srcId="{649CD76E-7694-44BC-97F2-B7F0C9E1B72C}" destId="{8C3FB814-2708-45F6-B1FB-1C0EC6BCD2FF}" srcOrd="1" destOrd="0" presId="urn:microsoft.com/office/officeart/2005/8/layout/orgChart1"/>
    <dgm:cxn modelId="{F65AF7AB-7F60-4AA9-9538-147EDFACB2ED}" type="presParOf" srcId="{E2966B80-9E03-4E7D-A0BD-E030D033CF49}" destId="{0D10F440-1E69-4055-8240-218DD3643A88}" srcOrd="1" destOrd="0" presId="urn:microsoft.com/office/officeart/2005/8/layout/orgChart1"/>
    <dgm:cxn modelId="{63B275E2-709D-43EB-9B68-F13B16F00F82}" type="presParOf" srcId="{E2966B80-9E03-4E7D-A0BD-E030D033CF49}" destId="{69756930-0287-49EA-9EBE-B586A790F4CA}" srcOrd="2" destOrd="0" presId="urn:microsoft.com/office/officeart/2005/8/layout/orgChart1"/>
    <dgm:cxn modelId="{5986C044-7CDA-406A-800A-B00805E8847F}" type="presParOf" srcId="{20236245-1E0F-49F4-881F-5537E2E3C672}" destId="{F6E144AC-694A-428F-8C64-504D58CB0192}" srcOrd="2" destOrd="0" presId="urn:microsoft.com/office/officeart/2005/8/layout/orgChart1"/>
    <dgm:cxn modelId="{71910DF0-A39A-4E51-90FC-A90BF667A69D}" type="presParOf" srcId="{1F670AC0-189E-4534-955C-8D402BF3389C}" destId="{D0C5D238-95BE-47DD-ACCA-A6629D8ADE6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6074" y="1485536"/>
          <a:ext cx="2623823" cy="272515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Self-monitor</a:t>
          </a:r>
        </a:p>
        <a:p>
          <a:pPr marL="228600" lvl="2" indent="-114300" algn="l" defTabSz="666750">
            <a:lnSpc>
              <a:spcPct val="90000"/>
            </a:lnSpc>
            <a:spcBef>
              <a:spcPct val="0"/>
            </a:spcBef>
            <a:spcAft>
              <a:spcPct val="15000"/>
            </a:spcAft>
            <a:buChar char="•"/>
          </a:pPr>
          <a:r>
            <a:rPr lang="en-US" sz="1500" kern="1200"/>
            <a:t>Are you participating?</a:t>
          </a:r>
        </a:p>
        <a:p>
          <a:pPr marL="228600" lvl="2" indent="-114300" algn="l" defTabSz="666750">
            <a:lnSpc>
              <a:spcPct val="90000"/>
            </a:lnSpc>
            <a:spcBef>
              <a:spcPct val="0"/>
            </a:spcBef>
            <a:spcAft>
              <a:spcPct val="15000"/>
            </a:spcAft>
            <a:buChar char="•"/>
          </a:pPr>
          <a:r>
            <a:rPr lang="en-US" sz="1500" kern="1200" dirty="0"/>
            <a:t>Engaged as a learner?</a:t>
          </a:r>
        </a:p>
        <a:p>
          <a:pPr marL="228600" lvl="2"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a:t>Stretch, break, stand as needed​</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dirty="0"/>
            <a:t>Obtain help from peers and trainers</a:t>
          </a:r>
        </a:p>
      </dsp:txBody>
      <dsp:txXfrm>
        <a:off x="67553" y="1547015"/>
        <a:ext cx="2500865" cy="2663678"/>
      </dsp:txXfrm>
    </dsp:sp>
    <dsp:sp modelId="{D5C674EC-98A5-4D45-9168-E941BC46FCF6}">
      <dsp:nvSpPr>
        <dsp:cNvPr id="0" name=""/>
        <dsp:cNvSpPr/>
      </dsp:nvSpPr>
      <dsp:spPr>
        <a:xfrm>
          <a:off x="0" y="4072116"/>
          <a:ext cx="2623823" cy="8422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t>Self</a:t>
          </a:r>
        </a:p>
      </dsp:txBody>
      <dsp:txXfrm>
        <a:off x="0" y="4072116"/>
        <a:ext cx="1847762" cy="842210"/>
      </dsp:txXfrm>
    </dsp:sp>
    <dsp:sp modelId="{DEEF4213-91C0-4DFA-A1E8-D6E76A9D48BD}">
      <dsp:nvSpPr>
        <dsp:cNvPr id="0" name=""/>
        <dsp:cNvSpPr/>
      </dsp:nvSpPr>
      <dsp:spPr>
        <a:xfrm>
          <a:off x="1928612" y="3908438"/>
          <a:ext cx="918338" cy="91833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3073912" y="1500098"/>
          <a:ext cx="2623823" cy="266690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Mute when listening, unmute to talk​</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Work as a team:</a:t>
          </a:r>
        </a:p>
        <a:p>
          <a:pPr marL="228600" lvl="2" indent="-114300" algn="l" defTabSz="666750">
            <a:lnSpc>
              <a:spcPct val="90000"/>
            </a:lnSpc>
            <a:spcBef>
              <a:spcPct val="0"/>
            </a:spcBef>
            <a:spcAft>
              <a:spcPct val="15000"/>
            </a:spcAft>
            <a:buChar char="•"/>
          </a:pPr>
          <a:r>
            <a:rPr lang="en-US" sz="1500" kern="1200"/>
            <a:t>Room for every voice</a:t>
          </a:r>
        </a:p>
        <a:p>
          <a:pPr marL="228600" lvl="2" indent="-114300" algn="l" defTabSz="666750">
            <a:lnSpc>
              <a:spcPct val="90000"/>
            </a:lnSpc>
            <a:spcBef>
              <a:spcPct val="0"/>
            </a:spcBef>
            <a:spcAft>
              <a:spcPct val="15000"/>
            </a:spcAft>
            <a:buChar char="•"/>
          </a:pPr>
          <a:r>
            <a:rPr lang="en-US" sz="1500" kern="1200" dirty="0"/>
            <a:t>Reinforce participation</a:t>
          </a:r>
        </a:p>
        <a:p>
          <a:pPr marL="228600" lvl="2" indent="-114300" algn="l" defTabSz="666750">
            <a:lnSpc>
              <a:spcPct val="90000"/>
            </a:lnSpc>
            <a:spcBef>
              <a:spcPct val="0"/>
            </a:spcBef>
            <a:spcAft>
              <a:spcPct val="15000"/>
            </a:spcAft>
            <a:buChar char="•"/>
          </a:pPr>
          <a:r>
            <a:rPr lang="en-US" sz="1500" kern="1200" dirty="0"/>
            <a:t>Complete tasks efficiently</a:t>
          </a:r>
        </a:p>
      </dsp:txBody>
      <dsp:txXfrm>
        <a:off x="3135391" y="1561577"/>
        <a:ext cx="2500865" cy="2605428"/>
      </dsp:txXfrm>
    </dsp:sp>
    <dsp:sp modelId="{219636A1-9D00-4675-967E-CA57FCDEAB1E}">
      <dsp:nvSpPr>
        <dsp:cNvPr id="0" name=""/>
        <dsp:cNvSpPr/>
      </dsp:nvSpPr>
      <dsp:spPr>
        <a:xfrm>
          <a:off x="3104243" y="4084125"/>
          <a:ext cx="2623823" cy="8422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t>Others</a:t>
          </a:r>
        </a:p>
      </dsp:txBody>
      <dsp:txXfrm>
        <a:off x="3104243" y="4084125"/>
        <a:ext cx="1847762" cy="842210"/>
      </dsp:txXfrm>
    </dsp:sp>
    <dsp:sp modelId="{161E2365-CB26-459A-8F0C-B10C3E646E56}">
      <dsp:nvSpPr>
        <dsp:cNvPr id="0" name=""/>
        <dsp:cNvSpPr/>
      </dsp:nvSpPr>
      <dsp:spPr>
        <a:xfrm>
          <a:off x="4995898" y="3946644"/>
          <a:ext cx="918338" cy="91833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6141749" y="1526912"/>
          <a:ext cx="2623823" cy="255965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Have electronics ready to use</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Keep necessary materials at hand</a:t>
          </a:r>
        </a:p>
        <a:p>
          <a:pPr marL="228600" lvl="2" indent="-114300" algn="l" defTabSz="666750">
            <a:lnSpc>
              <a:spcPct val="90000"/>
            </a:lnSpc>
            <a:spcBef>
              <a:spcPct val="0"/>
            </a:spcBef>
            <a:spcAft>
              <a:spcPct val="15000"/>
            </a:spcAft>
            <a:buChar char="•"/>
          </a:pPr>
          <a:r>
            <a:rPr lang="en-US" sz="1500" kern="1200"/>
            <a:t>action plan</a:t>
          </a:r>
        </a:p>
        <a:p>
          <a:pPr marL="228600" lvl="2" indent="-114300" algn="l" defTabSz="666750">
            <a:lnSpc>
              <a:spcPct val="90000"/>
            </a:lnSpc>
            <a:spcBef>
              <a:spcPct val="0"/>
            </a:spcBef>
            <a:spcAft>
              <a:spcPct val="15000"/>
            </a:spcAft>
            <a:buChar char="•"/>
          </a:pPr>
          <a:r>
            <a:rPr lang="en-US" sz="1500" kern="1200"/>
            <a:t>relevant docs</a:t>
          </a:r>
        </a:p>
        <a:p>
          <a:pPr marL="228600" lvl="2" indent="-114300" algn="l" defTabSz="666750">
            <a:lnSpc>
              <a:spcPct val="90000"/>
            </a:lnSpc>
            <a:spcBef>
              <a:spcPct val="0"/>
            </a:spcBef>
            <a:spcAft>
              <a:spcPct val="15000"/>
            </a:spcAft>
            <a:buChar char="•"/>
          </a:pPr>
          <a:r>
            <a:rPr lang="en-US" sz="1500" kern="1200"/>
            <a:t>water/snacks</a:t>
          </a:r>
        </a:p>
        <a:p>
          <a:pPr marL="228600" lvl="2"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Minimize distractions if possible​</a:t>
          </a:r>
        </a:p>
      </dsp:txBody>
      <dsp:txXfrm>
        <a:off x="6201725" y="1586888"/>
        <a:ext cx="2503871" cy="2499677"/>
      </dsp:txXfrm>
    </dsp:sp>
    <dsp:sp modelId="{B634D077-9CEB-4360-83EE-5D4C6FFB98DD}">
      <dsp:nvSpPr>
        <dsp:cNvPr id="0" name=""/>
        <dsp:cNvSpPr/>
      </dsp:nvSpPr>
      <dsp:spPr>
        <a:xfrm>
          <a:off x="6109607" y="4084448"/>
          <a:ext cx="2623823" cy="8422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t>Environment</a:t>
          </a:r>
        </a:p>
      </dsp:txBody>
      <dsp:txXfrm>
        <a:off x="6109607" y="4084448"/>
        <a:ext cx="1847762" cy="842210"/>
      </dsp:txXfrm>
    </dsp:sp>
    <dsp:sp modelId="{EE5FFD93-52F3-418C-BBBA-24CAF019EF16}">
      <dsp:nvSpPr>
        <dsp:cNvPr id="0" name=""/>
        <dsp:cNvSpPr/>
      </dsp:nvSpPr>
      <dsp:spPr>
        <a:xfrm>
          <a:off x="8063735" y="3919830"/>
          <a:ext cx="918338" cy="91833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D849F-1729-1B43-98FB-AE933B73FA93}">
      <dsp:nvSpPr>
        <dsp:cNvPr id="0" name=""/>
        <dsp:cNvSpPr/>
      </dsp:nvSpPr>
      <dsp:spPr>
        <a:xfrm>
          <a:off x="36" y="176021"/>
          <a:ext cx="3479898" cy="4320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Areas in which students need supports: </a:t>
          </a:r>
        </a:p>
      </dsp:txBody>
      <dsp:txXfrm>
        <a:off x="36" y="176021"/>
        <a:ext cx="3479898" cy="432000"/>
      </dsp:txXfrm>
    </dsp:sp>
    <dsp:sp modelId="{8C7F2ECC-FC36-C946-B5F0-9A7F74161B44}">
      <dsp:nvSpPr>
        <dsp:cNvPr id="0" name=""/>
        <dsp:cNvSpPr/>
      </dsp:nvSpPr>
      <dsp:spPr>
        <a:xfrm>
          <a:off x="36" y="608021"/>
          <a:ext cx="3479898" cy="2408737"/>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Problem-Solving Skills: anger management</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dirty="0">
              <a:latin typeface="Hind Vadodara" panose="020B0604020202020204" charset="0"/>
              <a:cs typeface="Hind Vadodara" panose="020B0604020202020204" charset="0"/>
            </a:rPr>
            <a:t>Academic Behavior Skills: organization</a:t>
          </a: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Prosocial Skills: coping with anxiety &amp; depression</a:t>
          </a:r>
          <a:endParaRPr lang="en-US" sz="1500" kern="1200" dirty="0">
            <a:latin typeface="Hind Vadodara" panose="020B0604020202020204" charset="0"/>
            <a:cs typeface="Hind Vadodara" panose="020B0604020202020204" charset="0"/>
          </a:endParaRPr>
        </a:p>
      </dsp:txBody>
      <dsp:txXfrm>
        <a:off x="36" y="608021"/>
        <a:ext cx="3479898" cy="2408737"/>
      </dsp:txXfrm>
    </dsp:sp>
    <dsp:sp modelId="{C1C7EA89-C55B-4F4D-A41A-A648B773C0A4}">
      <dsp:nvSpPr>
        <dsp:cNvPr id="0" name=""/>
        <dsp:cNvSpPr/>
      </dsp:nvSpPr>
      <dsp:spPr>
        <a:xfrm>
          <a:off x="3967120" y="176021"/>
          <a:ext cx="3479898" cy="4320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Supports currently available:</a:t>
          </a:r>
        </a:p>
      </dsp:txBody>
      <dsp:txXfrm>
        <a:off x="3967120" y="176021"/>
        <a:ext cx="3479898" cy="432000"/>
      </dsp:txXfrm>
    </dsp:sp>
    <dsp:sp modelId="{45770A8B-79F8-D34E-ACC7-7FD5DEA910FB}">
      <dsp:nvSpPr>
        <dsp:cNvPr id="0" name=""/>
        <dsp:cNvSpPr/>
      </dsp:nvSpPr>
      <dsp:spPr>
        <a:xfrm>
          <a:off x="3967120" y="608021"/>
          <a:ext cx="3479898" cy="2408737"/>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Weekly Social Skills Group: school counselor supporting 6 students (maximum)</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CICO: 1 adult supporting 5 students</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Mentor Program: started, not consistently coordinated</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Nothing for students with anxiety concerns</a:t>
          </a:r>
          <a:endParaRPr lang="en-US" sz="1500" kern="1200" dirty="0">
            <a:latin typeface="Hind Vadodara" panose="020B0604020202020204" charset="0"/>
            <a:cs typeface="Hind Vadodara" panose="020B0604020202020204" charset="0"/>
          </a:endParaRPr>
        </a:p>
      </dsp:txBody>
      <dsp:txXfrm>
        <a:off x="3967120" y="608021"/>
        <a:ext cx="3479898" cy="24087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F6C8E-C1BE-46F5-BA64-18CB06598811}">
      <dsp:nvSpPr>
        <dsp:cNvPr id="0" name=""/>
        <dsp:cNvSpPr/>
      </dsp:nvSpPr>
      <dsp:spPr>
        <a:xfrm>
          <a:off x="909" y="0"/>
          <a:ext cx="2363567" cy="31927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Hind Vadodara" panose="020B0604020202020204" charset="0"/>
              <a:cs typeface="Hind Vadodara" panose="020B0604020202020204" charset="0"/>
            </a:rPr>
            <a:t>Social Skills </a:t>
          </a:r>
          <a:endParaRPr lang="en-US" sz="2200" kern="1200" dirty="0">
            <a:latin typeface="Hind Vadodara" panose="020B0604020202020204" charset="0"/>
            <a:cs typeface="Hind Vadodara" panose="020B0604020202020204" charset="0"/>
          </a:endParaRPr>
        </a:p>
      </dsp:txBody>
      <dsp:txXfrm>
        <a:off x="909" y="0"/>
        <a:ext cx="2363567" cy="957834"/>
      </dsp:txXfrm>
    </dsp:sp>
    <dsp:sp modelId="{E82A5C72-82C3-430D-BE74-745704C0FEE5}">
      <dsp:nvSpPr>
        <dsp:cNvPr id="0" name=""/>
        <dsp:cNvSpPr/>
      </dsp:nvSpPr>
      <dsp:spPr>
        <a:xfrm>
          <a:off x="237265" y="958769"/>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Administrator identifies teacher to run second group </a:t>
          </a:r>
        </a:p>
      </dsp:txBody>
      <dsp:txXfrm>
        <a:off x="265461" y="986965"/>
        <a:ext cx="1834462" cy="906274"/>
      </dsp:txXfrm>
    </dsp:sp>
    <dsp:sp modelId="{B1B4BCEB-17C6-4E33-B453-BA78C8114BD9}">
      <dsp:nvSpPr>
        <dsp:cNvPr id="0" name=""/>
        <dsp:cNvSpPr/>
      </dsp:nvSpPr>
      <dsp:spPr>
        <a:xfrm>
          <a:off x="237265" y="2069538"/>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Teacher given extra planning period once per week to teach group </a:t>
          </a:r>
        </a:p>
      </dsp:txBody>
      <dsp:txXfrm>
        <a:off x="265461" y="2097734"/>
        <a:ext cx="1834462" cy="906274"/>
      </dsp:txXfrm>
    </dsp:sp>
    <dsp:sp modelId="{78970CAD-B740-4380-8FA5-84000695480F}">
      <dsp:nvSpPr>
        <dsp:cNvPr id="0" name=""/>
        <dsp:cNvSpPr/>
      </dsp:nvSpPr>
      <dsp:spPr>
        <a:xfrm>
          <a:off x="2541744" y="0"/>
          <a:ext cx="2363567" cy="31927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Hind Vadodara" panose="020B0604020202020204" charset="0"/>
              <a:cs typeface="Hind Vadodara" panose="020B0604020202020204" charset="0"/>
            </a:rPr>
            <a:t>Check-In, Check-Out (CICO)</a:t>
          </a:r>
        </a:p>
      </dsp:txBody>
      <dsp:txXfrm>
        <a:off x="2541744" y="0"/>
        <a:ext cx="2363567" cy="957834"/>
      </dsp:txXfrm>
    </dsp:sp>
    <dsp:sp modelId="{22508257-27F2-4587-80C9-F0D22666220C}">
      <dsp:nvSpPr>
        <dsp:cNvPr id="0" name=""/>
        <dsp:cNvSpPr/>
      </dsp:nvSpPr>
      <dsp:spPr>
        <a:xfrm>
          <a:off x="2778100" y="958769"/>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Administrator identifies additional staff to monitor CICO </a:t>
          </a:r>
        </a:p>
      </dsp:txBody>
      <dsp:txXfrm>
        <a:off x="2806296" y="986965"/>
        <a:ext cx="1834462" cy="906274"/>
      </dsp:txXfrm>
    </dsp:sp>
    <dsp:sp modelId="{34282A5C-EF5A-47BA-BA1E-EFC2629E9D6A}">
      <dsp:nvSpPr>
        <dsp:cNvPr id="0" name=""/>
        <dsp:cNvSpPr/>
      </dsp:nvSpPr>
      <dsp:spPr>
        <a:xfrm>
          <a:off x="2778100" y="2069538"/>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Music teacher, custodian, &amp; all administrators </a:t>
          </a:r>
        </a:p>
      </dsp:txBody>
      <dsp:txXfrm>
        <a:off x="2806296" y="2097734"/>
        <a:ext cx="1834462" cy="906274"/>
      </dsp:txXfrm>
    </dsp:sp>
    <dsp:sp modelId="{F97DD700-CC35-4D04-A6CA-DF984AC5AA47}">
      <dsp:nvSpPr>
        <dsp:cNvPr id="0" name=""/>
        <dsp:cNvSpPr/>
      </dsp:nvSpPr>
      <dsp:spPr>
        <a:xfrm>
          <a:off x="5082579" y="0"/>
          <a:ext cx="2363567" cy="31927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Hind Vadodara" panose="020B0604020202020204" charset="0"/>
              <a:cs typeface="Hind Vadodara" panose="020B0604020202020204" charset="0"/>
            </a:rPr>
            <a:t>Mentoring Program</a:t>
          </a:r>
        </a:p>
      </dsp:txBody>
      <dsp:txXfrm>
        <a:off x="5082579" y="0"/>
        <a:ext cx="2363567" cy="957834"/>
      </dsp:txXfrm>
    </dsp:sp>
    <dsp:sp modelId="{337E0F65-CD94-4183-ABF2-68F235E48C63}">
      <dsp:nvSpPr>
        <dsp:cNvPr id="0" name=""/>
        <dsp:cNvSpPr/>
      </dsp:nvSpPr>
      <dsp:spPr>
        <a:xfrm>
          <a:off x="5285619" y="903351"/>
          <a:ext cx="1957487" cy="101908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Hind Vadodara" panose="020B0604020202020204" charset="0"/>
              <a:cs typeface="Hind Vadodara" panose="020B0604020202020204" charset="0"/>
            </a:rPr>
            <a:t>Staff responsible for community involvement access agencies interested in program</a:t>
          </a:r>
        </a:p>
      </dsp:txBody>
      <dsp:txXfrm>
        <a:off x="5315467" y="933199"/>
        <a:ext cx="1897791" cy="959393"/>
      </dsp:txXfrm>
    </dsp:sp>
    <dsp:sp modelId="{7E08DB77-37DD-4EF6-973E-9809847E195B}">
      <dsp:nvSpPr>
        <dsp:cNvPr id="0" name=""/>
        <dsp:cNvSpPr/>
      </dsp:nvSpPr>
      <dsp:spPr>
        <a:xfrm>
          <a:off x="5285619" y="2040680"/>
          <a:ext cx="1957487" cy="991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Hind Vadodara" panose="020B0604020202020204" charset="0"/>
              <a:cs typeface="Hind Vadodara" panose="020B0604020202020204" charset="0"/>
            </a:rPr>
            <a:t>School counselor contacts community agency to restart mentoring program</a:t>
          </a:r>
        </a:p>
      </dsp:txBody>
      <dsp:txXfrm>
        <a:off x="5314671" y="2069732"/>
        <a:ext cx="1899383" cy="9338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EEFC5-4142-4231-9494-8BE40B64A724}">
      <dsp:nvSpPr>
        <dsp:cNvPr id="0" name=""/>
        <dsp:cNvSpPr/>
      </dsp:nvSpPr>
      <dsp:spPr>
        <a:xfrm rot="16200000">
          <a:off x="-1263543" y="1269320"/>
          <a:ext cx="3604748" cy="1066107"/>
        </a:xfrm>
        <a:prstGeom prst="flowChartManualOperati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n-US" sz="1200" kern="1200" dirty="0">
              <a:latin typeface="Hind Vadodara" panose="020B0604020202020204" charset="0"/>
              <a:cs typeface="Hind Vadodara" panose="020B0604020202020204" charset="0"/>
            </a:rPr>
            <a:t>Data reviewed includes information across multiple domains (e.g., behavior, academic, social)</a:t>
          </a:r>
        </a:p>
      </dsp:txBody>
      <dsp:txXfrm rot="5400000">
        <a:off x="5777" y="720950"/>
        <a:ext cx="1066107" cy="2162848"/>
      </dsp:txXfrm>
    </dsp:sp>
    <dsp:sp modelId="{868F6B57-DEBE-4948-95B6-DD9FBC2253F6}">
      <dsp:nvSpPr>
        <dsp:cNvPr id="0" name=""/>
        <dsp:cNvSpPr/>
      </dsp:nvSpPr>
      <dsp:spPr>
        <a:xfrm rot="16200000">
          <a:off x="-117477" y="1269320"/>
          <a:ext cx="3604748" cy="1066107"/>
        </a:xfrm>
        <a:prstGeom prst="flowChartManualOperation">
          <a:avLst/>
        </a:prstGeom>
        <a:solidFill>
          <a:schemeClr val="accent3">
            <a:hueOff val="-767896"/>
            <a:satOff val="5689"/>
            <a:lumOff val="27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Data organization allows for efficient matching of students to Tier 2 supports with minimal discussion</a:t>
          </a:r>
        </a:p>
      </dsp:txBody>
      <dsp:txXfrm rot="5400000">
        <a:off x="1151843" y="720950"/>
        <a:ext cx="1066107" cy="2162848"/>
      </dsp:txXfrm>
    </dsp:sp>
    <dsp:sp modelId="{4FC4EA61-6F60-41B5-8C6D-AE949025429D}">
      <dsp:nvSpPr>
        <dsp:cNvPr id="0" name=""/>
        <dsp:cNvSpPr/>
      </dsp:nvSpPr>
      <dsp:spPr>
        <a:xfrm rot="16200000">
          <a:off x="1028587" y="1269320"/>
          <a:ext cx="3604748" cy="1066107"/>
        </a:xfrm>
        <a:prstGeom prst="flowChartManualOperation">
          <a:avLst/>
        </a:prstGeom>
        <a:solidFill>
          <a:schemeClr val="accent3">
            <a:hueOff val="-1535791"/>
            <a:satOff val="11379"/>
            <a:lumOff val="55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Data collected aligns with intervention decisions &amp; student match</a:t>
          </a:r>
        </a:p>
      </dsp:txBody>
      <dsp:txXfrm rot="5400000">
        <a:off x="2297907" y="720950"/>
        <a:ext cx="1066107" cy="2162848"/>
      </dsp:txXfrm>
    </dsp:sp>
    <dsp:sp modelId="{1CCEF077-43BC-4BBE-B94D-9C2B7F53460F}">
      <dsp:nvSpPr>
        <dsp:cNvPr id="0" name=""/>
        <dsp:cNvSpPr/>
      </dsp:nvSpPr>
      <dsp:spPr>
        <a:xfrm rot="16200000">
          <a:off x="2174653" y="1269320"/>
          <a:ext cx="3604748" cy="1066107"/>
        </a:xfrm>
        <a:prstGeom prst="flowChartManualOperation">
          <a:avLst/>
        </a:prstGeom>
        <a:solidFill>
          <a:schemeClr val="accent3">
            <a:hueOff val="-2303687"/>
            <a:satOff val="17068"/>
            <a:lumOff val="833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Data reviewed includes information about function of behavior </a:t>
          </a:r>
          <a:r>
            <a:rPr lang="en-US" sz="1200" kern="1200">
              <a:latin typeface="Hind Vadodara" panose="020B0604020202020204" charset="0"/>
              <a:cs typeface="Hind Vadodara" panose="020B0604020202020204" charset="0"/>
            </a:rPr>
            <a:t>&amp; skill</a:t>
          </a:r>
          <a:r>
            <a:rPr lang="en-US" sz="1200" kern="1200" dirty="0">
              <a:latin typeface="Hind Vadodara" panose="020B0604020202020204" charset="0"/>
              <a:cs typeface="Hind Vadodara" panose="020B0604020202020204" charset="0"/>
            </a:rPr>
            <a:t>/ performance deficits </a:t>
          </a:r>
        </a:p>
      </dsp:txBody>
      <dsp:txXfrm rot="5400000">
        <a:off x="3443973" y="720950"/>
        <a:ext cx="1066107" cy="2162848"/>
      </dsp:txXfrm>
    </dsp:sp>
    <dsp:sp modelId="{735AF3B3-D938-4003-93EF-DD539E091EA2}">
      <dsp:nvSpPr>
        <dsp:cNvPr id="0" name=""/>
        <dsp:cNvSpPr/>
      </dsp:nvSpPr>
      <dsp:spPr>
        <a:xfrm rot="16200000">
          <a:off x="3320719" y="1269320"/>
          <a:ext cx="3604748" cy="1066107"/>
        </a:xfrm>
        <a:prstGeom prst="flowChartManualOperation">
          <a:avLst/>
        </a:prstGeom>
        <a:solidFill>
          <a:schemeClr val="accent3">
            <a:hueOff val="-3071583"/>
            <a:satOff val="22758"/>
            <a:lumOff val="111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Contextual &amp; cultural fit considered when matching students with support</a:t>
          </a:r>
        </a:p>
      </dsp:txBody>
      <dsp:txXfrm rot="5400000">
        <a:off x="4590039" y="720950"/>
        <a:ext cx="1066107" cy="2162848"/>
      </dsp:txXfrm>
    </dsp:sp>
    <dsp:sp modelId="{B5F66CE9-E502-41B3-A5BE-743C030302A1}">
      <dsp:nvSpPr>
        <dsp:cNvPr id="0" name=""/>
        <dsp:cNvSpPr/>
      </dsp:nvSpPr>
      <dsp:spPr>
        <a:xfrm rot="16200000">
          <a:off x="4466784" y="1269320"/>
          <a:ext cx="3604748" cy="1066107"/>
        </a:xfrm>
        <a:prstGeom prst="flowChartManualOperation">
          <a:avLst/>
        </a:prstGeom>
        <a:solidFill>
          <a:schemeClr val="accent3">
            <a:hueOff val="-3839478"/>
            <a:satOff val="28447"/>
            <a:lumOff val="1388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Tier 2 supports organized from least to most intensive</a:t>
          </a:r>
        </a:p>
      </dsp:txBody>
      <dsp:txXfrm rot="5400000">
        <a:off x="5736104" y="720950"/>
        <a:ext cx="1066107" cy="2162848"/>
      </dsp:txXfrm>
    </dsp:sp>
    <dsp:sp modelId="{2CD2AB83-6542-4B14-91DD-EDE3DEC5134A}">
      <dsp:nvSpPr>
        <dsp:cNvPr id="0" name=""/>
        <dsp:cNvSpPr/>
      </dsp:nvSpPr>
      <dsp:spPr>
        <a:xfrm rot="16200000">
          <a:off x="5612850" y="1269320"/>
          <a:ext cx="3604748" cy="1066107"/>
        </a:xfrm>
        <a:prstGeom prst="flowChartManualOperation">
          <a:avLst/>
        </a:prstGeom>
        <a:solidFill>
          <a:schemeClr val="accent3">
            <a:hueOff val="-4607374"/>
            <a:satOff val="34137"/>
            <a:lumOff val="166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Tier 2 supports organized to consider function of behavior/ academic need (i.e., accuracy vs. fluency)</a:t>
          </a:r>
        </a:p>
      </dsp:txBody>
      <dsp:txXfrm rot="5400000">
        <a:off x="6882170" y="720950"/>
        <a:ext cx="1066107" cy="21628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CECEE-9611-47A6-A196-7ABD7869EEF6}">
      <dsp:nvSpPr>
        <dsp:cNvPr id="0" name=""/>
        <dsp:cNvSpPr/>
      </dsp:nvSpPr>
      <dsp:spPr>
        <a:xfrm>
          <a:off x="1037" y="488782"/>
          <a:ext cx="4047742" cy="56115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Progress Monitoring Tools</a:t>
          </a:r>
        </a:p>
      </dsp:txBody>
      <dsp:txXfrm>
        <a:off x="17473" y="505218"/>
        <a:ext cx="4014870" cy="528285"/>
      </dsp:txXfrm>
    </dsp:sp>
    <dsp:sp modelId="{191A03D0-1CCC-4138-B0E1-2BBEA65348C8}">
      <dsp:nvSpPr>
        <dsp:cNvPr id="0" name=""/>
        <dsp:cNvSpPr/>
      </dsp:nvSpPr>
      <dsp:spPr>
        <a:xfrm>
          <a:off x="1037" y="1150948"/>
          <a:ext cx="561157" cy="561157"/>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FA776A3-3A1B-4CAC-A9A1-E18184AF209D}">
      <dsp:nvSpPr>
        <dsp:cNvPr id="0" name=""/>
        <dsp:cNvSpPr/>
      </dsp:nvSpPr>
      <dsp:spPr>
        <a:xfrm>
          <a:off x="595865" y="1150948"/>
          <a:ext cx="3452915" cy="561157"/>
        </a:xfrm>
        <a:prstGeom prst="roundRect">
          <a:avLst>
            <a:gd name="adj" fmla="val 1667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Can be administered efficiently &amp; repeatedly</a:t>
          </a:r>
        </a:p>
      </dsp:txBody>
      <dsp:txXfrm>
        <a:off x="623263" y="1178346"/>
        <a:ext cx="3398119" cy="506361"/>
      </dsp:txXfrm>
    </dsp:sp>
    <dsp:sp modelId="{4071C34F-8F8F-4412-A0AA-DAA8044A14BC}">
      <dsp:nvSpPr>
        <dsp:cNvPr id="0" name=""/>
        <dsp:cNvSpPr/>
      </dsp:nvSpPr>
      <dsp:spPr>
        <a:xfrm>
          <a:off x="1037" y="1779445"/>
          <a:ext cx="561157" cy="561157"/>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CF36D61-5CF8-45BB-995F-46970ADD2730}">
      <dsp:nvSpPr>
        <dsp:cNvPr id="0" name=""/>
        <dsp:cNvSpPr/>
      </dsp:nvSpPr>
      <dsp:spPr>
        <a:xfrm>
          <a:off x="595865" y="1779445"/>
          <a:ext cx="3452915" cy="561157"/>
        </a:xfrm>
        <a:prstGeom prst="roundRect">
          <a:avLst>
            <a:gd name="adj" fmla="val 16670"/>
          </a:avLst>
        </a:prstGeom>
        <a:solidFill>
          <a:schemeClr val="accent4">
            <a:hueOff val="147084"/>
            <a:satOff val="0"/>
            <a:lumOff val="88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Brief, reliable, &amp; valid measures of specific skills</a:t>
          </a:r>
        </a:p>
      </dsp:txBody>
      <dsp:txXfrm>
        <a:off x="623263" y="1806843"/>
        <a:ext cx="3398119" cy="506361"/>
      </dsp:txXfrm>
    </dsp:sp>
    <dsp:sp modelId="{976D65E3-0F96-40F4-8E3A-9E3E4DE4772E}">
      <dsp:nvSpPr>
        <dsp:cNvPr id="0" name=""/>
        <dsp:cNvSpPr/>
      </dsp:nvSpPr>
      <dsp:spPr>
        <a:xfrm>
          <a:off x="1037" y="2407942"/>
          <a:ext cx="561157" cy="561157"/>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52E4539-48AD-43E3-97F9-BAFCEC4BDABE}">
      <dsp:nvSpPr>
        <dsp:cNvPr id="0" name=""/>
        <dsp:cNvSpPr/>
      </dsp:nvSpPr>
      <dsp:spPr>
        <a:xfrm>
          <a:off x="595865" y="2407942"/>
          <a:ext cx="3452915" cy="561157"/>
        </a:xfrm>
        <a:prstGeom prst="roundRect">
          <a:avLst>
            <a:gd name="adj" fmla="val 16670"/>
          </a:avLst>
        </a:prstGeom>
        <a:solidFill>
          <a:schemeClr val="accent4">
            <a:hueOff val="294168"/>
            <a:satOff val="0"/>
            <a:lumOff val="17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Sensitive to change</a:t>
          </a:r>
        </a:p>
      </dsp:txBody>
      <dsp:txXfrm>
        <a:off x="623263" y="2435340"/>
        <a:ext cx="3398119" cy="506361"/>
      </dsp:txXfrm>
    </dsp:sp>
    <dsp:sp modelId="{59A57224-A70B-4D87-B913-490CF2DAF34D}">
      <dsp:nvSpPr>
        <dsp:cNvPr id="0" name=""/>
        <dsp:cNvSpPr/>
      </dsp:nvSpPr>
      <dsp:spPr>
        <a:xfrm>
          <a:off x="1037" y="3036438"/>
          <a:ext cx="561157" cy="561157"/>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2631E97-0BCA-44EA-82E5-68A6A5E394D9}">
      <dsp:nvSpPr>
        <dsp:cNvPr id="0" name=""/>
        <dsp:cNvSpPr/>
      </dsp:nvSpPr>
      <dsp:spPr>
        <a:xfrm>
          <a:off x="595865" y="3036438"/>
          <a:ext cx="3452915" cy="561157"/>
        </a:xfrm>
        <a:prstGeom prst="roundRect">
          <a:avLst>
            <a:gd name="adj" fmla="val 16670"/>
          </a:avLst>
        </a:prstGeom>
        <a:solidFill>
          <a:schemeClr val="accent4">
            <a:hueOff val="441253"/>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Allow for comparison of performance across time within &amp; across students</a:t>
          </a:r>
        </a:p>
      </dsp:txBody>
      <dsp:txXfrm>
        <a:off x="623263" y="3063836"/>
        <a:ext cx="3398119" cy="506361"/>
      </dsp:txXfrm>
    </dsp:sp>
    <dsp:sp modelId="{A7AB407F-F210-4B6D-991A-A19966E0F635}">
      <dsp:nvSpPr>
        <dsp:cNvPr id="0" name=""/>
        <dsp:cNvSpPr/>
      </dsp:nvSpPr>
      <dsp:spPr>
        <a:xfrm>
          <a:off x="1037" y="3664935"/>
          <a:ext cx="561157" cy="561157"/>
        </a:xfrm>
        <a:prstGeom prst="roundRect">
          <a:avLst>
            <a:gd name="adj" fmla="val 166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6E00365-BD18-4BCF-9DD8-4D4C3E4B8124}">
      <dsp:nvSpPr>
        <dsp:cNvPr id="0" name=""/>
        <dsp:cNvSpPr/>
      </dsp:nvSpPr>
      <dsp:spPr>
        <a:xfrm>
          <a:off x="595865" y="3664935"/>
          <a:ext cx="3452915" cy="561157"/>
        </a:xfrm>
        <a:prstGeom prst="roundRect">
          <a:avLst>
            <a:gd name="adj" fmla="val 16670"/>
          </a:avLst>
        </a:prstGeom>
        <a:solidFill>
          <a:schemeClr val="accent4">
            <a:hueOff val="588337"/>
            <a:satOff val="0"/>
            <a:lumOff val="35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Consistent with Tier 1 systems</a:t>
          </a:r>
        </a:p>
      </dsp:txBody>
      <dsp:txXfrm>
        <a:off x="623263" y="3692333"/>
        <a:ext cx="3398119" cy="506361"/>
      </dsp:txXfrm>
    </dsp:sp>
    <dsp:sp modelId="{323AF368-4ED2-4342-A511-B6135862B93B}">
      <dsp:nvSpPr>
        <dsp:cNvPr id="0" name=""/>
        <dsp:cNvSpPr/>
      </dsp:nvSpPr>
      <dsp:spPr>
        <a:xfrm>
          <a:off x="4453554" y="488782"/>
          <a:ext cx="4047742" cy="56115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Progress Monitoring Routines</a:t>
          </a:r>
        </a:p>
      </dsp:txBody>
      <dsp:txXfrm>
        <a:off x="4469990" y="505218"/>
        <a:ext cx="4014870" cy="528285"/>
      </dsp:txXfrm>
    </dsp:sp>
    <dsp:sp modelId="{B4251266-7DC1-403A-B294-859350F0C9F8}">
      <dsp:nvSpPr>
        <dsp:cNvPr id="0" name=""/>
        <dsp:cNvSpPr/>
      </dsp:nvSpPr>
      <dsp:spPr>
        <a:xfrm>
          <a:off x="4453554" y="1150948"/>
          <a:ext cx="561157" cy="561157"/>
        </a:xfrm>
        <a:prstGeom prst="roundRect">
          <a:avLst>
            <a:gd name="adj" fmla="val 1667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3E96BCE-FFC2-4D90-A6FE-2452DFE67430}">
      <dsp:nvSpPr>
        <dsp:cNvPr id="0" name=""/>
        <dsp:cNvSpPr/>
      </dsp:nvSpPr>
      <dsp:spPr>
        <a:xfrm>
          <a:off x="5048381" y="1150948"/>
          <a:ext cx="3452915" cy="561157"/>
        </a:xfrm>
        <a:prstGeom prst="roundRect">
          <a:avLst>
            <a:gd name="adj" fmla="val 16670"/>
          </a:avLst>
        </a:prstGeom>
        <a:solidFill>
          <a:schemeClr val="accent4">
            <a:hueOff val="735421"/>
            <a:satOff val="0"/>
            <a:lumOff val="441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Allow for sharing with staff</a:t>
          </a:r>
        </a:p>
      </dsp:txBody>
      <dsp:txXfrm>
        <a:off x="5075779" y="1178346"/>
        <a:ext cx="3398119" cy="506361"/>
      </dsp:txXfrm>
    </dsp:sp>
    <dsp:sp modelId="{609B2C0C-52A0-4446-B4E4-2809E762A556}">
      <dsp:nvSpPr>
        <dsp:cNvPr id="0" name=""/>
        <dsp:cNvSpPr/>
      </dsp:nvSpPr>
      <dsp:spPr>
        <a:xfrm>
          <a:off x="4453554" y="1779445"/>
          <a:ext cx="561157" cy="561157"/>
        </a:xfrm>
        <a:prstGeom prst="roundRect">
          <a:avLst>
            <a:gd name="adj" fmla="val 16670"/>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B90D743-E57F-4CC9-91BB-A8FFD16195D5}">
      <dsp:nvSpPr>
        <dsp:cNvPr id="0" name=""/>
        <dsp:cNvSpPr/>
      </dsp:nvSpPr>
      <dsp:spPr>
        <a:xfrm>
          <a:off x="5048381" y="1779445"/>
          <a:ext cx="3452915" cy="561157"/>
        </a:xfrm>
        <a:prstGeom prst="roundRect">
          <a:avLst>
            <a:gd name="adj" fmla="val 16670"/>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Allow for regular review of student progress</a:t>
          </a:r>
        </a:p>
      </dsp:txBody>
      <dsp:txXfrm>
        <a:off x="5075779" y="1806843"/>
        <a:ext cx="3398119" cy="5063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EF7F1-DDCE-4092-91B9-56D7B7014796}">
      <dsp:nvSpPr>
        <dsp:cNvPr id="0" name=""/>
        <dsp:cNvSpPr/>
      </dsp:nvSpPr>
      <dsp:spPr>
        <a:xfrm rot="10800000">
          <a:off x="1505914" y="572"/>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Represents a student’s current level of functioning</a:t>
          </a:r>
        </a:p>
      </dsp:txBody>
      <dsp:txXfrm rot="10800000">
        <a:off x="1757359" y="572"/>
        <a:ext cx="4728986" cy="1005780"/>
      </dsp:txXfrm>
    </dsp:sp>
    <dsp:sp modelId="{225E6D7E-567A-41F8-A2DE-1F51BA8BC644}">
      <dsp:nvSpPr>
        <dsp:cNvPr id="0" name=""/>
        <dsp:cNvSpPr/>
      </dsp:nvSpPr>
      <dsp:spPr>
        <a:xfrm>
          <a:off x="1003024" y="572"/>
          <a:ext cx="1005780" cy="100578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B0FE1-DAB1-412A-A2A3-6CF9A2A1E7A0}">
      <dsp:nvSpPr>
        <dsp:cNvPr id="0" name=""/>
        <dsp:cNvSpPr/>
      </dsp:nvSpPr>
      <dsp:spPr>
        <a:xfrm rot="10800000">
          <a:off x="1505914" y="1306586"/>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Is the measuring stick by which intervention data are compared to determine the extent to which a change in behavior occurred</a:t>
          </a:r>
        </a:p>
      </dsp:txBody>
      <dsp:txXfrm rot="10800000">
        <a:off x="1757359" y="1306586"/>
        <a:ext cx="4728986" cy="1005780"/>
      </dsp:txXfrm>
    </dsp:sp>
    <dsp:sp modelId="{4F2D282A-6136-4F38-880E-ADB98F731864}">
      <dsp:nvSpPr>
        <dsp:cNvPr id="0" name=""/>
        <dsp:cNvSpPr/>
      </dsp:nvSpPr>
      <dsp:spPr>
        <a:xfrm>
          <a:off x="1003024" y="1306586"/>
          <a:ext cx="1005780" cy="100578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D1F3A-3BFB-4057-B2E6-5997FF556453}">
      <dsp:nvSpPr>
        <dsp:cNvPr id="0" name=""/>
        <dsp:cNvSpPr/>
      </dsp:nvSpPr>
      <dsp:spPr>
        <a:xfrm rot="10800000">
          <a:off x="1505914" y="2612600"/>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Aids in goal setting</a:t>
          </a:r>
        </a:p>
      </dsp:txBody>
      <dsp:txXfrm rot="10800000">
        <a:off x="1757359" y="2612600"/>
        <a:ext cx="4728986" cy="1005780"/>
      </dsp:txXfrm>
    </dsp:sp>
    <dsp:sp modelId="{2EC6A8BE-5D6E-4891-814A-A2D517E78529}">
      <dsp:nvSpPr>
        <dsp:cNvPr id="0" name=""/>
        <dsp:cNvSpPr/>
      </dsp:nvSpPr>
      <dsp:spPr>
        <a:xfrm>
          <a:off x="1003024" y="2612600"/>
          <a:ext cx="1005780" cy="100578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384936"/>
          <a:ext cx="6008769" cy="13450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347" tIns="291592" rIns="466347" bIns="99568" numCol="1" spcCol="1270" anchor="t" anchorCtr="0">
          <a:noAutofit/>
        </a:bodyPr>
        <a:lstStyle/>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a:ln>
                <a:noFill/>
              </a:ln>
              <a:solidFill>
                <a:schemeClr val="tx1"/>
              </a:solidFill>
              <a:effectLst/>
              <a:uLnTx/>
              <a:uFillTx/>
              <a:latin typeface="Hind Vadodara"/>
              <a:cs typeface="Hind Vadodara"/>
              <a:sym typeface="Hind Vadodara"/>
            </a:rPr>
            <a:t>Develop a process for matching student need to practices</a:t>
          </a:r>
          <a:r>
            <a:rPr lang="en-US" sz="1400" kern="1200" dirty="0">
              <a:solidFill>
                <a:schemeClr val="tx1"/>
              </a:solidFill>
              <a:latin typeface="Hind Vadodara" panose="020B0604020202020204" charset="0"/>
              <a:cs typeface="Hind Vadodara" panose="020B0604020202020204" charset="0"/>
            </a:rPr>
            <a:t> </a:t>
          </a:r>
          <a:endParaRPr lang="en-US" sz="1400" kern="1200" dirty="0">
            <a:latin typeface="Hind Vadodara" panose="020B0604020202020204" charset="0"/>
            <a:cs typeface="Hind Vadodara" panose="020B0604020202020204" charset="0"/>
          </a:endParaRPr>
        </a:p>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Preview Part 2 of the Targeted Intervention Organizer </a:t>
          </a:r>
        </a:p>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Preview progress monitoring</a:t>
          </a:r>
        </a:p>
      </dsp:txBody>
      <dsp:txXfrm>
        <a:off x="65660" y="450596"/>
        <a:ext cx="5877449" cy="1213730"/>
      </dsp:txXfrm>
    </dsp:sp>
    <dsp:sp modelId="{FDC1BDC8-9000-5F46-8ACC-75AD0D32A6E6}">
      <dsp:nvSpPr>
        <dsp:cNvPr id="0" name=""/>
        <dsp:cNvSpPr/>
      </dsp:nvSpPr>
      <dsp:spPr>
        <a:xfrm>
          <a:off x="300438" y="178296"/>
          <a:ext cx="4206138" cy="41328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8982" tIns="0" rIns="158982" bIns="0" numCol="1" spcCol="1270" anchor="ctr" anchorCtr="0">
          <a:noAutofit/>
        </a:bodyPr>
        <a:lstStyle/>
        <a:p>
          <a:pPr marL="0" lvl="0" indent="0" algn="l" defTabSz="622300">
            <a:lnSpc>
              <a:spcPct val="90000"/>
            </a:lnSpc>
            <a:spcBef>
              <a:spcPct val="0"/>
            </a:spcBef>
            <a:spcAft>
              <a:spcPct val="35000"/>
            </a:spcAft>
            <a:buNone/>
          </a:pPr>
          <a:r>
            <a:rPr lang="en-US" sz="1400" b="0" i="0" kern="1200">
              <a:latin typeface="Hind Vadodara" panose="020B0604020202020204" charset="0"/>
              <a:cs typeface="Hind Vadodara" panose="020B0604020202020204" charset="0"/>
            </a:rPr>
            <a:t>Training Overview</a:t>
          </a:r>
          <a:endParaRPr lang="en-US" sz="1400" kern="1200">
            <a:latin typeface="Hind Vadodara" panose="020B0604020202020204" charset="0"/>
            <a:cs typeface="Hind Vadodara" panose="020B0604020202020204" charset="0"/>
          </a:endParaRPr>
        </a:p>
      </dsp:txBody>
      <dsp:txXfrm>
        <a:off x="320613" y="198471"/>
        <a:ext cx="4165788" cy="372930"/>
      </dsp:txXfrm>
    </dsp:sp>
    <dsp:sp modelId="{6DEC4ABA-01BF-B445-B753-0C4747FBD7B7}">
      <dsp:nvSpPr>
        <dsp:cNvPr id="0" name=""/>
        <dsp:cNvSpPr/>
      </dsp:nvSpPr>
      <dsp:spPr>
        <a:xfrm>
          <a:off x="0" y="2012227"/>
          <a:ext cx="6008769" cy="18963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347" tIns="291592" rIns="466347"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latin typeface="Hind Vadodara" panose="020B0604020202020204" charset="0"/>
              <a:cs typeface="Hind Vadodara" panose="020B0604020202020204" charset="0"/>
            </a:rPr>
            <a:t>Targeted Intervention Organizer – Part 1 complete and review your </a:t>
          </a:r>
          <a:r>
            <a:rPr lang="en-US" sz="1400" kern="1200" dirty="0">
              <a:latin typeface="Hind Vadodara" panose="020B0604020202020204" charset="0"/>
              <a:cs typeface="Hind Vadodara" panose="020B0604020202020204" charset="0"/>
            </a:rPr>
            <a:t>“</a:t>
          </a:r>
          <a:r>
            <a:rPr lang="en-US" sz="1400" kern="1200" dirty="0">
              <a:solidFill>
                <a:srgbClr val="0070C0"/>
              </a:solidFill>
              <a:latin typeface="Hind Vadodara" panose="020B0604020202020204" charset="0"/>
              <a:cs typeface="Hind Vadodara" panose="020B0604020202020204" charset="0"/>
              <a:hlinkClick xmlns:r="http://schemas.openxmlformats.org/officeDocument/2006/relationships" r:id="rId1">
                <a:extLst>
                  <a:ext uri="{A12FA001-AC4F-418D-AE19-62706E023703}">
                    <ahyp:hlinkClr xmlns:ahyp="http://schemas.microsoft.com/office/drawing/2018/hyperlinkcolor" val="tx"/>
                  </a:ext>
                </a:extLst>
              </a:hlinkClick>
            </a:rPr>
            <a:t>decision rules</a:t>
          </a:r>
          <a:r>
            <a:rPr lang="en-US" sz="1400" kern="1200" dirty="0">
              <a:latin typeface="Hind Vadodara" panose="020B0604020202020204" charset="0"/>
              <a:cs typeface="Hind Vadodara" panose="020B0604020202020204" charset="0"/>
            </a:rPr>
            <a:t>” or guidelines for matching student need to practices </a:t>
          </a:r>
        </a:p>
        <a:p>
          <a:pPr marL="114300" lvl="1" indent="-114300" algn="l" defTabSz="622300">
            <a:lnSpc>
              <a:spcPct val="90000"/>
            </a:lnSpc>
            <a:spcBef>
              <a:spcPct val="0"/>
            </a:spcBef>
            <a:spcAft>
              <a:spcPct val="15000"/>
            </a:spcAft>
            <a:buChar char="•"/>
          </a:pPr>
          <a:r>
            <a:rPr lang="en-US" sz="1400" b="0" i="0" kern="1200">
              <a:latin typeface="Hind Vadodara" panose="020B0604020202020204" charset="0"/>
              <a:cs typeface="Hind Vadodara" panose="020B0604020202020204" charset="0"/>
            </a:rPr>
            <a:t>Prepare for April team training (TIO Part 2)</a:t>
          </a:r>
          <a:endParaRPr lang="en-US" sz="1400" b="0" i="0" kern="1200" dirty="0">
            <a:latin typeface="Hind Vadodara" panose="020B0604020202020204" charset="0"/>
            <a:cs typeface="Hind Vadodara" panose="020B0604020202020204" charset="0"/>
          </a:endParaRPr>
        </a:p>
        <a:p>
          <a:pPr marL="114300" lvl="1" indent="-114300" algn="l" defTabSz="622300">
            <a:lnSpc>
              <a:spcPct val="90000"/>
            </a:lnSpc>
            <a:spcBef>
              <a:spcPct val="0"/>
            </a:spcBef>
            <a:spcAft>
              <a:spcPct val="15000"/>
            </a:spcAft>
            <a:buChar char="•"/>
          </a:pPr>
          <a:r>
            <a:rPr lang="en-US" sz="1400" b="0" i="0" kern="1200" dirty="0">
              <a:solidFill>
                <a:srgbClr val="FF0000"/>
              </a:solidFill>
              <a:latin typeface="Hind Vadodara" panose="020B0604020202020204" charset="0"/>
              <a:cs typeface="Hind Vadodara" panose="020B0604020202020204" charset="0"/>
            </a:rPr>
            <a:t>Complete this doc for </a:t>
          </a:r>
          <a:r>
            <a:rPr lang="en-US" sz="1400" b="0" i="0" kern="1200" dirty="0">
              <a:solidFill>
                <a:srgbClr val="0070C0"/>
              </a:solidFill>
              <a:latin typeface="Hind Vadodara" panose="020B0604020202020204" charset="0"/>
              <a:cs typeface="Hind Vadodara" panose="020B0604020202020204" charset="0"/>
              <a:hlinkClick xmlns:r="http://schemas.openxmlformats.org/officeDocument/2006/relationships" r:id="rId2">
                <a:extLst>
                  <a:ext uri="{A12FA001-AC4F-418D-AE19-62706E023703}">
                    <ahyp:hlinkClr xmlns:ahyp="http://schemas.microsoft.com/office/drawing/2018/hyperlinkcolor" val="tx"/>
                  </a:ext>
                </a:extLst>
              </a:hlinkClick>
            </a:rPr>
            <a:t>to schedule your TFI spring assessment</a:t>
          </a:r>
          <a:r>
            <a:rPr lang="en-US" sz="1400" b="0" i="0" kern="1200" dirty="0">
              <a:solidFill>
                <a:srgbClr val="FF0000"/>
              </a:solidFill>
              <a:latin typeface="Hind Vadodara" panose="020B0604020202020204" charset="0"/>
              <a:cs typeface="Hind Vadodara" panose="020B0604020202020204" charset="0"/>
            </a:rPr>
            <a:t> </a:t>
          </a:r>
        </a:p>
      </dsp:txBody>
      <dsp:txXfrm>
        <a:off x="92570" y="2104797"/>
        <a:ext cx="5823629" cy="1711160"/>
      </dsp:txXfrm>
    </dsp:sp>
    <dsp:sp modelId="{CBB73597-3D4A-344F-83D3-4018B604B205}">
      <dsp:nvSpPr>
        <dsp:cNvPr id="0" name=""/>
        <dsp:cNvSpPr/>
      </dsp:nvSpPr>
      <dsp:spPr>
        <a:xfrm>
          <a:off x="300438" y="1805587"/>
          <a:ext cx="4206138" cy="41328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8982" tIns="0" rIns="158982" bIns="0" numCol="1" spcCol="1270" anchor="ctr" anchorCtr="0">
          <a:noAutofit/>
        </a:bodyPr>
        <a:lstStyle/>
        <a:p>
          <a:pPr marL="0" lvl="0" indent="0" algn="l" defTabSz="622300">
            <a:lnSpc>
              <a:spcPct val="90000"/>
            </a:lnSpc>
            <a:spcBef>
              <a:spcPct val="0"/>
            </a:spcBef>
            <a:spcAft>
              <a:spcPct val="35000"/>
            </a:spcAft>
            <a:buNone/>
          </a:pPr>
          <a:r>
            <a:rPr lang="en-US" sz="1400" b="0" i="0" kern="1200" dirty="0">
              <a:latin typeface="Hind Vadodara" panose="020B0604020202020204" charset="0"/>
              <a:cs typeface="Hind Vadodara" panose="020B0604020202020204" charset="0"/>
            </a:rPr>
            <a:t>Coaching Tasks</a:t>
          </a:r>
          <a:endParaRPr lang="en-US" sz="1400" kern="1200" dirty="0">
            <a:latin typeface="Hind Vadodara" panose="020B0604020202020204" charset="0"/>
            <a:cs typeface="Hind Vadodara" panose="020B0604020202020204" charset="0"/>
          </a:endParaRPr>
        </a:p>
      </dsp:txBody>
      <dsp:txXfrm>
        <a:off x="320613" y="1825762"/>
        <a:ext cx="4165788" cy="3729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048CB-9024-434B-AD5D-C213F61CA443}">
      <dsp:nvSpPr>
        <dsp:cNvPr id="0" name=""/>
        <dsp:cNvSpPr/>
      </dsp:nvSpPr>
      <dsp:spPr>
        <a:xfrm>
          <a:off x="0" y="488212"/>
          <a:ext cx="7033500" cy="1159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5878" tIns="333248" rIns="54587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Critical features self-check for installing your T2 practices </a:t>
          </a:r>
        </a:p>
        <a:p>
          <a:pPr marL="171450" lvl="1" indent="-171450" algn="l" defTabSz="711200">
            <a:lnSpc>
              <a:spcPct val="90000"/>
            </a:lnSpc>
            <a:spcBef>
              <a:spcPct val="0"/>
            </a:spcBef>
            <a:spcAft>
              <a:spcPct val="15000"/>
            </a:spcAft>
            <a:buChar char="•"/>
          </a:pPr>
          <a:r>
            <a:rPr lang="en-US" sz="1600" kern="1200" dirty="0"/>
            <a:t>Identify barriers/concerns</a:t>
          </a:r>
        </a:p>
        <a:p>
          <a:pPr marL="171450" lvl="1" indent="-171450" algn="l" defTabSz="711200">
            <a:lnSpc>
              <a:spcPct val="90000"/>
            </a:lnSpc>
            <a:spcBef>
              <a:spcPct val="0"/>
            </a:spcBef>
            <a:spcAft>
              <a:spcPct val="15000"/>
            </a:spcAft>
            <a:buChar char="•"/>
          </a:pPr>
          <a:r>
            <a:rPr lang="en-US" sz="1600" kern="1200" dirty="0"/>
            <a:t>Navigating resources</a:t>
          </a:r>
        </a:p>
      </dsp:txBody>
      <dsp:txXfrm>
        <a:off x="0" y="488212"/>
        <a:ext cx="7033500" cy="1159200"/>
      </dsp:txXfrm>
    </dsp:sp>
    <dsp:sp modelId="{B0ED63BB-D15C-4D7A-8D84-1E82BC1117F2}">
      <dsp:nvSpPr>
        <dsp:cNvPr id="0" name=""/>
        <dsp:cNvSpPr/>
      </dsp:nvSpPr>
      <dsp:spPr>
        <a:xfrm>
          <a:off x="351675" y="252052"/>
          <a:ext cx="4923450" cy="4723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095" tIns="0" rIns="186095" bIns="0" numCol="1" spcCol="1270" anchor="ctr" anchorCtr="0">
          <a:noAutofit/>
        </a:bodyPr>
        <a:lstStyle/>
        <a:p>
          <a:pPr marL="0" lvl="0" indent="0" algn="l" defTabSz="711200" rtl="0">
            <a:lnSpc>
              <a:spcPct val="90000"/>
            </a:lnSpc>
            <a:spcBef>
              <a:spcPct val="0"/>
            </a:spcBef>
            <a:spcAft>
              <a:spcPct val="35000"/>
            </a:spcAft>
            <a:buNone/>
          </a:pPr>
          <a:r>
            <a:rPr lang="en-US" sz="1600" b="0" i="0" kern="1200" dirty="0">
              <a:latin typeface="Hind Vadodara" panose="020B0604020202020204" charset="0"/>
              <a:cs typeface="Hind Vadodara" panose="020B0604020202020204" charset="0"/>
            </a:rPr>
            <a:t>Agenda </a:t>
          </a:r>
        </a:p>
      </dsp:txBody>
      <dsp:txXfrm>
        <a:off x="374732" y="275109"/>
        <a:ext cx="4877336" cy="426206"/>
      </dsp:txXfrm>
    </dsp:sp>
    <dsp:sp modelId="{183C8042-F222-4C5B-948A-CA63CABAB28E}">
      <dsp:nvSpPr>
        <dsp:cNvPr id="0" name=""/>
        <dsp:cNvSpPr/>
      </dsp:nvSpPr>
      <dsp:spPr>
        <a:xfrm>
          <a:off x="0" y="1969972"/>
          <a:ext cx="7033500" cy="18648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5878" tIns="333248" rIns="545878" bIns="113792" numCol="1" spcCol="1270" anchor="t" anchorCtr="0">
          <a:noAutofit/>
        </a:bodyPr>
        <a:lstStyle/>
        <a:p>
          <a:pPr marL="171450" lvl="1" indent="-171450" algn="l" defTabSz="711200" rtl="0">
            <a:lnSpc>
              <a:spcPct val="90000"/>
            </a:lnSpc>
            <a:spcBef>
              <a:spcPct val="0"/>
            </a:spcBef>
            <a:spcAft>
              <a:spcPct val="15000"/>
            </a:spcAft>
            <a:buFont typeface="Wingdings" panose="05000000000000000000" pitchFamily="2" charset="2"/>
            <a:buChar char="ü"/>
          </a:pPr>
          <a:r>
            <a:rPr lang="en-US" sz="1600" b="0" i="0" kern="1200" dirty="0">
              <a:latin typeface="Hind Vadodara" panose="020B0604020202020204" charset="0"/>
              <a:cs typeface="Hind Vadodara" panose="020B0604020202020204" charset="0"/>
            </a:rPr>
            <a:t>Working docs for review in your PBIS Academy Tier 2 folder shared with us </a:t>
          </a:r>
          <a:r>
            <a:rPr lang="en-US" sz="1600" b="0" i="0" kern="1200" dirty="0">
              <a:latin typeface="Hind Vadodara" panose="020B0604020202020204" charset="0"/>
              <a:cs typeface="Hind Vadodara" panose="020B0604020202020204" charset="0"/>
              <a:sym typeface="Wingdings" panose="05000000000000000000" pitchFamily="2" charset="2"/>
            </a:rPr>
            <a:t></a:t>
          </a:r>
          <a:endParaRPr lang="en-US" sz="1600" b="0" i="0" kern="1200" dirty="0">
            <a:latin typeface="Hind Vadodara" panose="020B0604020202020204" charset="0"/>
            <a:cs typeface="Hind Vadodara" panose="020B0604020202020204" charset="0"/>
          </a:endParaRPr>
        </a:p>
        <a:p>
          <a:pPr marL="171450" lvl="1" indent="-171450" algn="l" defTabSz="711200" rtl="0">
            <a:lnSpc>
              <a:spcPct val="90000"/>
            </a:lnSpc>
            <a:spcBef>
              <a:spcPct val="0"/>
            </a:spcBef>
            <a:spcAft>
              <a:spcPct val="15000"/>
            </a:spcAft>
            <a:buFont typeface="Wingdings" panose="05000000000000000000" pitchFamily="2" charset="2"/>
            <a:buChar char="ü"/>
          </a:pPr>
          <a:r>
            <a:rPr lang="en-US" sz="1600" b="0" i="0" kern="1200" dirty="0">
              <a:latin typeface="Hind Vadodara" panose="020B0604020202020204" charset="0"/>
              <a:cs typeface="Hind Vadodara" panose="020B0604020202020204" charset="0"/>
            </a:rPr>
            <a:t>Use a </a:t>
          </a:r>
          <a:r>
            <a:rPr lang="en-US" sz="1600" b="0" i="0" kern="1200" dirty="0">
              <a:solidFill>
                <a:srgbClr val="7030A0"/>
              </a:solidFill>
              <a:latin typeface="Hind Vadodara" panose="020B0604020202020204" charset="0"/>
              <a:cs typeface="Hind Vadodara" panose="020B0604020202020204" charset="0"/>
              <a:hlinkClick xmlns:r="http://schemas.openxmlformats.org/officeDocument/2006/relationships" r:id="rId1">
                <a:extLst>
                  <a:ext uri="{A12FA001-AC4F-418D-AE19-62706E023703}">
                    <ahyp:hlinkClr xmlns:ahyp="http://schemas.microsoft.com/office/drawing/2018/hyperlinkcolor" val="tx"/>
                  </a:ext>
                </a:extLst>
              </a:hlinkClick>
            </a:rPr>
            <a:t>self-checklist</a:t>
          </a:r>
          <a:r>
            <a:rPr lang="en-US" sz="1600" b="0" i="0" kern="1200" dirty="0">
              <a:latin typeface="Hind Vadodara" panose="020B0604020202020204" charset="0"/>
              <a:cs typeface="Hind Vadodara" panose="020B0604020202020204" charset="0"/>
            </a:rPr>
            <a:t> or action plan to install primary T2 practices</a:t>
          </a:r>
        </a:p>
        <a:p>
          <a:pPr marL="171450" lvl="1" indent="-171450" algn="l" defTabSz="711200" rtl="0">
            <a:lnSpc>
              <a:spcPct val="90000"/>
            </a:lnSpc>
            <a:spcBef>
              <a:spcPct val="0"/>
            </a:spcBef>
            <a:spcAft>
              <a:spcPct val="15000"/>
            </a:spcAft>
            <a:buFont typeface="Wingdings" panose="05000000000000000000" pitchFamily="2" charset="2"/>
            <a:buChar char="ü"/>
          </a:pPr>
          <a:r>
            <a:rPr lang="en-US" sz="1600" b="0" i="0" kern="1200" dirty="0">
              <a:solidFill>
                <a:srgbClr val="C00000"/>
              </a:solidFill>
              <a:latin typeface="Hind Vadodara" panose="020B0604020202020204" charset="0"/>
              <a:cs typeface="Hind Vadodara" panose="020B0604020202020204" charset="0"/>
            </a:rPr>
            <a:t> Develop a process for staff, student (and family) training </a:t>
          </a:r>
          <a:endParaRPr lang="en-US" sz="1600" b="0" i="0" kern="1200" dirty="0">
            <a:latin typeface="Hind Vadodara" panose="020B0604020202020204" charset="0"/>
            <a:cs typeface="Hind Vadodara" panose="020B0604020202020204" charset="0"/>
          </a:endParaRPr>
        </a:p>
      </dsp:txBody>
      <dsp:txXfrm>
        <a:off x="91032" y="2061004"/>
        <a:ext cx="6851436" cy="1682736"/>
      </dsp:txXfrm>
    </dsp:sp>
    <dsp:sp modelId="{3EE32B02-DB9E-4A32-B892-2B06787A9E31}">
      <dsp:nvSpPr>
        <dsp:cNvPr id="0" name=""/>
        <dsp:cNvSpPr/>
      </dsp:nvSpPr>
      <dsp:spPr>
        <a:xfrm>
          <a:off x="351675" y="1733812"/>
          <a:ext cx="4923450" cy="4723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095" tIns="0" rIns="186095" bIns="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Hind Vadodara" panose="020B0604020202020204" charset="0"/>
              <a:cs typeface="Hind Vadodara" panose="020B0604020202020204" charset="0"/>
            </a:rPr>
            <a:t>Coaches’</a:t>
          </a:r>
          <a:r>
            <a:rPr lang="en-US" sz="1600" kern="1200" dirty="0">
              <a:latin typeface="Hind Vadodara" panose="020B0604020202020204" charset="0"/>
              <a:cs typeface="Hind Vadodara" panose="020B0604020202020204" charset="0"/>
            </a:rPr>
            <a:t> T</a:t>
          </a:r>
          <a:r>
            <a:rPr lang="en-US" sz="1600" b="0" i="0" kern="1200" dirty="0">
              <a:latin typeface="Hind Vadodara" panose="020B0604020202020204" charset="0"/>
              <a:cs typeface="Hind Vadodara" panose="020B0604020202020204" charset="0"/>
            </a:rPr>
            <a:t>asks February: </a:t>
          </a:r>
          <a:endParaRPr lang="en-US" sz="1600" kern="1200" dirty="0">
            <a:latin typeface="Hind Vadodara" panose="020B0604020202020204" charset="0"/>
            <a:cs typeface="Hind Vadodara" panose="020B0604020202020204" charset="0"/>
          </a:endParaRPr>
        </a:p>
      </dsp:txBody>
      <dsp:txXfrm>
        <a:off x="374732" y="1756869"/>
        <a:ext cx="4877336"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299212"/>
          <a:ext cx="7974671" cy="15371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923" tIns="333248" rIns="618923" bIns="113792" numCol="1" spcCol="1270" anchor="t" anchorCtr="0">
          <a:noAutofit/>
        </a:bodyPr>
        <a:lstStyle/>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noFill/>
              </a:ln>
              <a:solidFill>
                <a:schemeClr val="tx1"/>
              </a:solidFill>
              <a:effectLst/>
              <a:uLnTx/>
              <a:uFillTx/>
              <a:latin typeface="Hind Vadodara"/>
              <a:cs typeface="Hind Vadodara"/>
              <a:sym typeface="Hind Vadodara"/>
            </a:rPr>
            <a:t>Develop a process for matching student need to practices</a:t>
          </a:r>
          <a:r>
            <a:rPr lang="en-US" sz="1600" kern="1200" dirty="0">
              <a:solidFill>
                <a:schemeClr val="tx1"/>
              </a:solidFill>
              <a:latin typeface="Hind Vadodara" panose="020B0604020202020204" charset="0"/>
              <a:cs typeface="Hind Vadodara" panose="020B0604020202020204" charset="0"/>
            </a:rPr>
            <a:t> </a:t>
          </a:r>
          <a:endParaRPr lang="en-US" sz="1600" kern="1200" dirty="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Preview Part 2 of the Targeted Intervention Organizer </a:t>
          </a: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Preview progress monitoring</a:t>
          </a:r>
        </a:p>
      </dsp:txBody>
      <dsp:txXfrm>
        <a:off x="75040" y="374252"/>
        <a:ext cx="7824591" cy="1387119"/>
      </dsp:txXfrm>
    </dsp:sp>
    <dsp:sp modelId="{FDC1BDC8-9000-5F46-8ACC-75AD0D32A6E6}">
      <dsp:nvSpPr>
        <dsp:cNvPr id="0" name=""/>
        <dsp:cNvSpPr/>
      </dsp:nvSpPr>
      <dsp:spPr>
        <a:xfrm>
          <a:off x="398733" y="63052"/>
          <a:ext cx="5582269" cy="4723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0997" tIns="0" rIns="210997" bIns="0" numCol="1" spcCol="1270" anchor="ctr" anchorCtr="0">
          <a:noAutofit/>
        </a:bodyPr>
        <a:lstStyle/>
        <a:p>
          <a:pPr marL="0" lvl="0" indent="0" algn="l" defTabSz="711200">
            <a:lnSpc>
              <a:spcPct val="90000"/>
            </a:lnSpc>
            <a:spcBef>
              <a:spcPct val="0"/>
            </a:spcBef>
            <a:spcAft>
              <a:spcPct val="35000"/>
            </a:spcAft>
            <a:buNone/>
          </a:pPr>
          <a:r>
            <a:rPr lang="en-US" sz="1600" b="0" i="0" kern="1200">
              <a:latin typeface="Hind Vadodara" panose="020B0604020202020204" charset="0"/>
              <a:cs typeface="Hind Vadodara" panose="020B0604020202020204" charset="0"/>
            </a:rPr>
            <a:t>Training Overview</a:t>
          </a:r>
          <a:endParaRPr lang="en-US" sz="1600" kern="1200">
            <a:latin typeface="Hind Vadodara" panose="020B0604020202020204" charset="0"/>
            <a:cs typeface="Hind Vadodara" panose="020B0604020202020204" charset="0"/>
          </a:endParaRPr>
        </a:p>
      </dsp:txBody>
      <dsp:txXfrm>
        <a:off x="421790" y="86109"/>
        <a:ext cx="5536155" cy="426206"/>
      </dsp:txXfrm>
    </dsp:sp>
    <dsp:sp modelId="{6DEC4ABA-01BF-B445-B753-0C4747FBD7B7}">
      <dsp:nvSpPr>
        <dsp:cNvPr id="0" name=""/>
        <dsp:cNvSpPr/>
      </dsp:nvSpPr>
      <dsp:spPr>
        <a:xfrm>
          <a:off x="0" y="2158972"/>
          <a:ext cx="7974671" cy="18648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8923" tIns="333248" rIns="618923"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latin typeface="Hind Vadodara" panose="020B0604020202020204" charset="0"/>
              <a:cs typeface="Hind Vadodara" panose="020B0604020202020204" charset="0"/>
            </a:rPr>
            <a:t>Targeted Intervention Organizer – Part 1 complete and review your </a:t>
          </a:r>
          <a:r>
            <a:rPr lang="en-US" sz="1600" kern="1200" dirty="0">
              <a:latin typeface="Hind Vadodara" panose="020B0604020202020204" charset="0"/>
              <a:cs typeface="Hind Vadodara" panose="020B0604020202020204" charset="0"/>
            </a:rPr>
            <a:t>“</a:t>
          </a:r>
          <a:r>
            <a:rPr lang="en-US" sz="1600" kern="1200" dirty="0">
              <a:solidFill>
                <a:srgbClr val="0070C0"/>
              </a:solidFill>
              <a:latin typeface="Hind Vadodara" panose="020B0604020202020204" charset="0"/>
              <a:cs typeface="Hind Vadodara" panose="020B0604020202020204" charset="0"/>
              <a:hlinkClick xmlns:r="http://schemas.openxmlformats.org/officeDocument/2006/relationships" r:id="rId1">
                <a:extLst>
                  <a:ext uri="{A12FA001-AC4F-418D-AE19-62706E023703}">
                    <ahyp:hlinkClr xmlns:ahyp="http://schemas.microsoft.com/office/drawing/2018/hyperlinkcolor" val="tx"/>
                  </a:ext>
                </a:extLst>
              </a:hlinkClick>
            </a:rPr>
            <a:t>decision rules</a:t>
          </a:r>
          <a:r>
            <a:rPr lang="en-US" sz="1600" kern="1200" dirty="0">
              <a:latin typeface="Hind Vadodara" panose="020B0604020202020204" charset="0"/>
              <a:cs typeface="Hind Vadodara" panose="020B0604020202020204" charset="0"/>
            </a:rPr>
            <a:t>” or guidelines for matching student need to practices </a:t>
          </a:r>
        </a:p>
        <a:p>
          <a:pPr marL="171450" lvl="1" indent="-171450" algn="l" defTabSz="711200">
            <a:lnSpc>
              <a:spcPct val="90000"/>
            </a:lnSpc>
            <a:spcBef>
              <a:spcPct val="0"/>
            </a:spcBef>
            <a:spcAft>
              <a:spcPct val="15000"/>
            </a:spcAft>
            <a:buChar char="•"/>
          </a:pPr>
          <a:r>
            <a:rPr lang="en-US" sz="1600" b="0" i="0" kern="1200" dirty="0">
              <a:latin typeface="Hind Vadodara" panose="020B0604020202020204" charset="0"/>
              <a:cs typeface="Hind Vadodara" panose="020B0604020202020204" charset="0"/>
            </a:rPr>
            <a:t>Prepare for April team training (TIO Part 2)</a:t>
          </a:r>
        </a:p>
        <a:p>
          <a:pPr marL="171450" lvl="1" indent="-171450" algn="l" defTabSz="711200">
            <a:lnSpc>
              <a:spcPct val="90000"/>
            </a:lnSpc>
            <a:spcBef>
              <a:spcPct val="0"/>
            </a:spcBef>
            <a:spcAft>
              <a:spcPct val="15000"/>
            </a:spcAft>
            <a:buChar char="•"/>
          </a:pPr>
          <a:r>
            <a:rPr lang="en-US" sz="1600" b="0" i="0" kern="1200" dirty="0">
              <a:solidFill>
                <a:srgbClr val="FF0000"/>
              </a:solidFill>
              <a:latin typeface="Hind Vadodara" panose="020B0604020202020204" charset="0"/>
              <a:cs typeface="Hind Vadodara" panose="020B0604020202020204" charset="0"/>
            </a:rPr>
            <a:t>Complete this doc for </a:t>
          </a:r>
          <a:r>
            <a:rPr lang="en-US" sz="1600" b="0" i="0" kern="1200" dirty="0">
              <a:solidFill>
                <a:srgbClr val="0070C0"/>
              </a:solidFill>
              <a:latin typeface="Hind Vadodara" panose="020B0604020202020204" charset="0"/>
              <a:cs typeface="Hind Vadodara" panose="020B0604020202020204" charset="0"/>
              <a:hlinkClick xmlns:r="http://schemas.openxmlformats.org/officeDocument/2006/relationships" r:id="rId2">
                <a:extLst>
                  <a:ext uri="{A12FA001-AC4F-418D-AE19-62706E023703}">
                    <ahyp:hlinkClr xmlns:ahyp="http://schemas.microsoft.com/office/drawing/2018/hyperlinkcolor" val="tx"/>
                  </a:ext>
                </a:extLst>
              </a:hlinkClick>
            </a:rPr>
            <a:t>to schedule your TFI spring assessment</a:t>
          </a:r>
          <a:r>
            <a:rPr lang="en-US" sz="1600" b="0" i="0" kern="1200" dirty="0">
              <a:solidFill>
                <a:srgbClr val="FF0000"/>
              </a:solidFill>
              <a:latin typeface="Hind Vadodara" panose="020B0604020202020204" charset="0"/>
              <a:cs typeface="Hind Vadodara" panose="020B0604020202020204" charset="0"/>
            </a:rPr>
            <a:t> </a:t>
          </a:r>
        </a:p>
      </dsp:txBody>
      <dsp:txXfrm>
        <a:off x="91032" y="2250004"/>
        <a:ext cx="7792607" cy="1682736"/>
      </dsp:txXfrm>
    </dsp:sp>
    <dsp:sp modelId="{CBB73597-3D4A-344F-83D3-4018B604B205}">
      <dsp:nvSpPr>
        <dsp:cNvPr id="0" name=""/>
        <dsp:cNvSpPr/>
      </dsp:nvSpPr>
      <dsp:spPr>
        <a:xfrm>
          <a:off x="398733" y="1922812"/>
          <a:ext cx="5582269" cy="4723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0997" tIns="0" rIns="210997" bIns="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Hind Vadodara" panose="020B0604020202020204" charset="0"/>
              <a:cs typeface="Hind Vadodara" panose="020B0604020202020204" charset="0"/>
            </a:rPr>
            <a:t>Coaching Tasks</a:t>
          </a:r>
          <a:endParaRPr lang="en-US" sz="1600" kern="1200" dirty="0">
            <a:latin typeface="Hind Vadodara" panose="020B0604020202020204" charset="0"/>
            <a:cs typeface="Hind Vadodara" panose="020B0604020202020204" charset="0"/>
          </a:endParaRPr>
        </a:p>
      </dsp:txBody>
      <dsp:txXfrm>
        <a:off x="421790" y="1945869"/>
        <a:ext cx="5536155"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048CB-9024-434B-AD5D-C213F61CA443}">
      <dsp:nvSpPr>
        <dsp:cNvPr id="0" name=""/>
        <dsp:cNvSpPr/>
      </dsp:nvSpPr>
      <dsp:spPr>
        <a:xfrm>
          <a:off x="0" y="364236"/>
          <a:ext cx="7033500" cy="12316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5878" tIns="354076" rIns="54587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Critical features self-check for installing your T2 practices </a:t>
          </a:r>
        </a:p>
        <a:p>
          <a:pPr marL="171450" lvl="1" indent="-171450" algn="l" defTabSz="755650">
            <a:lnSpc>
              <a:spcPct val="90000"/>
            </a:lnSpc>
            <a:spcBef>
              <a:spcPct val="0"/>
            </a:spcBef>
            <a:spcAft>
              <a:spcPct val="15000"/>
            </a:spcAft>
            <a:buChar char="•"/>
          </a:pPr>
          <a:r>
            <a:rPr lang="en-US" sz="1700" kern="1200" dirty="0"/>
            <a:t>Identify barriers/concerns</a:t>
          </a:r>
        </a:p>
        <a:p>
          <a:pPr marL="171450" lvl="1" indent="-171450" algn="l" defTabSz="755650">
            <a:lnSpc>
              <a:spcPct val="90000"/>
            </a:lnSpc>
            <a:spcBef>
              <a:spcPct val="0"/>
            </a:spcBef>
            <a:spcAft>
              <a:spcPct val="15000"/>
            </a:spcAft>
            <a:buChar char="•"/>
          </a:pPr>
          <a:r>
            <a:rPr lang="en-US" sz="1700" kern="1200" dirty="0"/>
            <a:t>Navigating resources</a:t>
          </a:r>
        </a:p>
      </dsp:txBody>
      <dsp:txXfrm>
        <a:off x="0" y="364236"/>
        <a:ext cx="7033500" cy="1231650"/>
      </dsp:txXfrm>
    </dsp:sp>
    <dsp:sp modelId="{B0ED63BB-D15C-4D7A-8D84-1E82BC1117F2}">
      <dsp:nvSpPr>
        <dsp:cNvPr id="0" name=""/>
        <dsp:cNvSpPr/>
      </dsp:nvSpPr>
      <dsp:spPr>
        <a:xfrm>
          <a:off x="351675" y="113316"/>
          <a:ext cx="4923450" cy="50184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095" tIns="0" rIns="186095" bIns="0" numCol="1" spcCol="1270" anchor="ctr" anchorCtr="0">
          <a:noAutofit/>
        </a:bodyPr>
        <a:lstStyle/>
        <a:p>
          <a:pPr marL="0" lvl="0" indent="0" algn="l" defTabSz="755650" rtl="0">
            <a:lnSpc>
              <a:spcPct val="90000"/>
            </a:lnSpc>
            <a:spcBef>
              <a:spcPct val="0"/>
            </a:spcBef>
            <a:spcAft>
              <a:spcPct val="35000"/>
            </a:spcAft>
            <a:buNone/>
          </a:pPr>
          <a:r>
            <a:rPr lang="en-US" sz="1700" b="0" i="0" kern="1200" dirty="0">
              <a:latin typeface="Hind Vadodara" panose="020B0604020202020204" charset="0"/>
              <a:cs typeface="Hind Vadodara" panose="020B0604020202020204" charset="0"/>
            </a:rPr>
            <a:t>Agenda </a:t>
          </a:r>
        </a:p>
      </dsp:txBody>
      <dsp:txXfrm>
        <a:off x="376173" y="137814"/>
        <a:ext cx="4874454" cy="452844"/>
      </dsp:txXfrm>
    </dsp:sp>
    <dsp:sp modelId="{183C8042-F222-4C5B-948A-CA63CABAB28E}">
      <dsp:nvSpPr>
        <dsp:cNvPr id="0" name=""/>
        <dsp:cNvSpPr/>
      </dsp:nvSpPr>
      <dsp:spPr>
        <a:xfrm>
          <a:off x="0" y="1938607"/>
          <a:ext cx="7033500" cy="20349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5878" tIns="354076" rIns="545878" bIns="120904" numCol="1" spcCol="1270" anchor="t" anchorCtr="0">
          <a:noAutofit/>
        </a:bodyPr>
        <a:lstStyle/>
        <a:p>
          <a:pPr marL="171450" lvl="1" indent="-171450" algn="l" defTabSz="755650" rtl="0">
            <a:lnSpc>
              <a:spcPct val="90000"/>
            </a:lnSpc>
            <a:spcBef>
              <a:spcPct val="0"/>
            </a:spcBef>
            <a:spcAft>
              <a:spcPct val="15000"/>
            </a:spcAft>
            <a:buFont typeface="Wingdings" panose="05000000000000000000" pitchFamily="2" charset="2"/>
            <a:buNone/>
          </a:pPr>
          <a:r>
            <a:rPr lang="en-US" sz="1700" b="0" i="0" kern="1200" dirty="0">
              <a:latin typeface="Hind Vadodara" panose="020B0604020202020204" charset="0"/>
              <a:cs typeface="Hind Vadodara" panose="020B0604020202020204" charset="0"/>
            </a:rPr>
            <a:t>Share with us:</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b="0" i="0" kern="1200" dirty="0">
              <a:latin typeface="Hind Vadodara" panose="020B0604020202020204" charset="0"/>
              <a:cs typeface="Hind Vadodara" panose="020B0604020202020204" charset="0"/>
            </a:rPr>
            <a:t>Targeted Intervention Organizer – Part 1 complete</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b="0" i="0" kern="1200" dirty="0">
              <a:latin typeface="Hind Vadodara" panose="020B0604020202020204" charset="0"/>
              <a:cs typeface="Hind Vadodara" panose="020B0604020202020204" charset="0"/>
            </a:rPr>
            <a:t>Decision guidelines (part of TIO) </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b="0" i="0" kern="1200" dirty="0">
              <a:latin typeface="Hind Vadodara" panose="020B0604020202020204" charset="0"/>
              <a:cs typeface="Hind Vadodara" panose="020B0604020202020204" charset="0"/>
            </a:rPr>
            <a:t>Dates for your TFI spring assessment </a:t>
          </a:r>
        </a:p>
      </dsp:txBody>
      <dsp:txXfrm>
        <a:off x="99336" y="2037943"/>
        <a:ext cx="6834828" cy="1836228"/>
      </dsp:txXfrm>
    </dsp:sp>
    <dsp:sp modelId="{3EE32B02-DB9E-4A32-B892-2B06787A9E31}">
      <dsp:nvSpPr>
        <dsp:cNvPr id="0" name=""/>
        <dsp:cNvSpPr/>
      </dsp:nvSpPr>
      <dsp:spPr>
        <a:xfrm>
          <a:off x="351675" y="1687686"/>
          <a:ext cx="4923450" cy="50184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095" tIns="0" rIns="186095" bIns="0" numCol="1" spcCol="1270" anchor="ctr" anchorCtr="0">
          <a:noAutofit/>
        </a:bodyPr>
        <a:lstStyle/>
        <a:p>
          <a:pPr marL="0" lvl="0" indent="0" algn="l" defTabSz="755650">
            <a:lnSpc>
              <a:spcPct val="90000"/>
            </a:lnSpc>
            <a:spcBef>
              <a:spcPct val="0"/>
            </a:spcBef>
            <a:spcAft>
              <a:spcPct val="35000"/>
            </a:spcAft>
            <a:buNone/>
          </a:pPr>
          <a:r>
            <a:rPr lang="en-US" sz="1700" b="0" i="0" kern="1200" dirty="0">
              <a:latin typeface="Hind Vadodara" panose="020B0604020202020204" charset="0"/>
              <a:cs typeface="Hind Vadodara" panose="020B0604020202020204" charset="0"/>
            </a:rPr>
            <a:t>Coaches’</a:t>
          </a:r>
          <a:r>
            <a:rPr lang="en-US" sz="1700" kern="1200" dirty="0">
              <a:latin typeface="Hind Vadodara" panose="020B0604020202020204" charset="0"/>
              <a:cs typeface="Hind Vadodara" panose="020B0604020202020204" charset="0"/>
            </a:rPr>
            <a:t> T</a:t>
          </a:r>
          <a:r>
            <a:rPr lang="en-US" sz="1700" b="0" i="0" kern="1200" dirty="0">
              <a:latin typeface="Hind Vadodara" panose="020B0604020202020204" charset="0"/>
              <a:cs typeface="Hind Vadodara" panose="020B0604020202020204" charset="0"/>
            </a:rPr>
            <a:t>asks March: </a:t>
          </a:r>
          <a:endParaRPr lang="en-US" sz="1700" kern="1200" dirty="0">
            <a:latin typeface="Hind Vadodara" panose="020B0604020202020204" charset="0"/>
            <a:cs typeface="Hind Vadodara" panose="020B0604020202020204" charset="0"/>
          </a:endParaRPr>
        </a:p>
      </dsp:txBody>
      <dsp:txXfrm>
        <a:off x="376173" y="1712184"/>
        <a:ext cx="4874454"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C7D34-5A52-4885-8B3D-858452C785F5}">
      <dsp:nvSpPr>
        <dsp:cNvPr id="0" name=""/>
        <dsp:cNvSpPr/>
      </dsp:nvSpPr>
      <dsp:spPr>
        <a:xfrm>
          <a:off x="2479136" y="194729"/>
          <a:ext cx="1735702" cy="147925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Check In/ Mentoring</a:t>
          </a:r>
        </a:p>
      </dsp:txBody>
      <dsp:txXfrm>
        <a:off x="2987511" y="627993"/>
        <a:ext cx="1227327" cy="1045993"/>
      </dsp:txXfrm>
    </dsp:sp>
    <dsp:sp modelId="{BC89BCE3-EDDE-4815-8FCB-85522400CB56}">
      <dsp:nvSpPr>
        <dsp:cNvPr id="0" name=""/>
        <dsp:cNvSpPr/>
      </dsp:nvSpPr>
      <dsp:spPr>
        <a:xfrm rot="5400000">
          <a:off x="4393886" y="112371"/>
          <a:ext cx="1479257" cy="164397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Skills Groups</a:t>
          </a:r>
        </a:p>
      </dsp:txBody>
      <dsp:txXfrm rot="-5400000">
        <a:off x="4311529" y="627993"/>
        <a:ext cx="1162464" cy="1045993"/>
      </dsp:txXfrm>
    </dsp:sp>
    <dsp:sp modelId="{EA581F08-CA0B-456A-8126-2148F2650F6B}">
      <dsp:nvSpPr>
        <dsp:cNvPr id="0" name=""/>
        <dsp:cNvSpPr/>
      </dsp:nvSpPr>
      <dsp:spPr>
        <a:xfrm rot="10800000">
          <a:off x="4316173" y="1742313"/>
          <a:ext cx="1634683" cy="147925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Counseling Groups</a:t>
          </a:r>
        </a:p>
      </dsp:txBody>
      <dsp:txXfrm rot="10800000">
        <a:off x="4316173" y="1742313"/>
        <a:ext cx="1155895" cy="1045993"/>
      </dsp:txXfrm>
    </dsp:sp>
    <dsp:sp modelId="{B18111FB-CAD9-4415-BA1D-8C24D30801E5}">
      <dsp:nvSpPr>
        <dsp:cNvPr id="0" name=""/>
        <dsp:cNvSpPr/>
      </dsp:nvSpPr>
      <dsp:spPr>
        <a:xfrm rot="16200000">
          <a:off x="2623866" y="1614053"/>
          <a:ext cx="1479257" cy="173577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Classroom Interventions</a:t>
          </a:r>
        </a:p>
      </dsp:txBody>
      <dsp:txXfrm rot="5400000">
        <a:off x="3004004" y="1742313"/>
        <a:ext cx="1227379" cy="1045993"/>
      </dsp:txXfrm>
    </dsp:sp>
    <dsp:sp modelId="{8BE10B48-E05D-49E3-A83D-F97A29E4F5A2}">
      <dsp:nvSpPr>
        <dsp:cNvPr id="0" name=""/>
        <dsp:cNvSpPr/>
      </dsp:nvSpPr>
      <dsp:spPr>
        <a:xfrm>
          <a:off x="4005481" y="1400683"/>
          <a:ext cx="510736" cy="44411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D6A01D-5F18-44B1-946C-3AC39FBBC184}">
      <dsp:nvSpPr>
        <dsp:cNvPr id="0" name=""/>
        <dsp:cNvSpPr/>
      </dsp:nvSpPr>
      <dsp:spPr>
        <a:xfrm rot="10800000">
          <a:off x="4005481" y="1571498"/>
          <a:ext cx="510736" cy="44411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EF7F1-DDCE-4092-91B9-56D7B7014796}">
      <dsp:nvSpPr>
        <dsp:cNvPr id="0" name=""/>
        <dsp:cNvSpPr/>
      </dsp:nvSpPr>
      <dsp:spPr>
        <a:xfrm rot="10800000">
          <a:off x="1505914" y="572"/>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Formal process for screening &amp; identifying students in need of more than Tier 1 support</a:t>
          </a:r>
        </a:p>
      </dsp:txBody>
      <dsp:txXfrm rot="10800000">
        <a:off x="1757359" y="572"/>
        <a:ext cx="4728986" cy="1005780"/>
      </dsp:txXfrm>
    </dsp:sp>
    <dsp:sp modelId="{225E6D7E-567A-41F8-A2DE-1F51BA8BC644}">
      <dsp:nvSpPr>
        <dsp:cNvPr id="0" name=""/>
        <dsp:cNvSpPr/>
      </dsp:nvSpPr>
      <dsp:spPr>
        <a:xfrm>
          <a:off x="1003024" y="572"/>
          <a:ext cx="1005780" cy="1005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B0FE1-DAB1-412A-A2A3-6CF9A2A1E7A0}">
      <dsp:nvSpPr>
        <dsp:cNvPr id="0" name=""/>
        <dsp:cNvSpPr/>
      </dsp:nvSpPr>
      <dsp:spPr>
        <a:xfrm rot="10800000">
          <a:off x="1505914" y="1306586"/>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Increased precision in data collection related to implementation fidelity &amp; progress monitoring</a:t>
          </a:r>
        </a:p>
      </dsp:txBody>
      <dsp:txXfrm rot="10800000">
        <a:off x="1757359" y="1306586"/>
        <a:ext cx="4728986" cy="1005780"/>
      </dsp:txXfrm>
    </dsp:sp>
    <dsp:sp modelId="{4F2D282A-6136-4F38-880E-ADB98F731864}">
      <dsp:nvSpPr>
        <dsp:cNvPr id="0" name=""/>
        <dsp:cNvSpPr/>
      </dsp:nvSpPr>
      <dsp:spPr>
        <a:xfrm>
          <a:off x="1003024" y="1306586"/>
          <a:ext cx="1005780" cy="100578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D1F3A-3BFB-4057-B2E6-5997FF556453}">
      <dsp:nvSpPr>
        <dsp:cNvPr id="0" name=""/>
        <dsp:cNvSpPr/>
      </dsp:nvSpPr>
      <dsp:spPr>
        <a:xfrm rot="10800000">
          <a:off x="1505914" y="2612600"/>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Access to training &amp; technical assistance on Tier 2 practices and supports</a:t>
          </a:r>
        </a:p>
      </dsp:txBody>
      <dsp:txXfrm rot="10800000">
        <a:off x="1757359" y="2612600"/>
        <a:ext cx="4728986" cy="1005780"/>
      </dsp:txXfrm>
    </dsp:sp>
    <dsp:sp modelId="{2EC6A8BE-5D6E-4891-814A-A2D517E78529}">
      <dsp:nvSpPr>
        <dsp:cNvPr id="0" name=""/>
        <dsp:cNvSpPr/>
      </dsp:nvSpPr>
      <dsp:spPr>
        <a:xfrm>
          <a:off x="1003024" y="2612600"/>
          <a:ext cx="1005780" cy="100578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24559-307A-4DE1-B103-45915CC24893}">
      <dsp:nvSpPr>
        <dsp:cNvPr id="0" name=""/>
        <dsp:cNvSpPr/>
      </dsp:nvSpPr>
      <dsp:spPr>
        <a:xfrm>
          <a:off x="0" y="33167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What do you want to know?</a:t>
          </a:r>
        </a:p>
      </dsp:txBody>
      <dsp:txXfrm>
        <a:off x="0" y="331678"/>
        <a:ext cx="8260719" cy="639450"/>
      </dsp:txXfrm>
    </dsp:sp>
    <dsp:sp modelId="{90401D58-1086-499D-B1D4-B1C6CD706445}">
      <dsp:nvSpPr>
        <dsp:cNvPr id="0" name=""/>
        <dsp:cNvSpPr/>
      </dsp:nvSpPr>
      <dsp:spPr>
        <a:xfrm>
          <a:off x="413035" y="12503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1: Develop evaluation questions</a:t>
          </a:r>
          <a:endParaRPr lang="en-US" sz="1400" kern="1200" dirty="0">
            <a:latin typeface="Hind Vadodara" panose="020B0604020202020204" charset="0"/>
            <a:cs typeface="Hind Vadodara" panose="020B0604020202020204" charset="0"/>
          </a:endParaRPr>
        </a:p>
      </dsp:txBody>
      <dsp:txXfrm>
        <a:off x="433210" y="145213"/>
        <a:ext cx="5742153" cy="372930"/>
      </dsp:txXfrm>
    </dsp:sp>
    <dsp:sp modelId="{B63B6781-66F2-4607-BC33-ED596437E116}">
      <dsp:nvSpPr>
        <dsp:cNvPr id="0" name=""/>
        <dsp:cNvSpPr/>
      </dsp:nvSpPr>
      <dsp:spPr>
        <a:xfrm>
          <a:off x="0" y="125336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ea typeface="Britannic Bold" pitchFamily="-108" charset="0"/>
              <a:cs typeface="Hind Vadodara" panose="020B0604020202020204" charset="0"/>
            </a:rPr>
            <a:t>What information can be collected?</a:t>
          </a:r>
        </a:p>
      </dsp:txBody>
      <dsp:txXfrm>
        <a:off x="0" y="1253368"/>
        <a:ext cx="8260719" cy="639450"/>
      </dsp:txXfrm>
    </dsp:sp>
    <dsp:sp modelId="{536E9278-EEE8-4109-A3EE-56D2627C57CF}">
      <dsp:nvSpPr>
        <dsp:cNvPr id="0" name=""/>
        <dsp:cNvSpPr/>
      </dsp:nvSpPr>
      <dsp:spPr>
        <a:xfrm>
          <a:off x="413035" y="104672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2: Identify indicators or measures</a:t>
          </a:r>
        </a:p>
      </dsp:txBody>
      <dsp:txXfrm>
        <a:off x="433210" y="1066903"/>
        <a:ext cx="5742153" cy="372930"/>
      </dsp:txXfrm>
    </dsp:sp>
    <dsp:sp modelId="{957D7ED7-3C68-4FE7-B52C-B1A933C58B84}">
      <dsp:nvSpPr>
        <dsp:cNvPr id="0" name=""/>
        <dsp:cNvSpPr/>
      </dsp:nvSpPr>
      <dsp:spPr>
        <a:xfrm>
          <a:off x="0" y="217505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ea typeface="Britannic Bold" pitchFamily="-108" charset="0"/>
              <a:cs typeface="Hind Vadodara" panose="020B0604020202020204" charset="0"/>
            </a:rPr>
            <a:t>How &amp; when should information be gathered?</a:t>
          </a:r>
        </a:p>
      </dsp:txBody>
      <dsp:txXfrm>
        <a:off x="0" y="2175058"/>
        <a:ext cx="8260719" cy="639450"/>
      </dsp:txXfrm>
    </dsp:sp>
    <dsp:sp modelId="{044932D6-F1B1-434D-A1BB-2AE80D92B0CA}">
      <dsp:nvSpPr>
        <dsp:cNvPr id="0" name=""/>
        <dsp:cNvSpPr/>
      </dsp:nvSpPr>
      <dsp:spPr>
        <a:xfrm>
          <a:off x="413035" y="196841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3: Develop methods for collecting &amp; analyzing indicators</a:t>
          </a:r>
        </a:p>
      </dsp:txBody>
      <dsp:txXfrm>
        <a:off x="433210" y="1988593"/>
        <a:ext cx="5742153" cy="372930"/>
      </dsp:txXfrm>
    </dsp:sp>
    <dsp:sp modelId="{9FB7F55E-AAD7-41F0-A294-32AE6A04ED92}">
      <dsp:nvSpPr>
        <dsp:cNvPr id="0" name=""/>
        <dsp:cNvSpPr/>
      </dsp:nvSpPr>
      <dsp:spPr>
        <a:xfrm>
          <a:off x="0" y="309674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ea typeface="Britannic Bold" pitchFamily="-108" charset="0"/>
              <a:cs typeface="Hind Vadodara" panose="020B0604020202020204" charset="0"/>
            </a:rPr>
            <a:t>How was the question answered &amp; what should be done next?</a:t>
          </a:r>
        </a:p>
      </dsp:txBody>
      <dsp:txXfrm>
        <a:off x="0" y="3096748"/>
        <a:ext cx="8260719" cy="639450"/>
      </dsp:txXfrm>
    </dsp:sp>
    <dsp:sp modelId="{D01BDEE7-3CE6-4877-9C66-CEB104DD38DB}">
      <dsp:nvSpPr>
        <dsp:cNvPr id="0" name=""/>
        <dsp:cNvSpPr/>
      </dsp:nvSpPr>
      <dsp:spPr>
        <a:xfrm>
          <a:off x="413035" y="289010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4: Make decisions &amp; action plan from analysis of indicators</a:t>
          </a:r>
        </a:p>
      </dsp:txBody>
      <dsp:txXfrm>
        <a:off x="433210" y="2910283"/>
        <a:ext cx="5742153" cy="372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B3EAA-0D61-448D-AEDA-2B77229A4BA3}">
      <dsp:nvSpPr>
        <dsp:cNvPr id="0" name=""/>
        <dsp:cNvSpPr/>
      </dsp:nvSpPr>
      <dsp:spPr>
        <a:xfrm rot="10800000">
          <a:off x="0" y="0"/>
          <a:ext cx="4173502" cy="1141080"/>
        </a:xfrm>
        <a:prstGeom prst="trapezoid">
          <a:avLst>
            <a:gd name="adj" fmla="val 60958"/>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All Students</a:t>
          </a:r>
        </a:p>
      </dsp:txBody>
      <dsp:txXfrm rot="-10800000">
        <a:off x="730362" y="0"/>
        <a:ext cx="2712776" cy="1141080"/>
      </dsp:txXfrm>
    </dsp:sp>
    <dsp:sp modelId="{9EEC1478-9FDD-4C84-8ED0-C2907789B76B}">
      <dsp:nvSpPr>
        <dsp:cNvPr id="0" name=""/>
        <dsp:cNvSpPr/>
      </dsp:nvSpPr>
      <dsp:spPr>
        <a:xfrm rot="10800000">
          <a:off x="695583" y="1141080"/>
          <a:ext cx="2782334" cy="1141080"/>
        </a:xfrm>
        <a:prstGeom prst="trapezoid">
          <a:avLst>
            <a:gd name="adj" fmla="val 60958"/>
          </a:avLst>
        </a:prstGeom>
        <a:solidFill>
          <a:schemeClr val="accent4">
            <a:hueOff val="441253"/>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Small Group</a:t>
          </a:r>
        </a:p>
      </dsp:txBody>
      <dsp:txXfrm rot="-10800000">
        <a:off x="1182492" y="1141080"/>
        <a:ext cx="1808517" cy="1141080"/>
      </dsp:txXfrm>
    </dsp:sp>
    <dsp:sp modelId="{33265B0F-FD38-40EC-9839-D312187929E8}">
      <dsp:nvSpPr>
        <dsp:cNvPr id="0" name=""/>
        <dsp:cNvSpPr/>
      </dsp:nvSpPr>
      <dsp:spPr>
        <a:xfrm rot="10800000">
          <a:off x="1391167" y="2282160"/>
          <a:ext cx="1391167" cy="1141080"/>
        </a:xfrm>
        <a:prstGeom prst="trapezoid">
          <a:avLst>
            <a:gd name="adj" fmla="val 60958"/>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t" anchorCtr="0">
          <a:noAutofit/>
        </a:bodyPr>
        <a:lstStyle/>
        <a:p>
          <a:pPr marL="0" lvl="0" indent="0" algn="ctr" defTabSz="311150">
            <a:lnSpc>
              <a:spcPct val="90000"/>
            </a:lnSpc>
            <a:spcBef>
              <a:spcPct val="0"/>
            </a:spcBef>
            <a:spcAft>
              <a:spcPct val="35000"/>
            </a:spcAft>
            <a:buNone/>
          </a:pPr>
          <a:endParaRPr lang="en-US" sz="700" kern="1200" dirty="0">
            <a:latin typeface="Hind Vadodara" panose="020B0604020202020204" charset="0"/>
            <a:cs typeface="Hind Vadodara" panose="020B0604020202020204" charset="0"/>
          </a:endParaRPr>
        </a:p>
        <a:p>
          <a:pPr marL="0" lvl="0" indent="0" algn="ctr" defTabSz="311150">
            <a:lnSpc>
              <a:spcPct val="90000"/>
            </a:lnSpc>
            <a:spcBef>
              <a:spcPct val="0"/>
            </a:spcBef>
            <a:spcAft>
              <a:spcPts val="0"/>
            </a:spcAft>
            <a:buNone/>
          </a:pPr>
          <a:r>
            <a:rPr lang="en-US" sz="1400" kern="1200" dirty="0">
              <a:latin typeface="Hind Vadodara" panose="020B0604020202020204" charset="0"/>
              <a:cs typeface="Hind Vadodara" panose="020B0604020202020204" charset="0"/>
            </a:rPr>
            <a:t>One </a:t>
          </a:r>
        </a:p>
        <a:p>
          <a:pPr marL="0" lvl="0" indent="0" algn="ctr" defTabSz="311150">
            <a:lnSpc>
              <a:spcPct val="90000"/>
            </a:lnSpc>
            <a:spcBef>
              <a:spcPct val="0"/>
            </a:spcBef>
            <a:spcAft>
              <a:spcPts val="0"/>
            </a:spcAft>
            <a:buNone/>
          </a:pPr>
          <a:r>
            <a:rPr lang="en-US" sz="1400" kern="1200" dirty="0">
              <a:latin typeface="Hind Vadodara" panose="020B0604020202020204" charset="0"/>
              <a:cs typeface="Hind Vadodara" panose="020B0604020202020204" charset="0"/>
            </a:rPr>
            <a:t>Student</a:t>
          </a:r>
        </a:p>
      </dsp:txBody>
      <dsp:txXfrm rot="-10800000">
        <a:off x="1391167" y="2282160"/>
        <a:ext cx="1391167" cy="1141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4FE0E-21ED-41BB-BA6A-F5AC923F7BDF}">
      <dsp:nvSpPr>
        <dsp:cNvPr id="0" name=""/>
        <dsp:cNvSpPr/>
      </dsp:nvSpPr>
      <dsp:spPr>
        <a:xfrm rot="10800000">
          <a:off x="1558796" y="1696"/>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Match students to interventions based on specific needs (e.g., academic &amp; behavioral skills, performance vs. skill deficits) </a:t>
          </a:r>
        </a:p>
      </dsp:txBody>
      <dsp:txXfrm rot="10800000">
        <a:off x="1740958" y="1696"/>
        <a:ext cx="5283283" cy="728648"/>
      </dsp:txXfrm>
    </dsp:sp>
    <dsp:sp modelId="{AF5472E4-7454-4A03-A5CB-622A8FED10AC}">
      <dsp:nvSpPr>
        <dsp:cNvPr id="0" name=""/>
        <dsp:cNvSpPr/>
      </dsp:nvSpPr>
      <dsp:spPr>
        <a:xfrm>
          <a:off x="1194472" y="1696"/>
          <a:ext cx="728648" cy="72864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C008EC-5CF0-440F-830E-6B4DC558940D}">
      <dsp:nvSpPr>
        <dsp:cNvPr id="0" name=""/>
        <dsp:cNvSpPr/>
      </dsp:nvSpPr>
      <dsp:spPr>
        <a:xfrm rot="10800000">
          <a:off x="1558796" y="947852"/>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Match students to interventions using relevant data </a:t>
          </a:r>
        </a:p>
      </dsp:txBody>
      <dsp:txXfrm rot="10800000">
        <a:off x="1740958" y="947852"/>
        <a:ext cx="5283283" cy="728648"/>
      </dsp:txXfrm>
    </dsp:sp>
    <dsp:sp modelId="{69FA77D7-53E9-44C7-8D57-D49365F9A5FA}">
      <dsp:nvSpPr>
        <dsp:cNvPr id="0" name=""/>
        <dsp:cNvSpPr/>
      </dsp:nvSpPr>
      <dsp:spPr>
        <a:xfrm>
          <a:off x="1194472" y="947852"/>
          <a:ext cx="728648" cy="72864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B8EA2-9359-43D2-AD7F-052E55BDF3E6}">
      <dsp:nvSpPr>
        <dsp:cNvPr id="0" name=""/>
        <dsp:cNvSpPr/>
      </dsp:nvSpPr>
      <dsp:spPr>
        <a:xfrm rot="10800000">
          <a:off x="1558796" y="1894007"/>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Consider both intensity of student’s behavior &amp; behavioral function </a:t>
          </a:r>
        </a:p>
      </dsp:txBody>
      <dsp:txXfrm rot="10800000">
        <a:off x="1740958" y="1894007"/>
        <a:ext cx="5283283" cy="728648"/>
      </dsp:txXfrm>
    </dsp:sp>
    <dsp:sp modelId="{4BA46381-8F0F-45F4-9DB6-7A1F018CB311}">
      <dsp:nvSpPr>
        <dsp:cNvPr id="0" name=""/>
        <dsp:cNvSpPr/>
      </dsp:nvSpPr>
      <dsp:spPr>
        <a:xfrm>
          <a:off x="1194472" y="1894007"/>
          <a:ext cx="728648" cy="72864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F5AAE0-C73A-4FD8-A2E1-D93154C97F5A}">
      <dsp:nvSpPr>
        <dsp:cNvPr id="0" name=""/>
        <dsp:cNvSpPr/>
      </dsp:nvSpPr>
      <dsp:spPr>
        <a:xfrm rot="10800000">
          <a:off x="1558796" y="2840163"/>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Multiple Tier 2 interventions (w/ documented evidence of effectiveness) in place to match student need</a:t>
          </a:r>
        </a:p>
      </dsp:txBody>
      <dsp:txXfrm rot="10800000">
        <a:off x="1740958" y="2840163"/>
        <a:ext cx="5283283" cy="728648"/>
      </dsp:txXfrm>
    </dsp:sp>
    <dsp:sp modelId="{737B2990-E9CF-418D-B0F9-0479C1E5AAC0}">
      <dsp:nvSpPr>
        <dsp:cNvPr id="0" name=""/>
        <dsp:cNvSpPr/>
      </dsp:nvSpPr>
      <dsp:spPr>
        <a:xfrm>
          <a:off x="1194472" y="2840163"/>
          <a:ext cx="728648" cy="72864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619169-0D4E-4189-B466-169B47BE1153}">
      <dsp:nvSpPr>
        <dsp:cNvPr id="0" name=""/>
        <dsp:cNvSpPr/>
      </dsp:nvSpPr>
      <dsp:spPr>
        <a:xfrm rot="10800000">
          <a:off x="1558796" y="3786318"/>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Consider cultural &amp; contextual factors, adapt accordingly</a:t>
          </a:r>
        </a:p>
      </dsp:txBody>
      <dsp:txXfrm rot="10800000">
        <a:off x="1740958" y="3786318"/>
        <a:ext cx="5283283" cy="728648"/>
      </dsp:txXfrm>
    </dsp:sp>
    <dsp:sp modelId="{14C40450-E525-4688-A588-67DB885722E1}">
      <dsp:nvSpPr>
        <dsp:cNvPr id="0" name=""/>
        <dsp:cNvSpPr/>
      </dsp:nvSpPr>
      <dsp:spPr>
        <a:xfrm>
          <a:off x="1194472" y="3786318"/>
          <a:ext cx="728648" cy="728648"/>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47523-7698-4E3C-8BB3-19948A55B53D}">
      <dsp:nvSpPr>
        <dsp:cNvPr id="0" name=""/>
        <dsp:cNvSpPr/>
      </dsp:nvSpPr>
      <dsp:spPr>
        <a:xfrm>
          <a:off x="5851991"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19745-E604-42E3-B42E-76B85505F630}">
      <dsp:nvSpPr>
        <dsp:cNvPr id="0" name=""/>
        <dsp:cNvSpPr/>
      </dsp:nvSpPr>
      <dsp:spPr>
        <a:xfrm>
          <a:off x="3633028" y="1326516"/>
          <a:ext cx="2846231" cy="329316"/>
        </a:xfrm>
        <a:custGeom>
          <a:avLst/>
          <a:gdLst/>
          <a:ahLst/>
          <a:cxnLst/>
          <a:rect l="0" t="0" r="0" b="0"/>
          <a:pathLst>
            <a:path>
              <a:moveTo>
                <a:pt x="0" y="0"/>
              </a:moveTo>
              <a:lnTo>
                <a:pt x="0" y="164658"/>
              </a:lnTo>
              <a:lnTo>
                <a:pt x="2846231" y="164658"/>
              </a:lnTo>
              <a:lnTo>
                <a:pt x="2846231"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A1BA37-A423-4D29-BD24-058B3B2146B8}">
      <dsp:nvSpPr>
        <dsp:cNvPr id="0" name=""/>
        <dsp:cNvSpPr/>
      </dsp:nvSpPr>
      <dsp:spPr>
        <a:xfrm>
          <a:off x="3954503"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92F3AC-7658-4BAF-A5D7-6BF3EF3A78AC}">
      <dsp:nvSpPr>
        <dsp:cNvPr id="0" name=""/>
        <dsp:cNvSpPr/>
      </dsp:nvSpPr>
      <dsp:spPr>
        <a:xfrm>
          <a:off x="3633028" y="1326516"/>
          <a:ext cx="948743" cy="329316"/>
        </a:xfrm>
        <a:custGeom>
          <a:avLst/>
          <a:gdLst/>
          <a:ahLst/>
          <a:cxnLst/>
          <a:rect l="0" t="0" r="0" b="0"/>
          <a:pathLst>
            <a:path>
              <a:moveTo>
                <a:pt x="0" y="0"/>
              </a:moveTo>
              <a:lnTo>
                <a:pt x="0" y="164658"/>
              </a:lnTo>
              <a:lnTo>
                <a:pt x="948743" y="164658"/>
              </a:lnTo>
              <a:lnTo>
                <a:pt x="948743"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199B14-1553-4539-94E3-BA845019D66C}">
      <dsp:nvSpPr>
        <dsp:cNvPr id="0" name=""/>
        <dsp:cNvSpPr/>
      </dsp:nvSpPr>
      <dsp:spPr>
        <a:xfrm>
          <a:off x="2057015"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0ED95B-C9BC-4A26-A348-4CAD3EB4BF6B}">
      <dsp:nvSpPr>
        <dsp:cNvPr id="0" name=""/>
        <dsp:cNvSpPr/>
      </dsp:nvSpPr>
      <dsp:spPr>
        <a:xfrm>
          <a:off x="2684284" y="1326516"/>
          <a:ext cx="948743" cy="329316"/>
        </a:xfrm>
        <a:custGeom>
          <a:avLst/>
          <a:gdLst/>
          <a:ahLst/>
          <a:cxnLst/>
          <a:rect l="0" t="0" r="0" b="0"/>
          <a:pathLst>
            <a:path>
              <a:moveTo>
                <a:pt x="948743" y="0"/>
              </a:moveTo>
              <a:lnTo>
                <a:pt x="948743" y="164658"/>
              </a:lnTo>
              <a:lnTo>
                <a:pt x="0" y="164658"/>
              </a:lnTo>
              <a:lnTo>
                <a:pt x="0"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766BD6-3524-44BE-B917-B126CA157A78}">
      <dsp:nvSpPr>
        <dsp:cNvPr id="0" name=""/>
        <dsp:cNvSpPr/>
      </dsp:nvSpPr>
      <dsp:spPr>
        <a:xfrm>
          <a:off x="159528"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300BF-4086-4393-9C9E-09F7B024A1F0}">
      <dsp:nvSpPr>
        <dsp:cNvPr id="0" name=""/>
        <dsp:cNvSpPr/>
      </dsp:nvSpPr>
      <dsp:spPr>
        <a:xfrm>
          <a:off x="786796" y="1326516"/>
          <a:ext cx="2846231" cy="329316"/>
        </a:xfrm>
        <a:custGeom>
          <a:avLst/>
          <a:gdLst/>
          <a:ahLst/>
          <a:cxnLst/>
          <a:rect l="0" t="0" r="0" b="0"/>
          <a:pathLst>
            <a:path>
              <a:moveTo>
                <a:pt x="2846231" y="0"/>
              </a:moveTo>
              <a:lnTo>
                <a:pt x="2846231" y="164658"/>
              </a:lnTo>
              <a:lnTo>
                <a:pt x="0" y="164658"/>
              </a:lnTo>
              <a:lnTo>
                <a:pt x="0"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485954-08AF-436E-B0A9-0989C57C907B}">
      <dsp:nvSpPr>
        <dsp:cNvPr id="0" name=""/>
        <dsp:cNvSpPr/>
      </dsp:nvSpPr>
      <dsp:spPr>
        <a:xfrm>
          <a:off x="2848942" y="542430"/>
          <a:ext cx="1568171" cy="784085"/>
        </a:xfrm>
        <a:prstGeom prst="rect">
          <a:avLst/>
        </a:prstGeom>
        <a:solidFill>
          <a:schemeClr val="accent1">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Hind Vadodara" panose="020B0604020202020204" charset="0"/>
              <a:cs typeface="Hind Vadodara" panose="020B0604020202020204" charset="0"/>
            </a:rPr>
            <a:t>Identification Process</a:t>
          </a:r>
        </a:p>
      </dsp:txBody>
      <dsp:txXfrm>
        <a:off x="2848942" y="542430"/>
        <a:ext cx="1568171" cy="784085"/>
      </dsp:txXfrm>
    </dsp:sp>
    <dsp:sp modelId="{FDD2EAE9-06CF-424A-AEBF-91FD34D978B4}">
      <dsp:nvSpPr>
        <dsp:cNvPr id="0" name=""/>
        <dsp:cNvSpPr/>
      </dsp:nvSpPr>
      <dsp:spPr>
        <a:xfrm>
          <a:off x="2710"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Hind Vadodara" panose="020B0604020202020204" charset="0"/>
              <a:cs typeface="Hind Vadodara" panose="020B0604020202020204" charset="0"/>
            </a:rPr>
            <a:t>Intervention</a:t>
          </a:r>
        </a:p>
      </dsp:txBody>
      <dsp:txXfrm>
        <a:off x="2710" y="1655832"/>
        <a:ext cx="1568171" cy="784085"/>
      </dsp:txXfrm>
    </dsp:sp>
    <dsp:sp modelId="{7291390C-489C-4BBD-8EBD-8EBA5ACF1B95}">
      <dsp:nvSpPr>
        <dsp:cNvPr id="0" name=""/>
        <dsp:cNvSpPr/>
      </dsp:nvSpPr>
      <dsp:spPr>
        <a:xfrm>
          <a:off x="394753"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REP (Resilience Education Program)</a:t>
          </a:r>
        </a:p>
      </dsp:txBody>
      <dsp:txXfrm>
        <a:off x="394753" y="2769233"/>
        <a:ext cx="1568171" cy="784085"/>
      </dsp:txXfrm>
    </dsp:sp>
    <dsp:sp modelId="{A3E5F8D1-D295-4644-BA94-241F57AD86D5}">
      <dsp:nvSpPr>
        <dsp:cNvPr id="0" name=""/>
        <dsp:cNvSpPr/>
      </dsp:nvSpPr>
      <dsp:spPr>
        <a:xfrm>
          <a:off x="1900198"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How much time is needed for implementation?</a:t>
          </a:r>
        </a:p>
      </dsp:txBody>
      <dsp:txXfrm>
        <a:off x="1900198" y="1655832"/>
        <a:ext cx="1568171" cy="784085"/>
      </dsp:txXfrm>
    </dsp:sp>
    <dsp:sp modelId="{FE2390B9-0CD4-4EBC-9D63-0C0A0EFA65D4}">
      <dsp:nvSpPr>
        <dsp:cNvPr id="0" name=""/>
        <dsp:cNvSpPr/>
      </dsp:nvSpPr>
      <dsp:spPr>
        <a:xfrm>
          <a:off x="2292241"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45 minutes per week</a:t>
          </a:r>
        </a:p>
      </dsp:txBody>
      <dsp:txXfrm>
        <a:off x="2292241" y="2769233"/>
        <a:ext cx="1568171" cy="784085"/>
      </dsp:txXfrm>
    </dsp:sp>
    <dsp:sp modelId="{364068B1-E4DA-4942-8B5A-EAE2CAD13206}">
      <dsp:nvSpPr>
        <dsp:cNvPr id="0" name=""/>
        <dsp:cNvSpPr/>
      </dsp:nvSpPr>
      <dsp:spPr>
        <a:xfrm>
          <a:off x="3797686"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How many times per week will it be implemented?</a:t>
          </a:r>
        </a:p>
      </dsp:txBody>
      <dsp:txXfrm>
        <a:off x="3797686" y="1655832"/>
        <a:ext cx="1568171" cy="784085"/>
      </dsp:txXfrm>
    </dsp:sp>
    <dsp:sp modelId="{EF4D9151-2CD2-45D6-9A64-EF97583B5CA3}">
      <dsp:nvSpPr>
        <dsp:cNvPr id="0" name=""/>
        <dsp:cNvSpPr/>
      </dsp:nvSpPr>
      <dsp:spPr>
        <a:xfrm>
          <a:off x="4189729"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1 day per week</a:t>
          </a:r>
        </a:p>
      </dsp:txBody>
      <dsp:txXfrm>
        <a:off x="4189729" y="2769233"/>
        <a:ext cx="1568171" cy="784085"/>
      </dsp:txXfrm>
    </dsp:sp>
    <dsp:sp modelId="{3765A819-E2D2-4738-92B3-7456B8C87D70}">
      <dsp:nvSpPr>
        <dsp:cNvPr id="0" name=""/>
        <dsp:cNvSpPr/>
      </dsp:nvSpPr>
      <dsp:spPr>
        <a:xfrm>
          <a:off x="5695174"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Who will teach/ implement the intervention?</a:t>
          </a:r>
        </a:p>
      </dsp:txBody>
      <dsp:txXfrm>
        <a:off x="5695174" y="1655832"/>
        <a:ext cx="1568171" cy="784085"/>
      </dsp:txXfrm>
    </dsp:sp>
    <dsp:sp modelId="{EF432969-39E8-4200-B507-359DE1D20E5B}">
      <dsp:nvSpPr>
        <dsp:cNvPr id="0" name=""/>
        <dsp:cNvSpPr/>
      </dsp:nvSpPr>
      <dsp:spPr>
        <a:xfrm>
          <a:off x="6087217"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Hind Vadodara" panose="020B0604020202020204" charset="0"/>
              <a:cs typeface="Hind Vadodara" panose="020B0604020202020204" charset="0"/>
            </a:rPr>
            <a:t>School Psychologist</a:t>
          </a:r>
        </a:p>
      </dsp:txBody>
      <dsp:txXfrm>
        <a:off x="6087217" y="2769233"/>
        <a:ext cx="1568171" cy="784085"/>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c.co1.qualtrics.com/jfe/form/SV_5BiXqi4bxzOCMS2"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edc.co1.qualtrics.com/jfe/form/SV_cBF9GI7gVEBsfSC" TargetMode="External"/><Relationship Id="rId5" Type="http://schemas.openxmlformats.org/officeDocument/2006/relationships/hyperlink" Target="https://sebacademy.edc.org/" TargetMode="External"/><Relationship Id="rId4" Type="http://schemas.openxmlformats.org/officeDocument/2006/relationships/hyperlink" Target="https://edc.co1.qualtrics.com/jfe/form/SV_db8zhNj6NJ3eXg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cs.google.com/document/d/1cz2vQkBk5IxbEbQtXtvGpD7jx_U9xkDG/edit?usp=share_link&amp;ouid=113908941090752513118&amp;rtpof=true&amp;sd=true"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drive.google.com/file/d/1HUULB6AsDwIvxTnKWT5UL9jJA7KUVVwN/view?usp=share_link" TargetMode="External"/><Relationship Id="rId4" Type="http://schemas.openxmlformats.org/officeDocument/2006/relationships/hyperlink" Target="https://drive.google.com/file/d/1ig423TDREzriUPPTy4u5ajhMmRTL5BYO/view?usp=share_link"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urldefense.com/v3/__https:/edc.co1.qualtrics.com/jfe/form/SV_cBF9GI7gVEBsfSC__;!!Azzr!YxiwLW1RUtWhiGA2nac5h8r1NVvRTb4_rf9ouA1nQP2MY7uv4sIukburiY3mOMf4voL-t3Cfid5eTxX0G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ps.milwaukee.k12.wi.us/en/Families/Family-Services/Intervention---PBIS/SAIG-Curriculum.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algn="l"/>
            <a:r>
              <a:rPr lang="en-US" sz="1100" dirty="0">
                <a:solidFill>
                  <a:srgbClr val="000000"/>
                </a:solidFill>
                <a:latin typeface="Arial"/>
                <a:ea typeface="Arial"/>
                <a:cs typeface="Arial"/>
                <a:sym typeface="Arial"/>
              </a:rPr>
              <a:t>LINKS for today: </a:t>
            </a:r>
          </a:p>
          <a:p>
            <a:pPr algn="l"/>
            <a:endParaRPr lang="en-US" sz="1100" dirty="0">
              <a:solidFill>
                <a:srgbClr val="000000"/>
              </a:solidFill>
              <a:latin typeface="Arial"/>
              <a:cs typeface="Arial"/>
              <a:sym typeface="Arial"/>
            </a:endParaRPr>
          </a:p>
          <a:p>
            <a:pPr algn="l"/>
            <a:r>
              <a:rPr lang="en-US" b="0" i="0" dirty="0">
                <a:solidFill>
                  <a:srgbClr val="222222"/>
                </a:solidFill>
                <a:effectLst/>
                <a:latin typeface="Arial" panose="020B0604020202020204" pitchFamily="34" charset="0"/>
              </a:rPr>
              <a:t>Attendance </a:t>
            </a:r>
          </a:p>
          <a:p>
            <a:pPr algn="l"/>
            <a:r>
              <a:rPr lang="en-US" sz="1900" dirty="0">
                <a:solidFill>
                  <a:srgbClr val="1155CC"/>
                </a:solidFill>
                <a:latin typeface="Arial" panose="020B0604020202020204" pitchFamily="34" charset="0"/>
                <a:hlinkClick r:id="rId3"/>
              </a:rPr>
              <a:t>https://edc.co1.qualtrics.com/jfe/form/SV_5BiXqi4bxzOCMS2</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New team member communications survey - </a:t>
            </a:r>
            <a:r>
              <a:rPr lang="en-US" b="0" i="0" dirty="0">
                <a:solidFill>
                  <a:srgbClr val="1155CC"/>
                </a:solidFill>
                <a:effectLst/>
                <a:latin typeface="Arial" panose="020B0604020202020204" pitchFamily="34" charset="0"/>
                <a:hlinkClick r:id="rId4"/>
              </a:rPr>
              <a:t>https://edc.co1.qualtrics.com/jfe/form/SV_db8zhNj6NJ3eXga</a:t>
            </a:r>
            <a:endParaRPr lang="en-US" b="0" i="0" dirty="0">
              <a:solidFill>
                <a:srgbClr val="222222"/>
              </a:solidFill>
              <a:effectLst/>
              <a:latin typeface="Arial" panose="020B0604020202020204" pitchFamily="34" charset="0"/>
            </a:endParaRP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EDC Website for SEB Academy </a:t>
            </a:r>
          </a:p>
          <a:p>
            <a:pPr algn="l"/>
            <a:r>
              <a:rPr lang="en-US" b="0" i="0" dirty="0">
                <a:solidFill>
                  <a:srgbClr val="1155CC"/>
                </a:solidFill>
                <a:effectLst/>
                <a:latin typeface="Arial" panose="020B0604020202020204" pitchFamily="34" charset="0"/>
                <a:hlinkClick r:id="rId5"/>
              </a:rPr>
              <a:t>https://sebacademy.edc.org/</a:t>
            </a:r>
            <a:endParaRPr lang="en-US" b="0" i="0" dirty="0">
              <a:solidFill>
                <a:srgbClr val="1155CC"/>
              </a:solidFill>
              <a:effectLst/>
              <a:latin typeface="Arial" panose="020B0604020202020204" pitchFamily="34" charset="0"/>
            </a:endParaRPr>
          </a:p>
          <a:p>
            <a:pPr algn="l"/>
            <a:endParaRPr lang="en-US" b="0" i="0" dirty="0">
              <a:solidFill>
                <a:srgbClr val="1155CC"/>
              </a:solidFill>
              <a:effectLst/>
              <a:latin typeface="Arial" panose="020B0604020202020204" pitchFamily="34" charset="0"/>
            </a:endParaRPr>
          </a:p>
          <a:p>
            <a:pPr algn="l"/>
            <a:r>
              <a:rPr lang="en-US" b="0" i="0" dirty="0">
                <a:solidFill>
                  <a:srgbClr val="1155CC"/>
                </a:solidFill>
                <a:effectLst/>
                <a:latin typeface="Arial" panose="020B0604020202020204" pitchFamily="34" charset="0"/>
              </a:rPr>
              <a:t>Event Evaluation (at the end)</a:t>
            </a:r>
          </a:p>
          <a:p>
            <a:pPr algn="l"/>
            <a:r>
              <a:rPr lang="en-US" sz="1900" u="sng" dirty="0">
                <a:solidFill>
                  <a:srgbClr val="0563C1"/>
                </a:solidFill>
                <a:latin typeface="Calibri" panose="020F0502020204030204" pitchFamily="34" charset="0"/>
                <a:hlinkClick r:id="rId6"/>
              </a:rPr>
              <a:t>https://edc.co1.qualtrics.com/jfe/form/SV_cBF9GI7gVEBsfSC</a:t>
            </a:r>
            <a:r>
              <a:rPr lang="en-US" sz="1900" dirty="0">
                <a:solidFill>
                  <a:srgbClr val="000000"/>
                </a:solidFill>
                <a:latin typeface="Calibri" panose="020F0502020204030204" pitchFamily="34" charset="0"/>
              </a:rPr>
              <a:t> </a:t>
            </a:r>
            <a:endParaRPr lang="en-US" b="0" i="0" dirty="0">
              <a:solidFill>
                <a:srgbClr val="222222"/>
              </a:solidFill>
              <a:effectLst/>
              <a:latin typeface="Arial" panose="020B0604020202020204" pitchFamily="34" charset="0"/>
            </a:endParaRPr>
          </a:p>
          <a:p>
            <a:pPr rtl="0" fontAlgn="base"/>
            <a:endParaRPr lang="en-US" b="0" i="0" dirty="0">
              <a:effectLst/>
            </a:endParaRPr>
          </a:p>
        </p:txBody>
      </p:sp>
    </p:spTree>
    <p:extLst>
      <p:ext uri="{BB962C8B-B14F-4D97-AF65-F5344CB8AC3E}">
        <p14:creationId xmlns:p14="http://schemas.microsoft.com/office/powerpoint/2010/main" val="192166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a:t>
            </a:r>
          </a:p>
          <a:p>
            <a:pPr marL="158750" indent="0">
              <a:buNone/>
            </a:pPr>
            <a:r>
              <a:rPr lang="en-US" dirty="0"/>
              <a:t> </a:t>
            </a:r>
          </a:p>
        </p:txBody>
      </p:sp>
    </p:spTree>
    <p:extLst>
      <p:ext uri="{BB962C8B-B14F-4D97-AF65-F5344CB8AC3E}">
        <p14:creationId xmlns:p14="http://schemas.microsoft.com/office/powerpoint/2010/main" val="127369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46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What’s</a:t>
            </a:r>
            <a:r>
              <a:rPr lang="en-US" baseline="0" dirty="0"/>
              <a:t> different about data at tier 2? Ask about how this differs w/regard to academic systems…at specific school  </a:t>
            </a:r>
          </a:p>
          <a:p>
            <a:r>
              <a:rPr lang="en-US" dirty="0"/>
              <a:t>Highlight 2</a:t>
            </a:r>
            <a:r>
              <a:rPr lang="en-US" baseline="30000" dirty="0"/>
              <a:t>nd</a:t>
            </a:r>
            <a:r>
              <a:rPr lang="en-US" dirty="0"/>
              <a:t> 2; data collection</a:t>
            </a:r>
            <a:r>
              <a:rPr lang="en-US" baseline="0" dirty="0"/>
              <a:t> and review is more intense at t2 </a:t>
            </a:r>
            <a:endParaRPr lang="en-US" dirty="0"/>
          </a:p>
          <a:p>
            <a:endParaRPr lang="en-US" dirty="0"/>
          </a:p>
        </p:txBody>
      </p:sp>
    </p:spTree>
    <p:extLst>
      <p:ext uri="{BB962C8B-B14F-4D97-AF65-F5344CB8AC3E}">
        <p14:creationId xmlns:p14="http://schemas.microsoft.com/office/powerpoint/2010/main" val="1710706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Same as</a:t>
            </a:r>
            <a:r>
              <a:rPr lang="en-US" baseline="0"/>
              <a:t> tier 1!  Fix animation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46135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Think</a:t>
            </a:r>
            <a:r>
              <a:rPr lang="en-US" baseline="0"/>
              <a:t> about the evaluation questions in two ways: scope and type of the problem.</a:t>
            </a:r>
          </a:p>
          <a:p>
            <a:endParaRPr lang="en-US" baseline="0"/>
          </a:p>
          <a:p>
            <a:r>
              <a:rPr lang="en-US" baseline="0"/>
              <a:t>Remind teams workbook appendices are also posted on </a:t>
            </a:r>
            <a:r>
              <a:rPr lang="en-US" baseline="0" err="1"/>
              <a:t>nepbis.org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2738880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TRAINER NOTES: these slides are review! Consider an OTR (s): did you develop/revise your nomination form? And/or what is your comfort level with these data sources? Have you started thinking about decision rules? Etc. </a:t>
            </a:r>
          </a:p>
          <a:p>
            <a:pPr lvl="0"/>
            <a:r>
              <a:rPr lang="en-US" sz="1100" b="0" i="0" u="none" strike="noStrike" cap="none" dirty="0">
                <a:solidFill>
                  <a:srgbClr val="000000"/>
                </a:solidFill>
                <a:effectLst/>
                <a:latin typeface="Arial"/>
                <a:ea typeface="Arial"/>
                <a:cs typeface="Arial"/>
                <a:sym typeface="Arial"/>
              </a:rPr>
              <a:t>The process for identifying students for Tier 2 supports typically</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relies on existing data sources</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provides information regarding function of behavior</a:t>
            </a:r>
            <a:endParaRPr lang="en-US" sz="16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Methods for identifying students include</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nomination</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teacher/staff</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parent</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self</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data decision rules</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extant data</a:t>
            </a:r>
            <a:endParaRPr lang="en-US" sz="1600" b="0" i="0" u="none" strike="noStrike" cap="none" dirty="0">
              <a:solidFill>
                <a:srgbClr val="000000"/>
              </a:solidFill>
              <a:effectLst/>
              <a:latin typeface="Arial"/>
              <a:ea typeface="Arial"/>
              <a:cs typeface="Arial"/>
              <a:sym typeface="Arial"/>
            </a:endParaRPr>
          </a:p>
          <a:p>
            <a:pPr marL="158750" lvl="0" indent="0">
              <a:buNone/>
            </a:pPr>
            <a:r>
              <a:rPr lang="en-US" sz="1100" b="0" i="0" u="none" strike="noStrike" cap="none" dirty="0">
                <a:solidFill>
                  <a:srgbClr val="000000"/>
                </a:solidFill>
                <a:effectLst/>
                <a:latin typeface="Arial"/>
                <a:ea typeface="Arial"/>
                <a:cs typeface="Arial"/>
                <a:sym typeface="Arial"/>
              </a:rPr>
              <a:t>NOTE: screening data is wonderful, but we don’t have time to cover in this training. If you are interested, there are more resources in the syllabus, you can talk to your trainers, and also there are districts in the state who do use universal screening with whom you could connect  </a:t>
            </a:r>
            <a:endParaRPr lang="en-US" dirty="0"/>
          </a:p>
        </p:txBody>
      </p:sp>
    </p:spTree>
    <p:extLst>
      <p:ext uri="{BB962C8B-B14F-4D97-AF65-F5344CB8AC3E}">
        <p14:creationId xmlns:p14="http://schemas.microsoft.com/office/powerpoint/2010/main" val="2912299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628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Sample decision rules across academic and behavioral sources of data</a:t>
            </a:r>
            <a:r>
              <a:rPr lang="en-US" baseline="0"/>
              <a:t>; needs to fit context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510782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Example:</a:t>
            </a:r>
            <a:r>
              <a:rPr lang="en-US" baseline="0"/>
              <a:t> </a:t>
            </a:r>
            <a:endParaRPr lang="en-US"/>
          </a:p>
          <a:p>
            <a:r>
              <a:rPr lang="en-US"/>
              <a:t>APPENDIX 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569055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76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58750" indent="0">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Matching students in need of additional supports with Tier 2 interventions should take into consideration student need and cultural and contextual fit. Leadership teams must consider their data sources, how often they will review, and decision rules for access or entry criteria.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524212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Targeted Interventions ORGANIZER </a:t>
            </a:r>
            <a:r>
              <a:rPr lang="en-US" dirty="0"/>
              <a:t>gives teams some guidance to document and evaluate their current interventions. </a:t>
            </a:r>
          </a:p>
          <a:p>
            <a:endParaRPr lang="en-US" dirty="0"/>
          </a:p>
          <a:p>
            <a:r>
              <a:rPr lang="en-US" dirty="0"/>
              <a:t>During this process, we try to consider “fit” and “resources” in order to enhance, eliminate, or add interventions. </a:t>
            </a:r>
          </a:p>
          <a:p>
            <a:pPr defTabSz="942289">
              <a:defRPr/>
            </a:pPr>
            <a:endParaRPr lang="en-US" dirty="0"/>
          </a:p>
          <a:p>
            <a:pPr defTabSz="942289">
              <a:defRPr/>
            </a:pPr>
            <a:r>
              <a:rPr lang="en-US" dirty="0"/>
              <a:t>By establishing SYSTEMS, teams will be able to evaluate how meaningful and effective the interventions, if aspects need to be refined for them to work better, and what other interventions might be needed to address student needs. </a:t>
            </a:r>
          </a:p>
          <a:p>
            <a:endParaRPr lang="en-US" dirty="0"/>
          </a:p>
          <a:p>
            <a:pPr defTabSz="942289">
              <a:defRPr/>
            </a:pPr>
            <a:endParaRPr lang="en-US" dirty="0"/>
          </a:p>
          <a:p>
            <a:pPr defTabSz="942289">
              <a:defRPr/>
            </a:pP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359F9C96-F989-41C5-B0A3-E09341375E5C}" type="slidenum">
              <a:rPr lang="en-US" smtClean="0"/>
              <a:t>27</a:t>
            </a:fld>
            <a:endParaRPr lang="en-US"/>
          </a:p>
        </p:txBody>
      </p:sp>
    </p:spTree>
    <p:extLst>
      <p:ext uri="{BB962C8B-B14F-4D97-AF65-F5344CB8AC3E}">
        <p14:creationId xmlns:p14="http://schemas.microsoft.com/office/powerpoint/2010/main" val="2517786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defTabSz="942289">
              <a:defRPr/>
            </a:pPr>
            <a:r>
              <a:rPr lang="en-US" b="1" u="sng" dirty="0"/>
              <a:t>Now we are ready for the TOOL </a:t>
            </a:r>
          </a:p>
          <a:p>
            <a:pPr defTabSz="942289">
              <a:defRPr/>
            </a:pPr>
            <a:endParaRPr lang="en-US" b="1" u="sng" dirty="0"/>
          </a:p>
          <a:p>
            <a:pPr defTabSz="942289">
              <a:defRPr/>
            </a:pPr>
            <a:r>
              <a:rPr lang="en-US" b="1" u="sng" dirty="0"/>
              <a:t>Part 1 is called the Targeted Systems Planner</a:t>
            </a:r>
            <a:r>
              <a:rPr lang="en-US" dirty="0"/>
              <a:t>.  This part provides teams with the chance to reflect on each intervention and how it may (or may not be) implemented systematically to provide meaningful outcomes. </a:t>
            </a:r>
          </a:p>
          <a:p>
            <a:pPr defTabSz="942289">
              <a:defRPr/>
            </a:pPr>
            <a:endParaRPr lang="en-US" dirty="0"/>
          </a:p>
          <a:p>
            <a:pPr defTabSz="942289">
              <a:defRPr/>
            </a:pPr>
            <a:r>
              <a:rPr lang="en-US" dirty="0"/>
              <a:t>On the left is the name of the intervention. Across the top some teams do a quick check off of whether they consider the intervention goals in area of concern (academic, social/behavioral, emotional or mental health focused). </a:t>
            </a:r>
          </a:p>
          <a:p>
            <a:pPr defTabSz="942289">
              <a:defRPr/>
            </a:pPr>
            <a:r>
              <a:rPr lang="en-US" b="1" dirty="0"/>
              <a:t>This aligns well with Step 3 – select and adopt – first we need to see what we have and what global areas of concerns they address. </a:t>
            </a:r>
          </a:p>
          <a:p>
            <a:pPr defTabSz="942289">
              <a:defRPr/>
            </a:pPr>
            <a:endParaRPr lang="en-US" dirty="0"/>
          </a:p>
          <a:p>
            <a:pPr defTabSz="942289">
              <a:defRPr/>
            </a:pPr>
            <a:r>
              <a:rPr lang="en-US" dirty="0"/>
              <a:t>Then they describe the “essence” of the intervention – a few details and perhaps the purpose. </a:t>
            </a:r>
          </a:p>
          <a:p>
            <a:pPr defTabSz="942289">
              <a:defRPr/>
            </a:pPr>
            <a:r>
              <a:rPr lang="en-US" dirty="0"/>
              <a:t>Teams might want to list the current year’s coordinator for each intervention to assist in planning and support for staff. </a:t>
            </a:r>
          </a:p>
          <a:p>
            <a:pPr defTabSz="942289">
              <a:defRPr/>
            </a:pPr>
            <a:r>
              <a:rPr lang="en-US" b="1" dirty="0">
                <a:solidFill>
                  <a:srgbClr val="FF0000"/>
                </a:solidFill>
              </a:rPr>
              <a:t>ADVANCED STEP: Sometimes teams expand the columns to show the frequency of the intervention (e.g., delivered daily, 1x per week, options of Monday or Wed). </a:t>
            </a:r>
            <a:r>
              <a:rPr lang="en-US" b="0" i="1" dirty="0">
                <a:solidFill>
                  <a:srgbClr val="FF0000"/>
                </a:solidFill>
              </a:rPr>
              <a:t>The name of the intervention, coordinator, and frequency of the intervention can also be something you put in a table at the end of the document if that seems easier. </a:t>
            </a:r>
          </a:p>
          <a:p>
            <a:pPr defTabSz="942289">
              <a:defRPr/>
            </a:pPr>
            <a:endParaRPr lang="en-US" dirty="0"/>
          </a:p>
          <a:p>
            <a:pPr defTabSz="942289">
              <a:defRPr/>
            </a:pPr>
            <a:r>
              <a:rPr lang="en-US" b="1" dirty="0"/>
              <a:t>The last three columns are areas you may not be quite ready for yet, but are critical for installing systems for data-based decisions. </a:t>
            </a:r>
          </a:p>
          <a:p>
            <a:pPr defTabSz="942289">
              <a:defRPr/>
            </a:pPr>
            <a:r>
              <a:rPr lang="en-US" dirty="0"/>
              <a:t>Teams discuss what data will be considered to access or “enter” the intervention (e.g., ODRs, absences, missed assignments) and what data goal would indicate it’s time to “exit” or graduate from the intervention. </a:t>
            </a:r>
          </a:p>
          <a:p>
            <a:pPr defTabSz="942289">
              <a:defRPr/>
            </a:pPr>
            <a:endParaRPr lang="en-US" dirty="0"/>
          </a:p>
          <a:p>
            <a:pPr defTabSz="942289">
              <a:defRPr/>
            </a:pPr>
            <a:r>
              <a:rPr lang="en-US" dirty="0"/>
              <a:t>The last column reminds us of the data being collected to monitor implementation of the intervention (Fidelity) and student progress – what type of data, where can the team find the data that will be used to assess response to the intervention? </a:t>
            </a:r>
            <a:endParaRPr lang="en-US" b="1" dirty="0"/>
          </a:p>
          <a:p>
            <a:pPr defTabSz="942289">
              <a:defRPr/>
            </a:pPr>
            <a:endParaRPr lang="en-US" b="1" dirty="0"/>
          </a:p>
          <a:p>
            <a:pPr defTabSz="942289">
              <a:defRPr/>
            </a:pPr>
            <a:r>
              <a:rPr lang="en-US" b="1" dirty="0"/>
              <a:t>Reminders: </a:t>
            </a:r>
          </a:p>
          <a:p>
            <a:pPr marL="176679" indent="-176679" defTabSz="942289">
              <a:buFont typeface="Arial" panose="020B0604020202020204" pitchFamily="34" charset="0"/>
              <a:buChar char="•"/>
              <a:defRPr/>
            </a:pPr>
            <a:r>
              <a:rPr lang="en-US" b="0" dirty="0"/>
              <a:t>Don’t feel overwhelmed if your team doesn’t have each box filled in yet - that’s expected. Use this to identify those gaps and action plan as a team around a reasonable timeline to get aspects developed for ONE intervention. </a:t>
            </a:r>
          </a:p>
          <a:p>
            <a:pPr marL="176679" indent="-176679" defTabSz="942289">
              <a:buFont typeface="Arial" panose="020B0604020202020204" pitchFamily="34" charset="0"/>
              <a:buChar char="•"/>
              <a:defRPr/>
            </a:pPr>
            <a:r>
              <a:rPr lang="en-US" b="0" dirty="0"/>
              <a:t>Do that well and it will be easier to replicate for the next ones. </a:t>
            </a:r>
          </a:p>
          <a:p>
            <a:pPr marL="176679" indent="-176679" defTabSz="942289">
              <a:buFont typeface="Arial" panose="020B0604020202020204" pitchFamily="34" charset="0"/>
              <a:buChar char="•"/>
              <a:defRPr/>
            </a:pPr>
            <a:endParaRPr lang="en-US" b="0" dirty="0"/>
          </a:p>
        </p:txBody>
      </p:sp>
      <p:sp>
        <p:nvSpPr>
          <p:cNvPr id="4" name="Slide Number Placeholder 3"/>
          <p:cNvSpPr>
            <a:spLocks noGrp="1"/>
          </p:cNvSpPr>
          <p:nvPr>
            <p:ph type="sldNum" sz="quarter" idx="10"/>
          </p:nvPr>
        </p:nvSpPr>
        <p:spPr/>
        <p:txBody>
          <a:bodyPr/>
          <a:lstStyle/>
          <a:p>
            <a:pPr defTabSz="942289" fontAlgn="base">
              <a:spcBef>
                <a:spcPct val="0"/>
              </a:spcBef>
              <a:spcAft>
                <a:spcPct val="0"/>
              </a:spcAft>
              <a:defRPr/>
            </a:pPr>
            <a:fld id="{A5C04D7D-6BCF-BF47-8CAA-5C91DED02858}" type="slidenum">
              <a:rPr lang="en-US">
                <a:solidFill>
                  <a:srgbClr val="000000"/>
                </a:solidFill>
                <a:latin typeface="Arial" pitchFamily="-108" charset="0"/>
                <a:ea typeface="ＭＳ Ｐゴシック" pitchFamily="-108" charset="-128"/>
                <a:cs typeface="Arial"/>
                <a:sym typeface="Arial"/>
              </a:rPr>
              <a:pPr defTabSz="942289" fontAlgn="base">
                <a:spcBef>
                  <a:spcPct val="0"/>
                </a:spcBef>
                <a:spcAft>
                  <a:spcPct val="0"/>
                </a:spcAft>
                <a:defRPr/>
              </a:pPr>
              <a:t>28</a:t>
            </a:fld>
            <a:endParaRPr lang="en-US">
              <a:solidFill>
                <a:srgbClr val="000000"/>
              </a:solidFill>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22515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cs typeface="Calibri"/>
              </a:rPr>
              <a:t>TRAINERS – Discussion prompts; allow 5 minutes.</a:t>
            </a:r>
          </a:p>
          <a:p>
            <a:pPr marL="482600" indent="-342900">
              <a:buClr>
                <a:schemeClr val="bg1"/>
              </a:buClr>
              <a:buSzPct val="100000"/>
            </a:pPr>
            <a:endParaRPr lang="en-US" sz="1600">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5766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how students might be grouped for targeted interventions, remember that we are considering the similar manner in which the intervention is delivered across students because of their need – so staff gain efficiency in intervention design, standard procedures, and standard data collection and multiple students receiving a standard intervention. It does not necessarily mean the intervention is always received in a group format.  That can sometimes be confusing to school teams. </a:t>
            </a:r>
          </a:p>
          <a:p>
            <a:endParaRPr lang="en-US" dirty="0"/>
          </a:p>
          <a:p>
            <a:r>
              <a:rPr lang="en-US" b="1" dirty="0"/>
              <a:t>So we ask as a guiding question when we consider the TYPES of targeted interventions if there are common needs. </a:t>
            </a:r>
          </a:p>
          <a:p>
            <a:r>
              <a:rPr lang="en-US" b="1" dirty="0"/>
              <a:t>Common needs = standard, quicker access interventions and more groups of students getting support  </a:t>
            </a:r>
          </a:p>
          <a:p>
            <a:endParaRPr lang="en-US" dirty="0"/>
          </a:p>
          <a:p>
            <a:pPr>
              <a:spcBef>
                <a:spcPts val="618"/>
              </a:spcBef>
              <a:spcAft>
                <a:spcPts val="618"/>
              </a:spcAft>
              <a:buFont typeface="Courier New" panose="02070309020205020404" pitchFamily="49" charset="0"/>
              <a:buChar char="o"/>
            </a:pPr>
            <a:r>
              <a:rPr lang="en-US" dirty="0"/>
              <a:t> Do identified students have similar instructional needs?</a:t>
            </a:r>
          </a:p>
          <a:p>
            <a:pPr>
              <a:spcBef>
                <a:spcPts val="618"/>
              </a:spcBef>
              <a:spcAft>
                <a:spcPts val="618"/>
              </a:spcAft>
              <a:buFont typeface="Courier New" panose="02070309020205020404" pitchFamily="49" charset="0"/>
              <a:buChar char="o"/>
            </a:pPr>
            <a:r>
              <a:rPr lang="en-US" dirty="0"/>
              <a:t> Do identified students have both academic and emotional/behavioral needs?</a:t>
            </a:r>
          </a:p>
          <a:p>
            <a:pPr>
              <a:spcBef>
                <a:spcPts val="618"/>
              </a:spcBef>
              <a:spcAft>
                <a:spcPts val="618"/>
              </a:spcAft>
              <a:buFont typeface="Courier New" panose="02070309020205020404" pitchFamily="49" charset="0"/>
              <a:buChar char="o"/>
            </a:pPr>
            <a:r>
              <a:rPr lang="en-US" dirty="0"/>
              <a:t> Are identified students’ academic needs similar?</a:t>
            </a:r>
          </a:p>
          <a:p>
            <a:pPr>
              <a:spcBef>
                <a:spcPts val="618"/>
              </a:spcBef>
              <a:spcAft>
                <a:spcPts val="618"/>
              </a:spcAft>
              <a:buFont typeface="Courier New" panose="02070309020205020404" pitchFamily="49" charset="0"/>
              <a:buChar char="o"/>
            </a:pPr>
            <a:r>
              <a:rPr lang="en-US" dirty="0"/>
              <a:t> Are the functions of behavior (assessed informally) similar across students? (meaning can we make some informed assumptions about what the function is and deliver an intervention that meets the function?)</a:t>
            </a:r>
          </a:p>
          <a:p>
            <a:pPr>
              <a:spcBef>
                <a:spcPts val="618"/>
              </a:spcBef>
              <a:spcAft>
                <a:spcPts val="618"/>
              </a:spcAft>
              <a:buFont typeface="Courier New" panose="02070309020205020404" pitchFamily="49" charset="0"/>
              <a:buChar char="o"/>
            </a:pPr>
            <a:endParaRPr lang="en-US" dirty="0"/>
          </a:p>
        </p:txBody>
      </p:sp>
      <p:sp>
        <p:nvSpPr>
          <p:cNvPr id="4" name="Slide Number Placeholder 3"/>
          <p:cNvSpPr>
            <a:spLocks noGrp="1"/>
          </p:cNvSpPr>
          <p:nvPr>
            <p:ph type="sldNum" sz="quarter" idx="5"/>
          </p:nvPr>
        </p:nvSpPr>
        <p:spPr/>
        <p:txBody>
          <a:bodyPr/>
          <a:lstStyle/>
          <a:p>
            <a:fld id="{359F9C96-F989-41C5-B0A3-E09341375E5C}" type="slidenum">
              <a:rPr lang="en-US" smtClean="0"/>
              <a:t>30</a:t>
            </a:fld>
            <a:endParaRPr lang="en-US"/>
          </a:p>
        </p:txBody>
      </p:sp>
    </p:spTree>
    <p:extLst>
      <p:ext uri="{BB962C8B-B14F-4D97-AF65-F5344CB8AC3E}">
        <p14:creationId xmlns:p14="http://schemas.microsoft.com/office/powerpoint/2010/main" val="1698915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the</a:t>
            </a:r>
            <a:r>
              <a:rPr lang="en-US" baseline="0" dirty="0"/>
              <a:t> TFI.. CICO should meet all of the 9 items. </a:t>
            </a:r>
          </a:p>
          <a:p>
            <a:r>
              <a:rPr lang="en-US" baseline="0" dirty="0"/>
              <a:t>It’s ok if your team doesn’t have it all defined for each intervention</a:t>
            </a:r>
          </a:p>
          <a:p>
            <a:r>
              <a:rPr lang="en-US" baseline="0" dirty="0"/>
              <a:t>You might not have more than 2-3 to begin with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C04D7D-6BCF-BF47-8CAA-5C91DED02858}"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844114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3715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Rationale:</a:t>
            </a:r>
          </a:p>
          <a:p>
            <a:r>
              <a:rPr lang="en-US" dirty="0"/>
              <a:t>Personnel can “make or break” the likelihood of an intervention being successful (even if it was appropriately matched to the student).  </a:t>
            </a:r>
          </a:p>
          <a:p>
            <a:r>
              <a:rPr lang="en-US" dirty="0"/>
              <a:t>Personnel are the stakeholders and should be considered when implementing the intervention with a student.</a:t>
            </a:r>
          </a:p>
          <a:p>
            <a:endParaRPr lang="en-US" dirty="0"/>
          </a:p>
          <a:p>
            <a:endParaRPr lang="en-US" dirty="0"/>
          </a:p>
          <a:p>
            <a:r>
              <a:rPr lang="en-US" b="1" dirty="0"/>
              <a:t>Trainer’s Notes:</a:t>
            </a:r>
          </a:p>
          <a:p>
            <a:r>
              <a:rPr lang="en-US" dirty="0"/>
              <a:t>Brainstorm with the larger group ways that they have been able to address the issue</a:t>
            </a:r>
            <a:r>
              <a:rPr lang="en-US" baseline="0" dirty="0"/>
              <a:t> of personnel.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990272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Rationale:</a:t>
            </a:r>
          </a:p>
          <a:p>
            <a:r>
              <a:rPr lang="en-US" dirty="0"/>
              <a:t>Consider the stakeholder (personnel) on campus who may be the best fit to implement the intervention.</a:t>
            </a:r>
          </a:p>
          <a:p>
            <a:endParaRPr lang="en-US" dirty="0"/>
          </a:p>
          <a:p>
            <a:endParaRPr lang="en-US" dirty="0"/>
          </a:p>
          <a:p>
            <a:r>
              <a:rPr lang="en-US" b="1" dirty="0"/>
              <a:t>Trainer’s Notes:</a:t>
            </a:r>
          </a:p>
          <a:p>
            <a:r>
              <a:rPr lang="en-US" dirty="0"/>
              <a:t>Here are the questions you want to ask for each intervention</a:t>
            </a:r>
            <a:r>
              <a:rPr lang="en-US" baseline="0" dirty="0"/>
              <a:t> to determine what you need to do for scheduling and identifying the appropriate personnel.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326207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Rationale:</a:t>
            </a:r>
          </a:p>
          <a:p>
            <a:r>
              <a:rPr lang="en-US"/>
              <a:t>Tier 2 interventions are supplemental supports that are provided to groups of students.  Based upon data, not all students will need or successfully respond to the same intervention.</a:t>
            </a:r>
          </a:p>
          <a:p>
            <a:endParaRPr lang="en-US"/>
          </a:p>
          <a:p>
            <a:endParaRPr lang="en-US"/>
          </a:p>
          <a:p>
            <a:r>
              <a:rPr lang="en-US" b="1"/>
              <a:t>Trainer’s Notes:</a:t>
            </a:r>
          </a:p>
          <a:p>
            <a:r>
              <a:rPr lang="en-US"/>
              <a:t>This school identified three groups</a:t>
            </a:r>
            <a:r>
              <a:rPr lang="en-US" baseline="0"/>
              <a:t> of student need:  (1) Pro-social skills, (2) Problem-solving skills, AND (3) Academic Behavior skills.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1884E-9F5F-4566-BF5A-DA818C4E5671}"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30293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1884E-9F5F-4566-BF5A-DA818C4E5671}"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2485602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Rationale:</a:t>
            </a:r>
          </a:p>
          <a:p>
            <a:r>
              <a:rPr lang="en-US"/>
              <a:t>Once students are identified, grouped, and interventions selected, the timing of delivering those interventions (a.k.a., scheduling) needs to be carefully considered.</a:t>
            </a:r>
          </a:p>
          <a:p>
            <a:endParaRPr lang="en-US"/>
          </a:p>
          <a:p>
            <a:endParaRPr lang="en-US"/>
          </a:p>
          <a:p>
            <a:r>
              <a:rPr lang="en-US" b="1"/>
              <a:t>Trainer’s Notes:</a:t>
            </a:r>
          </a:p>
          <a:p>
            <a:r>
              <a:rPr lang="en-US"/>
              <a:t>This is an example school.</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1884E-9F5F-4566-BF5A-DA818C4E5671}"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216934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82600" marR="0" lvl="0" indent="-342900" algn="l" defTabSz="914400" rtl="0" eaLnBrk="1" fontAlgn="auto" latinLnBrk="0" hangingPunct="1">
              <a:lnSpc>
                <a:spcPct val="100000"/>
              </a:lnSpc>
              <a:spcBef>
                <a:spcPts val="0"/>
              </a:spcBef>
              <a:spcAft>
                <a:spcPts val="0"/>
              </a:spcAft>
              <a:buClr>
                <a:schemeClr val="bg1"/>
              </a:buClr>
              <a:buSzPct val="100000"/>
              <a:buFont typeface="Arial"/>
              <a:buChar char="●"/>
              <a:tabLst/>
              <a:defRPr/>
            </a:pPr>
            <a:r>
              <a:rPr lang="en-US" sz="1600" dirty="0">
                <a:solidFill>
                  <a:schemeClr val="bg1"/>
                </a:solidFill>
                <a:latin typeface="Hind Vadodara" panose="020B0604020202020204" charset="0"/>
                <a:cs typeface="Hind Vadodara" panose="020B0604020202020204" charset="0"/>
              </a:rPr>
              <a:t>Following this meeting, or in the upcoming TEAM meeting, summarize student data and match to Tier 2 interventions (e.g., we have 5 students needing XXX type of intervention).</a:t>
            </a:r>
          </a:p>
          <a:p>
            <a:pPr marL="482600" indent="-342900">
              <a:buClr>
                <a:schemeClr val="bg1"/>
              </a:buClr>
              <a:buSzPct val="100000"/>
            </a:pPr>
            <a:endParaRPr lang="en-US" sz="1600" dirty="0">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878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8793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1942205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492742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326207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579805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290302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283295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dirty="0"/>
              <a:t>Taking CARE of…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Templates of forms available at https://dbr.education.uconn.edu/library/information-for-parents-and-professionals/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System to track progress? – would need an excel tracking form or could look at I-SWIS </a:t>
            </a:r>
          </a:p>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816612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8369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What’s</a:t>
            </a:r>
            <a:r>
              <a:rPr lang="en-US" baseline="0" dirty="0"/>
              <a:t> different about data at tier 2? Ask about how this differs w/regard to academic systems…at specific school  </a:t>
            </a:r>
          </a:p>
          <a:p>
            <a:r>
              <a:rPr lang="en-US" dirty="0"/>
              <a:t>Highlight 2</a:t>
            </a:r>
            <a:r>
              <a:rPr lang="en-US" baseline="30000" dirty="0"/>
              <a:t>nd</a:t>
            </a:r>
            <a:r>
              <a:rPr lang="en-US" dirty="0"/>
              <a:t> 2; data collection</a:t>
            </a:r>
            <a:r>
              <a:rPr lang="en-US" baseline="0" dirty="0"/>
              <a:t> and review is more intense at t2 </a:t>
            </a:r>
            <a:endParaRPr lang="en-US" dirty="0"/>
          </a:p>
          <a:p>
            <a:endParaRPr lang="en-US" dirty="0"/>
          </a:p>
        </p:txBody>
      </p:sp>
    </p:spTree>
    <p:extLst>
      <p:ext uri="{BB962C8B-B14F-4D97-AF65-F5344CB8AC3E}">
        <p14:creationId xmlns:p14="http://schemas.microsoft.com/office/powerpoint/2010/main" val="1710706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8057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0207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983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58750" indent="0">
              <a:buNone/>
            </a:pPr>
            <a:r>
              <a:rPr lang="en-US" dirty="0"/>
              <a:t>COACHES: </a:t>
            </a:r>
          </a:p>
          <a:p>
            <a:r>
              <a:rPr lang="en-US" dirty="0"/>
              <a:t>Seeing all of these steps can be uncomfortable or overwhelming – the goal is to walk away with an understanding of the elements and strategies to prioritize time and resources to get the steps achieved over a period of time. </a:t>
            </a:r>
          </a:p>
          <a:p>
            <a:pPr marL="158750" indent="0">
              <a:buNone/>
            </a:pPr>
            <a:endParaRPr lang="en-US" dirty="0"/>
          </a:p>
          <a:p>
            <a:pPr marL="158750" indent="0">
              <a:buNone/>
            </a:pPr>
            <a:r>
              <a:rPr lang="en-US" dirty="0"/>
              <a:t>TEAM MEMBERS</a:t>
            </a:r>
          </a:p>
          <a:p>
            <a:r>
              <a:rPr lang="en-US" dirty="0"/>
              <a:t>How will you participation in aspects of these steps support the process? </a:t>
            </a:r>
          </a:p>
        </p:txBody>
      </p:sp>
    </p:spTree>
    <p:extLst>
      <p:ext uri="{BB962C8B-B14F-4D97-AF65-F5344CB8AC3E}">
        <p14:creationId xmlns:p14="http://schemas.microsoft.com/office/powerpoint/2010/main" val="98087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0" indent="0">
              <a:buNone/>
            </a:pPr>
            <a:r>
              <a:rPr lang="en-US" dirty="0"/>
              <a:t>IF YOU HAVE NOT PARTICIPATED IN TA yet, please make a point to schedule this 1:1. </a:t>
            </a:r>
          </a:p>
          <a:p>
            <a:pPr marL="163592"/>
            <a:endParaRPr lang="en-US" dirty="0"/>
          </a:p>
          <a:p>
            <a:pPr marL="0" indent="0">
              <a:buNone/>
            </a:pPr>
            <a:r>
              <a:rPr lang="en-US" dirty="0"/>
              <a:t>Reminder: </a:t>
            </a:r>
          </a:p>
          <a:p>
            <a:pPr marL="163592"/>
            <a:r>
              <a:rPr lang="en-US" dirty="0"/>
              <a:t>Fall, Winter (Dec, Jan, Feb), and Spring TA (in addition to team TFI if time allows)</a:t>
            </a:r>
          </a:p>
          <a:p>
            <a:pPr marL="163592"/>
            <a:r>
              <a:rPr lang="en-US" dirty="0"/>
              <a:t>Special note: if schools want to complete the BL TFI that did not in Nov, we can re-open those surveys </a:t>
            </a:r>
          </a:p>
          <a:p>
            <a:pPr marL="163592"/>
            <a:r>
              <a:rPr lang="en-US" dirty="0"/>
              <a:t>March: Targeted Intervention Organizer, Part 2 preview </a:t>
            </a:r>
          </a:p>
          <a:p>
            <a:pPr marL="163592"/>
            <a:r>
              <a:rPr lang="en-US" dirty="0"/>
              <a:t>End of April/May will be TFI assessments with trainers</a:t>
            </a:r>
          </a:p>
          <a:p>
            <a:pPr marL="158750" indent="0" algn="l">
              <a:buFont typeface="Arial" panose="020B0604020202020204" pitchFamily="34" charset="0"/>
              <a:buNone/>
            </a:pPr>
            <a:endParaRPr lang="en-US" b="0" i="0" dirty="0">
              <a:solidFill>
                <a:srgbClr val="000000"/>
              </a:solidFill>
              <a:effectLst/>
              <a:latin typeface="Arial"/>
            </a:endParaRPr>
          </a:p>
          <a:p>
            <a:pPr marL="158750" indent="0" algn="l">
              <a:buFont typeface="Arial" panose="020B0604020202020204" pitchFamily="34" charset="0"/>
              <a:buNone/>
            </a:pPr>
            <a:endParaRPr lang="en-US" b="0" i="0" dirty="0">
              <a:solidFill>
                <a:srgbClr val="000000"/>
              </a:solidFill>
              <a:effectLst/>
              <a:latin typeface="Arial"/>
            </a:endParaRPr>
          </a:p>
          <a:p>
            <a:pPr marL="158750" indent="0" algn="l">
              <a:buFont typeface="Arial" panose="020B0604020202020204" pitchFamily="34" charset="0"/>
              <a:buNone/>
            </a:pPr>
            <a:r>
              <a:rPr lang="en-US" b="0" i="0" dirty="0">
                <a:solidFill>
                  <a:srgbClr val="212529"/>
                </a:solidFill>
                <a:effectLst/>
                <a:latin typeface="Open Sans" panose="020B0606030504020204" pitchFamily="34" charset="0"/>
              </a:rPr>
              <a:t>If you need to access these materials through google, find the link at https://sebacademy.edc.org/tier-2-year-1-february-coach-meeting</a:t>
            </a:r>
          </a:p>
          <a:p>
            <a:pPr>
              <a:buFont typeface="Arial" panose="020B0604020202020204" pitchFamily="34" charset="0"/>
              <a:buChar char="•"/>
            </a:pPr>
            <a:r>
              <a:rPr lang="en-US" dirty="0">
                <a:hlinkClick r:id="rId3"/>
              </a:rPr>
              <a:t>CICO Rollout Checklist</a:t>
            </a:r>
            <a:r>
              <a:rPr lang="en-US" dirty="0"/>
              <a:t> (comprehensive checklist for installing CICO) </a:t>
            </a:r>
          </a:p>
          <a:p>
            <a:pPr>
              <a:buFont typeface="Arial" panose="020B0604020202020204" pitchFamily="34" charset="0"/>
              <a:buChar char="•"/>
            </a:pPr>
            <a:r>
              <a:rPr lang="en-US" dirty="0">
                <a:hlinkClick r:id="rId4"/>
              </a:rPr>
              <a:t>CICO Self-Assessment</a:t>
            </a:r>
            <a:r>
              <a:rPr lang="en-US" dirty="0"/>
              <a:t> (simpler checklist with space for the team to action plan) </a:t>
            </a:r>
          </a:p>
          <a:p>
            <a:pPr>
              <a:buFont typeface="Arial" panose="020B0604020202020204" pitchFamily="34" charset="0"/>
              <a:buChar char="•"/>
            </a:pPr>
            <a:r>
              <a:rPr lang="en-US" dirty="0">
                <a:hlinkClick r:id="rId5"/>
              </a:rPr>
              <a:t>T2 Intervention Checklist</a:t>
            </a:r>
            <a:r>
              <a:rPr lang="en-US" dirty="0"/>
              <a:t> (assessing T2 features across multiple interventions)</a:t>
            </a:r>
          </a:p>
          <a:p>
            <a:pPr algn="l">
              <a:buFont typeface="Arial" panose="020B0604020202020204" pitchFamily="34" charset="0"/>
              <a:buChar char="•"/>
            </a:pPr>
            <a:endParaRPr lang="en-US" b="0" i="0" dirty="0">
              <a:solidFill>
                <a:srgbClr val="212529"/>
              </a:solidFill>
              <a:effectLst/>
              <a:latin typeface="Open Sans" panose="020B0606030504020204" pitchFamily="34" charset="0"/>
            </a:endParaRPr>
          </a:p>
          <a:p>
            <a:pPr marL="163592"/>
            <a:endParaRPr lang="en-US" dirty="0"/>
          </a:p>
          <a:p>
            <a:pPr marL="163592"/>
            <a:endParaRPr lang="en-US" dirty="0"/>
          </a:p>
        </p:txBody>
      </p:sp>
    </p:spTree>
    <p:extLst>
      <p:ext uri="{BB962C8B-B14F-4D97-AF65-F5344CB8AC3E}">
        <p14:creationId xmlns:p14="http://schemas.microsoft.com/office/powerpoint/2010/main" val="1469937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a:r>
              <a:rPr lang="en-US" dirty="0"/>
              <a:t>Evaluation Link </a:t>
            </a:r>
          </a:p>
          <a:p>
            <a:pPr marL="163592"/>
            <a:r>
              <a:rPr lang="en-US" sz="1900" u="sng" dirty="0">
                <a:solidFill>
                  <a:srgbClr val="0563C1"/>
                </a:solidFill>
                <a:latin typeface="Calibri" panose="020F0502020204030204" pitchFamily="34" charset="0"/>
                <a:hlinkClick r:id="rId3"/>
              </a:rPr>
              <a:t>https://edc.co1.qualtrics.com/jfe/form/SV_cBF9GI7gVEBsfSC</a:t>
            </a:r>
            <a:endParaRPr lang="en-US" sz="1900" u="sng" dirty="0">
              <a:solidFill>
                <a:srgbClr val="0563C1"/>
              </a:solidFill>
              <a:latin typeface="Calibri" panose="020F0502020204030204" pitchFamily="34" charset="0"/>
            </a:endParaRPr>
          </a:p>
          <a:p>
            <a:pPr marL="163592"/>
            <a:endParaRPr lang="en-US" dirty="0"/>
          </a:p>
        </p:txBody>
      </p:sp>
    </p:spTree>
    <p:extLst>
      <p:ext uri="{BB962C8B-B14F-4D97-AF65-F5344CB8AC3E}">
        <p14:creationId xmlns:p14="http://schemas.microsoft.com/office/powerpoint/2010/main" val="294589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379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0" indent="0">
              <a:buNone/>
            </a:pPr>
            <a:r>
              <a:rPr lang="en-US" dirty="0"/>
              <a:t>IF YOU HAVE NOT PARTICIPATED IN TA yet, please make a point to schedule this 1:1. </a:t>
            </a:r>
          </a:p>
          <a:p>
            <a:pPr marL="163592"/>
            <a:endParaRPr lang="en-US" dirty="0"/>
          </a:p>
          <a:p>
            <a:pPr marL="0" indent="0">
              <a:buNone/>
            </a:pPr>
            <a:r>
              <a:rPr lang="en-US" dirty="0"/>
              <a:t>Reminder: </a:t>
            </a:r>
          </a:p>
          <a:p>
            <a:pPr marL="163592"/>
            <a:r>
              <a:rPr lang="en-US" dirty="0"/>
              <a:t>Fall, Winter (Dec, Jan, Feb), and Spring TA (in addition to team TFI if time allows)</a:t>
            </a:r>
          </a:p>
          <a:p>
            <a:pPr marL="163592"/>
            <a:r>
              <a:rPr lang="en-US" dirty="0"/>
              <a:t>Special note: if schools want to complete the BL TFI that did not in Nov, we can re-open those surveys </a:t>
            </a:r>
          </a:p>
          <a:p>
            <a:pPr marL="163592"/>
            <a:r>
              <a:rPr lang="en-US" dirty="0"/>
              <a:t>March: Targeted Intervention Organizer, Part 2 preview </a:t>
            </a:r>
          </a:p>
          <a:p>
            <a:pPr marL="163592"/>
            <a:r>
              <a:rPr lang="en-US" dirty="0"/>
              <a:t>End of April/May will be TFI assessments with trainers</a:t>
            </a:r>
          </a:p>
        </p:txBody>
      </p:sp>
    </p:spTree>
    <p:extLst>
      <p:ext uri="{BB962C8B-B14F-4D97-AF65-F5344CB8AC3E}">
        <p14:creationId xmlns:p14="http://schemas.microsoft.com/office/powerpoint/2010/main" val="3152751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58750" indent="0">
              <a:buNone/>
            </a:pPr>
            <a:r>
              <a:rPr lang="en-US" dirty="0"/>
              <a:t>COACHES: </a:t>
            </a:r>
          </a:p>
          <a:p>
            <a:r>
              <a:rPr lang="en-US" dirty="0"/>
              <a:t>Seeing all of these steps can be uncomfortable or overwhelming – the goal is to walk away with an understanding of the elements and strategies to prioritize time and resources to get the steps achieved over a period of time. </a:t>
            </a:r>
          </a:p>
          <a:p>
            <a:pPr marL="158750" indent="0">
              <a:buNone/>
            </a:pPr>
            <a:endParaRPr lang="en-US" dirty="0"/>
          </a:p>
          <a:p>
            <a:pPr marL="158750" indent="0">
              <a:buNone/>
            </a:pPr>
            <a:r>
              <a:rPr lang="en-US" dirty="0"/>
              <a:t>TEAM MEMBERS</a:t>
            </a:r>
          </a:p>
          <a:p>
            <a:r>
              <a:rPr lang="en-US" dirty="0"/>
              <a:t>How will you participation in aspects of these steps support the process? </a:t>
            </a:r>
          </a:p>
        </p:txBody>
      </p:sp>
    </p:spTree>
    <p:extLst>
      <p:ext uri="{BB962C8B-B14F-4D97-AF65-F5344CB8AC3E}">
        <p14:creationId xmlns:p14="http://schemas.microsoft.com/office/powerpoint/2010/main" val="216031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CW-FIT:  </a:t>
            </a:r>
          </a:p>
          <a:p>
            <a:r>
              <a:rPr lang="en-US" dirty="0"/>
              <a:t>The CW-FIT program is a multilevel group contingency intervention that broadly addresses common functions of problem behavior. The CW-FIT is considered a classroom-level primary intervention because it is used with all students in a class. For students not responding to the primary-level intervention-group contingency, secondary-level or targeted interventions of self-management and help-card procedures are implemented. Students that do not respond to either primary or secondary intervention are candidates for tertiary level support. </a:t>
            </a:r>
          </a:p>
          <a:p>
            <a:r>
              <a:rPr lang="en-US" dirty="0"/>
              <a:t>https://www.youtube.com/watch?v=PR_D291by4E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https://charts.intensiveintervention.org/intervention/toolSGL/3539f6442db882bf</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https://www.ncbi.nlm.nih.gov/pmc/articles/PMC4532396/</a:t>
            </a:r>
          </a:p>
          <a:p>
            <a:endParaRPr lang="en-US" dirty="0"/>
          </a:p>
          <a:p>
            <a:endParaRPr lang="en-US" dirty="0"/>
          </a:p>
        </p:txBody>
      </p:sp>
    </p:spTree>
    <p:extLst>
      <p:ext uri="{BB962C8B-B14F-4D97-AF65-F5344CB8AC3E}">
        <p14:creationId xmlns:p14="http://schemas.microsoft.com/office/powerpoint/2010/main" val="1623902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These are Tier 2 practices that schools often implement and we are using these as examples to help demonstrate the various system, data, and practices features.</a:t>
            </a:r>
          </a:p>
          <a:p>
            <a:r>
              <a:rPr lang="en-US" dirty="0"/>
              <a:t>What do these interventions have in common? What are some critical features?  </a:t>
            </a:r>
          </a:p>
          <a:p>
            <a:endParaRPr lang="en-US" dirty="0"/>
          </a:p>
          <a:p>
            <a:r>
              <a:rPr lang="en-US" dirty="0"/>
              <a:t>https://checkandconnect.umn.edu/</a:t>
            </a:r>
          </a:p>
          <a:p>
            <a:pPr lvl="1"/>
            <a:r>
              <a:rPr lang="en-US" dirty="0"/>
              <a:t>Overview video - https://www.youtube.com/watch?v=3_-AFbDLn9c</a:t>
            </a:r>
          </a:p>
          <a:p>
            <a:r>
              <a:rPr lang="en-US" dirty="0"/>
              <a:t>https://smhcollaborative.org/rep/</a:t>
            </a:r>
          </a:p>
          <a:p>
            <a:endParaRPr lang="en-US" sz="1800" b="0" i="0" u="sng" strike="noStrike" dirty="0">
              <a:solidFill>
                <a:srgbClr val="0563C1"/>
              </a:solidFill>
              <a:effectLst/>
              <a:latin typeface="Calibri" panose="020F0502020204030204" pitchFamily="34" charset="0"/>
              <a:hlinkClick r:id="rId3"/>
            </a:endParaRPr>
          </a:p>
          <a:p>
            <a:r>
              <a:rPr lang="en-US" sz="1800" b="0" i="0" u="sng" strike="noStrike" dirty="0">
                <a:solidFill>
                  <a:srgbClr val="0563C1"/>
                </a:solidFill>
                <a:effectLst/>
                <a:latin typeface="Calibri" panose="020F0502020204030204" pitchFamily="34" charset="0"/>
                <a:hlinkClick r:id="rId3"/>
              </a:rPr>
              <a:t>Milwaukee PBIS Social Academic Intervention Groups</a:t>
            </a:r>
            <a:r>
              <a:rPr lang="en-US" dirty="0"/>
              <a:t> (SAIG) – go to the website for a list of lessons</a:t>
            </a:r>
          </a:p>
          <a:p>
            <a:endParaRPr lang="en-US" dirty="0"/>
          </a:p>
        </p:txBody>
      </p:sp>
    </p:spTree>
    <p:extLst>
      <p:ext uri="{BB962C8B-B14F-4D97-AF65-F5344CB8AC3E}">
        <p14:creationId xmlns:p14="http://schemas.microsoft.com/office/powerpoint/2010/main" val="5829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0556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7605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298693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8" y="2834276"/>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10"/>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982843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2"/>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10"/>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228741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8" y="2834276"/>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10"/>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531196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6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33124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10"/>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7"/>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939954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8" y="2834276"/>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10"/>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591178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6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264527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10"/>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7"/>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265063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10"/>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7"/>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0167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24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78" lvl="0" indent="-330184" rtl="0">
              <a:lnSpc>
                <a:spcPct val="100000"/>
              </a:lnSpc>
              <a:spcBef>
                <a:spcPts val="0"/>
              </a:spcBef>
              <a:spcAft>
                <a:spcPts val="0"/>
              </a:spcAft>
              <a:buClr>
                <a:schemeClr val="accent2"/>
              </a:buClr>
              <a:buSzPts val="1600"/>
              <a:buFont typeface="Raleway Thin"/>
              <a:buChar char="●"/>
              <a:defRPr sz="1800"/>
            </a:lvl1pPr>
            <a:lvl2pPr marL="914355" lvl="1" indent="-330184" rtl="0">
              <a:spcBef>
                <a:spcPts val="1600"/>
              </a:spcBef>
              <a:spcAft>
                <a:spcPts val="0"/>
              </a:spcAft>
              <a:buSzPts val="1600"/>
              <a:buFont typeface="Nunito Light"/>
              <a:buChar char="○"/>
              <a:defRPr/>
            </a:lvl2pPr>
            <a:lvl3pPr marL="1371532" lvl="2" indent="-323834" rtl="0">
              <a:spcBef>
                <a:spcPts val="1600"/>
              </a:spcBef>
              <a:spcAft>
                <a:spcPts val="0"/>
              </a:spcAft>
              <a:buSzPts val="1500"/>
              <a:buFont typeface="Nunito Light"/>
              <a:buChar char="■"/>
              <a:defRPr/>
            </a:lvl3pPr>
            <a:lvl4pPr marL="1828709" lvl="3" indent="-323834" rtl="0">
              <a:spcBef>
                <a:spcPts val="1600"/>
              </a:spcBef>
              <a:spcAft>
                <a:spcPts val="0"/>
              </a:spcAft>
              <a:buSzPts val="1500"/>
              <a:buFont typeface="Nunito Light"/>
              <a:buChar char="●"/>
              <a:defRPr/>
            </a:lvl4pPr>
            <a:lvl5pPr marL="2285886" lvl="4" indent="-317484" rtl="0">
              <a:spcBef>
                <a:spcPts val="1600"/>
              </a:spcBef>
              <a:spcAft>
                <a:spcPts val="0"/>
              </a:spcAft>
              <a:buSzPts val="1400"/>
              <a:buFont typeface="Nunito Light"/>
              <a:buChar char="○"/>
              <a:defRPr/>
            </a:lvl5pPr>
            <a:lvl6pPr marL="2743064" lvl="5" indent="-317484" rtl="0">
              <a:spcBef>
                <a:spcPts val="1600"/>
              </a:spcBef>
              <a:spcAft>
                <a:spcPts val="0"/>
              </a:spcAft>
              <a:buSzPts val="1400"/>
              <a:buFont typeface="Nunito Light"/>
              <a:buChar char="■"/>
              <a:defRPr/>
            </a:lvl6pPr>
            <a:lvl7pPr marL="3200240" lvl="6" indent="-311135" rtl="0">
              <a:spcBef>
                <a:spcPts val="1600"/>
              </a:spcBef>
              <a:spcAft>
                <a:spcPts val="0"/>
              </a:spcAft>
              <a:buSzPts val="1300"/>
              <a:buFont typeface="Nunito Light"/>
              <a:buChar char="●"/>
              <a:defRPr/>
            </a:lvl7pPr>
            <a:lvl8pPr marL="3657418" lvl="7" indent="-311135" rtl="0">
              <a:spcBef>
                <a:spcPts val="1600"/>
              </a:spcBef>
              <a:spcAft>
                <a:spcPts val="0"/>
              </a:spcAft>
              <a:buSzPts val="1300"/>
              <a:buFont typeface="Nunito Light"/>
              <a:buChar char="○"/>
              <a:defRPr/>
            </a:lvl8pPr>
            <a:lvl9pPr marL="4114595" lvl="8" indent="-317484"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8" y="2834276"/>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671950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4" y="3553519"/>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596958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8" y="2834276"/>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10"/>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999928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235323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85561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4641549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99809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78816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5717967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73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261863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4582133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203899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1603980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483618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922668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692798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937444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086581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6730197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68327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440179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512778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565378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723404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703328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016590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376789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94040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102488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9366829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968089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7598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402879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7041593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6313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78" lvl="0" indent="-304786">
              <a:lnSpc>
                <a:spcPct val="100000"/>
              </a:lnSpc>
              <a:spcBef>
                <a:spcPts val="0"/>
              </a:spcBef>
              <a:spcAft>
                <a:spcPts val="0"/>
              </a:spcAft>
              <a:buClr>
                <a:srgbClr val="434343"/>
              </a:buClr>
              <a:buSzPts val="1200"/>
              <a:buFont typeface="Open Sans SemiBold"/>
              <a:buAutoNum type="arabicPeriod"/>
              <a:defRPr sz="1200"/>
            </a:lvl1pPr>
            <a:lvl2pPr marL="914355" lvl="1" indent="-304786">
              <a:spcBef>
                <a:spcPts val="1600"/>
              </a:spcBef>
              <a:spcAft>
                <a:spcPts val="0"/>
              </a:spcAft>
              <a:buClr>
                <a:srgbClr val="434343"/>
              </a:buClr>
              <a:buSzPts val="1200"/>
              <a:buFont typeface="Roboto Condensed Light"/>
              <a:buAutoNum type="alphaLcPeriod"/>
              <a:defRPr/>
            </a:lvl2pPr>
            <a:lvl3pPr marL="1371532" lvl="2" indent="-317484">
              <a:spcBef>
                <a:spcPts val="1600"/>
              </a:spcBef>
              <a:spcAft>
                <a:spcPts val="0"/>
              </a:spcAft>
              <a:buClr>
                <a:srgbClr val="434343"/>
              </a:buClr>
              <a:buSzPts val="1400"/>
              <a:buFont typeface="Roboto Condensed Light"/>
              <a:buAutoNum type="romanLcPeriod"/>
              <a:defRPr/>
            </a:lvl3pPr>
            <a:lvl4pPr marL="1828709" lvl="3" indent="-317484">
              <a:spcBef>
                <a:spcPts val="1600"/>
              </a:spcBef>
              <a:spcAft>
                <a:spcPts val="0"/>
              </a:spcAft>
              <a:buClr>
                <a:srgbClr val="434343"/>
              </a:buClr>
              <a:buSzPts val="1400"/>
              <a:buFont typeface="Roboto Condensed Light"/>
              <a:buAutoNum type="arabicPeriod"/>
              <a:defRPr/>
            </a:lvl4pPr>
            <a:lvl5pPr marL="2285886" lvl="4" indent="-317484">
              <a:spcBef>
                <a:spcPts val="1600"/>
              </a:spcBef>
              <a:spcAft>
                <a:spcPts val="0"/>
              </a:spcAft>
              <a:buClr>
                <a:srgbClr val="434343"/>
              </a:buClr>
              <a:buSzPts val="1400"/>
              <a:buFont typeface="Roboto Condensed Light"/>
              <a:buAutoNum type="alphaLcPeriod"/>
              <a:defRPr/>
            </a:lvl5pPr>
            <a:lvl6pPr marL="2743064" lvl="5" indent="-317484">
              <a:spcBef>
                <a:spcPts val="1600"/>
              </a:spcBef>
              <a:spcAft>
                <a:spcPts val="0"/>
              </a:spcAft>
              <a:buClr>
                <a:srgbClr val="434343"/>
              </a:buClr>
              <a:buSzPts val="1400"/>
              <a:buFont typeface="Roboto Condensed Light"/>
              <a:buAutoNum type="romanLcPeriod"/>
              <a:defRPr/>
            </a:lvl6pPr>
            <a:lvl7pPr marL="3200240" lvl="6" indent="-317484">
              <a:spcBef>
                <a:spcPts val="1600"/>
              </a:spcBef>
              <a:spcAft>
                <a:spcPts val="0"/>
              </a:spcAft>
              <a:buClr>
                <a:srgbClr val="434343"/>
              </a:buClr>
              <a:buSzPts val="1400"/>
              <a:buFont typeface="Roboto Condensed Light"/>
              <a:buAutoNum type="arabicPeriod"/>
              <a:defRPr/>
            </a:lvl7pPr>
            <a:lvl8pPr marL="3657418" lvl="7" indent="-317484">
              <a:spcBef>
                <a:spcPts val="1600"/>
              </a:spcBef>
              <a:spcAft>
                <a:spcPts val="0"/>
              </a:spcAft>
              <a:buClr>
                <a:srgbClr val="434343"/>
              </a:buClr>
              <a:buSzPts val="1400"/>
              <a:buFont typeface="Roboto Condensed Light"/>
              <a:buAutoNum type="alphaLcPeriod"/>
              <a:defRPr/>
            </a:lvl8pPr>
            <a:lvl9pPr marL="4114595" lvl="8" indent="-317484">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1" y="10"/>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8"/>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741368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844719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128031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011706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593323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397699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40837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7623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4135017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827018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1454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3312870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638520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9864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01393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723425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53380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23068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74729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611925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659589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050697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202273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58818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8215354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2736895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0362789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2517008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977677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068162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999698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935813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38528925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924354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9368495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383756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5302125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738037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437462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3068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8294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4677296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8046410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576539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25096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803481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3045110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9133872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839635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815912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43589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1476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638348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199288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1212840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36213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91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918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1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2533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642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025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8795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53150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338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974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695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59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17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6389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5202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90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881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1041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8267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69428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346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003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64921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832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954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3438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27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3982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6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1168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87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6129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587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2938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Resources">
  <p:cSld name="CUSTOM_13">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3101176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982042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184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8536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269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60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90416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007132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77143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633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2808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72023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8037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1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369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617894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992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04038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43818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75648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2313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41414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73773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56483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5804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15473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83828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009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806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28276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01271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0083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5896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50755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561795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618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297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89339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2385891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8" y="1312035"/>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2"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8664749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01467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78" lvl="0" indent="-304786">
              <a:lnSpc>
                <a:spcPct val="100000"/>
              </a:lnSpc>
              <a:spcBef>
                <a:spcPts val="0"/>
              </a:spcBef>
              <a:spcAft>
                <a:spcPts val="0"/>
              </a:spcAft>
              <a:buClr>
                <a:srgbClr val="434343"/>
              </a:buClr>
              <a:buSzPts val="1200"/>
              <a:buFont typeface="Open Sans SemiBold"/>
              <a:buAutoNum type="arabicPeriod"/>
              <a:defRPr sz="1200"/>
            </a:lvl1pPr>
            <a:lvl2pPr marL="914355" lvl="1" indent="-304786">
              <a:spcBef>
                <a:spcPts val="1600"/>
              </a:spcBef>
              <a:spcAft>
                <a:spcPts val="0"/>
              </a:spcAft>
              <a:buClr>
                <a:srgbClr val="434343"/>
              </a:buClr>
              <a:buSzPts val="1200"/>
              <a:buFont typeface="Roboto Condensed Light"/>
              <a:buAutoNum type="alphaLcPeriod"/>
              <a:defRPr/>
            </a:lvl2pPr>
            <a:lvl3pPr marL="1371532" lvl="2" indent="-317484">
              <a:spcBef>
                <a:spcPts val="1600"/>
              </a:spcBef>
              <a:spcAft>
                <a:spcPts val="0"/>
              </a:spcAft>
              <a:buClr>
                <a:srgbClr val="434343"/>
              </a:buClr>
              <a:buSzPts val="1400"/>
              <a:buFont typeface="Roboto Condensed Light"/>
              <a:buAutoNum type="romanLcPeriod"/>
              <a:defRPr/>
            </a:lvl3pPr>
            <a:lvl4pPr marL="1828709" lvl="3" indent="-317484">
              <a:spcBef>
                <a:spcPts val="1600"/>
              </a:spcBef>
              <a:spcAft>
                <a:spcPts val="0"/>
              </a:spcAft>
              <a:buClr>
                <a:srgbClr val="434343"/>
              </a:buClr>
              <a:buSzPts val="1400"/>
              <a:buFont typeface="Roboto Condensed Light"/>
              <a:buAutoNum type="arabicPeriod"/>
              <a:defRPr/>
            </a:lvl4pPr>
            <a:lvl5pPr marL="2285886" lvl="4" indent="-317484">
              <a:spcBef>
                <a:spcPts val="1600"/>
              </a:spcBef>
              <a:spcAft>
                <a:spcPts val="0"/>
              </a:spcAft>
              <a:buClr>
                <a:srgbClr val="434343"/>
              </a:buClr>
              <a:buSzPts val="1400"/>
              <a:buFont typeface="Roboto Condensed Light"/>
              <a:buAutoNum type="alphaLcPeriod"/>
              <a:defRPr/>
            </a:lvl5pPr>
            <a:lvl6pPr marL="2743064" lvl="5" indent="-317484">
              <a:spcBef>
                <a:spcPts val="1600"/>
              </a:spcBef>
              <a:spcAft>
                <a:spcPts val="0"/>
              </a:spcAft>
              <a:buClr>
                <a:srgbClr val="434343"/>
              </a:buClr>
              <a:buSzPts val="1400"/>
              <a:buFont typeface="Roboto Condensed Light"/>
              <a:buAutoNum type="romanLcPeriod"/>
              <a:defRPr/>
            </a:lvl6pPr>
            <a:lvl7pPr marL="3200240" lvl="6" indent="-317484">
              <a:spcBef>
                <a:spcPts val="1600"/>
              </a:spcBef>
              <a:spcAft>
                <a:spcPts val="0"/>
              </a:spcAft>
              <a:buClr>
                <a:srgbClr val="434343"/>
              </a:buClr>
              <a:buSzPts val="1400"/>
              <a:buFont typeface="Roboto Condensed Light"/>
              <a:buAutoNum type="arabicPeriod"/>
              <a:defRPr/>
            </a:lvl7pPr>
            <a:lvl8pPr marL="3657418" lvl="7" indent="-317484">
              <a:spcBef>
                <a:spcPts val="1600"/>
              </a:spcBef>
              <a:spcAft>
                <a:spcPts val="0"/>
              </a:spcAft>
              <a:buClr>
                <a:srgbClr val="434343"/>
              </a:buClr>
              <a:buSzPts val="1400"/>
              <a:buFont typeface="Roboto Condensed Light"/>
              <a:buAutoNum type="alphaLcPeriod"/>
              <a:defRPr/>
            </a:lvl8pPr>
            <a:lvl9pPr marL="4114595" lvl="8" indent="-317484">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1" y="10"/>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8"/>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6263117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39168170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8" y="2834276"/>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10"/>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344560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846179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689991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18383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theme" Target="../theme/theme5.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theme" Target="../theme/theme6.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theme" Target="../theme/theme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theme" Target="../theme/theme8.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7339595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86697468"/>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60" r:id="rId4"/>
    <p:sldLayoutId id="2147483668" r:id="rId5"/>
    <p:sldLayoutId id="2147483780" r:id="rId6"/>
    <p:sldLayoutId id="2147483782" r:id="rId7"/>
    <p:sldLayoutId id="2147483801" r:id="rId8"/>
    <p:sldLayoutId id="2147483908" r:id="rId9"/>
    <p:sldLayoutId id="2147483979" r:id="rId10"/>
    <p:sldLayoutId id="2147483980" r:id="rId11"/>
    <p:sldLayoutId id="2147483981" r:id="rId12"/>
    <p:sldLayoutId id="2147483982" r:id="rId13"/>
    <p:sldLayoutId id="2147483983" r:id="rId14"/>
    <p:sldLayoutId id="2147483984" r:id="rId15"/>
    <p:sldLayoutId id="21474839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25100340"/>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253031"/>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229965425"/>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103831624"/>
      </p:ext>
    </p:extLst>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70644312"/>
      </p:ext>
    </p:extLst>
  </p:cSld>
  <p:clrMap bg1="lt1" tx1="dk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c.co1.qualtrics.com/jfe/form/SV_5BiXqi4bxzOCMS2" TargetMode="External"/><Relationship Id="rId7" Type="http://schemas.openxmlformats.org/officeDocument/2006/relationships/hyperlink" Target="https://drive.google.com/drive/folders/1V-_7g4eyqWSyxramsk4Xk8M1X8qUzR6Y?usp=share_link" TargetMode="External"/><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hyperlink" Target="https://sebacademy.edc.org/pbis-tier-2-year-1" TargetMode="External"/><Relationship Id="rId5" Type="http://schemas.openxmlformats.org/officeDocument/2006/relationships/hyperlink" Target="https://edc.co1.qualtrics.com/jfe/form/SV_cBF9GI7gVEBsfSC" TargetMode="External"/><Relationship Id="rId4" Type="http://schemas.openxmlformats.org/officeDocument/2006/relationships/hyperlink" Target="https://docs.google.com/presentation/d/1V25G1XNS5TK0gHZZEthymoHtd3P917TtfqNObL0lLpw/edit?usp=sharin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drive.google.com/drive/folders/18ORBUDvCvhbkFQGuqvmySUtppg20IQF7?usp=share_link" TargetMode="External"/><Relationship Id="rId7" Type="http://schemas.openxmlformats.org/officeDocument/2006/relationships/hyperlink" Target="https://www.ncbi.nlm.nih.gov/pmc/articles/PMC4532396/" TargetMode="External"/><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hyperlink" Target="https://smhcollaborative.org/rep/" TargetMode="External"/><Relationship Id="rId5" Type="http://schemas.openxmlformats.org/officeDocument/2006/relationships/hyperlink" Target="https://mps.milwaukee.k12.wi.us/en/Families/Family-Services/Intervention---PBIS/SAIG-Curriculum.htm" TargetMode="External"/><Relationship Id="rId4" Type="http://schemas.openxmlformats.org/officeDocument/2006/relationships/hyperlink" Target="https://checkandconnect.umn.edu/" TargetMode="External"/><Relationship Id="rId9" Type="http://schemas.openxmlformats.org/officeDocument/2006/relationships/hyperlink" Target="https://news.euspert.com/improve-communication-skills-get-poin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29.tif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6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6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6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62.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62.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0.xml"/><Relationship Id="rId1" Type="http://schemas.openxmlformats.org/officeDocument/2006/relationships/slideLayout" Target="../slideLayouts/slideLayout62.xml"/><Relationship Id="rId4" Type="http://schemas.openxmlformats.org/officeDocument/2006/relationships/image" Target="../media/image65.tif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6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5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7.xml"/><Relationship Id="rId1" Type="http://schemas.openxmlformats.org/officeDocument/2006/relationships/slideLayout" Target="../slideLayouts/slideLayout5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1.xml.rels><?xml version="1.0" encoding="UTF-8" standalone="yes"?>
<Relationships xmlns="http://schemas.openxmlformats.org/package/2006/relationships"><Relationship Id="rId3" Type="http://schemas.openxmlformats.org/officeDocument/2006/relationships/hyperlink" Target="mailto:mwhandler@gmail.com" TargetMode="External"/><Relationship Id="rId2" Type="http://schemas.openxmlformats.org/officeDocument/2006/relationships/notesSlide" Target="../notesSlides/notesSlide48.xml"/><Relationship Id="rId1" Type="http://schemas.openxmlformats.org/officeDocument/2006/relationships/slideLayout" Target="../slideLayouts/slideLayout60.xml"/><Relationship Id="rId4" Type="http://schemas.openxmlformats.org/officeDocument/2006/relationships/hyperlink" Target="mailto:Katherine.meyer@uconn.edu"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www.resa.net/teaching-learning/pbis" TargetMode="Externa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685800" y="118507"/>
            <a:ext cx="7772400" cy="1021556"/>
          </a:xfrm>
        </p:spPr>
        <p:txBody>
          <a:bodyPr/>
          <a:lstStyle/>
          <a:p>
            <a:pPr algn="ctr"/>
            <a:r>
              <a:rPr lang="en-US" dirty="0">
                <a:ea typeface="ＭＳ Ｐゴシック"/>
              </a:rPr>
              <a:t>Welcome to</a:t>
            </a:r>
            <a:br>
              <a:rPr lang="en-US" dirty="0">
                <a:ea typeface="ＭＳ Ｐゴシック"/>
              </a:rPr>
            </a:br>
            <a:r>
              <a:rPr lang="en-US" dirty="0">
                <a:ea typeface="ＭＳ Ｐゴシック"/>
              </a:rPr>
              <a:t>Tier 2</a:t>
            </a:r>
            <a:r>
              <a:rPr lang="en-US" dirty="0">
                <a:ea typeface="ＭＳ Ｐゴシック"/>
                <a:cs typeface="ＭＳ Ｐゴシック" pitchFamily="-108" charset="-128"/>
              </a:rPr>
              <a:t> Coaches meeting!</a:t>
            </a:r>
            <a:endParaRPr lang="en-US"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295144" y="1140064"/>
            <a:ext cx="3285452" cy="3810878"/>
          </a:xfrm>
        </p:spPr>
        <p:txBody>
          <a:bodyPr/>
          <a:lstStyle/>
          <a:p>
            <a:r>
              <a:rPr lang="en-US" sz="2100" b="1" dirty="0">
                <a:solidFill>
                  <a:schemeClr val="bg1"/>
                </a:solidFill>
              </a:rPr>
              <a:t>GETTING STARTED:</a:t>
            </a:r>
          </a:p>
          <a:p>
            <a:pPr marL="285743" indent="-285743">
              <a:spcAft>
                <a:spcPts val="900"/>
              </a:spcAft>
              <a:buClr>
                <a:srgbClr val="047E95"/>
              </a:buClr>
              <a:buFont typeface="Wingdings" panose="05000000000000000000" pitchFamily="2" charset="2"/>
              <a:buChar char="ü"/>
            </a:pPr>
            <a:r>
              <a:rPr lang="en-US" sz="1800" dirty="0">
                <a:solidFill>
                  <a:schemeClr val="accent4">
                    <a:lumMod val="60000"/>
                    <a:lumOff val="40000"/>
                  </a:schemeClr>
                </a:solidFill>
              </a:rPr>
              <a:t>Complete the </a:t>
            </a:r>
            <a:r>
              <a:rPr lang="en-US" sz="1800" dirty="0">
                <a:hlinkClick r:id="rId3"/>
              </a:rPr>
              <a:t>ATTENDANCE</a:t>
            </a:r>
            <a:r>
              <a:rPr lang="en-US" sz="1800" dirty="0"/>
              <a:t> </a:t>
            </a:r>
          </a:p>
          <a:p>
            <a:pPr marL="285743" indent="-285743">
              <a:spcAft>
                <a:spcPts val="900"/>
              </a:spcAft>
              <a:buClr>
                <a:srgbClr val="047E95"/>
              </a:buClr>
              <a:buFont typeface="Wingdings" panose="05000000000000000000" pitchFamily="2" charset="2"/>
              <a:buChar char="ü"/>
            </a:pPr>
            <a:endParaRPr lang="en-US" sz="1800" dirty="0"/>
          </a:p>
          <a:p>
            <a:r>
              <a:rPr lang="en-US" sz="2100" b="1" dirty="0">
                <a:solidFill>
                  <a:schemeClr val="bg1"/>
                </a:solidFill>
              </a:rPr>
              <a:t>WHILE YOU WAIT: </a:t>
            </a:r>
          </a:p>
          <a:p>
            <a:pPr marL="285743" indent="-285743">
              <a:spcAft>
                <a:spcPts val="900"/>
              </a:spcAft>
              <a:buClr>
                <a:srgbClr val="047E95"/>
              </a:buClr>
              <a:buFont typeface="Wingdings" panose="05000000000000000000" pitchFamily="2" charset="2"/>
              <a:buChar char="ü"/>
            </a:pPr>
            <a:r>
              <a:rPr kumimoji="0" lang="en-US" sz="1800" b="0" i="0" u="none" strike="noStrike" kern="0" cap="none" spc="0" normalizeH="0" baseline="0" noProof="0" dirty="0">
                <a:ln>
                  <a:noFill/>
                </a:ln>
                <a:solidFill>
                  <a:srgbClr val="FFFF00"/>
                </a:solidFill>
                <a:effectLst/>
                <a:uLnTx/>
                <a:uFillTx/>
                <a:latin typeface="Hind Vadodara"/>
                <a:cs typeface="Hind Vadodara"/>
                <a:sym typeface="Hind Vadodara"/>
                <a:hlinkClick r:id="rId4">
                  <a:extLst>
                    <a:ext uri="{A12FA001-AC4F-418D-AE19-62706E023703}">
                      <ahyp:hlinkClr xmlns:ahyp="http://schemas.microsoft.com/office/drawing/2018/hyperlinkcolor" val="tx"/>
                    </a:ext>
                  </a:extLst>
                </a:hlinkClick>
              </a:rPr>
              <a:t>Notice: TEAM SHARE</a:t>
            </a:r>
            <a:r>
              <a:rPr kumimoji="0" lang="en-US" sz="1800" b="0" i="0" u="none" strike="noStrike" kern="0" cap="none" spc="0" normalizeH="0" baseline="0" noProof="0" dirty="0">
                <a:ln>
                  <a:noFill/>
                </a:ln>
                <a:solidFill>
                  <a:srgbClr val="FFFF00"/>
                </a:solidFill>
                <a:effectLst/>
                <a:uLnTx/>
                <a:uFillTx/>
                <a:latin typeface="Hind Vadodara"/>
                <a:cs typeface="Hind Vadodara"/>
                <a:sym typeface="Hind Vadodara"/>
              </a:rPr>
              <a:t> from Jan/Feb</a:t>
            </a:r>
            <a:endParaRPr kumimoji="0" lang="en-US" sz="2100" b="1" i="0" u="none" strike="noStrike" kern="0" cap="none" spc="0" normalizeH="0" baseline="0" noProof="0" dirty="0">
              <a:ln>
                <a:noFill/>
              </a:ln>
              <a:solidFill>
                <a:srgbClr val="FFFF00"/>
              </a:solidFill>
              <a:effectLst/>
              <a:uLnTx/>
              <a:uFillTx/>
              <a:latin typeface="Hind Vadodara"/>
              <a:cs typeface="Hind Vadodara"/>
              <a:sym typeface="Hind Vadodara"/>
            </a:endParaRPr>
          </a:p>
          <a:p>
            <a:pPr marL="285743" indent="-285743">
              <a:spcAft>
                <a:spcPts val="900"/>
              </a:spcAft>
              <a:buClr>
                <a:srgbClr val="047E95"/>
              </a:buClr>
              <a:buFont typeface="Wingdings" panose="05000000000000000000" pitchFamily="2" charset="2"/>
              <a:buChar char="ü"/>
            </a:pPr>
            <a:endParaRPr lang="en-US" sz="2100" b="1" dirty="0">
              <a:solidFill>
                <a:schemeClr val="bg1"/>
              </a:solidFill>
            </a:endParaRPr>
          </a:p>
          <a:p>
            <a:r>
              <a:rPr lang="en-US" sz="2100" b="1" dirty="0">
                <a:solidFill>
                  <a:schemeClr val="bg1"/>
                </a:solidFill>
              </a:rPr>
              <a:t>AT THE END:</a:t>
            </a:r>
          </a:p>
          <a:p>
            <a:pPr marL="285743" indent="-285743">
              <a:spcAft>
                <a:spcPts val="900"/>
              </a:spcAft>
              <a:buClr>
                <a:srgbClr val="047E95"/>
              </a:buClr>
              <a:buFont typeface="Wingdings" panose="05000000000000000000" pitchFamily="2" charset="2"/>
              <a:buChar char="ü"/>
            </a:pPr>
            <a:r>
              <a:rPr lang="en-US" sz="1800" dirty="0">
                <a:solidFill>
                  <a:schemeClr val="accent4">
                    <a:lumMod val="60000"/>
                    <a:lumOff val="40000"/>
                  </a:schemeClr>
                </a:solidFill>
              </a:rPr>
              <a:t>Complete the </a:t>
            </a:r>
            <a:r>
              <a:rPr lang="en-US" sz="1800" dirty="0">
                <a:hlinkClick r:id="rId5"/>
              </a:rPr>
              <a:t>EVALUATION</a:t>
            </a:r>
            <a:r>
              <a:rPr lang="en-US" sz="1800" dirty="0"/>
              <a:t> </a:t>
            </a: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8340396" y="3193518"/>
            <a:ext cx="594523" cy="325243"/>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Franklin Gothic Book"/>
              <a:ea typeface="+mn-ea"/>
              <a:cs typeface="+mn-cs"/>
              <a:sym typeface="Arial"/>
            </a:endParaRPr>
          </a:p>
        </p:txBody>
      </p:sp>
      <p:grpSp>
        <p:nvGrpSpPr>
          <p:cNvPr id="3" name="Group 2">
            <a:extLst>
              <a:ext uri="{FF2B5EF4-FFF2-40B4-BE49-F238E27FC236}">
                <a16:creationId xmlns:a16="http://schemas.microsoft.com/office/drawing/2014/main" id="{C6C1DE00-29F9-E66F-C976-7BB7114B06C7}"/>
              </a:ext>
            </a:extLst>
          </p:cNvPr>
          <p:cNvGrpSpPr/>
          <p:nvPr/>
        </p:nvGrpSpPr>
        <p:grpSpPr>
          <a:xfrm>
            <a:off x="6877878" y="2852531"/>
            <a:ext cx="2097322" cy="2004313"/>
            <a:chOff x="170553" y="1106274"/>
            <a:chExt cx="4314664" cy="3819206"/>
          </a:xfrm>
        </p:grpSpPr>
        <p:grpSp>
          <p:nvGrpSpPr>
            <p:cNvPr id="6" name="Group 5">
              <a:extLst>
                <a:ext uri="{FF2B5EF4-FFF2-40B4-BE49-F238E27FC236}">
                  <a16:creationId xmlns:a16="http://schemas.microsoft.com/office/drawing/2014/main" id="{7DB21A64-07E1-9C17-B448-8A3259209D0C}"/>
                </a:ext>
              </a:extLst>
            </p:cNvPr>
            <p:cNvGrpSpPr/>
            <p:nvPr/>
          </p:nvGrpSpPr>
          <p:grpSpPr>
            <a:xfrm>
              <a:off x="170553" y="1106274"/>
              <a:ext cx="4314664" cy="3819206"/>
              <a:chOff x="2188680" y="865418"/>
              <a:chExt cx="4527569" cy="4218053"/>
            </a:xfrm>
          </p:grpSpPr>
          <p:sp>
            <p:nvSpPr>
              <p:cNvPr id="13" name="AutoShape 7">
                <a:extLst>
                  <a:ext uri="{FF2B5EF4-FFF2-40B4-BE49-F238E27FC236}">
                    <a16:creationId xmlns:a16="http://schemas.microsoft.com/office/drawing/2014/main" id="{EE257D89-CA10-66F5-95C5-33464CA06C9C}"/>
                  </a:ext>
                </a:extLst>
              </p:cNvPr>
              <p:cNvSpPr>
                <a:spLocks noChangeAspect="1" noChangeArrowheads="1"/>
              </p:cNvSpPr>
              <p:nvPr/>
            </p:nvSpPr>
            <p:spPr bwMode="auto">
              <a:xfrm>
                <a:off x="2295144" y="1076679"/>
                <a:ext cx="4246492" cy="3882463"/>
              </a:xfrm>
              <a:prstGeom prst="triangle">
                <a:avLst>
                  <a:gd name="adj" fmla="val 49277"/>
                </a:avLst>
              </a:prstGeom>
              <a:solidFill>
                <a:srgbClr val="008000"/>
              </a:solidFill>
              <a:ln w="139700">
                <a:solidFill>
                  <a:srgbClr val="097233"/>
                </a:solidFill>
                <a:miter lim="800000"/>
                <a:headEnd/>
                <a:tailEnd/>
              </a:ln>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 name="AutoShape 7">
                <a:extLst>
                  <a:ext uri="{FF2B5EF4-FFF2-40B4-BE49-F238E27FC236}">
                    <a16:creationId xmlns:a16="http://schemas.microsoft.com/office/drawing/2014/main" id="{73A2FF10-5A28-F61B-B284-317E5DC79232}"/>
                  </a:ext>
                </a:extLst>
              </p:cNvPr>
              <p:cNvSpPr>
                <a:spLocks noChangeAspect="1" noChangeArrowheads="1"/>
              </p:cNvSpPr>
              <p:nvPr/>
            </p:nvSpPr>
            <p:spPr bwMode="auto">
              <a:xfrm>
                <a:off x="3477125" y="1147375"/>
                <a:ext cx="1867228" cy="1707161"/>
              </a:xfrm>
              <a:prstGeom prst="triangle">
                <a:avLst>
                  <a:gd name="adj" fmla="val 49277"/>
                </a:avLst>
              </a:prstGeom>
              <a:solidFill>
                <a:srgbClr val="FFF278"/>
              </a:solidFill>
              <a:ln w="139700">
                <a:noFill/>
                <a:miter lim="800000"/>
                <a:headEnd/>
                <a:tailEnd/>
              </a:ln>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 name="AutoShape 7">
                <a:extLst>
                  <a:ext uri="{FF2B5EF4-FFF2-40B4-BE49-F238E27FC236}">
                    <a16:creationId xmlns:a16="http://schemas.microsoft.com/office/drawing/2014/main" id="{EEDD8767-EFCF-FC0E-4DD3-74C2E3317F43}"/>
                  </a:ext>
                </a:extLst>
              </p:cNvPr>
              <p:cNvSpPr>
                <a:spLocks noChangeAspect="1" noChangeArrowheads="1"/>
              </p:cNvSpPr>
              <p:nvPr/>
            </p:nvSpPr>
            <p:spPr bwMode="auto">
              <a:xfrm>
                <a:off x="4004735" y="1113490"/>
                <a:ext cx="812006" cy="742397"/>
              </a:xfrm>
              <a:prstGeom prst="triangle">
                <a:avLst>
                  <a:gd name="adj" fmla="val 49277"/>
                </a:avLst>
              </a:prstGeom>
              <a:solidFill>
                <a:srgbClr val="FF0000"/>
              </a:solidFill>
              <a:ln w="139700">
                <a:noFill/>
                <a:miter lim="800000"/>
                <a:headEnd/>
                <a:tailEnd/>
              </a:ln>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6" name="AutoShape 7">
                <a:extLst>
                  <a:ext uri="{FF2B5EF4-FFF2-40B4-BE49-F238E27FC236}">
                    <a16:creationId xmlns:a16="http://schemas.microsoft.com/office/drawing/2014/main" id="{A0A168B7-5E4A-BD7E-DD0A-B88E05BB31F2}"/>
                  </a:ext>
                </a:extLst>
              </p:cNvPr>
              <p:cNvSpPr>
                <a:spLocks noChangeAspect="1" noChangeArrowheads="1"/>
              </p:cNvSpPr>
              <p:nvPr/>
            </p:nvSpPr>
            <p:spPr bwMode="auto">
              <a:xfrm>
                <a:off x="2188680" y="865418"/>
                <a:ext cx="4527569" cy="4218053"/>
              </a:xfrm>
              <a:prstGeom prst="triangle">
                <a:avLst>
                  <a:gd name="adj" fmla="val 49277"/>
                </a:avLst>
              </a:prstGeom>
              <a:noFill/>
              <a:ln w="111125">
                <a:solidFill>
                  <a:srgbClr val="92D050"/>
                </a:solidFill>
                <a:miter lim="800000"/>
                <a:headEnd/>
                <a:tailEnd/>
              </a:ln>
              <a:effectLst>
                <a:glow rad="190500">
                  <a:srgbClr val="92D050">
                    <a:alpha val="88000"/>
                  </a:srgbClr>
                </a:glow>
              </a:effectLst>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11" name="Text Box 14">
              <a:extLst>
                <a:ext uri="{FF2B5EF4-FFF2-40B4-BE49-F238E27FC236}">
                  <a16:creationId xmlns:a16="http://schemas.microsoft.com/office/drawing/2014/main" id="{63A25198-F464-D774-3161-C1A943B83A21}"/>
                </a:ext>
              </a:extLst>
            </p:cNvPr>
            <p:cNvSpPr txBox="1">
              <a:spLocks noChangeArrowheads="1"/>
            </p:cNvSpPr>
            <p:nvPr/>
          </p:nvSpPr>
          <p:spPr bwMode="auto">
            <a:xfrm>
              <a:off x="1623619" y="2262211"/>
              <a:ext cx="1507041" cy="703760"/>
            </a:xfrm>
            <a:prstGeom prst="rect">
              <a:avLst/>
            </a:prstGeom>
            <a:noFill/>
            <a:ln w="9525">
              <a:noFill/>
              <a:miter lim="800000"/>
              <a:headEnd/>
              <a:tailEnd/>
            </a:ln>
          </p:spPr>
          <p:txBody>
            <a:bodyPr wrap="square">
              <a:prstTxWarp prst="textNoShape">
                <a:avLst/>
              </a:prstTxWarp>
              <a:spAutoFit/>
            </a:bodyPr>
            <a:lstStyle/>
            <a:p>
              <a:pPr marL="0" marR="0" lvl="0" indent="0" algn="ctr" defTabSz="685783" rtl="0" eaLnBrk="0" fontAlgn="auto" latinLnBrk="0" hangingPunct="0">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~15% </a:t>
              </a:r>
            </a:p>
          </p:txBody>
        </p:sp>
      </p:grpSp>
      <p:sp>
        <p:nvSpPr>
          <p:cNvPr id="19" name="Text Placeholder 4">
            <a:extLst>
              <a:ext uri="{FF2B5EF4-FFF2-40B4-BE49-F238E27FC236}">
                <a16:creationId xmlns:a16="http://schemas.microsoft.com/office/drawing/2014/main" id="{87C42081-12E6-2DD2-A673-115D803878DE}"/>
              </a:ext>
            </a:extLst>
          </p:cNvPr>
          <p:cNvSpPr txBox="1">
            <a:spLocks/>
          </p:cNvSpPr>
          <p:nvPr/>
        </p:nvSpPr>
        <p:spPr>
          <a:xfrm>
            <a:off x="3785425" y="1518388"/>
            <a:ext cx="3355595" cy="3279378"/>
          </a:xfrm>
          <a:prstGeom prst="rect">
            <a:avLst/>
          </a:prstGeom>
          <a:noFill/>
          <a:ln>
            <a:noFill/>
          </a:ln>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1400"/>
              <a:buFont typeface="Hind Vadodara"/>
              <a:buNone/>
              <a:defRPr sz="2000" b="0" i="0" u="none" strike="noStrike" cap="none">
                <a:solidFill>
                  <a:schemeClr val="lt1"/>
                </a:solidFill>
                <a:latin typeface="Hind Vadodara"/>
                <a:ea typeface="Hind Vadodara"/>
                <a:cs typeface="Hind Vadodara"/>
                <a:sym typeface="Hind Vadodara"/>
              </a:defRPr>
            </a:lvl1pPr>
            <a:lvl2pPr marL="457189" marR="0" lvl="1" indent="0" algn="l" rtl="0">
              <a:lnSpc>
                <a:spcPct val="100000"/>
              </a:lnSpc>
              <a:spcBef>
                <a:spcPts val="1600"/>
              </a:spcBef>
              <a:spcAft>
                <a:spcPts val="0"/>
              </a:spcAft>
              <a:buClr>
                <a:schemeClr val="lt1"/>
              </a:buClr>
              <a:buSzPts val="1400"/>
              <a:buFont typeface="Hind Vadodara"/>
              <a:buNone/>
              <a:defRPr sz="1800" b="0" i="0" u="none" strike="noStrike" cap="none">
                <a:solidFill>
                  <a:schemeClr val="lt1"/>
                </a:solidFill>
                <a:latin typeface="Hind Vadodara"/>
                <a:ea typeface="Hind Vadodara"/>
                <a:cs typeface="Hind Vadodara"/>
                <a:sym typeface="Hind Vadodara"/>
              </a:defRPr>
            </a:lvl2pPr>
            <a:lvl3pPr marL="914377" marR="0" lvl="2" indent="0" algn="l" rtl="0">
              <a:lnSpc>
                <a:spcPct val="100000"/>
              </a:lnSpc>
              <a:spcBef>
                <a:spcPts val="1600"/>
              </a:spcBef>
              <a:spcAft>
                <a:spcPts val="0"/>
              </a:spcAft>
              <a:buClr>
                <a:schemeClr val="lt1"/>
              </a:buClr>
              <a:buSzPts val="1400"/>
              <a:buFont typeface="Hind Vadodara"/>
              <a:buNone/>
              <a:defRPr sz="1600" b="0" i="0" u="none" strike="noStrike" cap="none">
                <a:solidFill>
                  <a:schemeClr val="lt1"/>
                </a:solidFill>
                <a:latin typeface="Hind Vadodara"/>
                <a:ea typeface="Hind Vadodara"/>
                <a:cs typeface="Hind Vadodara"/>
                <a:sym typeface="Hind Vadodara"/>
              </a:defRPr>
            </a:lvl3pPr>
            <a:lvl4pPr marL="1371566" marR="0" lvl="3"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4pPr>
            <a:lvl5pPr marL="1828754" marR="0" lvl="4"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5pPr>
            <a:lvl6pPr marL="2285943" marR="0" lvl="5"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6pPr>
            <a:lvl7pPr marL="2743131" marR="0" lvl="6"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7pPr>
            <a:lvl8pPr marL="3200320" marR="0" lvl="7"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8pPr>
            <a:lvl9pPr marL="3657509" marR="0" lvl="8" indent="0" algn="l" rtl="0">
              <a:lnSpc>
                <a:spcPct val="100000"/>
              </a:lnSpc>
              <a:spcBef>
                <a:spcPts val="1600"/>
              </a:spcBef>
              <a:spcAft>
                <a:spcPts val="160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9pPr>
          </a:lstStyle>
          <a:p>
            <a:pPr marL="0" marR="0" lvl="0" indent="0" algn="l" defTabSz="6858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100" b="1" i="0" u="none" strike="noStrike" kern="0" cap="none" spc="0" normalizeH="0" baseline="0" noProof="0" dirty="0">
                <a:ln>
                  <a:noFill/>
                </a:ln>
                <a:solidFill>
                  <a:srgbClr val="FFFFFF"/>
                </a:solidFill>
                <a:effectLst/>
                <a:uLnTx/>
                <a:uFillTx/>
                <a:latin typeface="Hind Vadodara"/>
                <a:cs typeface="Hind Vadodara"/>
                <a:sym typeface="Hind Vadodara"/>
              </a:rPr>
              <a:t> BE PREPARED: </a:t>
            </a:r>
          </a:p>
          <a:p>
            <a:pPr marL="0" marR="0" lvl="0" indent="0" algn="l" defTabSz="685800" rtl="0" eaLnBrk="1" fontAlgn="auto" latinLnBrk="0" hangingPunct="1">
              <a:lnSpc>
                <a:spcPct val="100000"/>
              </a:lnSpc>
              <a:spcBef>
                <a:spcPts val="0"/>
              </a:spcBef>
              <a:spcAft>
                <a:spcPts val="0"/>
              </a:spcAft>
              <a:buClr>
                <a:srgbClr val="FFFFFF"/>
              </a:buClr>
              <a:buSzPts val="1400"/>
              <a:buFont typeface="Hind Vadodara"/>
              <a:buNone/>
              <a:tabLst/>
              <a:defRPr/>
            </a:pPr>
            <a:endParaRPr kumimoji="0" lang="en-US" sz="1800" b="0" i="0" u="none" strike="noStrike" kern="0" cap="none" spc="0" normalizeH="0" baseline="0" noProof="0" dirty="0">
              <a:ln>
                <a:noFill/>
              </a:ln>
              <a:solidFill>
                <a:srgbClr val="00A791">
                  <a:lumMod val="60000"/>
                  <a:lumOff val="40000"/>
                </a:srgbClr>
              </a:solidFill>
              <a:effectLst/>
              <a:uLnTx/>
              <a:uFillTx/>
              <a:latin typeface="Hind Vadodara"/>
              <a:cs typeface="Hind Vadodara"/>
              <a:sym typeface="Hind Vadodara"/>
            </a:endParaRPr>
          </a:p>
          <a:p>
            <a:pPr marL="285743" marR="0" lvl="0" indent="-285743" algn="l" defTabSz="685800" rtl="0" eaLnBrk="1" fontAlgn="auto" latinLnBrk="0" hangingPunct="1">
              <a:lnSpc>
                <a:spcPct val="100000"/>
              </a:lnSpc>
              <a:spcBef>
                <a:spcPts val="0"/>
              </a:spcBef>
              <a:spcAft>
                <a:spcPts val="900"/>
              </a:spcAft>
              <a:buClr>
                <a:srgbClr val="047E95"/>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srgbClr val="00A791">
                    <a:lumMod val="60000"/>
                    <a:lumOff val="40000"/>
                  </a:srgbClr>
                </a:solidFill>
                <a:effectLst/>
                <a:uLnTx/>
                <a:uFillTx/>
                <a:latin typeface="Hind Vadodara"/>
                <a:cs typeface="Hind Vadodara"/>
                <a:sym typeface="Hind Vadodara"/>
              </a:rPr>
              <a:t>Find training resources at : </a:t>
            </a:r>
            <a:r>
              <a:rPr kumimoji="0" lang="en-US" sz="1800" b="1" i="0" u="none" strike="noStrike" kern="0" cap="none" spc="0" normalizeH="0" baseline="0" noProof="0" dirty="0">
                <a:ln>
                  <a:noFill/>
                </a:ln>
                <a:solidFill>
                  <a:srgbClr val="FFFF00"/>
                </a:solidFill>
                <a:effectLst/>
                <a:uLnTx/>
                <a:uFillTx/>
                <a:latin typeface="Hind Vadodara"/>
                <a:cs typeface="Hind Vadodara"/>
                <a:sym typeface="Hind Vadodara"/>
                <a:hlinkClick r:id="rId6">
                  <a:extLst>
                    <a:ext uri="{A12FA001-AC4F-418D-AE19-62706E023703}">
                      <ahyp:hlinkClr xmlns:ahyp="http://schemas.microsoft.com/office/drawing/2018/hyperlinkcolor" val="tx"/>
                    </a:ext>
                  </a:extLst>
                </a:hlinkClick>
              </a:rPr>
              <a:t>SEB PBIS Tier 2 Academy</a:t>
            </a:r>
            <a:r>
              <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hlinkClick r:id="rId6">
                  <a:extLst>
                    <a:ext uri="{A12FA001-AC4F-418D-AE19-62706E023703}">
                      <ahyp:hlinkClr xmlns:ahyp="http://schemas.microsoft.com/office/drawing/2018/hyperlinkcolor" val="tx"/>
                    </a:ext>
                  </a:extLst>
                </a:hlinkClick>
              </a:rPr>
              <a:t> </a:t>
            </a:r>
            <a:endPar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685800" rtl="0" eaLnBrk="1" fontAlgn="auto" latinLnBrk="0" hangingPunct="1">
              <a:lnSpc>
                <a:spcPct val="100000"/>
              </a:lnSpc>
              <a:spcBef>
                <a:spcPts val="0"/>
              </a:spcBef>
              <a:spcAft>
                <a:spcPts val="900"/>
              </a:spcAft>
              <a:buClr>
                <a:srgbClr val="047E95"/>
              </a:buClr>
              <a:buSzPts val="1400"/>
              <a:buFont typeface="Hind Vadodara"/>
              <a:buNone/>
              <a:tabLst/>
              <a:defRPr/>
            </a:pPr>
            <a:r>
              <a:rPr kumimoji="0" lang="en-US" sz="1800" b="0" i="1" u="none" strike="noStrike" kern="1200" cap="none" spc="0" normalizeH="0" baseline="0" noProof="0" dirty="0">
                <a:ln>
                  <a:noFill/>
                </a:ln>
                <a:solidFill>
                  <a:srgbClr val="FFFF00"/>
                </a:solidFill>
                <a:effectLst/>
                <a:uLnTx/>
                <a:uFillTx/>
                <a:latin typeface="Hind Vadodara"/>
                <a:cs typeface="Hind Vadodara"/>
                <a:sym typeface="Hind Vadodara"/>
              </a:rPr>
              <a:t>	 </a:t>
            </a:r>
          </a:p>
          <a:p>
            <a:pPr marL="0" marR="0" lvl="0" indent="0" algn="l" defTabSz="685800" rtl="0" eaLnBrk="1" fontAlgn="auto" latinLnBrk="0" hangingPunct="1">
              <a:lnSpc>
                <a:spcPct val="100000"/>
              </a:lnSpc>
              <a:spcBef>
                <a:spcPts val="0"/>
              </a:spcBef>
              <a:spcAft>
                <a:spcPts val="900"/>
              </a:spcAft>
              <a:buClr>
                <a:srgbClr val="047E95"/>
              </a:buClr>
              <a:buSzPts val="1400"/>
              <a:buFont typeface="Hind Vadodara"/>
              <a:buNone/>
              <a:tabLst/>
              <a:defRPr/>
            </a:pPr>
            <a:r>
              <a:rPr kumimoji="0" lang="en-US" sz="1800" b="0" i="1" u="none" strike="noStrike" kern="1200" cap="none" spc="0" normalizeH="0" baseline="0" noProof="0" dirty="0">
                <a:ln>
                  <a:noFill/>
                </a:ln>
                <a:solidFill>
                  <a:srgbClr val="FFFF00"/>
                </a:solidFill>
                <a:effectLst/>
                <a:uLnTx/>
                <a:uFillTx/>
                <a:latin typeface="Hind Vadodara"/>
                <a:cs typeface="Hind Vadodara"/>
                <a:sym typeface="Hind Vadodara"/>
              </a:rPr>
              <a:t>     </a:t>
            </a:r>
            <a:r>
              <a:rPr kumimoji="0" lang="en-US" sz="1800" b="1" i="1" u="none" strike="noStrike" kern="1200" cap="none" spc="0" normalizeH="0" baseline="0" noProof="0" dirty="0">
                <a:ln>
                  <a:noFill/>
                </a:ln>
                <a:solidFill>
                  <a:srgbClr val="FFFF00"/>
                </a:solidFill>
                <a:effectLst/>
                <a:uLnTx/>
                <a:uFillTx/>
                <a:latin typeface="Hind Vadodara"/>
                <a:cs typeface="Hind Vadodara"/>
                <a:sym typeface="Hind Vadodara"/>
                <a:hlinkClick r:id="rId7">
                  <a:extLst>
                    <a:ext uri="{A12FA001-AC4F-418D-AE19-62706E023703}">
                      <ahyp:hlinkClr xmlns:ahyp="http://schemas.microsoft.com/office/drawing/2018/hyperlinkcolor" val="tx"/>
                    </a:ext>
                  </a:extLst>
                </a:hlinkClick>
              </a:rPr>
              <a:t>Google docs</a:t>
            </a:r>
            <a:r>
              <a:rPr kumimoji="0" lang="en-US" sz="1800" b="0" i="1" u="none" strike="noStrike" kern="1200" cap="none" spc="0" normalizeH="0" baseline="0" noProof="0" dirty="0">
                <a:ln>
                  <a:noFill/>
                </a:ln>
                <a:solidFill>
                  <a:srgbClr val="FFFFFF"/>
                </a:solidFill>
                <a:effectLst/>
                <a:uLnTx/>
                <a:uFillTx/>
                <a:latin typeface="Hind Vadodara"/>
                <a:cs typeface="Hind Vadodara"/>
                <a:sym typeface="Hind Vadodara"/>
                <a:hlinkClick r:id="rId7">
                  <a:extLst>
                    <a:ext uri="{A12FA001-AC4F-418D-AE19-62706E023703}">
                      <ahyp:hlinkClr xmlns:ahyp="http://schemas.microsoft.com/office/drawing/2018/hyperlinkcolor" val="tx"/>
                    </a:ext>
                  </a:extLst>
                </a:hlinkClick>
              </a:rPr>
              <a:t> </a:t>
            </a:r>
            <a:r>
              <a:rPr kumimoji="0" lang="en-US" sz="1800" b="0" i="1" u="none" strike="noStrike" kern="1200" cap="none" spc="0" normalizeH="0" baseline="0" noProof="0" dirty="0">
                <a:ln>
                  <a:noFill/>
                </a:ln>
                <a:solidFill>
                  <a:srgbClr val="FFFF00"/>
                </a:solidFill>
                <a:effectLst/>
                <a:uLnTx/>
                <a:uFillTx/>
                <a:latin typeface="Hind Vadodara"/>
                <a:cs typeface="Hind Vadodara"/>
                <a:sym typeface="Hind Vadodara"/>
              </a:rPr>
              <a:t> </a:t>
            </a:r>
          </a:p>
          <a:p>
            <a:pPr marL="285743" marR="0" lvl="0" indent="-285743" algn="l" defTabSz="685800" rtl="0" eaLnBrk="1" fontAlgn="auto" latinLnBrk="0" hangingPunct="1">
              <a:lnSpc>
                <a:spcPct val="100000"/>
              </a:lnSpc>
              <a:spcBef>
                <a:spcPts val="0"/>
              </a:spcBef>
              <a:spcAft>
                <a:spcPts val="900"/>
              </a:spcAft>
              <a:buClr>
                <a:srgbClr val="047E95"/>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rPr>
              <a:t>Open or establish a Tier 2 shared folder </a:t>
            </a:r>
          </a:p>
          <a:p>
            <a:pPr marL="285743" marR="0" lvl="0" indent="-285743" algn="l" defTabSz="685800" rtl="0" eaLnBrk="1" fontAlgn="auto" latinLnBrk="0" hangingPunct="1">
              <a:lnSpc>
                <a:spcPct val="100000"/>
              </a:lnSpc>
              <a:spcBef>
                <a:spcPts val="0"/>
              </a:spcBef>
              <a:spcAft>
                <a:spcPts val="900"/>
              </a:spcAft>
              <a:buClr>
                <a:srgbClr val="047E95"/>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rPr>
              <a:t>Open your team ongoing ACTION PLAN </a:t>
            </a:r>
          </a:p>
        </p:txBody>
      </p:sp>
    </p:spTree>
    <p:extLst>
      <p:ext uri="{BB962C8B-B14F-4D97-AF65-F5344CB8AC3E}">
        <p14:creationId xmlns:p14="http://schemas.microsoft.com/office/powerpoint/2010/main" val="1772969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0D394-B0A2-EB44-94C6-3EDF627C0B40}"/>
              </a:ext>
            </a:extLst>
          </p:cNvPr>
          <p:cNvSpPr>
            <a:spLocks noGrp="1"/>
          </p:cNvSpPr>
          <p:nvPr>
            <p:ph type="title"/>
          </p:nvPr>
        </p:nvSpPr>
        <p:spPr>
          <a:xfrm>
            <a:off x="373586" y="282017"/>
            <a:ext cx="8396828" cy="634200"/>
          </a:xfrm>
        </p:spPr>
        <p:txBody>
          <a:bodyPr/>
          <a:lstStyle/>
          <a:p>
            <a:r>
              <a:rPr lang="en-US" dirty="0">
                <a:solidFill>
                  <a:schemeClr val="bg1"/>
                </a:solidFill>
              </a:rPr>
              <a:t>Empirically-Supported Tier 2 Interventions</a:t>
            </a:r>
          </a:p>
        </p:txBody>
      </p:sp>
      <p:sp>
        <p:nvSpPr>
          <p:cNvPr id="11" name="Rectangle 10">
            <a:extLst>
              <a:ext uri="{FF2B5EF4-FFF2-40B4-BE49-F238E27FC236}">
                <a16:creationId xmlns:a16="http://schemas.microsoft.com/office/drawing/2014/main" id="{B53D232E-13D3-8148-B4E6-28B8E9D3DB19}"/>
              </a:ext>
            </a:extLst>
          </p:cNvPr>
          <p:cNvSpPr/>
          <p:nvPr/>
        </p:nvSpPr>
        <p:spPr>
          <a:xfrm>
            <a:off x="529384" y="1074896"/>
            <a:ext cx="8241030" cy="3903633"/>
          </a:xfrm>
          <a:prstGeom prst="rect">
            <a:avLst/>
          </a:prstGeom>
        </p:spPr>
        <p:txBody>
          <a:bodyPr wrap="square" numCol="2">
            <a:spAutoFit/>
          </a:bodyPr>
          <a:lstStyle/>
          <a:p>
            <a:pPr marL="0" marR="0" lvl="0" indent="0" algn="l" defTabSz="914400" rtl="0" eaLnBrk="1" fontAlgn="auto" latinLnBrk="0" hangingPunct="1">
              <a:lnSpc>
                <a:spcPct val="100000"/>
              </a:lnSpc>
              <a:spcBef>
                <a:spcPts val="99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1. </a:t>
            </a:r>
            <a:r>
              <a:rPr kumimoji="0" lang="en-US" sz="1800" b="1" i="0" u="none" strike="noStrike" kern="0" cap="none" spc="0" normalizeH="0" baseline="0" noProof="0" dirty="0">
                <a:ln>
                  <a:noFill/>
                </a:ln>
                <a:solidFill>
                  <a:srgbClr val="FFFF00"/>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Check-in Check-out (CICO)</a:t>
            </a:r>
            <a:endParaRPr kumimoji="0" lang="en-US" sz="1800" b="1" i="0" u="none" strike="noStrike" kern="0" cap="none" spc="0" normalizeH="0" baseline="0" noProof="0" dirty="0">
              <a:ln>
                <a:noFill/>
              </a:ln>
              <a:solidFill>
                <a:srgbClr val="FFFF00"/>
              </a:solidFill>
              <a:effectLst/>
              <a:uLnTx/>
              <a:uFillTx/>
              <a:latin typeface="Arial"/>
              <a:cs typeface="Arial"/>
              <a:sym typeface="Arial"/>
            </a:endParaRPr>
          </a:p>
          <a:p>
            <a:pPr marL="0" marR="0" lvl="0" indent="0" algn="l" defTabSz="914400" rtl="0" eaLnBrk="1" fontAlgn="auto" latinLnBrk="0" hangingPunct="1">
              <a:lnSpc>
                <a:spcPct val="100000"/>
              </a:lnSpc>
              <a:spcBef>
                <a:spcPts val="99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2. </a:t>
            </a:r>
            <a:r>
              <a:rPr lang="en-US" sz="1800" kern="0" dirty="0">
                <a:solidFill>
                  <a:srgbClr val="FFFF00"/>
                </a:solidFill>
                <a:hlinkClick r:id="rId4">
                  <a:extLst>
                    <a:ext uri="{A12FA001-AC4F-418D-AE19-62706E023703}">
                      <ahyp:hlinkClr xmlns:ahyp="http://schemas.microsoft.com/office/drawing/2018/hyperlinkcolor" val="tx"/>
                    </a:ext>
                  </a:extLst>
                </a:hlinkClick>
              </a:rPr>
              <a:t>Check and Connect </a:t>
            </a:r>
            <a:r>
              <a:rPr lang="en-US" sz="1800" kern="0" dirty="0">
                <a:solidFill>
                  <a:schemeClr val="bg1"/>
                </a:solidFill>
              </a:rPr>
              <a:t>(Mentoring with Monitoring and goal setting)</a:t>
            </a:r>
          </a:p>
          <a:p>
            <a:pPr marL="0" marR="0" lvl="0" indent="0" algn="l" defTabSz="914400" rtl="0" eaLnBrk="1" fontAlgn="auto" latinLnBrk="0" hangingPunct="1">
              <a:lnSpc>
                <a:spcPct val="100000"/>
              </a:lnSpc>
              <a:spcBef>
                <a:spcPts val="99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3. </a:t>
            </a:r>
            <a:r>
              <a:rPr kumimoji="0" lang="en-US" sz="2000" b="0" i="0" u="none" strike="noStrike" kern="0" cap="none" spc="0" normalizeH="0" baseline="0" noProof="0" dirty="0">
                <a:ln>
                  <a:noFill/>
                </a:ln>
                <a:solidFill>
                  <a:srgbClr val="FFFF00"/>
                </a:solidFill>
                <a:effectLst/>
                <a:uLnTx/>
                <a:uFillTx/>
                <a:latin typeface="Hind Vadodara"/>
                <a:cs typeface="Hind Vadodara"/>
                <a:sym typeface="Hind Vadodara"/>
                <a:hlinkClick r:id="rId5">
                  <a:extLst>
                    <a:ext uri="{A12FA001-AC4F-418D-AE19-62706E023703}">
                      <ahyp:hlinkClr xmlns:ahyp="http://schemas.microsoft.com/office/drawing/2018/hyperlinkcolor" val="tx"/>
                    </a:ext>
                  </a:extLst>
                </a:hlinkClick>
              </a:rPr>
              <a:t>SAIG</a:t>
            </a: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 – Social Academic Instructional Groups (“skills”) groups</a:t>
            </a:r>
          </a:p>
          <a:p>
            <a:pPr marL="1100662" marR="0" lvl="1" indent="-45720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r>
              <a:rPr kumimoji="0" lang="en-US" sz="2000" b="0" i="1" u="none" strike="noStrike" kern="0" cap="none" spc="0" normalizeH="0" baseline="0" noProof="0" dirty="0">
                <a:ln>
                  <a:noFill/>
                </a:ln>
                <a:solidFill>
                  <a:srgbClr val="FFFFFF"/>
                </a:solidFill>
                <a:effectLst/>
                <a:uLnTx/>
                <a:uFillTx/>
                <a:latin typeface="Hind Vadodara"/>
                <a:cs typeface="Hind Vadodara"/>
                <a:sym typeface="Hind Vadodara"/>
              </a:rPr>
              <a:t>Classroom skills </a:t>
            </a:r>
          </a:p>
          <a:p>
            <a:pPr marL="1100662" marR="0" lvl="1" indent="-45720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r>
              <a:rPr kumimoji="0" lang="en-US" sz="2000" b="0" i="1" u="none" strike="noStrike" kern="0" cap="none" spc="0" normalizeH="0" baseline="0" noProof="0" dirty="0">
                <a:ln>
                  <a:noFill/>
                </a:ln>
                <a:solidFill>
                  <a:srgbClr val="FFFFFF"/>
                </a:solidFill>
                <a:effectLst/>
                <a:uLnTx/>
                <a:uFillTx/>
                <a:latin typeface="Hind Vadodara"/>
                <a:cs typeface="Hind Vadodara"/>
                <a:sym typeface="Hind Vadodara"/>
              </a:rPr>
              <a:t>Organizational skills </a:t>
            </a:r>
          </a:p>
          <a:p>
            <a:pPr marL="1100662" marR="0" lvl="1" indent="-457200" algn="l" defTabSz="914400" rtl="0" eaLnBrk="1" fontAlgn="auto" latinLnBrk="0" hangingPunct="1">
              <a:lnSpc>
                <a:spcPct val="100000"/>
              </a:lnSpc>
              <a:spcBef>
                <a:spcPts val="0"/>
              </a:spcBef>
              <a:spcAft>
                <a:spcPts val="0"/>
              </a:spcAft>
              <a:buClr>
                <a:srgbClr val="FFFFFF"/>
              </a:buClr>
              <a:buSzPts val="1400"/>
              <a:buFont typeface="Arial" panose="020B0604020202020204" pitchFamily="34" charset="0"/>
              <a:buChar char="•"/>
              <a:tabLst/>
              <a:defRPr/>
            </a:pPr>
            <a:r>
              <a:rPr kumimoji="0" lang="en-US" sz="2000" b="0" i="1" u="none" strike="noStrike" kern="0" cap="none" spc="0" normalizeH="0" baseline="0" noProof="0" dirty="0">
                <a:ln>
                  <a:noFill/>
                </a:ln>
                <a:solidFill>
                  <a:srgbClr val="FFFFFF"/>
                </a:solidFill>
                <a:effectLst/>
                <a:uLnTx/>
                <a:uFillTx/>
                <a:latin typeface="Hind Vadodara"/>
                <a:cs typeface="Hind Vadodara"/>
                <a:sym typeface="Hind Vadodara"/>
              </a:rPr>
              <a:t>Social / Emotional skills</a:t>
            </a:r>
            <a:endParaRPr kumimoji="0" lang="en-US" sz="2000" b="0" i="1" u="none" strike="noStrike" kern="0" cap="none" spc="0" normalizeH="0" baseline="0" noProof="0" dirty="0">
              <a:ln>
                <a:noFill/>
              </a:ln>
              <a:solidFill>
                <a:srgbClr val="FFFF00"/>
              </a:solidFill>
              <a:effectLst/>
              <a:uLnTx/>
              <a:uFillTx/>
              <a:latin typeface="Hind Vadodara"/>
              <a:cs typeface="Hind Vadodara"/>
              <a:sym typeface="Hind Vadodara"/>
              <a:hlinkClick r:id="rId6">
                <a:extLst>
                  <a:ext uri="{A12FA001-AC4F-418D-AE19-62706E023703}">
                    <ahyp:hlinkClr xmlns:ahyp="http://schemas.microsoft.com/office/drawing/2018/hyperlinkcolor" val="tx"/>
                  </a:ext>
                </a:extLst>
              </a:hlinkClick>
            </a:endParaRPr>
          </a:p>
          <a:p>
            <a:pPr>
              <a:spcBef>
                <a:spcPts val="990"/>
              </a:spcBef>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a:spcBef>
                <a:spcPts val="990"/>
              </a:spcBef>
              <a:defRPr/>
            </a:pPr>
            <a:endParaRPr lang="en-US" sz="1800" dirty="0">
              <a:solidFill>
                <a:srgbClr val="FFFFFF"/>
              </a:solidFill>
            </a:endParaRPr>
          </a:p>
          <a:p>
            <a:pPr>
              <a:spcBef>
                <a:spcPts val="990"/>
              </a:spcBef>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a:spcBef>
                <a:spcPts val="990"/>
              </a:spcBef>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4. </a:t>
            </a:r>
            <a:r>
              <a:rPr kumimoji="0" lang="en-US" sz="1800" i="0" u="none" strike="noStrike" kern="0" cap="none" spc="0" normalizeH="0" baseline="0" noProof="0" dirty="0">
                <a:ln>
                  <a:noFill/>
                </a:ln>
                <a:solidFill>
                  <a:srgbClr val="FFFF00"/>
                </a:solidFill>
                <a:effectLst/>
                <a:uLnTx/>
                <a:uFillTx/>
                <a:latin typeface="Arial"/>
                <a:cs typeface="Arial"/>
                <a:sym typeface="Arial"/>
              </a:rPr>
              <a:t>Mentoring </a:t>
            </a:r>
          </a:p>
          <a:p>
            <a:pPr>
              <a:spcBef>
                <a:spcPts val="990"/>
              </a:spcBef>
              <a:defRPr/>
            </a:pPr>
            <a:r>
              <a:rPr lang="en-US" sz="1800" dirty="0">
                <a:solidFill>
                  <a:srgbClr val="FFFFFF"/>
                </a:solidFill>
              </a:rPr>
              <a:t>5. </a:t>
            </a:r>
            <a:r>
              <a:rPr kumimoji="0" lang="en-US" sz="1800" b="0" i="0" u="none" strike="noStrike" kern="0" cap="none" spc="0" normalizeH="0" baseline="0" noProof="0" dirty="0">
                <a:ln>
                  <a:noFill/>
                </a:ln>
                <a:solidFill>
                  <a:srgbClr val="FFFF00"/>
                </a:solidFill>
                <a:effectLst/>
                <a:uLnTx/>
                <a:uFillTx/>
                <a:latin typeface="Arial"/>
                <a:cs typeface="Arial"/>
                <a:sym typeface="Arial"/>
                <a:hlinkClick r:id="rId7">
                  <a:extLst>
                    <a:ext uri="{A12FA001-AC4F-418D-AE19-62706E023703}">
                      <ahyp:hlinkClr xmlns:ahyp="http://schemas.microsoft.com/office/drawing/2018/hyperlinkcolor" val="tx"/>
                    </a:ext>
                  </a:extLst>
                </a:hlinkClick>
              </a:rPr>
              <a:t>Class-wide Function-Based Intervention </a:t>
            </a:r>
            <a:r>
              <a:rPr kumimoji="0" lang="en-US" sz="1800" b="0" i="0" u="none" strike="noStrike" kern="0" cap="none" spc="0" normalizeH="0" baseline="0" noProof="0" dirty="0">
                <a:ln>
                  <a:noFill/>
                </a:ln>
                <a:solidFill>
                  <a:schemeClr val="bg1"/>
                </a:solidFill>
                <a:effectLst/>
                <a:uLnTx/>
                <a:uFillTx/>
                <a:latin typeface="Arial"/>
                <a:cs typeface="Arial"/>
                <a:sym typeface="Arial"/>
                <a:hlinkClick r:id="rId7">
                  <a:extLst>
                    <a:ext uri="{A12FA001-AC4F-418D-AE19-62706E023703}">
                      <ahyp:hlinkClr xmlns:ahyp="http://schemas.microsoft.com/office/drawing/2018/hyperlinkcolor" val="tx"/>
                    </a:ext>
                  </a:extLst>
                </a:hlinkClick>
              </a:rPr>
              <a:t>(CW-FIT)</a:t>
            </a:r>
            <a:endParaRPr kumimoji="0" lang="en-US" sz="1800" b="0" i="0" u="none" strike="noStrike" kern="0" cap="none" spc="0" normalizeH="0" baseline="0" noProof="0" dirty="0">
              <a:ln>
                <a:noFill/>
              </a:ln>
              <a:solidFill>
                <a:schemeClr val="bg1"/>
              </a:solidFill>
              <a:effectLst/>
              <a:uLnTx/>
              <a:uFillTx/>
              <a:latin typeface="Arial"/>
              <a:cs typeface="Arial"/>
              <a:sym typeface="Arial"/>
            </a:endParaRPr>
          </a:p>
          <a:p>
            <a:pPr>
              <a:spcBef>
                <a:spcPts val="990"/>
              </a:spcBef>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6. </a:t>
            </a:r>
            <a:r>
              <a:rPr kumimoji="0" lang="en-US" sz="2000" b="0" i="0" u="none" strike="noStrike" kern="0" cap="none" spc="0" normalizeH="0" baseline="0" noProof="0" dirty="0">
                <a:ln>
                  <a:noFill/>
                </a:ln>
                <a:solidFill>
                  <a:srgbClr val="FFFF00"/>
                </a:solidFill>
                <a:effectLst/>
                <a:uLnTx/>
                <a:uFillTx/>
                <a:latin typeface="Hind Vadodara"/>
                <a:cs typeface="Hind Vadodara"/>
                <a:sym typeface="Hind Vadodara"/>
                <a:hlinkClick r:id="rId6">
                  <a:extLst>
                    <a:ext uri="{A12FA001-AC4F-418D-AE19-62706E023703}">
                      <ahyp:hlinkClr xmlns:ahyp="http://schemas.microsoft.com/office/drawing/2018/hyperlinkcolor" val="tx"/>
                    </a:ext>
                  </a:extLst>
                </a:hlinkClick>
              </a:rPr>
              <a:t>REP</a:t>
            </a: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 – Resilience Education Program (CBT+CICO)</a:t>
            </a:r>
          </a:p>
          <a:p>
            <a:pPr marL="0" marR="0" lvl="0" indent="0" algn="l" defTabSz="914400" rtl="0" eaLnBrk="1" fontAlgn="auto" latinLnBrk="0" hangingPunct="1">
              <a:lnSpc>
                <a:spcPct val="100000"/>
              </a:lnSpc>
              <a:spcBef>
                <a:spcPts val="99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7. Freshman Success (HS)</a:t>
            </a:r>
          </a:p>
        </p:txBody>
      </p:sp>
      <p:pic>
        <p:nvPicPr>
          <p:cNvPr id="2" name="Picture 1">
            <a:extLst>
              <a:ext uri="{FF2B5EF4-FFF2-40B4-BE49-F238E27FC236}">
                <a16:creationId xmlns:a16="http://schemas.microsoft.com/office/drawing/2014/main" id="{620C9849-79F2-19CA-B562-4BF3969B530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018866" y="916217"/>
            <a:ext cx="1191500" cy="893625"/>
          </a:xfrm>
          <a:prstGeom prst="rect">
            <a:avLst/>
          </a:prstGeom>
        </p:spPr>
      </p:pic>
      <p:sp>
        <p:nvSpPr>
          <p:cNvPr id="10" name="TextBox 9">
            <a:extLst>
              <a:ext uri="{FF2B5EF4-FFF2-40B4-BE49-F238E27FC236}">
                <a16:creationId xmlns:a16="http://schemas.microsoft.com/office/drawing/2014/main" id="{FCF162E9-87B6-C249-B5F0-7464D6D3C756}"/>
              </a:ext>
            </a:extLst>
          </p:cNvPr>
          <p:cNvSpPr txBox="1"/>
          <p:nvPr/>
        </p:nvSpPr>
        <p:spPr>
          <a:xfrm>
            <a:off x="4572000" y="3985563"/>
            <a:ext cx="45034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0ACC2"/>
                </a:solidFill>
                <a:effectLst/>
                <a:uLnTx/>
                <a:uFillTx/>
                <a:latin typeface="Arial"/>
                <a:cs typeface="Arial"/>
                <a:sym typeface="Arial"/>
              </a:rPr>
              <a:t>What are some Common Features?</a:t>
            </a:r>
          </a:p>
        </p:txBody>
      </p:sp>
    </p:spTree>
    <p:extLst>
      <p:ext uri="{BB962C8B-B14F-4D97-AF65-F5344CB8AC3E}">
        <p14:creationId xmlns:p14="http://schemas.microsoft.com/office/powerpoint/2010/main" val="3695517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0E8DA-8DF1-B43C-1CF4-4C730EE9FCFE}"/>
              </a:ext>
            </a:extLst>
          </p:cNvPr>
          <p:cNvSpPr>
            <a:spLocks noGrp="1"/>
          </p:cNvSpPr>
          <p:nvPr>
            <p:ph type="body" idx="1"/>
          </p:nvPr>
        </p:nvSpPr>
        <p:spPr>
          <a:xfrm>
            <a:off x="1239275" y="1356825"/>
            <a:ext cx="3492599" cy="3416400"/>
          </a:xfrm>
          <a:ln>
            <a:solidFill>
              <a:schemeClr val="accent5">
                <a:lumMod val="40000"/>
                <a:lumOff val="60000"/>
              </a:schemeClr>
            </a:solidFill>
          </a:ln>
        </p:spPr>
        <p:txBody>
          <a:bodyPr anchor="t"/>
          <a:lstStyle/>
          <a:p>
            <a:pPr lvl="0" indent="-342900">
              <a:spcBef>
                <a:spcPts val="600"/>
              </a:spcBef>
              <a:buClr>
                <a:schemeClr val="bg1"/>
              </a:buClr>
              <a:buFont typeface="+mj-lt"/>
              <a:buAutoNum type="arabicPeriod"/>
            </a:pPr>
            <a:r>
              <a:rPr lang="en-US" sz="1400" dirty="0">
                <a:solidFill>
                  <a:schemeClr val="bg1"/>
                </a:solidFill>
              </a:rPr>
              <a:t>Formal process for teaching student skills and appropriate behaviors</a:t>
            </a:r>
            <a:endParaRPr lang="en-US" sz="1400" dirty="0">
              <a:solidFill>
                <a:schemeClr val="bg1"/>
              </a:solidFill>
              <a:latin typeface="Poppins" panose="020B0604020202020204" charset="0"/>
              <a:cs typeface="Poppins" panose="020B0604020202020204" charset="0"/>
            </a:endParaRPr>
          </a:p>
          <a:p>
            <a:pPr lvl="0" indent="-342900">
              <a:spcBef>
                <a:spcPts val="600"/>
              </a:spcBef>
              <a:buClr>
                <a:schemeClr val="bg1"/>
              </a:buClr>
              <a:buFont typeface="+mj-lt"/>
              <a:buAutoNum type="arabicPeriod"/>
            </a:pPr>
            <a:r>
              <a:rPr lang="en-US" sz="1400" dirty="0">
                <a:solidFill>
                  <a:schemeClr val="bg1"/>
                </a:solidFill>
              </a:rPr>
              <a:t>Increased structure and predictability for students</a:t>
            </a:r>
          </a:p>
          <a:p>
            <a:pPr lvl="0" indent="-342900">
              <a:spcBef>
                <a:spcPts val="600"/>
              </a:spcBef>
              <a:buClr>
                <a:schemeClr val="bg1"/>
              </a:buClr>
              <a:buFont typeface="+mj-lt"/>
              <a:buAutoNum type="arabicPeriod"/>
            </a:pPr>
            <a:r>
              <a:rPr lang="en-US" sz="1400" dirty="0">
                <a:solidFill>
                  <a:schemeClr val="bg1"/>
                </a:solidFill>
              </a:rPr>
              <a:t>Regular opportunities for students to perform and get feedback on appropriate behaviors and skills </a:t>
            </a:r>
          </a:p>
          <a:p>
            <a:pPr lvl="0" indent="-342900">
              <a:spcBef>
                <a:spcPts val="600"/>
              </a:spcBef>
              <a:buClr>
                <a:schemeClr val="bg1"/>
              </a:buClr>
              <a:buFont typeface="+mj-lt"/>
              <a:buAutoNum type="arabicPeriod"/>
            </a:pPr>
            <a:r>
              <a:rPr lang="en-US" sz="1400" dirty="0">
                <a:solidFill>
                  <a:schemeClr val="bg1"/>
                </a:solidFill>
              </a:rPr>
              <a:t>Establish the Tier 2 strategy within the school so that it does not need unique development for each participating student </a:t>
            </a:r>
          </a:p>
          <a:p>
            <a:pPr>
              <a:spcBef>
                <a:spcPts val="600"/>
              </a:spcBef>
            </a:pPr>
            <a:endParaRPr lang="en-US" sz="1400" dirty="0"/>
          </a:p>
        </p:txBody>
      </p:sp>
      <p:sp>
        <p:nvSpPr>
          <p:cNvPr id="3" name="Text Placeholder 2">
            <a:extLst>
              <a:ext uri="{FF2B5EF4-FFF2-40B4-BE49-F238E27FC236}">
                <a16:creationId xmlns:a16="http://schemas.microsoft.com/office/drawing/2014/main" id="{B1EB2854-CC21-31AD-206D-3BAA4767C960}"/>
              </a:ext>
            </a:extLst>
          </p:cNvPr>
          <p:cNvSpPr>
            <a:spLocks noGrp="1"/>
          </p:cNvSpPr>
          <p:nvPr>
            <p:ph type="body" idx="2"/>
          </p:nvPr>
        </p:nvSpPr>
        <p:spPr>
          <a:ln>
            <a:solidFill>
              <a:schemeClr val="accent5">
                <a:lumMod val="40000"/>
                <a:lumOff val="60000"/>
              </a:schemeClr>
            </a:solidFill>
          </a:ln>
        </p:spPr>
        <p:txBody>
          <a:bodyPr anchor="t"/>
          <a:lstStyle/>
          <a:p>
            <a:pPr lvl="0" indent="-342900">
              <a:spcBef>
                <a:spcPts val="600"/>
              </a:spcBef>
              <a:buClr>
                <a:schemeClr val="bg1"/>
              </a:buClr>
              <a:buFont typeface="+mj-lt"/>
              <a:buAutoNum type="arabicPeriod"/>
            </a:pPr>
            <a:r>
              <a:rPr lang="en-US" sz="1400" dirty="0">
                <a:solidFill>
                  <a:srgbClr val="FFFF00"/>
                </a:solidFill>
              </a:rPr>
              <a:t>Documentation describing the support process and procedures for each selected practice including all supporting materials</a:t>
            </a:r>
          </a:p>
          <a:p>
            <a:pPr lvl="0" indent="-342900">
              <a:spcBef>
                <a:spcPts val="600"/>
              </a:spcBef>
              <a:buClr>
                <a:schemeClr val="bg1"/>
              </a:buClr>
              <a:buFont typeface="+mj-lt"/>
              <a:buAutoNum type="arabicPeriod"/>
            </a:pPr>
            <a:r>
              <a:rPr lang="en-US" sz="1400" dirty="0">
                <a:solidFill>
                  <a:srgbClr val="FFFF00"/>
                </a:solidFill>
              </a:rPr>
              <a:t>Staff informed on support details and provide feedback</a:t>
            </a:r>
          </a:p>
          <a:p>
            <a:pPr lvl="0" indent="-342900">
              <a:spcBef>
                <a:spcPts val="600"/>
              </a:spcBef>
              <a:buClr>
                <a:schemeClr val="bg1"/>
              </a:buClr>
              <a:buFont typeface="+mj-lt"/>
              <a:buAutoNum type="arabicPeriod"/>
            </a:pPr>
            <a:r>
              <a:rPr lang="en-US" sz="1400" dirty="0">
                <a:solidFill>
                  <a:srgbClr val="FFFF00"/>
                </a:solidFill>
              </a:rPr>
              <a:t>Orientation materials provide information for staff/substitutes who have students using the practice</a:t>
            </a:r>
          </a:p>
          <a:p>
            <a:pPr lvl="0" indent="-342900">
              <a:spcBef>
                <a:spcPts val="600"/>
              </a:spcBef>
              <a:buClr>
                <a:schemeClr val="bg1"/>
              </a:buClr>
              <a:buFont typeface="+mj-lt"/>
              <a:buAutoNum type="arabicPeriod"/>
            </a:pPr>
            <a:endParaRPr lang="en-US" sz="1400" dirty="0">
              <a:solidFill>
                <a:srgbClr val="FFFF00"/>
              </a:solidFill>
            </a:endParaRPr>
          </a:p>
          <a:p>
            <a:pPr lvl="0" indent="-342900">
              <a:spcBef>
                <a:spcPts val="600"/>
              </a:spcBef>
              <a:buClr>
                <a:schemeClr val="bg1"/>
              </a:buClr>
              <a:buFont typeface="+mj-lt"/>
              <a:buAutoNum type="arabicPeriod"/>
            </a:pPr>
            <a:r>
              <a:rPr lang="en-US" sz="1400" dirty="0">
                <a:solidFill>
                  <a:srgbClr val="FFFF00"/>
                </a:solidFill>
              </a:rPr>
              <a:t>Fidelity of implementation (AND PROGRESS MONITORING) measures are used</a:t>
            </a:r>
          </a:p>
          <a:p>
            <a:pPr>
              <a:spcBef>
                <a:spcPts val="600"/>
              </a:spcBef>
            </a:pPr>
            <a:endParaRPr lang="en-US" sz="1400" dirty="0"/>
          </a:p>
        </p:txBody>
      </p:sp>
      <p:sp>
        <p:nvSpPr>
          <p:cNvPr id="4" name="Title 3">
            <a:extLst>
              <a:ext uri="{FF2B5EF4-FFF2-40B4-BE49-F238E27FC236}">
                <a16:creationId xmlns:a16="http://schemas.microsoft.com/office/drawing/2014/main" id="{C18E6B8E-63CF-E644-8C02-75A837A6C7FE}"/>
              </a:ext>
            </a:extLst>
          </p:cNvPr>
          <p:cNvSpPr>
            <a:spLocks noGrp="1"/>
          </p:cNvSpPr>
          <p:nvPr>
            <p:ph type="title"/>
          </p:nvPr>
        </p:nvSpPr>
        <p:spPr>
          <a:xfrm>
            <a:off x="291259" y="107303"/>
            <a:ext cx="8561482" cy="634200"/>
          </a:xfrm>
        </p:spPr>
        <p:txBody>
          <a:bodyPr/>
          <a:lstStyle/>
          <a:p>
            <a:r>
              <a:rPr lang="en-US" dirty="0">
                <a:solidFill>
                  <a:schemeClr val="bg1"/>
                </a:solidFill>
              </a:rPr>
              <a:t>Installing Tier 2 Practices: </a:t>
            </a:r>
            <a:br>
              <a:rPr lang="en-US" dirty="0">
                <a:solidFill>
                  <a:schemeClr val="bg1"/>
                </a:solidFill>
              </a:rPr>
            </a:br>
            <a:r>
              <a:rPr lang="en-US" dirty="0">
                <a:solidFill>
                  <a:schemeClr val="bg1"/>
                </a:solidFill>
              </a:rPr>
              <a:t>Critical Features </a:t>
            </a:r>
            <a:endParaRPr lang="en-US" dirty="0"/>
          </a:p>
        </p:txBody>
      </p:sp>
      <p:sp>
        <p:nvSpPr>
          <p:cNvPr id="5" name="Rounded Rectangular Callout 4">
            <a:extLst>
              <a:ext uri="{FF2B5EF4-FFF2-40B4-BE49-F238E27FC236}">
                <a16:creationId xmlns:a16="http://schemas.microsoft.com/office/drawing/2014/main" id="{27739919-1FB9-5B46-A7A9-6D632884BDAA}"/>
              </a:ext>
            </a:extLst>
          </p:cNvPr>
          <p:cNvSpPr/>
          <p:nvPr/>
        </p:nvSpPr>
        <p:spPr>
          <a:xfrm rot="1069227">
            <a:off x="8083002" y="130075"/>
            <a:ext cx="938140" cy="1312163"/>
          </a:xfrm>
          <a:prstGeom prst="wedgeRoundRectCallout">
            <a:avLst>
              <a:gd name="adj1" fmla="val -21579"/>
              <a:gd name="adj2" fmla="val 64486"/>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D0F41"/>
                </a:solidFill>
                <a:effectLst/>
                <a:uLnTx/>
                <a:uFillTx/>
                <a:latin typeface="Arial"/>
                <a:ea typeface="+mn-ea"/>
                <a:cs typeface="+mn-cs"/>
                <a:sym typeface="Arial"/>
              </a:rPr>
              <a:t>Self-check</a:t>
            </a:r>
          </a:p>
        </p:txBody>
      </p:sp>
    </p:spTree>
    <p:extLst>
      <p:ext uri="{BB962C8B-B14F-4D97-AF65-F5344CB8AC3E}">
        <p14:creationId xmlns:p14="http://schemas.microsoft.com/office/powerpoint/2010/main" val="22787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857690" y="3013933"/>
            <a:ext cx="4583614" cy="1072004"/>
          </a:xfrm>
          <a:prstGeom prst="rect">
            <a:avLst/>
          </a:prstGeom>
        </p:spPr>
        <p:txBody>
          <a:bodyPr spcFirstLastPara="1" wrap="square" lIns="91425" tIns="91425" rIns="91425" bIns="91425" anchor="ctr" anchorCtr="0">
            <a:noAutofit/>
          </a:bodyPr>
          <a:lstStyle/>
          <a:p>
            <a:pPr lvl="0"/>
            <a:r>
              <a:rPr lang="en" dirty="0"/>
              <a:t>DATA FOR DECISIONS</a:t>
            </a:r>
            <a:endParaRPr dirty="0"/>
          </a:p>
        </p:txBody>
      </p:sp>
      <p:sp>
        <p:nvSpPr>
          <p:cNvPr id="481" name="Google Shape;481;p38"/>
          <p:cNvSpPr txBox="1">
            <a:spLocks noGrp="1"/>
          </p:cNvSpPr>
          <p:nvPr>
            <p:ph type="subTitle" idx="1"/>
          </p:nvPr>
        </p:nvSpPr>
        <p:spPr>
          <a:xfrm flipH="1">
            <a:off x="1330151" y="3389462"/>
            <a:ext cx="3638671" cy="107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sz="2800"/>
          </a:p>
          <a:p>
            <a:pPr marL="0" lvl="0" indent="0" algn="ctr" rtl="0">
              <a:spcBef>
                <a:spcPts val="0"/>
              </a:spcBef>
              <a:spcAft>
                <a:spcPts val="0"/>
              </a:spcAft>
              <a:buNone/>
            </a:pPr>
            <a:endParaRPr sz="280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2591498" y="1217938"/>
            <a:ext cx="1115978" cy="1149399"/>
          </a:xfrm>
          <a:prstGeom prst="rect">
            <a:avLst/>
          </a:prstGeom>
        </p:spPr>
      </p:pic>
      <p:sp>
        <p:nvSpPr>
          <p:cNvPr id="2" name="TextBox 1">
            <a:extLst>
              <a:ext uri="{FF2B5EF4-FFF2-40B4-BE49-F238E27FC236}">
                <a16:creationId xmlns:a16="http://schemas.microsoft.com/office/drawing/2014/main" id="{C5A01270-E694-3F4D-BD0D-47ED5F9B4993}"/>
              </a:ext>
            </a:extLst>
          </p:cNvPr>
          <p:cNvSpPr txBox="1"/>
          <p:nvPr/>
        </p:nvSpPr>
        <p:spPr>
          <a:xfrm>
            <a:off x="1330150" y="4251762"/>
            <a:ext cx="36386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AT TIER 2</a:t>
            </a:r>
          </a:p>
        </p:txBody>
      </p:sp>
    </p:spTree>
    <p:extLst>
      <p:ext uri="{BB962C8B-B14F-4D97-AF65-F5344CB8AC3E}">
        <p14:creationId xmlns:p14="http://schemas.microsoft.com/office/powerpoint/2010/main" val="2409319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789F-FF88-45E3-8851-3030709A80F6}"/>
              </a:ext>
            </a:extLst>
          </p:cNvPr>
          <p:cNvSpPr>
            <a:spLocks noGrp="1"/>
          </p:cNvSpPr>
          <p:nvPr>
            <p:ph type="title"/>
          </p:nvPr>
        </p:nvSpPr>
        <p:spPr/>
        <p:txBody>
          <a:bodyPr/>
          <a:lstStyle/>
          <a:p>
            <a:r>
              <a:rPr lang="en-US" dirty="0"/>
              <a:t>CRITICAL FEATURES OF TIER 2 SYSTEMS</a:t>
            </a:r>
          </a:p>
        </p:txBody>
      </p:sp>
      <p:graphicFrame>
        <p:nvGraphicFramePr>
          <p:cNvPr id="3" name="Diagram 2">
            <a:extLst>
              <a:ext uri="{FF2B5EF4-FFF2-40B4-BE49-F238E27FC236}">
                <a16:creationId xmlns:a16="http://schemas.microsoft.com/office/drawing/2014/main" id="{FC77AEE9-A0B8-4DD4-9595-16B56F6145B8}"/>
              </a:ext>
            </a:extLst>
          </p:cNvPr>
          <p:cNvGraphicFramePr/>
          <p:nvPr/>
        </p:nvGraphicFramePr>
        <p:xfrm>
          <a:off x="2164079" y="1173950"/>
          <a:ext cx="7489371" cy="3618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6B96DE3-B59D-47D3-AEC2-B9DD7AB8DFD5}"/>
              </a:ext>
            </a:extLst>
          </p:cNvPr>
          <p:cNvSpPr txBox="1"/>
          <p:nvPr/>
        </p:nvSpPr>
        <p:spPr>
          <a:xfrm>
            <a:off x="610012" y="1860041"/>
            <a:ext cx="2250754" cy="224676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Poppins" panose="020B0604020202020204" charset="0"/>
                <a:ea typeface="PMingLiU-ExtB" panose="02020500000000000000" pitchFamily="18" charset="-120"/>
                <a:cs typeface="Poppins" panose="020B0604020202020204" charset="0"/>
                <a:sym typeface="Arial"/>
              </a:rPr>
              <a:t>Tier 2 leadership team including staff with behavioral expertise, led by a coordinator organizes:</a:t>
            </a:r>
          </a:p>
        </p:txBody>
      </p:sp>
    </p:spTree>
    <p:extLst>
      <p:ext uri="{BB962C8B-B14F-4D97-AF65-F5344CB8AC3E}">
        <p14:creationId xmlns:p14="http://schemas.microsoft.com/office/powerpoint/2010/main" val="37394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Title 1"/>
          <p:cNvSpPr>
            <a:spLocks noGrp="1"/>
          </p:cNvSpPr>
          <p:nvPr>
            <p:ph type="title"/>
          </p:nvPr>
        </p:nvSpPr>
        <p:spPr>
          <a:xfrm>
            <a:off x="610011" y="178677"/>
            <a:ext cx="7367341" cy="806120"/>
          </a:xfrm>
          <a:noFill/>
        </p:spPr>
        <p:txBody>
          <a:bodyPr/>
          <a:lstStyle/>
          <a:p>
            <a:pPr eaLnBrk="1" hangingPunct="1"/>
            <a:r>
              <a:rPr lang="en-US" sz="2400" dirty="0">
                <a:solidFill>
                  <a:srgbClr val="FFFFFF"/>
                </a:solidFill>
                <a:ea typeface="Britannic Bold" pitchFamily="-108" charset="0"/>
                <a:cs typeface="Britannic Bold" pitchFamily="-108" charset="0"/>
              </a:rPr>
              <a:t>SELECTING, MONITORING, &amp; EVALUATING SWPBIS TIER 2 PRACTICES</a:t>
            </a:r>
          </a:p>
        </p:txBody>
      </p:sp>
      <p:graphicFrame>
        <p:nvGraphicFramePr>
          <p:cNvPr id="2" name="Diagram 1">
            <a:extLst>
              <a:ext uri="{FF2B5EF4-FFF2-40B4-BE49-F238E27FC236}">
                <a16:creationId xmlns:a16="http://schemas.microsoft.com/office/drawing/2014/main" id="{62A5F018-1012-4740-A154-CD613B4E0F62}"/>
              </a:ext>
            </a:extLst>
          </p:cNvPr>
          <p:cNvGraphicFramePr/>
          <p:nvPr/>
        </p:nvGraphicFramePr>
        <p:xfrm>
          <a:off x="441640" y="1103586"/>
          <a:ext cx="8260719" cy="386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8641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a:xfrm>
            <a:off x="136285" y="389463"/>
            <a:ext cx="7531453" cy="634200"/>
          </a:xfrm>
          <a:noFill/>
        </p:spPr>
        <p:txBody>
          <a:bodyPr/>
          <a:lstStyle/>
          <a:p>
            <a:r>
              <a:rPr lang="en-US" sz="3000" dirty="0">
                <a:solidFill>
                  <a:srgbClr val="FFFFFF"/>
                </a:solidFill>
                <a:cs typeface="ＭＳ Ｐゴシック" pitchFamily="-108" charset="-128"/>
              </a:rPr>
              <a:t>QUESTIONS TO ASK ABOUT YOUR DATA</a:t>
            </a:r>
          </a:p>
        </p:txBody>
      </p:sp>
      <p:sp>
        <p:nvSpPr>
          <p:cNvPr id="496645" name="Rectangle 5"/>
          <p:cNvSpPr>
            <a:spLocks noGrp="1" noChangeArrowheads="1"/>
          </p:cNvSpPr>
          <p:nvPr>
            <p:ph type="body" sz="half" idx="4294967295"/>
          </p:nvPr>
        </p:nvSpPr>
        <p:spPr>
          <a:xfrm>
            <a:off x="4834213" y="1227004"/>
            <a:ext cx="3343007" cy="3657600"/>
          </a:xfrm>
          <a:noFill/>
        </p:spPr>
        <p:txBody>
          <a:bodyPr/>
          <a:lstStyle/>
          <a:p>
            <a:pPr marL="139700" indent="0" algn="ctr">
              <a:lnSpc>
                <a:spcPct val="114000"/>
              </a:lnSpc>
              <a:buNone/>
            </a:pPr>
            <a:r>
              <a:rPr lang="en-US" sz="1800" dirty="0">
                <a:latin typeface="Poppins" panose="020B0604020202020204" charset="0"/>
                <a:cs typeface="Poppins" panose="020B0604020202020204" charset="0"/>
              </a:rPr>
              <a:t>Type of Problem</a:t>
            </a:r>
          </a:p>
          <a:p>
            <a:pPr marL="139700" indent="0" algn="ctr">
              <a:lnSpc>
                <a:spcPct val="114000"/>
              </a:lnSpc>
              <a:buNone/>
            </a:pPr>
            <a:endParaRPr lang="en-US" sz="1600" dirty="0">
              <a:latin typeface="Poppins" panose="020B0604020202020204" charset="0"/>
              <a:cs typeface="Poppins" panose="020B0604020202020204" charset="0"/>
            </a:endParaRPr>
          </a:p>
          <a:p>
            <a:pPr>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Academic errors</a:t>
            </a:r>
          </a:p>
          <a:p>
            <a:pPr>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Attendance issues</a:t>
            </a:r>
          </a:p>
          <a:p>
            <a:pPr>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Behavioral issues</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Time</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Location</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Topography</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Function</a:t>
            </a:r>
          </a:p>
        </p:txBody>
      </p:sp>
      <p:graphicFrame>
        <p:nvGraphicFramePr>
          <p:cNvPr id="6" name="Diagram 5">
            <a:extLst>
              <a:ext uri="{FF2B5EF4-FFF2-40B4-BE49-F238E27FC236}">
                <a16:creationId xmlns:a16="http://schemas.microsoft.com/office/drawing/2014/main" id="{78282BD9-985A-4741-92FE-AC869361E66B}"/>
              </a:ext>
            </a:extLst>
          </p:cNvPr>
          <p:cNvGraphicFramePr/>
          <p:nvPr/>
        </p:nvGraphicFramePr>
        <p:xfrm>
          <a:off x="398498" y="1664704"/>
          <a:ext cx="4173502" cy="3423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ubtitle 7">
            <a:extLst>
              <a:ext uri="{FF2B5EF4-FFF2-40B4-BE49-F238E27FC236}">
                <a16:creationId xmlns:a16="http://schemas.microsoft.com/office/drawing/2014/main" id="{5B752B07-C566-4FA5-9340-2F55345F2CE0}"/>
              </a:ext>
            </a:extLst>
          </p:cNvPr>
          <p:cNvSpPr>
            <a:spLocks noGrp="1"/>
          </p:cNvSpPr>
          <p:nvPr>
            <p:ph type="subTitle" idx="1"/>
          </p:nvPr>
        </p:nvSpPr>
        <p:spPr>
          <a:xfrm flipH="1">
            <a:off x="1146043" y="906484"/>
            <a:ext cx="2678412" cy="875400"/>
          </a:xfrm>
        </p:spPr>
        <p:txBody>
          <a:bodyPr/>
          <a:lstStyle/>
          <a:p>
            <a:pPr marL="0" indent="0" algn="ctr"/>
            <a:r>
              <a:rPr lang="en-US" sz="1800" dirty="0">
                <a:latin typeface="Poppins" panose="020B0604020202020204" charset="0"/>
                <a:cs typeface="Poppins" panose="020B0604020202020204" charset="0"/>
              </a:rPr>
              <a:t>Scope of the Problem</a:t>
            </a:r>
          </a:p>
        </p:txBody>
      </p:sp>
    </p:spTree>
    <p:extLst>
      <p:ext uri="{BB962C8B-B14F-4D97-AF65-F5344CB8AC3E}">
        <p14:creationId xmlns:p14="http://schemas.microsoft.com/office/powerpoint/2010/main" val="4013044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66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66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664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664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664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664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664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664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5"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544684" y="1405445"/>
            <a:ext cx="7653659" cy="3287420"/>
          </a:xfrm>
        </p:spPr>
        <p:txBody>
          <a:bodyPr/>
          <a:lstStyle/>
          <a:p>
            <a:pPr marL="126997" indent="0" algn="l">
              <a:buNone/>
            </a:pPr>
            <a:r>
              <a:rPr lang="en-US" dirty="0"/>
              <a:t>At Tier 2, data collection should be more frequent and precise, and teams should use data for the following: </a:t>
            </a:r>
          </a:p>
          <a:p>
            <a:pPr marL="126997" indent="0" algn="l">
              <a:buNone/>
            </a:pPr>
            <a:endParaRPr lang="en-US" dirty="0"/>
          </a:p>
          <a:p>
            <a:pPr algn="l">
              <a:buFont typeface="Courier New" panose="02070309020205020404" pitchFamily="49" charset="0"/>
              <a:buChar char="o"/>
            </a:pPr>
            <a:r>
              <a:rPr lang="en-US" dirty="0"/>
              <a:t>Identifying students in need of additional support (e.g., screening)</a:t>
            </a:r>
          </a:p>
          <a:p>
            <a:pPr algn="l">
              <a:buFont typeface="Courier New" panose="02070309020205020404" pitchFamily="49" charset="0"/>
              <a:buChar char="o"/>
            </a:pPr>
            <a:r>
              <a:rPr lang="en-US" dirty="0"/>
              <a:t>Selecting &amp; adopting contextually appropriate Tier 2 supports </a:t>
            </a:r>
          </a:p>
          <a:p>
            <a:pPr algn="l">
              <a:buFont typeface="Courier New" panose="02070309020205020404" pitchFamily="49" charset="0"/>
              <a:buChar char="o"/>
            </a:pPr>
            <a:r>
              <a:rPr lang="en-US" dirty="0"/>
              <a:t>Matching students’ need with interventions</a:t>
            </a:r>
          </a:p>
          <a:p>
            <a:pPr algn="l">
              <a:buFont typeface="Courier New" panose="02070309020205020404" pitchFamily="49" charset="0"/>
              <a:buChar char="o"/>
            </a:pPr>
            <a:r>
              <a:rPr lang="en-US" dirty="0"/>
              <a:t>Monitoring student progress and developing rules for accessing, adjusting, &amp; exiting interventions</a:t>
            </a:r>
          </a:p>
          <a:p>
            <a:pPr algn="l">
              <a:buFont typeface="Courier New" panose="02070309020205020404" pitchFamily="49" charset="0"/>
              <a:buChar char="o"/>
            </a:pPr>
            <a:r>
              <a:rPr lang="en-US" dirty="0"/>
              <a:t>Evaluating intervention fidelity and intervention effectiveness </a:t>
            </a:r>
          </a:p>
          <a:p>
            <a:pPr algn="l">
              <a:buFont typeface="Courier New" panose="02070309020205020404" pitchFamily="49" charset="0"/>
              <a:buChar char="o"/>
            </a:pPr>
            <a:r>
              <a:rPr lang="en-US" dirty="0"/>
              <a:t>Monitoring school-wide level of use </a:t>
            </a:r>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GUIDLINES: DATA</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Data</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4306" y="549928"/>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39323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C17C7-D00D-0741-B5A1-18FAF2718EE5}"/>
              </a:ext>
            </a:extLst>
          </p:cNvPr>
          <p:cNvSpPr>
            <a:spLocks noGrp="1"/>
          </p:cNvSpPr>
          <p:nvPr>
            <p:ph type="title"/>
          </p:nvPr>
        </p:nvSpPr>
        <p:spPr>
          <a:xfrm>
            <a:off x="528098" y="239890"/>
            <a:ext cx="7033500" cy="634200"/>
          </a:xfrm>
        </p:spPr>
        <p:txBody>
          <a:bodyPr/>
          <a:lstStyle/>
          <a:p>
            <a:pPr algn="l"/>
            <a:r>
              <a:rPr lang="en-US" dirty="0"/>
              <a:t>METHODS FOR IDENTIFICATION</a:t>
            </a:r>
          </a:p>
        </p:txBody>
      </p:sp>
      <p:pic>
        <p:nvPicPr>
          <p:cNvPr id="10" name="Picture 9">
            <a:extLst>
              <a:ext uri="{FF2B5EF4-FFF2-40B4-BE49-F238E27FC236}">
                <a16:creationId xmlns:a16="http://schemas.microsoft.com/office/drawing/2014/main" id="{EC5D1648-062B-3148-81B0-DD4018DB89A4}"/>
              </a:ext>
            </a:extLst>
          </p:cNvPr>
          <p:cNvPicPr>
            <a:picLocks noChangeAspect="1"/>
          </p:cNvPicPr>
          <p:nvPr/>
        </p:nvPicPr>
        <p:blipFill>
          <a:blip r:embed="rId3"/>
          <a:stretch>
            <a:fillRect/>
          </a:stretch>
        </p:blipFill>
        <p:spPr>
          <a:xfrm rot="5400000">
            <a:off x="3243577" y="1639389"/>
            <a:ext cx="2378325" cy="3167395"/>
          </a:xfrm>
          <a:prstGeom prst="rect">
            <a:avLst/>
          </a:prstGeom>
        </p:spPr>
      </p:pic>
      <p:pic>
        <p:nvPicPr>
          <p:cNvPr id="14" name="Picture 13" descr="Table&#10;&#10;Description automatically generated">
            <a:extLst>
              <a:ext uri="{FF2B5EF4-FFF2-40B4-BE49-F238E27FC236}">
                <a16:creationId xmlns:a16="http://schemas.microsoft.com/office/drawing/2014/main" id="{7B543DBF-CCE2-BC42-BDAD-14D5539275F8}"/>
              </a:ext>
            </a:extLst>
          </p:cNvPr>
          <p:cNvPicPr>
            <a:picLocks noChangeAspect="1"/>
          </p:cNvPicPr>
          <p:nvPr/>
        </p:nvPicPr>
        <p:blipFill>
          <a:blip r:embed="rId4"/>
          <a:stretch>
            <a:fillRect/>
          </a:stretch>
        </p:blipFill>
        <p:spPr>
          <a:xfrm>
            <a:off x="376311" y="2033924"/>
            <a:ext cx="2179987" cy="2775260"/>
          </a:xfrm>
          <a:prstGeom prst="rect">
            <a:avLst/>
          </a:prstGeom>
        </p:spPr>
      </p:pic>
      <p:pic>
        <p:nvPicPr>
          <p:cNvPr id="2" name="Picture 1">
            <a:extLst>
              <a:ext uri="{FF2B5EF4-FFF2-40B4-BE49-F238E27FC236}">
                <a16:creationId xmlns:a16="http://schemas.microsoft.com/office/drawing/2014/main" id="{197B19AF-9EA4-E949-99DD-585459C2EECC}"/>
              </a:ext>
            </a:extLst>
          </p:cNvPr>
          <p:cNvPicPr>
            <a:picLocks noChangeAspect="1"/>
          </p:cNvPicPr>
          <p:nvPr/>
        </p:nvPicPr>
        <p:blipFill>
          <a:blip r:embed="rId5"/>
          <a:stretch>
            <a:fillRect/>
          </a:stretch>
        </p:blipFill>
        <p:spPr>
          <a:xfrm>
            <a:off x="6276267" y="2033924"/>
            <a:ext cx="2570663" cy="2431042"/>
          </a:xfrm>
          <a:prstGeom prst="rect">
            <a:avLst/>
          </a:prstGeom>
        </p:spPr>
      </p:pic>
      <p:sp>
        <p:nvSpPr>
          <p:cNvPr id="8" name="Rectangle: Rounded Corners 7">
            <a:extLst>
              <a:ext uri="{FF2B5EF4-FFF2-40B4-BE49-F238E27FC236}">
                <a16:creationId xmlns:a16="http://schemas.microsoft.com/office/drawing/2014/main" id="{063FBD34-A0E2-4820-A3E3-2CCD39D606C9}"/>
              </a:ext>
            </a:extLst>
          </p:cNvPr>
          <p:cNvSpPr/>
          <p:nvPr/>
        </p:nvSpPr>
        <p:spPr>
          <a:xfrm>
            <a:off x="3099895" y="1136907"/>
            <a:ext cx="2665688" cy="634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solidFill>
                <a:effectLst/>
                <a:uLnTx/>
                <a:uFillTx/>
                <a:latin typeface="Poppins" panose="020B0604020202020204" charset="0"/>
                <a:ea typeface="+mn-ea"/>
                <a:cs typeface="Poppins" panose="020B0604020202020204" charset="0"/>
                <a:sym typeface="Arial"/>
              </a:rPr>
              <a:t>Data Decision Rules</a:t>
            </a:r>
          </a:p>
        </p:txBody>
      </p:sp>
      <p:sp>
        <p:nvSpPr>
          <p:cNvPr id="15" name="Rectangle: Rounded Corners 14">
            <a:extLst>
              <a:ext uri="{FF2B5EF4-FFF2-40B4-BE49-F238E27FC236}">
                <a16:creationId xmlns:a16="http://schemas.microsoft.com/office/drawing/2014/main" id="{5A10C1A7-56D8-444C-82A4-23C396FCD5EE}"/>
              </a:ext>
            </a:extLst>
          </p:cNvPr>
          <p:cNvSpPr/>
          <p:nvPr/>
        </p:nvSpPr>
        <p:spPr>
          <a:xfrm>
            <a:off x="343398" y="1136907"/>
            <a:ext cx="2245814" cy="634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solidFill>
                <a:effectLst/>
                <a:uLnTx/>
                <a:uFillTx/>
                <a:latin typeface="Poppins" panose="020B0604020202020204" charset="0"/>
                <a:ea typeface="+mn-ea"/>
                <a:cs typeface="Poppins" panose="020B0604020202020204" charset="0"/>
                <a:sym typeface="Arial"/>
              </a:rPr>
              <a:t>Nomination</a:t>
            </a:r>
          </a:p>
        </p:txBody>
      </p:sp>
      <p:sp>
        <p:nvSpPr>
          <p:cNvPr id="16" name="Rectangle: Rounded Corners 15">
            <a:extLst>
              <a:ext uri="{FF2B5EF4-FFF2-40B4-BE49-F238E27FC236}">
                <a16:creationId xmlns:a16="http://schemas.microsoft.com/office/drawing/2014/main" id="{06116660-2725-425B-AD81-5035CDA887D4}"/>
              </a:ext>
            </a:extLst>
          </p:cNvPr>
          <p:cNvSpPr/>
          <p:nvPr/>
        </p:nvSpPr>
        <p:spPr>
          <a:xfrm>
            <a:off x="6228754" y="1136907"/>
            <a:ext cx="2665688" cy="634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solidFill>
                <a:effectLst/>
                <a:uLnTx/>
                <a:uFillTx/>
                <a:latin typeface="Poppins" panose="020B0604020202020204" charset="0"/>
                <a:ea typeface="+mn-ea"/>
                <a:cs typeface="Poppins" panose="020B0604020202020204" charset="0"/>
                <a:sym typeface="Arial"/>
              </a:rPr>
              <a:t>Screening</a:t>
            </a:r>
          </a:p>
        </p:txBody>
      </p:sp>
    </p:spTree>
    <p:extLst>
      <p:ext uri="{BB962C8B-B14F-4D97-AF65-F5344CB8AC3E}">
        <p14:creationId xmlns:p14="http://schemas.microsoft.com/office/powerpoint/2010/main" val="100515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76C1-14F1-4B5C-AFCA-2B190FEBCB3B}"/>
              </a:ext>
            </a:extLst>
          </p:cNvPr>
          <p:cNvSpPr>
            <a:spLocks noGrp="1"/>
          </p:cNvSpPr>
          <p:nvPr>
            <p:ph type="title"/>
          </p:nvPr>
        </p:nvSpPr>
        <p:spPr/>
        <p:txBody>
          <a:bodyPr/>
          <a:lstStyle/>
          <a:p>
            <a:r>
              <a:rPr lang="en-US" dirty="0"/>
              <a:t>DATA SOURCES FOR IDENTIFYING STUDENTS</a:t>
            </a:r>
          </a:p>
        </p:txBody>
      </p:sp>
      <p:graphicFrame>
        <p:nvGraphicFramePr>
          <p:cNvPr id="3" name="Table 3">
            <a:extLst>
              <a:ext uri="{FF2B5EF4-FFF2-40B4-BE49-F238E27FC236}">
                <a16:creationId xmlns:a16="http://schemas.microsoft.com/office/drawing/2014/main" id="{3D5C97EB-4F2B-4290-9ABD-B8A16B06A63C}"/>
              </a:ext>
            </a:extLst>
          </p:cNvPr>
          <p:cNvGraphicFramePr>
            <a:graphicFrameLocks noGrp="1"/>
          </p:cNvGraphicFramePr>
          <p:nvPr/>
        </p:nvGraphicFramePr>
        <p:xfrm>
          <a:off x="861849" y="1517212"/>
          <a:ext cx="7420302" cy="2352040"/>
        </p:xfrm>
        <a:graphic>
          <a:graphicData uri="http://schemas.openxmlformats.org/drawingml/2006/table">
            <a:tbl>
              <a:tblPr firstRow="1" bandRow="1">
                <a:tableStyleId>{9DCAF9ED-07DC-4A11-8D7F-57B35C25682E}</a:tableStyleId>
              </a:tblPr>
              <a:tblGrid>
                <a:gridCol w="2473434">
                  <a:extLst>
                    <a:ext uri="{9D8B030D-6E8A-4147-A177-3AD203B41FA5}">
                      <a16:colId xmlns:a16="http://schemas.microsoft.com/office/drawing/2014/main" val="817237352"/>
                    </a:ext>
                  </a:extLst>
                </a:gridCol>
                <a:gridCol w="2473434">
                  <a:extLst>
                    <a:ext uri="{9D8B030D-6E8A-4147-A177-3AD203B41FA5}">
                      <a16:colId xmlns:a16="http://schemas.microsoft.com/office/drawing/2014/main" val="3119551209"/>
                    </a:ext>
                  </a:extLst>
                </a:gridCol>
                <a:gridCol w="2473434">
                  <a:extLst>
                    <a:ext uri="{9D8B030D-6E8A-4147-A177-3AD203B41FA5}">
                      <a16:colId xmlns:a16="http://schemas.microsoft.com/office/drawing/2014/main" val="2273863449"/>
                    </a:ext>
                  </a:extLst>
                </a:gridCol>
              </a:tblGrid>
              <a:tr h="370840">
                <a:tc>
                  <a:txBody>
                    <a:bodyPr/>
                    <a:lstStyle/>
                    <a:p>
                      <a:pPr algn="ctr"/>
                      <a:r>
                        <a:rPr lang="en-US" sz="1800" dirty="0">
                          <a:latin typeface="Hind Vadodara" panose="020B0604020202020204" charset="0"/>
                          <a:cs typeface="Hind Vadodara" panose="020B0604020202020204" charset="0"/>
                        </a:rPr>
                        <a:t>Attendance</a:t>
                      </a:r>
                    </a:p>
                  </a:txBody>
                  <a:tcPr/>
                </a:tc>
                <a:tc>
                  <a:txBody>
                    <a:bodyPr/>
                    <a:lstStyle/>
                    <a:p>
                      <a:pPr algn="ctr"/>
                      <a:r>
                        <a:rPr lang="en-US" sz="1800" dirty="0">
                          <a:latin typeface="Hind Vadodara" panose="020B0604020202020204" charset="0"/>
                          <a:cs typeface="Hind Vadodara" panose="020B0604020202020204" charset="0"/>
                        </a:rPr>
                        <a:t>Behavior</a:t>
                      </a:r>
                    </a:p>
                  </a:txBody>
                  <a:tcPr/>
                </a:tc>
                <a:tc>
                  <a:txBody>
                    <a:bodyPr/>
                    <a:lstStyle/>
                    <a:p>
                      <a:pPr algn="ctr"/>
                      <a:r>
                        <a:rPr lang="en-US" sz="1800" dirty="0">
                          <a:latin typeface="Hind Vadodara" panose="020B0604020202020204" charset="0"/>
                          <a:cs typeface="Hind Vadodara" panose="020B0604020202020204" charset="0"/>
                        </a:rPr>
                        <a:t>Academics</a:t>
                      </a:r>
                    </a:p>
                  </a:txBody>
                  <a:tcPr/>
                </a:tc>
                <a:extLst>
                  <a:ext uri="{0D108BD9-81ED-4DB2-BD59-A6C34878D82A}">
                    <a16:rowId xmlns:a16="http://schemas.microsoft.com/office/drawing/2014/main" val="2540476775"/>
                  </a:ext>
                </a:extLst>
              </a:tr>
              <a:tr h="370840">
                <a:tc>
                  <a:txBody>
                    <a:bodyPr/>
                    <a:lstStyle/>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Absences</a:t>
                      </a:r>
                    </a:p>
                    <a:p>
                      <a:pPr marL="285750" indent="-285750" algn="l">
                        <a:spcBef>
                          <a:spcPts val="600"/>
                        </a:spcBef>
                        <a:spcAft>
                          <a:spcPts val="600"/>
                        </a:spcAft>
                        <a:buFont typeface="Arial" panose="020B0604020202020204" pitchFamily="34" charset="0"/>
                        <a:buChar char="•"/>
                      </a:pPr>
                      <a:r>
                        <a:rPr lang="en-US" sz="1400" dirty="0" err="1">
                          <a:latin typeface="Hind Vadodara" panose="020B0604020202020204" charset="0"/>
                          <a:cs typeface="Hind Vadodara" panose="020B0604020202020204" charset="0"/>
                        </a:rPr>
                        <a:t>Tardies</a:t>
                      </a:r>
                      <a:r>
                        <a:rPr lang="en-US" sz="1400" dirty="0">
                          <a:latin typeface="Hind Vadodara" panose="020B0604020202020204" charset="0"/>
                          <a:cs typeface="Hind Vadodara" panose="020B0604020202020204" charset="0"/>
                        </a:rPr>
                        <a:t> (to school/class)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Visits to Nurse, Guidance, Office, Restroom</a:t>
                      </a:r>
                    </a:p>
                  </a:txBody>
                  <a:tcPr/>
                </a:tc>
                <a:tc>
                  <a:txBody>
                    <a:bodyPr/>
                    <a:lstStyle/>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Office Discipline Referrals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Classroom-Managed Behaviors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Suspensions (in-school, out-of-school)</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Detentions</a:t>
                      </a:r>
                    </a:p>
                  </a:txBody>
                  <a:tcPr/>
                </a:tc>
                <a:tc>
                  <a:txBody>
                    <a:bodyPr/>
                    <a:lstStyle/>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Course Grades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GPA</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 Failures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Academic Screener Scores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Standardized Test Scores</a:t>
                      </a:r>
                    </a:p>
                  </a:txBody>
                  <a:tcPr/>
                </a:tc>
                <a:extLst>
                  <a:ext uri="{0D108BD9-81ED-4DB2-BD59-A6C34878D82A}">
                    <a16:rowId xmlns:a16="http://schemas.microsoft.com/office/drawing/2014/main" val="2473569144"/>
                  </a:ext>
                </a:extLst>
              </a:tr>
            </a:tbl>
          </a:graphicData>
        </a:graphic>
      </p:graphicFrame>
      <p:sp>
        <p:nvSpPr>
          <p:cNvPr id="4" name="Rectangle: Rounded Corners 3">
            <a:extLst>
              <a:ext uri="{FF2B5EF4-FFF2-40B4-BE49-F238E27FC236}">
                <a16:creationId xmlns:a16="http://schemas.microsoft.com/office/drawing/2014/main" id="{17F5B9E5-3C51-454F-8959-090F6C13BC61}"/>
              </a:ext>
            </a:extLst>
          </p:cNvPr>
          <p:cNvSpPr/>
          <p:nvPr/>
        </p:nvSpPr>
        <p:spPr>
          <a:xfrm>
            <a:off x="861849" y="4081627"/>
            <a:ext cx="7420302" cy="640080"/>
          </a:xfrm>
          <a:prstGeom prst="roundRect">
            <a:avLst/>
          </a:prstGeom>
          <a:solidFill>
            <a:schemeClr val="accent4">
              <a:lumMod val="50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ind Vadodara"/>
                <a:ea typeface="+mn-ea"/>
                <a:cs typeface="Hind Vadodara"/>
                <a:sym typeface="Hind Vadodara"/>
              </a:rPr>
              <a:t>Additional Data to Consider: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ind Vadodara"/>
                <a:ea typeface="+mn-ea"/>
                <a:cs typeface="Hind Vadodara"/>
                <a:sym typeface="Hind Vadodara"/>
              </a:rPr>
              <a:t>Teacher Referrals, Universal Behavior/SEL Screeners, Parent/Student Requests</a:t>
            </a:r>
          </a:p>
        </p:txBody>
      </p:sp>
    </p:spTree>
    <p:extLst>
      <p:ext uri="{BB962C8B-B14F-4D97-AF65-F5344CB8AC3E}">
        <p14:creationId xmlns:p14="http://schemas.microsoft.com/office/powerpoint/2010/main" val="3549920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B70D14-ADBE-7147-A339-F2DE96E635DB}"/>
              </a:ext>
            </a:extLst>
          </p:cNvPr>
          <p:cNvSpPr>
            <a:spLocks noGrp="1"/>
          </p:cNvSpPr>
          <p:nvPr>
            <p:ph type="title"/>
          </p:nvPr>
        </p:nvSpPr>
        <p:spPr>
          <a:noFill/>
        </p:spPr>
        <p:txBody>
          <a:bodyPr/>
          <a:lstStyle/>
          <a:p>
            <a:r>
              <a:rPr lang="en-US" sz="2800" dirty="0">
                <a:solidFill>
                  <a:schemeClr val="bg1"/>
                </a:solidFill>
                <a:latin typeface="Poppins Medium" panose="020B0604020202020204" charset="0"/>
                <a:cs typeface="Poppins Medium" panose="020B0604020202020204" charset="0"/>
              </a:rPr>
              <a:t>Data Decision Rules</a:t>
            </a:r>
          </a:p>
        </p:txBody>
      </p:sp>
      <p:sp>
        <p:nvSpPr>
          <p:cNvPr id="13" name="Content Placeholder 2">
            <a:extLst>
              <a:ext uri="{FF2B5EF4-FFF2-40B4-BE49-F238E27FC236}">
                <a16:creationId xmlns:a16="http://schemas.microsoft.com/office/drawing/2014/main" id="{0E8A2140-E81C-B042-9DA9-FB2E02DC6942}"/>
              </a:ext>
            </a:extLst>
          </p:cNvPr>
          <p:cNvSpPr txBox="1">
            <a:spLocks/>
          </p:cNvSpPr>
          <p:nvPr/>
        </p:nvSpPr>
        <p:spPr bwMode="auto">
          <a:xfrm>
            <a:off x="445915" y="1073469"/>
            <a:ext cx="3889020" cy="32428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92881" indent="-192881" algn="l" rtl="0" eaLnBrk="0" fontAlgn="base" hangingPunct="0">
              <a:spcBef>
                <a:spcPct val="20000"/>
              </a:spcBef>
              <a:spcAft>
                <a:spcPct val="0"/>
              </a:spcAft>
              <a:buChar char="•"/>
              <a:defRPr sz="1800">
                <a:solidFill>
                  <a:schemeClr val="tx1"/>
                </a:solidFill>
                <a:latin typeface="+mn-lt"/>
                <a:ea typeface="ＭＳ Ｐゴシック" pitchFamily="-108" charset="-128"/>
                <a:cs typeface="Britannic Bold"/>
              </a:defRPr>
            </a:lvl1pPr>
            <a:lvl2pPr marL="417910" indent="-160735" algn="l" rtl="0" eaLnBrk="0" fontAlgn="base" hangingPunct="0">
              <a:spcBef>
                <a:spcPct val="20000"/>
              </a:spcBef>
              <a:spcAft>
                <a:spcPct val="0"/>
              </a:spcAft>
              <a:buChar char="–"/>
              <a:defRPr sz="1575">
                <a:solidFill>
                  <a:schemeClr val="tx1"/>
                </a:solidFill>
                <a:latin typeface="+mn-lt"/>
                <a:ea typeface="ＭＳ Ｐゴシック" pitchFamily="-108" charset="-128"/>
                <a:cs typeface="Britannic Bold"/>
              </a:defRPr>
            </a:lvl2pPr>
            <a:lvl3pPr marL="642938" indent="-128588" algn="l" rtl="0" eaLnBrk="0" fontAlgn="base" hangingPunct="0">
              <a:spcBef>
                <a:spcPct val="20000"/>
              </a:spcBef>
              <a:spcAft>
                <a:spcPct val="0"/>
              </a:spcAft>
              <a:buChar char="•"/>
              <a:defRPr sz="1350">
                <a:solidFill>
                  <a:schemeClr val="tx1"/>
                </a:solidFill>
                <a:latin typeface="+mn-lt"/>
                <a:ea typeface="ＭＳ Ｐゴシック" pitchFamily="-108" charset="-128"/>
                <a:cs typeface="Britannic Bold"/>
              </a:defRPr>
            </a:lvl3pPr>
            <a:lvl4pPr marL="900113" indent="-128588" algn="l" rtl="0" eaLnBrk="0" fontAlgn="base" hangingPunct="0">
              <a:spcBef>
                <a:spcPct val="20000"/>
              </a:spcBef>
              <a:spcAft>
                <a:spcPct val="0"/>
              </a:spcAft>
              <a:buChar char="–"/>
              <a:defRPr sz="1125">
                <a:solidFill>
                  <a:schemeClr val="tx1"/>
                </a:solidFill>
                <a:latin typeface="+mn-lt"/>
                <a:ea typeface="ＭＳ Ｐゴシック" pitchFamily="-108" charset="-128"/>
                <a:cs typeface="Britannic Bold"/>
              </a:defRPr>
            </a:lvl4pPr>
            <a:lvl5pPr marL="1157288" indent="-128588" algn="l" rtl="0" eaLnBrk="0" fontAlgn="base" hangingPunct="0">
              <a:spcBef>
                <a:spcPct val="20000"/>
              </a:spcBef>
              <a:spcAft>
                <a:spcPct val="0"/>
              </a:spcAft>
              <a:buChar char="»"/>
              <a:defRPr sz="1125">
                <a:solidFill>
                  <a:schemeClr val="tx1"/>
                </a:solidFill>
                <a:latin typeface="+mn-lt"/>
                <a:ea typeface="ＭＳ Ｐゴシック" pitchFamily="-108" charset="-128"/>
                <a:cs typeface="Britannic Bold"/>
              </a:defRPr>
            </a:lvl5pPr>
            <a:lvl6pPr marL="1414463" indent="-128588" algn="l" rtl="0" fontAlgn="base">
              <a:spcBef>
                <a:spcPct val="20000"/>
              </a:spcBef>
              <a:spcAft>
                <a:spcPct val="0"/>
              </a:spcAft>
              <a:buChar char="»"/>
              <a:defRPr sz="1125">
                <a:solidFill>
                  <a:schemeClr val="tx1"/>
                </a:solidFill>
                <a:latin typeface="+mn-lt"/>
                <a:ea typeface="ＭＳ Ｐゴシック" pitchFamily="-108" charset="-128"/>
              </a:defRPr>
            </a:lvl6pPr>
            <a:lvl7pPr marL="1671638" indent="-128588" algn="l" rtl="0" fontAlgn="base">
              <a:spcBef>
                <a:spcPct val="20000"/>
              </a:spcBef>
              <a:spcAft>
                <a:spcPct val="0"/>
              </a:spcAft>
              <a:buChar char="»"/>
              <a:defRPr sz="1125">
                <a:solidFill>
                  <a:schemeClr val="tx1"/>
                </a:solidFill>
                <a:latin typeface="+mn-lt"/>
                <a:ea typeface="ＭＳ Ｐゴシック" pitchFamily="-108" charset="-128"/>
              </a:defRPr>
            </a:lvl7pPr>
            <a:lvl8pPr marL="1928813" indent="-128588" algn="l" rtl="0" fontAlgn="base">
              <a:spcBef>
                <a:spcPct val="20000"/>
              </a:spcBef>
              <a:spcAft>
                <a:spcPct val="0"/>
              </a:spcAft>
              <a:buChar char="»"/>
              <a:defRPr sz="1125">
                <a:solidFill>
                  <a:schemeClr val="tx1"/>
                </a:solidFill>
                <a:latin typeface="+mn-lt"/>
                <a:ea typeface="ＭＳ Ｐゴシック" pitchFamily="-108" charset="-128"/>
              </a:defRPr>
            </a:lvl8pPr>
            <a:lvl9pPr marL="2185988" indent="-128588" algn="l" rtl="0" fontAlgn="base">
              <a:spcBef>
                <a:spcPct val="20000"/>
              </a:spcBef>
              <a:spcAft>
                <a:spcPct val="0"/>
              </a:spcAft>
              <a:buChar char="»"/>
              <a:defRPr sz="1125">
                <a:solidFill>
                  <a:schemeClr val="tx1"/>
                </a:solidFill>
                <a:latin typeface="+mn-lt"/>
                <a:ea typeface="ＭＳ Ｐゴシック" pitchFamily="-108" charset="-128"/>
              </a:defRPr>
            </a:lvl9pPr>
          </a:lstStyle>
          <a:p>
            <a:pPr marL="192881" marR="0" lvl="0" indent="-192881" algn="l" defTabSz="914400" rtl="0" eaLnBrk="0" fontAlgn="base" latinLnBrk="0" hangingPunct="0">
              <a:lnSpc>
                <a:spcPct val="125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Must be </a:t>
            </a:r>
            <a:r>
              <a:rPr kumimoji="0" lang="en-US" sz="1800" b="1"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contextually &amp; culturally appropriate</a:t>
            </a:r>
          </a:p>
          <a:p>
            <a:pPr marL="417910" marR="0" lvl="1" indent="-160735" algn="l" defTabSz="914400" rtl="0" eaLnBrk="0" fontAlgn="base" latinLnBrk="0" hangingPunct="0">
              <a:lnSpc>
                <a:spcPct val="125000"/>
              </a:lnSpc>
              <a:spcBef>
                <a:spcPct val="20000"/>
              </a:spcBef>
              <a:spcAft>
                <a:spcPct val="0"/>
              </a:spcAft>
              <a:buClrTx/>
              <a:buSzTx/>
              <a:buFontTx/>
              <a:buChar char="–"/>
              <a:tabLst/>
              <a:defRPr/>
            </a:pPr>
            <a:r>
              <a:rPr kumimoji="0" lang="en-US" sz="1575" b="0" i="1"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What works in one school may not work in another!</a:t>
            </a:r>
          </a:p>
          <a:p>
            <a:pPr marL="192881" marR="0" lvl="0" indent="-192881" algn="l" defTabSz="914400" rtl="0" eaLnBrk="0" fontAlgn="base" latinLnBrk="0" hangingPunct="0">
              <a:lnSpc>
                <a:spcPct val="125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Should be established to guide both </a:t>
            </a:r>
            <a:r>
              <a:rPr kumimoji="0" lang="en-US" sz="1800" b="1"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entry to and exit from Tier 2 </a:t>
            </a: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supports</a:t>
            </a:r>
          </a:p>
        </p:txBody>
      </p:sp>
      <p:sp>
        <p:nvSpPr>
          <p:cNvPr id="4" name="TextBox 3">
            <a:extLst>
              <a:ext uri="{FF2B5EF4-FFF2-40B4-BE49-F238E27FC236}">
                <a16:creationId xmlns:a16="http://schemas.microsoft.com/office/drawing/2014/main" id="{5E8D5D5E-1DC0-D84C-8648-1D903688DFBA}"/>
              </a:ext>
            </a:extLst>
          </p:cNvPr>
          <p:cNvSpPr txBox="1"/>
          <p:nvPr/>
        </p:nvSpPr>
        <p:spPr>
          <a:xfrm>
            <a:off x="4741334" y="1073469"/>
            <a:ext cx="3934182" cy="3449278"/>
          </a:xfrm>
          <a:prstGeom prst="rect">
            <a:avLst/>
          </a:prstGeom>
          <a:noFill/>
        </p:spPr>
        <p:txBody>
          <a:bodyPr wrap="square" rtlCol="0">
            <a:spAutoFit/>
          </a:bodyPr>
          <a:lstStyle/>
          <a:p>
            <a:pPr marL="0" marR="0" lvl="0" indent="0" algn="l" defTabSz="914400" rtl="0" eaLnBrk="0" fontAlgn="base" latinLnBrk="0" hangingPunct="0">
              <a:lnSpc>
                <a:spcPct val="114000"/>
              </a:lnSpc>
              <a:spcBef>
                <a:spcPct val="20000"/>
              </a:spcBef>
              <a:spcAft>
                <a:spcPct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Consider:</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Current </a:t>
            </a:r>
            <a:r>
              <a:rPr kumimoji="0" lang="en-US" sz="1800" b="1"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needs of students </a:t>
            </a: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in the school</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Available </a:t>
            </a:r>
            <a:r>
              <a:rPr kumimoji="0" lang="en-US" sz="1800" b="1"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resources</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Existing programs</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1"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Feasibility</a:t>
            </a: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 of starting new programs</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1"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Capacity</a:t>
            </a:r>
            <a:r>
              <a:rPr kumimoji="0" lang="en-US" sz="1800" b="0" i="0" u="none" strike="noStrike" kern="0" cap="none" spc="0" normalizeH="0" baseline="0" noProof="0" dirty="0">
                <a:ln>
                  <a:noFill/>
                </a:ln>
                <a:solidFill>
                  <a:schemeClr val="bg1"/>
                </a:solidFill>
                <a:effectLst/>
                <a:uLnTx/>
                <a:uFillTx/>
                <a:latin typeface="Hind Vadodara" panose="020B0604020202020204" charset="0"/>
                <a:ea typeface="ＭＳ Ｐゴシック" pitchFamily="-108" charset="-128"/>
                <a:cs typeface="Hind Vadodara" panose="020B0604020202020204" charset="0"/>
                <a:sym typeface="Arial"/>
              </a:rPr>
              <a:t> to implement interventions</a:t>
            </a:r>
          </a:p>
          <a:p>
            <a:pPr marL="0" marR="0" lvl="0" indent="0" algn="l" defTabSz="914400" rtl="0" eaLnBrk="1" fontAlgn="auto" latinLnBrk="0" hangingPunct="1">
              <a:lnSpc>
                <a:spcPct val="114000"/>
              </a:lnSpc>
              <a:spcBef>
                <a:spcPts val="0"/>
              </a:spcBef>
              <a:spcAft>
                <a:spcPts val="0"/>
              </a:spcAft>
              <a:buClr>
                <a:srgbClr val="FFFFFF"/>
              </a:buClr>
              <a:buSzTx/>
              <a:buFont typeface="Arial"/>
              <a:buNone/>
              <a:tabLst/>
              <a:defRPr/>
            </a:pPr>
            <a:endParaRPr kumimoji="0" lang="en-US" sz="1400" b="0" i="0" u="none" strike="noStrike" kern="0" cap="none" spc="0" normalizeH="0" baseline="0" noProof="0" dirty="0">
              <a:ln>
                <a:noFill/>
              </a:ln>
              <a:solidFill>
                <a:schemeClr val="bg1"/>
              </a:solidFill>
              <a:effectLst/>
              <a:uLnTx/>
              <a:uFillTx/>
              <a:latin typeface="Hind Vadodara" panose="020B0604020202020204" charset="0"/>
              <a:cs typeface="Hind Vadodara" panose="020B0604020202020204" charset="0"/>
              <a:sym typeface="Arial"/>
            </a:endParaRPr>
          </a:p>
        </p:txBody>
      </p:sp>
      <p:cxnSp>
        <p:nvCxnSpPr>
          <p:cNvPr id="15" name="Straight Connector 14">
            <a:extLst>
              <a:ext uri="{FF2B5EF4-FFF2-40B4-BE49-F238E27FC236}">
                <a16:creationId xmlns:a16="http://schemas.microsoft.com/office/drawing/2014/main" id="{382DA01A-35AA-E249-8A8C-4CDD31B50301}"/>
              </a:ext>
            </a:extLst>
          </p:cNvPr>
          <p:cNvCxnSpPr>
            <a:cxnSpLocks/>
          </p:cNvCxnSpPr>
          <p:nvPr/>
        </p:nvCxnSpPr>
        <p:spPr>
          <a:xfrm>
            <a:off x="4572000" y="1073469"/>
            <a:ext cx="0" cy="3290842"/>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477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1839872" y="1515205"/>
            <a:ext cx="6944139" cy="1316700"/>
          </a:xfrm>
          <a:prstGeom prst="rect">
            <a:avLst/>
          </a:prstGeom>
        </p:spPr>
        <p:txBody>
          <a:bodyPr spcFirstLastPara="1" wrap="square" lIns="91425" tIns="91425" rIns="91425" bIns="91425" anchor="ctr" anchorCtr="0">
            <a:noAutofit/>
          </a:bodyPr>
          <a:lstStyle/>
          <a:p>
            <a:pPr lvl="0"/>
            <a:r>
              <a:rPr lang="en-US" sz="2800" b="1" dirty="0">
                <a:latin typeface="Arial" panose="020B0604020202020204" pitchFamily="34" charset="0"/>
                <a:cs typeface="Arial" panose="020B0604020202020204" pitchFamily="34" charset="0"/>
              </a:rPr>
              <a:t>PBIS Tier 2 Coaches Training</a:t>
            </a:r>
            <a:br>
              <a:rPr lang="en-US" sz="3200" dirty="0">
                <a:latin typeface="Arial" panose="020B0604020202020204" pitchFamily="34" charset="0"/>
                <a:cs typeface="Arial" panose="020B0604020202020204" pitchFamily="34" charset="0"/>
              </a:rPr>
            </a:br>
            <a:r>
              <a:rPr lang="en-US" sz="2800" dirty="0">
                <a:solidFill>
                  <a:schemeClr val="accent4">
                    <a:lumMod val="60000"/>
                    <a:lumOff val="40000"/>
                  </a:schemeClr>
                </a:solidFill>
                <a:latin typeface="Arial" panose="020B0604020202020204" pitchFamily="34" charset="0"/>
                <a:cs typeface="Arial" panose="020B0604020202020204" pitchFamily="34" charset="0"/>
              </a:rPr>
              <a:t>Year 1</a:t>
            </a:r>
            <a:br>
              <a:rPr lang="en-US" sz="2800" dirty="0">
                <a:solidFill>
                  <a:schemeClr val="accent4">
                    <a:lumMod val="60000"/>
                    <a:lumOff val="40000"/>
                  </a:schemeClr>
                </a:solidFill>
                <a:latin typeface="Arial" panose="020B0604020202020204" pitchFamily="34" charset="0"/>
                <a:cs typeface="Arial" panose="020B0604020202020204" pitchFamily="34" charset="0"/>
              </a:rPr>
            </a:br>
            <a:r>
              <a:rPr lang="en-US" sz="2800" dirty="0">
                <a:solidFill>
                  <a:schemeClr val="accent4">
                    <a:lumMod val="60000"/>
                    <a:lumOff val="40000"/>
                  </a:schemeClr>
                </a:solidFill>
                <a:latin typeface="Arial" panose="020B0604020202020204" pitchFamily="34" charset="0"/>
                <a:cs typeface="Arial" panose="020B0604020202020204" pitchFamily="34" charset="0"/>
              </a:rPr>
              <a:t>March 2023</a:t>
            </a:r>
            <a:endParaRPr lang="en-US" sz="3200"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180863" y="2973614"/>
            <a:ext cx="4262157" cy="1858335"/>
          </a:xfrm>
          <a:prstGeom prst="rect">
            <a:avLst/>
          </a:prstGeom>
        </p:spPr>
        <p:txBody>
          <a:bodyPr spcFirstLastPara="1" wrap="square" lIns="91425" tIns="91425" rIns="91425" bIns="91425" anchor="t" anchorCtr="0">
            <a:noAutofit/>
          </a:bodyPr>
          <a:lstStyle/>
          <a:p>
            <a:pPr marL="0" indent="0"/>
            <a:r>
              <a:rPr lang="en" sz="2400" dirty="0">
                <a:latin typeface="Arial" panose="020B0604020202020204" pitchFamily="34" charset="0"/>
                <a:cs typeface="Arial" panose="020B0604020202020204" pitchFamily="34" charset="0"/>
              </a:rPr>
              <a:t>Marcie Handler &amp; Katie Meyer</a:t>
            </a:r>
          </a:p>
          <a:p>
            <a:pPr marL="0" indent="0"/>
            <a:endParaRPr lang="en" sz="1400" dirty="0">
              <a:latin typeface="Arial" panose="020B0604020202020204" pitchFamily="34" charset="0"/>
              <a:cs typeface="Arial" panose="020B0604020202020204" pitchFamily="34" charset="0"/>
            </a:endParaRPr>
          </a:p>
          <a:p>
            <a:pPr marL="0" indent="0"/>
            <a:r>
              <a:rPr lang="en" i="1" dirty="0">
                <a:latin typeface="Arial" panose="020B0604020202020204" pitchFamily="34" charset="0"/>
                <a:cs typeface="Arial" panose="020B0604020202020204" pitchFamily="34" charset="0"/>
              </a:rPr>
              <a:t>with support from NEPBIS Network, May Institute &amp; Broad Reach Consulting</a:t>
            </a:r>
            <a:endParaRPr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21827" y="4342921"/>
            <a:ext cx="2125265" cy="527438"/>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a:stretch>
            <a:fillRect/>
          </a:stretch>
        </p:blipFill>
        <p:spPr>
          <a:xfrm>
            <a:off x="2030465" y="143287"/>
            <a:ext cx="5939040" cy="1042418"/>
          </a:xfrm>
          <a:prstGeom prst="rect">
            <a:avLst/>
          </a:prstGeom>
          <a:solidFill>
            <a:schemeClr val="bg1"/>
          </a:solidFill>
        </p:spPr>
      </p:pic>
    </p:spTree>
    <p:extLst>
      <p:ext uri="{BB962C8B-B14F-4D97-AF65-F5344CB8AC3E}">
        <p14:creationId xmlns:p14="http://schemas.microsoft.com/office/powerpoint/2010/main" val="1924478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59519173"/>
              </p:ext>
            </p:extLst>
          </p:nvPr>
        </p:nvGraphicFramePr>
        <p:xfrm>
          <a:off x="2506366" y="829464"/>
          <a:ext cx="6457950" cy="4204037"/>
        </p:xfrm>
        <a:graphic>
          <a:graphicData uri="http://schemas.openxmlformats.org/drawingml/2006/table">
            <a:tbl>
              <a:tblPr firstRow="1" firstCol="1" bandRow="1" bandCol="1">
                <a:tableStyleId>{35758FB7-9AC5-4552-8A53-C91805E547FA}</a:tableStyleId>
              </a:tblPr>
              <a:tblGrid>
                <a:gridCol w="1978716">
                  <a:extLst>
                    <a:ext uri="{9D8B030D-6E8A-4147-A177-3AD203B41FA5}">
                      <a16:colId xmlns:a16="http://schemas.microsoft.com/office/drawing/2014/main" val="20000"/>
                    </a:ext>
                  </a:extLst>
                </a:gridCol>
                <a:gridCol w="1493078">
                  <a:extLst>
                    <a:ext uri="{9D8B030D-6E8A-4147-A177-3AD203B41FA5}">
                      <a16:colId xmlns:a16="http://schemas.microsoft.com/office/drawing/2014/main" val="20001"/>
                    </a:ext>
                  </a:extLst>
                </a:gridCol>
                <a:gridCol w="1494369">
                  <a:extLst>
                    <a:ext uri="{9D8B030D-6E8A-4147-A177-3AD203B41FA5}">
                      <a16:colId xmlns:a16="http://schemas.microsoft.com/office/drawing/2014/main" val="20002"/>
                    </a:ext>
                  </a:extLst>
                </a:gridCol>
                <a:gridCol w="1491787">
                  <a:extLst>
                    <a:ext uri="{9D8B030D-6E8A-4147-A177-3AD203B41FA5}">
                      <a16:colId xmlns:a16="http://schemas.microsoft.com/office/drawing/2014/main" val="20003"/>
                    </a:ext>
                  </a:extLst>
                </a:gridCol>
              </a:tblGrid>
              <a:tr h="291857">
                <a:tc gridSpan="4">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Sample Decision Rules</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40">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Measure</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Proficient Score</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At-Risk</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High Risk</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1"/>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1.  Classroom Minors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0-4</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 or more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15 or more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2"/>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2.  Major/ODR</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 5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6 or more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3"/>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3.  Absences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&lt;5/trimester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10/trimester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4"/>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4.  Tardy</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&lt;4/trimester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10/trimester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5"/>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5.  ISS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 or more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6"/>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6.  OSS</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7"/>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7. Course Grades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2.5 or higher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D or F in any course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Ds or Fs in multiple courses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8"/>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8. Reading Inventory</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800+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799 or lower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599 or lower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9"/>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9.  Writing Assessment</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3 or 4</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NS; 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10"/>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10. Nurse (non-medication) </a:t>
                      </a:r>
                      <a:endParaRPr lang="en-US" sz="1000" b="0" i="0" dirty="0">
                        <a:effectLst/>
                        <a:latin typeface="Hind Vadodara" panose="020B0604020202020204" charset="0"/>
                        <a:ea typeface="MS Mincho" panose="02020609040205080304" pitchFamily="49" charset="-128"/>
                        <a:cs typeface="Hind Vadodara" panose="020B0604020202020204" charset="0"/>
                      </a:endParaRP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0-1 (no pattern)</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2 – 5 (patterns of regular visits)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6 or more (pattern of regular visits)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11"/>
                  </a:ext>
                </a:extLst>
              </a:tr>
            </a:tbl>
          </a:graphicData>
        </a:graphic>
      </p:graphicFrame>
      <p:sp>
        <p:nvSpPr>
          <p:cNvPr id="3" name="Title 3">
            <a:extLst>
              <a:ext uri="{FF2B5EF4-FFF2-40B4-BE49-F238E27FC236}">
                <a16:creationId xmlns:a16="http://schemas.microsoft.com/office/drawing/2014/main" id="{F6A5041D-AE3C-004D-BE83-47C3E1CACDD8}"/>
              </a:ext>
            </a:extLst>
          </p:cNvPr>
          <p:cNvSpPr txBox="1">
            <a:spLocks/>
          </p:cNvSpPr>
          <p:nvPr/>
        </p:nvSpPr>
        <p:spPr>
          <a:xfrm flipH="1">
            <a:off x="179684" y="221464"/>
            <a:ext cx="5217816" cy="6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DECISION RULES EXAMPLE</a:t>
            </a:r>
          </a:p>
        </p:txBody>
      </p:sp>
    </p:spTree>
    <p:extLst>
      <p:ext uri="{BB962C8B-B14F-4D97-AF65-F5344CB8AC3E}">
        <p14:creationId xmlns:p14="http://schemas.microsoft.com/office/powerpoint/2010/main" val="3906012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178982" y="232192"/>
          <a:ext cx="6572252" cy="4750077"/>
        </p:xfrm>
        <a:graphic>
          <a:graphicData uri="http://schemas.openxmlformats.org/drawingml/2006/table">
            <a:tbl>
              <a:tblPr firstRow="1" firstCol="1" bandRow="1" bandCol="1">
                <a:tableStyleId>{5A111915-BE36-4E01-A7E5-04B1672EAD32}</a:tableStyleId>
              </a:tblPr>
              <a:tblGrid>
                <a:gridCol w="808492">
                  <a:extLst>
                    <a:ext uri="{9D8B030D-6E8A-4147-A177-3AD203B41FA5}">
                      <a16:colId xmlns:a16="http://schemas.microsoft.com/office/drawing/2014/main" val="20000"/>
                    </a:ext>
                  </a:extLst>
                </a:gridCol>
                <a:gridCol w="700052">
                  <a:extLst>
                    <a:ext uri="{9D8B030D-6E8A-4147-A177-3AD203B41FA5}">
                      <a16:colId xmlns:a16="http://schemas.microsoft.com/office/drawing/2014/main" val="20001"/>
                    </a:ext>
                  </a:extLst>
                </a:gridCol>
                <a:gridCol w="1601197">
                  <a:extLst>
                    <a:ext uri="{9D8B030D-6E8A-4147-A177-3AD203B41FA5}">
                      <a16:colId xmlns:a16="http://schemas.microsoft.com/office/drawing/2014/main" val="20002"/>
                    </a:ext>
                  </a:extLst>
                </a:gridCol>
                <a:gridCol w="1597079">
                  <a:extLst>
                    <a:ext uri="{9D8B030D-6E8A-4147-A177-3AD203B41FA5}">
                      <a16:colId xmlns:a16="http://schemas.microsoft.com/office/drawing/2014/main" val="20003"/>
                    </a:ext>
                  </a:extLst>
                </a:gridCol>
                <a:gridCol w="761134">
                  <a:extLst>
                    <a:ext uri="{9D8B030D-6E8A-4147-A177-3AD203B41FA5}">
                      <a16:colId xmlns:a16="http://schemas.microsoft.com/office/drawing/2014/main" val="20004"/>
                    </a:ext>
                  </a:extLst>
                </a:gridCol>
                <a:gridCol w="1104298">
                  <a:extLst>
                    <a:ext uri="{9D8B030D-6E8A-4147-A177-3AD203B41FA5}">
                      <a16:colId xmlns:a16="http://schemas.microsoft.com/office/drawing/2014/main" val="20005"/>
                    </a:ext>
                  </a:extLst>
                </a:gridCol>
              </a:tblGrid>
              <a:tr h="328301">
                <a:tc gridSpan="6">
                  <a:txBody>
                    <a:bodyPr/>
                    <a:lstStyle/>
                    <a:p>
                      <a:pPr marL="0" marR="0" algn="ctr">
                        <a:spcBef>
                          <a:spcPts val="0"/>
                        </a:spcBef>
                        <a:spcAft>
                          <a:spcPts val="0"/>
                        </a:spcAft>
                      </a:pPr>
                      <a:r>
                        <a:rPr lang="en-US" sz="1200" b="1" dirty="0">
                          <a:effectLst/>
                          <a:latin typeface="Hind Vadodara" panose="020B0604020202020204" charset="0"/>
                          <a:cs typeface="Hind Vadodara" panose="020B0604020202020204" charset="0"/>
                        </a:rPr>
                        <a:t>Which students might benefit from Targeted/Tier II support?</a:t>
                      </a:r>
                    </a:p>
                  </a:txBody>
                  <a:tcPr marL="33624" marR="33624" marT="0" marB="0" anchor="ctr">
                    <a:solidFill>
                      <a:schemeClr val="accent5">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5026">
                <a:tc gridSpan="6">
                  <a:txBody>
                    <a:bodyPr/>
                    <a:lstStyle/>
                    <a:p>
                      <a:pPr marL="0" marR="0" algn="ctr">
                        <a:spcBef>
                          <a:spcPts val="0"/>
                        </a:spcBef>
                        <a:spcAft>
                          <a:spcPts val="0"/>
                        </a:spcAft>
                      </a:pPr>
                      <a:r>
                        <a:rPr lang="en-US" sz="1200" b="1" dirty="0">
                          <a:effectLst/>
                          <a:latin typeface="Hind Vadodara" panose="020B0604020202020204" charset="0"/>
                          <a:cs typeface="Hind Vadodara" panose="020B0604020202020204" charset="0"/>
                        </a:rPr>
                        <a:t>First Quarter of School Year</a:t>
                      </a:r>
                      <a:endParaRPr lang="en-US" sz="1200" b="1"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0630">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Name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Grade Level</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Time out of Class (nurse, counselor visits)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Major Behavior Referrals/Minor Classroom Reports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Core Grades</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Attendance</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2"/>
                  </a:ext>
                </a:extLst>
              </a:tr>
              <a:tr h="305270">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Jana</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 minors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1 D 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82%</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3"/>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Blake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Average 3 visits to nurse/week</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3F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70%</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4"/>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Toby</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16 minors; 3 majors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2D 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84%</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5"/>
                  </a:ext>
                </a:extLst>
              </a:tr>
              <a:tr h="427973">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Doug</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Average 2 visits to counselor/week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22 majors;</a:t>
                      </a:r>
                    </a:p>
                    <a:p>
                      <a:pPr marL="0" marR="0" algn="ctr">
                        <a:spcBef>
                          <a:spcPts val="0"/>
                        </a:spcBef>
                        <a:spcAft>
                          <a:spcPts val="0"/>
                        </a:spcAft>
                      </a:pPr>
                      <a:r>
                        <a:rPr lang="en-US" sz="1000" dirty="0">
                          <a:effectLst/>
                          <a:latin typeface="Hind Vadodara" panose="020B0604020202020204" charset="0"/>
                          <a:cs typeface="Hind Vadodara" panose="020B0604020202020204" charset="0"/>
                        </a:rPr>
                        <a:t>3 suspensions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4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62%</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6"/>
                  </a:ext>
                </a:extLst>
              </a:tr>
              <a:tr h="272153">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Yvonne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minors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2 D 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86%</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7"/>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Lin</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Average 4 visits to nurse /week</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90%</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8"/>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Maria</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K</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16 minors;</a:t>
                      </a:r>
                    </a:p>
                    <a:p>
                      <a:pPr marL="0" marR="0" algn="ctr">
                        <a:spcBef>
                          <a:spcPts val="0"/>
                        </a:spcBef>
                        <a:spcAft>
                          <a:spcPts val="0"/>
                        </a:spcAft>
                      </a:pPr>
                      <a:r>
                        <a:rPr lang="en-US" sz="1000" dirty="0">
                          <a:effectLst/>
                          <a:latin typeface="Hind Vadodara" panose="020B0604020202020204" charset="0"/>
                          <a:cs typeface="Hind Vadodara" panose="020B0604020202020204" charset="0"/>
                        </a:rPr>
                        <a:t>1 suspensions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4 D 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74%</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9"/>
                  </a:ext>
                </a:extLst>
              </a:tr>
              <a:tr h="255594">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Tyrone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majors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81%</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0"/>
                  </a:ext>
                </a:extLst>
              </a:tr>
              <a:tr h="288712">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Paul</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3</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 minors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2 D</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89%</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1"/>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Drake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3</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13 majors;</a:t>
                      </a:r>
                    </a:p>
                    <a:p>
                      <a:pPr marL="0" marR="0" algn="ctr">
                        <a:spcBef>
                          <a:spcPts val="0"/>
                        </a:spcBef>
                        <a:spcAft>
                          <a:spcPts val="0"/>
                        </a:spcAft>
                      </a:pPr>
                      <a:r>
                        <a:rPr lang="en-US" sz="1000" dirty="0">
                          <a:effectLst/>
                          <a:latin typeface="Hind Vadodara" panose="020B0604020202020204" charset="0"/>
                          <a:cs typeface="Hind Vadodara" panose="020B0604020202020204" charset="0"/>
                        </a:rPr>
                        <a:t>1 suspension</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2D 1 F</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87%</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2"/>
                  </a:ext>
                </a:extLst>
              </a:tr>
              <a:tr h="299750">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Carlos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0</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major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D</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86%</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3"/>
                  </a:ext>
                </a:extLst>
              </a:tr>
              <a:tr h="272153">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Tia</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minor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C</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60%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4"/>
                  </a:ext>
                </a:extLst>
              </a:tr>
            </a:tbl>
          </a:graphicData>
        </a:graphic>
      </p:graphicFrame>
      <p:sp>
        <p:nvSpPr>
          <p:cNvPr id="4" name="Rectangle 1"/>
          <p:cNvSpPr>
            <a:spLocks noChangeArrowheads="1"/>
          </p:cNvSpPr>
          <p:nvPr/>
        </p:nvSpPr>
        <p:spPr bwMode="auto">
          <a:xfrm>
            <a:off x="3081338" y="1198476"/>
            <a:ext cx="138564" cy="3462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5" name="Title 3">
            <a:extLst>
              <a:ext uri="{FF2B5EF4-FFF2-40B4-BE49-F238E27FC236}">
                <a16:creationId xmlns:a16="http://schemas.microsoft.com/office/drawing/2014/main" id="{69A1FFD3-C025-AD49-B630-93811E1FBFE9}"/>
              </a:ext>
            </a:extLst>
          </p:cNvPr>
          <p:cNvSpPr txBox="1">
            <a:spLocks/>
          </p:cNvSpPr>
          <p:nvPr/>
        </p:nvSpPr>
        <p:spPr>
          <a:xfrm flipH="1">
            <a:off x="268584" y="3104364"/>
            <a:ext cx="2850400" cy="6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EXAMPLE</a:t>
            </a:r>
          </a:p>
        </p:txBody>
      </p:sp>
    </p:spTree>
    <p:extLst>
      <p:ext uri="{BB962C8B-B14F-4D97-AF65-F5344CB8AC3E}">
        <p14:creationId xmlns:p14="http://schemas.microsoft.com/office/powerpoint/2010/main" val="272894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10467" y="137160"/>
            <a:ext cx="6838979" cy="4869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a:extLst>
              <a:ext uri="{FF2B5EF4-FFF2-40B4-BE49-F238E27FC236}">
                <a16:creationId xmlns:a16="http://schemas.microsoft.com/office/drawing/2014/main" id="{2DDE5039-072E-864D-A13B-A182F9E72EEF}"/>
              </a:ext>
            </a:extLst>
          </p:cNvPr>
          <p:cNvSpPr/>
          <p:nvPr/>
        </p:nvSpPr>
        <p:spPr>
          <a:xfrm>
            <a:off x="2215289" y="1417081"/>
            <a:ext cx="6586517" cy="1028700"/>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6" name="Title 3">
            <a:extLst>
              <a:ext uri="{FF2B5EF4-FFF2-40B4-BE49-F238E27FC236}">
                <a16:creationId xmlns:a16="http://schemas.microsoft.com/office/drawing/2014/main" id="{CD816732-39D8-914F-AB1A-65CA37E23368}"/>
              </a:ext>
            </a:extLst>
          </p:cNvPr>
          <p:cNvSpPr txBox="1">
            <a:spLocks/>
          </p:cNvSpPr>
          <p:nvPr/>
        </p:nvSpPr>
        <p:spPr>
          <a:xfrm flipH="1">
            <a:off x="0" y="1417081"/>
            <a:ext cx="2850400" cy="6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RESOURCE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MAPPING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EXAMPLE</a:t>
            </a:r>
          </a:p>
        </p:txBody>
      </p:sp>
    </p:spTree>
    <p:extLst>
      <p:ext uri="{BB962C8B-B14F-4D97-AF65-F5344CB8AC3E}">
        <p14:creationId xmlns:p14="http://schemas.microsoft.com/office/powerpoint/2010/main" val="388767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673421" y="1425804"/>
            <a:ext cx="7671542" cy="2372400"/>
          </a:xfrm>
        </p:spPr>
        <p:txBody>
          <a:bodyPr/>
          <a:lstStyle/>
          <a:p>
            <a:pPr algn="l">
              <a:buFont typeface="Courier New" panose="02070309020205020404" pitchFamily="49" charset="0"/>
              <a:buChar char="o"/>
            </a:pPr>
            <a:r>
              <a:rPr lang="en-US" dirty="0"/>
              <a:t>What data sources do we already use and review? </a:t>
            </a:r>
          </a:p>
          <a:p>
            <a:pPr lvl="1">
              <a:spcBef>
                <a:spcPts val="600"/>
              </a:spcBef>
              <a:buFont typeface="Courier New" panose="02070309020205020404" pitchFamily="49" charset="0"/>
              <a:buChar char="o"/>
            </a:pPr>
            <a:r>
              <a:rPr lang="en-US" dirty="0"/>
              <a:t>Do we need to add any additional sources? </a:t>
            </a:r>
          </a:p>
          <a:p>
            <a:pPr lvl="1">
              <a:spcBef>
                <a:spcPts val="600"/>
              </a:spcBef>
              <a:buFont typeface="Courier New" panose="02070309020205020404" pitchFamily="49" charset="0"/>
              <a:buChar char="o"/>
            </a:pPr>
            <a:r>
              <a:rPr lang="en-US" dirty="0"/>
              <a:t>What about for this year?</a:t>
            </a:r>
          </a:p>
          <a:p>
            <a:pPr lvl="1">
              <a:spcBef>
                <a:spcPts val="600"/>
              </a:spcBef>
              <a:buFont typeface="Courier New" panose="02070309020205020404" pitchFamily="49" charset="0"/>
              <a:buChar char="o"/>
            </a:pPr>
            <a:r>
              <a:rPr lang="en-US" dirty="0"/>
              <a:t>Are there data sources we’ve added this year that we should continue reviewing? </a:t>
            </a:r>
          </a:p>
          <a:p>
            <a:pPr lvl="1">
              <a:spcBef>
                <a:spcPts val="600"/>
              </a:spcBef>
              <a:buFont typeface="Courier New" panose="02070309020205020404" pitchFamily="49" charset="0"/>
              <a:buChar char="o"/>
            </a:pPr>
            <a:endParaRPr lang="en-US" dirty="0"/>
          </a:p>
          <a:p>
            <a:pPr algn="l">
              <a:buFont typeface="Courier New" panose="02070309020205020404" pitchFamily="49" charset="0"/>
              <a:buChar char="o"/>
            </a:pPr>
            <a:r>
              <a:rPr lang="en-US" dirty="0"/>
              <a:t>Who will be responsible for collecting and summarizing these data? </a:t>
            </a:r>
          </a:p>
          <a:p>
            <a:pPr algn="l">
              <a:buFont typeface="Courier New" panose="02070309020205020404" pitchFamily="49" charset="0"/>
              <a:buChar char="o"/>
            </a:pPr>
            <a:endParaRPr lang="en-US" dirty="0"/>
          </a:p>
          <a:p>
            <a:pPr algn="l">
              <a:buFont typeface="Courier New" panose="02070309020205020404" pitchFamily="49" charset="0"/>
              <a:buChar char="o"/>
            </a:pPr>
            <a:r>
              <a:rPr lang="en-US" dirty="0"/>
              <a:t>How often (once a month, once a quarter) will we review school-wide extant data?</a:t>
            </a:r>
          </a:p>
          <a:p>
            <a:pPr algn="l">
              <a:buFont typeface="Courier New" panose="02070309020205020404" pitchFamily="49" charset="0"/>
              <a:buChar char="o"/>
            </a:pPr>
            <a:endParaRPr lang="en-US" dirty="0"/>
          </a:p>
          <a:p>
            <a:pPr>
              <a:buFont typeface="Courier New" panose="02070309020205020404" pitchFamily="49" charset="0"/>
              <a:buChar char="o"/>
            </a:pPr>
            <a:r>
              <a:rPr lang="en-US" dirty="0"/>
              <a:t>Are there clear routines for timely response to requests for assistance?</a:t>
            </a:r>
          </a:p>
          <a:p>
            <a:pPr algn="l">
              <a:buFont typeface="Courier New" panose="02070309020205020404" pitchFamily="49" charset="0"/>
              <a:buChar char="o"/>
            </a:pPr>
            <a:endParaRPr lang="en-US" dirty="0"/>
          </a:p>
          <a:p>
            <a:pPr marL="139700" indent="0" algn="l">
              <a:buNone/>
            </a:pPr>
            <a:endParaRPr lang="en-US" dirty="0"/>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GUIDING QUESTIONS: DATA SOURCES</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sym typeface="Arial"/>
                </a:rPr>
                <a:t>Systems</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1830" y="654621"/>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29451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829650" y="2842012"/>
            <a:ext cx="4639712" cy="12945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MATCHING STUDENT NEED</a:t>
            </a:r>
            <a:endParaRPr dirty="0"/>
          </a:p>
        </p:txBody>
      </p:sp>
      <p:sp>
        <p:nvSpPr>
          <p:cNvPr id="3" name="Subtitle 2">
            <a:extLst>
              <a:ext uri="{FF2B5EF4-FFF2-40B4-BE49-F238E27FC236}">
                <a16:creationId xmlns:a16="http://schemas.microsoft.com/office/drawing/2014/main" id="{69E12169-CDD4-4AEF-B9BD-630E97D57349}"/>
              </a:ext>
            </a:extLst>
          </p:cNvPr>
          <p:cNvSpPr>
            <a:spLocks noGrp="1"/>
          </p:cNvSpPr>
          <p:nvPr>
            <p:ph type="subTitle" idx="1"/>
          </p:nvPr>
        </p:nvSpPr>
        <p:spPr>
          <a:xfrm flipH="1">
            <a:off x="1628337" y="4291045"/>
            <a:ext cx="3042300" cy="717123"/>
          </a:xfrm>
        </p:spPr>
        <p:txBody>
          <a:bodyPr/>
          <a:lstStyle/>
          <a:p>
            <a:pPr marL="0" indent="0"/>
            <a:r>
              <a:rPr lang="en-US" dirty="0"/>
              <a:t>Develop Processes to Match Practices with Needs</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spTree>
    <p:extLst>
      <p:ext uri="{BB962C8B-B14F-4D97-AF65-F5344CB8AC3E}">
        <p14:creationId xmlns:p14="http://schemas.microsoft.com/office/powerpoint/2010/main" val="2274666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ASK YOUR DATA: </a:t>
            </a:r>
            <a:br>
              <a:rPr lang="en-US" dirty="0"/>
            </a:br>
            <a:r>
              <a:rPr lang="en-US" dirty="0"/>
              <a:t>SMALL GROUPS</a:t>
            </a:r>
          </a:p>
        </p:txBody>
      </p:sp>
      <p:pic>
        <p:nvPicPr>
          <p:cNvPr id="2050" name="Picture 2" descr="Image result for baby emperor pengui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3829504" y="1428977"/>
            <a:ext cx="4606925" cy="3067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675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83" y="267606"/>
            <a:ext cx="3091131" cy="2304143"/>
          </a:xfrm>
          <a:noFill/>
        </p:spPr>
        <p:txBody>
          <a:bodyPr/>
          <a:lstStyle/>
          <a:p>
            <a:r>
              <a:rPr lang="en-US" sz="2700" dirty="0">
                <a:solidFill>
                  <a:schemeClr val="bg1"/>
                </a:solidFill>
              </a:rPr>
              <a:t>CRITICAL FEATURES: MATCHING PRACTICES TO STUDENT NEED</a:t>
            </a:r>
          </a:p>
        </p:txBody>
      </p:sp>
      <p:graphicFrame>
        <p:nvGraphicFramePr>
          <p:cNvPr id="4" name="Diagram 3">
            <a:extLst>
              <a:ext uri="{FF2B5EF4-FFF2-40B4-BE49-F238E27FC236}">
                <a16:creationId xmlns:a16="http://schemas.microsoft.com/office/drawing/2014/main" id="{4A1473CE-901D-459B-BA79-38F07C4AB76C}"/>
              </a:ext>
            </a:extLst>
          </p:cNvPr>
          <p:cNvGraphicFramePr/>
          <p:nvPr/>
        </p:nvGraphicFramePr>
        <p:xfrm>
          <a:off x="1959428" y="359229"/>
          <a:ext cx="8218715" cy="451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7692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390349" y="1096588"/>
            <a:ext cx="4465787" cy="3134735"/>
          </a:xfrm>
        </p:spPr>
        <p:txBody>
          <a:bodyPr/>
          <a:lstStyle/>
          <a:p>
            <a:pPr marL="0" indent="0">
              <a:spcBef>
                <a:spcPts val="450"/>
              </a:spcBef>
              <a:spcAft>
                <a:spcPts val="450"/>
              </a:spcAft>
              <a:buNone/>
              <a:tabLst>
                <a:tab pos="2057400" algn="ctr"/>
                <a:tab pos="4114800" algn="r"/>
              </a:tabLst>
            </a:pPr>
            <a:r>
              <a:rPr lang="en-US" sz="1500" b="1" dirty="0">
                <a:latin typeface="Poppins" panose="00000500000000000000" pitchFamily="2" charset="0"/>
                <a:ea typeface="Times New Roman" panose="02020603050405020304" pitchFamily="18" charset="0"/>
                <a:cs typeface="Poppins" panose="00000500000000000000" pitchFamily="2" charset="0"/>
              </a:rPr>
              <a:t>Purpose : </a:t>
            </a:r>
            <a:endParaRPr lang="en-US" sz="1500" dirty="0">
              <a:latin typeface="Poppins" panose="00000500000000000000" pitchFamily="2" charset="0"/>
              <a:ea typeface="Times New Roman" panose="02020603050405020304" pitchFamily="18" charset="0"/>
              <a:cs typeface="Poppins" panose="00000500000000000000" pitchFamily="2" charset="0"/>
            </a:endParaRPr>
          </a:p>
          <a:p>
            <a:pPr marL="0">
              <a:spcBef>
                <a:spcPts val="450"/>
              </a:spcBef>
              <a:spcAft>
                <a:spcPts val="450"/>
              </a:spcAft>
            </a:pPr>
            <a:r>
              <a:rPr lang="en-US" sz="1500" dirty="0">
                <a:latin typeface="Poppins" panose="00000500000000000000" pitchFamily="2" charset="0"/>
                <a:ea typeface="Times New Roman" panose="02020603050405020304" pitchFamily="18" charset="0"/>
                <a:cs typeface="Poppins" panose="00000500000000000000" pitchFamily="2" charset="0"/>
              </a:rPr>
              <a:t>Document and evaluate current interventions </a:t>
            </a:r>
          </a:p>
          <a:p>
            <a:pPr marL="0">
              <a:spcBef>
                <a:spcPts val="450"/>
              </a:spcBef>
              <a:spcAft>
                <a:spcPts val="450"/>
              </a:spcAft>
            </a:pPr>
            <a:r>
              <a:rPr lang="en-US" sz="1500" dirty="0">
                <a:latin typeface="Poppins" panose="00000500000000000000" pitchFamily="2" charset="0"/>
                <a:ea typeface="Times New Roman" panose="02020603050405020304" pitchFamily="18" charset="0"/>
                <a:cs typeface="Poppins" panose="00000500000000000000" pitchFamily="2" charset="0"/>
              </a:rPr>
              <a:t>Determine whether targeted interventions </a:t>
            </a:r>
          </a:p>
          <a:p>
            <a:pPr marL="126997" lvl="1" indent="0">
              <a:spcBef>
                <a:spcPts val="450"/>
              </a:spcBef>
              <a:spcAft>
                <a:spcPts val="450"/>
              </a:spcAft>
              <a:buNone/>
            </a:pPr>
            <a:r>
              <a:rPr lang="en-US" sz="1500" dirty="0">
                <a:latin typeface="Poppins" panose="00000500000000000000" pitchFamily="2" charset="0"/>
                <a:ea typeface="Times New Roman" panose="02020603050405020304" pitchFamily="18" charset="0"/>
                <a:cs typeface="Poppins" panose="00000500000000000000" pitchFamily="2" charset="0"/>
              </a:rPr>
              <a:t>1) meet the needs of students, and</a:t>
            </a:r>
          </a:p>
          <a:p>
            <a:pPr marL="126997" lvl="1" indent="0">
              <a:spcBef>
                <a:spcPts val="450"/>
              </a:spcBef>
              <a:spcAft>
                <a:spcPts val="450"/>
              </a:spcAft>
              <a:buNone/>
            </a:pPr>
            <a:r>
              <a:rPr lang="en-US" sz="1500" dirty="0">
                <a:latin typeface="Poppins" panose="00000500000000000000" pitchFamily="2" charset="0"/>
                <a:ea typeface="Times New Roman" panose="02020603050405020304" pitchFamily="18" charset="0"/>
                <a:cs typeface="Poppins" panose="00000500000000000000" pitchFamily="2" charset="0"/>
              </a:rPr>
              <a:t>2) are implemented systematically </a:t>
            </a:r>
          </a:p>
          <a:p>
            <a:pPr marL="126997" lvl="1" indent="0">
              <a:spcBef>
                <a:spcPts val="450"/>
              </a:spcBef>
              <a:spcAft>
                <a:spcPts val="450"/>
              </a:spcAft>
              <a:buNone/>
            </a:pPr>
            <a:endParaRPr lang="en-US" sz="1500" dirty="0">
              <a:latin typeface="Poppins" panose="00000500000000000000" pitchFamily="2" charset="0"/>
              <a:ea typeface="Times New Roman" panose="02020603050405020304" pitchFamily="18" charset="0"/>
              <a:cs typeface="Poppins" panose="00000500000000000000" pitchFamily="2" charset="0"/>
            </a:endParaRPr>
          </a:p>
          <a:p>
            <a:pPr marL="126997" lvl="1" indent="0">
              <a:spcBef>
                <a:spcPts val="450"/>
              </a:spcBef>
              <a:spcAft>
                <a:spcPts val="450"/>
              </a:spcAft>
              <a:buNone/>
            </a:pPr>
            <a:r>
              <a:rPr lang="en-US" sz="2100" dirty="0">
                <a:latin typeface="Poppins" panose="00000500000000000000" pitchFamily="2" charset="0"/>
                <a:ea typeface="Times New Roman" panose="02020603050405020304" pitchFamily="18" charset="0"/>
                <a:cs typeface="Poppins" panose="00000500000000000000" pitchFamily="2" charset="0"/>
              </a:rPr>
              <a:t>+ ENHANCED Communication  </a:t>
            </a:r>
          </a:p>
          <a:p>
            <a:pPr marL="126997" lvl="1" indent="0">
              <a:spcBef>
                <a:spcPts val="450"/>
              </a:spcBef>
              <a:spcAft>
                <a:spcPts val="450"/>
              </a:spcAft>
              <a:buNone/>
            </a:pPr>
            <a:endParaRPr lang="en-US" sz="1500" dirty="0">
              <a:latin typeface="Poppins" panose="00000500000000000000" pitchFamily="2" charset="0"/>
              <a:ea typeface="Times New Roman" panose="02020603050405020304" pitchFamily="18" charset="0"/>
              <a:cs typeface="Poppins" panose="00000500000000000000" pitchFamily="2" charset="0"/>
            </a:endParaRPr>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a:xfrm>
            <a:off x="390349" y="350597"/>
            <a:ext cx="7436995" cy="659344"/>
          </a:xfrm>
        </p:spPr>
        <p:txBody>
          <a:bodyPr/>
          <a:lstStyle/>
          <a:p>
            <a:r>
              <a:rPr lang="en-US" dirty="0">
                <a:solidFill>
                  <a:srgbClr val="FFFF00"/>
                </a:solidFill>
              </a:rPr>
              <a:t>TARGETED INTERVENTIONS ORGANIZER</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2"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914378">
                <a:defRPr/>
              </a:pPr>
              <a:endParaRPr lang="en-US">
                <a:solidFill>
                  <a:srgbClr val="0D0F41"/>
                </a:solidFill>
                <a:latin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977876">
                <a:lnSpc>
                  <a:spcPct val="90000"/>
                </a:lnSpc>
                <a:spcBef>
                  <a:spcPct val="0"/>
                </a:spcBef>
                <a:spcAft>
                  <a:spcPct val="35000"/>
                </a:spcAft>
                <a:defRPr/>
              </a:pPr>
              <a:r>
                <a:rPr lang="en-US">
                  <a:solidFill>
                    <a:srgbClr val="FFFFFF"/>
                  </a:solidFill>
                  <a:latin typeface="Poppins Medium" panose="020B0604020202020204" charset="0"/>
                  <a:cs typeface="Poppins Medium" panose="020B0604020202020204" charset="0"/>
                </a:rPr>
                <a:t>Systems</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1831" y="654622"/>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defTabSz="914378">
                <a:defRPr/>
              </a:pPr>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defTabSz="914378">
                  <a:defRPr/>
                </a:pPr>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defTabSz="914378">
                  <a:defRPr/>
                </a:pPr>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defTabSz="914378">
                  <a:defRPr/>
                </a:pPr>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defTabSz="914378">
                  <a:defRPr/>
                </a:pPr>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defTabSz="914378">
                  <a:defRPr/>
                </a:pPr>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defTabSz="914378">
                  <a:defRPr/>
                </a:pPr>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defTabSz="914378">
                  <a:defRPr/>
                </a:pPr>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defTabSz="914378">
                  <a:defRPr/>
                </a:pPr>
                <a:endParaRPr/>
              </a:p>
            </p:txBody>
          </p:sp>
        </p:grpSp>
      </p:grpSp>
      <p:pic>
        <p:nvPicPr>
          <p:cNvPr id="3" name="Picture 2">
            <a:extLst>
              <a:ext uri="{FF2B5EF4-FFF2-40B4-BE49-F238E27FC236}">
                <a16:creationId xmlns:a16="http://schemas.microsoft.com/office/drawing/2014/main" id="{DFB553A0-BEC4-133E-1468-3FEB8906633F}"/>
              </a:ext>
            </a:extLst>
          </p:cNvPr>
          <p:cNvPicPr>
            <a:picLocks noChangeAspect="1"/>
          </p:cNvPicPr>
          <p:nvPr/>
        </p:nvPicPr>
        <p:blipFill>
          <a:blip r:embed="rId3"/>
          <a:stretch>
            <a:fillRect/>
          </a:stretch>
        </p:blipFill>
        <p:spPr>
          <a:xfrm>
            <a:off x="4884853" y="1206108"/>
            <a:ext cx="3786716" cy="3829585"/>
          </a:xfrm>
          <a:prstGeom prst="rect">
            <a:avLst/>
          </a:prstGeom>
        </p:spPr>
      </p:pic>
    </p:spTree>
    <p:extLst>
      <p:ext uri="{BB962C8B-B14F-4D97-AF65-F5344CB8AC3E}">
        <p14:creationId xmlns:p14="http://schemas.microsoft.com/office/powerpoint/2010/main" val="146055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3C518-A9D5-08AC-BC7F-C9A236A69B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916" y="619175"/>
            <a:ext cx="6741859" cy="4338921"/>
          </a:xfrm>
          <a:prstGeom prst="rect">
            <a:avLst/>
          </a:prstGeom>
        </p:spPr>
      </p:pic>
      <p:sp>
        <p:nvSpPr>
          <p:cNvPr id="2" name="Title 1"/>
          <p:cNvSpPr>
            <a:spLocks noGrp="1"/>
          </p:cNvSpPr>
          <p:nvPr>
            <p:ph type="title"/>
          </p:nvPr>
        </p:nvSpPr>
        <p:spPr>
          <a:xfrm>
            <a:off x="289660" y="101453"/>
            <a:ext cx="7905104" cy="634200"/>
          </a:xfrm>
        </p:spPr>
        <p:txBody>
          <a:bodyPr>
            <a:normAutofit/>
          </a:bodyPr>
          <a:lstStyle/>
          <a:p>
            <a:r>
              <a:rPr lang="en-US" sz="2700" dirty="0"/>
              <a:t>MEETING STUDENT NEEDS: PART 1</a:t>
            </a:r>
          </a:p>
        </p:txBody>
      </p:sp>
      <p:cxnSp>
        <p:nvCxnSpPr>
          <p:cNvPr id="6" name="Straight Arrow Connector 5">
            <a:extLst>
              <a:ext uri="{FF2B5EF4-FFF2-40B4-BE49-F238E27FC236}">
                <a16:creationId xmlns:a16="http://schemas.microsoft.com/office/drawing/2014/main" id="{9F28E001-330F-4278-A264-9D4CD92A0834}"/>
              </a:ext>
            </a:extLst>
          </p:cNvPr>
          <p:cNvCxnSpPr/>
          <p:nvPr/>
        </p:nvCxnSpPr>
        <p:spPr>
          <a:xfrm flipV="1">
            <a:off x="237799" y="2571750"/>
            <a:ext cx="1033397" cy="175661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DD88FBC-C01C-2A5F-9DF9-9AA7B341B33D}"/>
              </a:ext>
            </a:extLst>
          </p:cNvPr>
          <p:cNvCxnSpPr>
            <a:cxnSpLocks/>
          </p:cNvCxnSpPr>
          <p:nvPr/>
        </p:nvCxnSpPr>
        <p:spPr>
          <a:xfrm flipH="1">
            <a:off x="4329597" y="1413545"/>
            <a:ext cx="355274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 name="Star: 5 Points 2">
            <a:extLst>
              <a:ext uri="{FF2B5EF4-FFF2-40B4-BE49-F238E27FC236}">
                <a16:creationId xmlns:a16="http://schemas.microsoft.com/office/drawing/2014/main" id="{6B8501A2-6769-4F5B-5662-C65E65969760}"/>
              </a:ext>
            </a:extLst>
          </p:cNvPr>
          <p:cNvSpPr/>
          <p:nvPr/>
        </p:nvSpPr>
        <p:spPr>
          <a:xfrm>
            <a:off x="7087959" y="101453"/>
            <a:ext cx="2084249" cy="171247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by Spring TFI</a:t>
            </a:r>
          </a:p>
        </p:txBody>
      </p:sp>
    </p:spTree>
    <p:extLst>
      <p:ext uri="{BB962C8B-B14F-4D97-AF65-F5344CB8AC3E}">
        <p14:creationId xmlns:p14="http://schemas.microsoft.com/office/powerpoint/2010/main" val="13321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75299" y="1329505"/>
            <a:ext cx="5126565" cy="286359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82600" indent="-342900">
              <a:buClr>
                <a:schemeClr val="bg1"/>
              </a:buClr>
              <a:buSzPct val="100000"/>
            </a:pPr>
            <a:endParaRPr lang="en-US" sz="1800" dirty="0">
              <a:solidFill>
                <a:schemeClr val="bg1"/>
              </a:solidFill>
              <a:cs typeface="Calibri" panose="020F0502020204030204"/>
            </a:endParaRPr>
          </a:p>
          <a:p>
            <a:pPr marL="482600" indent="-342900">
              <a:buClr>
                <a:schemeClr val="bg1"/>
              </a:buClr>
              <a:buSzPct val="100000"/>
            </a:pPr>
            <a:r>
              <a:rPr lang="en-US" sz="1800" dirty="0">
                <a:solidFill>
                  <a:schemeClr val="bg1"/>
                </a:solidFill>
                <a:cs typeface="Calibri" panose="020F0502020204030204"/>
              </a:rPr>
              <a:t>What are some of the challenges you anticipate regarding developing decision rules? How might you navigate those? What do you see as some advantages of developing these rules?</a:t>
            </a:r>
          </a:p>
          <a:p>
            <a:pPr marL="482600" indent="-342900">
              <a:buClr>
                <a:schemeClr val="bg1"/>
              </a:buClr>
              <a:buSzPct val="100000"/>
            </a:pPr>
            <a:endParaRPr lang="en-US" sz="1800" dirty="0">
              <a:solidFill>
                <a:schemeClr val="bg1"/>
              </a:solidFill>
              <a:cs typeface="Calibri" panose="020F0502020204030204"/>
            </a:endParaRPr>
          </a:p>
          <a:p>
            <a:pPr marL="482600" indent="-342900">
              <a:buClr>
                <a:schemeClr val="bg1"/>
              </a:buClr>
              <a:buSzPct val="100000"/>
            </a:pPr>
            <a:r>
              <a:rPr lang="en-US" sz="1800" dirty="0">
                <a:solidFill>
                  <a:schemeClr val="bg1"/>
                </a:solidFill>
                <a:cs typeface="Calibri" panose="020F0502020204030204"/>
              </a:rPr>
              <a:t>How might your team review student data to inform the practices you have in place? </a:t>
            </a:r>
          </a:p>
          <a:p>
            <a:pPr marL="139700" indent="0">
              <a:buClr>
                <a:schemeClr val="bg1"/>
              </a:buClr>
              <a:buSzPct val="100000"/>
              <a:buNone/>
            </a:pPr>
            <a:endParaRPr lang="en-US" sz="1600" dirty="0">
              <a:solidFill>
                <a:schemeClr val="bg1"/>
              </a:solidFill>
              <a:cs typeface="Calibri" panose="020F0502020204030204"/>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79306" y="349403"/>
            <a:ext cx="7033500" cy="882782"/>
          </a:xfrm>
        </p:spPr>
        <p:txBody>
          <a:bodyPr>
            <a:noAutofit/>
          </a:bodyPr>
          <a:lstStyle/>
          <a:p>
            <a:r>
              <a:rPr lang="en-US">
                <a:solidFill>
                  <a:schemeClr val="bg1"/>
                </a:solidFill>
                <a:cs typeface="Calibri Light"/>
              </a:rPr>
              <a:t>DISCUSSION </a:t>
            </a:r>
            <a:endParaRPr lang="en-US">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6275906" y="2577085"/>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009634" y="1814309"/>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8256281" y="456484"/>
            <a:ext cx="354145" cy="35186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498757" y="2200903"/>
            <a:ext cx="1511710" cy="10427"/>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303137" y="4472719"/>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Hind Vadodara"/>
              </a:rPr>
              <a:t> 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43688" y="4492197"/>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7989660" y="215619"/>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8121661" y="389325"/>
            <a:ext cx="604678" cy="505873"/>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4" name="TextBox 3">
            <a:extLst>
              <a:ext uri="{FF2B5EF4-FFF2-40B4-BE49-F238E27FC236}">
                <a16:creationId xmlns:a16="http://schemas.microsoft.com/office/drawing/2014/main" id="{329B1484-17FE-0540-8278-C493DAC33275}"/>
              </a:ext>
            </a:extLst>
          </p:cNvPr>
          <p:cNvSpPr txBox="1"/>
          <p:nvPr/>
        </p:nvSpPr>
        <p:spPr>
          <a:xfrm>
            <a:off x="5689544" y="4524391"/>
            <a:ext cx="14263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Arial"/>
              </a:rPr>
              <a:t>Whole Group</a:t>
            </a:r>
          </a:p>
        </p:txBody>
      </p:sp>
      <p:grpSp>
        <p:nvGrpSpPr>
          <p:cNvPr id="216" name="Google Shape;6464;p67">
            <a:extLst>
              <a:ext uri="{FF2B5EF4-FFF2-40B4-BE49-F238E27FC236}">
                <a16:creationId xmlns:a16="http://schemas.microsoft.com/office/drawing/2014/main" id="{263DD7DC-F776-8B4C-89B4-C1A318795150}"/>
              </a:ext>
            </a:extLst>
          </p:cNvPr>
          <p:cNvGrpSpPr/>
          <p:nvPr/>
        </p:nvGrpSpPr>
        <p:grpSpPr>
          <a:xfrm>
            <a:off x="5283968" y="4527453"/>
            <a:ext cx="403487" cy="335492"/>
            <a:chOff x="4674908" y="3682271"/>
            <a:chExt cx="371966" cy="371966"/>
          </a:xfrm>
        </p:grpSpPr>
        <p:sp>
          <p:nvSpPr>
            <p:cNvPr id="217" name="Google Shape;6465;p67">
              <a:extLst>
                <a:ext uri="{FF2B5EF4-FFF2-40B4-BE49-F238E27FC236}">
                  <a16:creationId xmlns:a16="http://schemas.microsoft.com/office/drawing/2014/main" id="{B3FEC14E-A75D-254C-8656-4451F13D3FE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218" name="Google Shape;6466;p67">
              <a:extLst>
                <a:ext uri="{FF2B5EF4-FFF2-40B4-BE49-F238E27FC236}">
                  <a16:creationId xmlns:a16="http://schemas.microsoft.com/office/drawing/2014/main" id="{B1AA9E4E-58D6-EC47-901C-2B971EEE79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219" name="Google Shape;6467;p67">
              <a:extLst>
                <a:ext uri="{FF2B5EF4-FFF2-40B4-BE49-F238E27FC236}">
                  <a16:creationId xmlns:a16="http://schemas.microsoft.com/office/drawing/2014/main" id="{B0DB3E5B-F9AC-C84F-9280-9588BACFC9C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220" name="Google Shape;6468;p67">
              <a:extLst>
                <a:ext uri="{FF2B5EF4-FFF2-40B4-BE49-F238E27FC236}">
                  <a16:creationId xmlns:a16="http://schemas.microsoft.com/office/drawing/2014/main" id="{979ECA4F-8A74-A542-AA93-E76172F7D7EA}"/>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grpSp>
    </p:spTree>
    <p:extLst>
      <p:ext uri="{BB962C8B-B14F-4D97-AF65-F5344CB8AC3E}">
        <p14:creationId xmlns:p14="http://schemas.microsoft.com/office/powerpoint/2010/main" val="197585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01"/>
        <p:cNvGrpSpPr/>
        <p:nvPr/>
      </p:nvGrpSpPr>
      <p:grpSpPr>
        <a:xfrm>
          <a:off x="0" y="0"/>
          <a:ext cx="0" cy="0"/>
          <a:chOff x="0" y="0"/>
          <a:chExt cx="0" cy="0"/>
        </a:xfrm>
      </p:grpSpPr>
      <p:sp>
        <p:nvSpPr>
          <p:cNvPr id="315" name="Google Shape;315;p31"/>
          <p:cNvSpPr/>
          <p:nvPr/>
        </p:nvSpPr>
        <p:spPr>
          <a:xfrm>
            <a:off x="726300" y="1496179"/>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78"/>
            <a:endParaRPr/>
          </a:p>
        </p:txBody>
      </p:sp>
      <p:sp>
        <p:nvSpPr>
          <p:cNvPr id="316" name="Google Shape;316;p31"/>
          <p:cNvSpPr/>
          <p:nvPr/>
        </p:nvSpPr>
        <p:spPr>
          <a:xfrm>
            <a:off x="726496" y="2179371"/>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78"/>
            <a:endParaRPr/>
          </a:p>
        </p:txBody>
      </p:sp>
      <p:sp>
        <p:nvSpPr>
          <p:cNvPr id="306" name="Google Shape;306;p31"/>
          <p:cNvSpPr/>
          <p:nvPr/>
        </p:nvSpPr>
        <p:spPr>
          <a:xfrm>
            <a:off x="726497" y="2894263"/>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78"/>
            <a:endParaRPr sz="2000" dirty="0">
              <a:solidFill>
                <a:schemeClr val="bg1"/>
              </a:solidFill>
              <a:latin typeface="Poppins" panose="00000500000000000000" pitchFamily="2" charset="0"/>
              <a:cs typeface="Poppins" panose="00000500000000000000" pitchFamily="2" charset="0"/>
            </a:endParaRPr>
          </a:p>
        </p:txBody>
      </p:sp>
      <p:sp>
        <p:nvSpPr>
          <p:cNvPr id="305" name="Google Shape;305;p31"/>
          <p:cNvSpPr txBox="1">
            <a:spLocks noGrp="1"/>
          </p:cNvSpPr>
          <p:nvPr>
            <p:ph type="subTitle" idx="1"/>
          </p:nvPr>
        </p:nvSpPr>
        <p:spPr>
          <a:xfrm flipH="1">
            <a:off x="1592542" y="1467767"/>
            <a:ext cx="7361885" cy="521181"/>
          </a:xfrm>
          <a:prstGeom prst="rect">
            <a:avLst/>
          </a:prstGeom>
        </p:spPr>
        <p:txBody>
          <a:bodyPr spcFirstLastPara="1" wrap="square" lIns="91425" tIns="91425" rIns="91425" bIns="91425" anchor="b" anchorCtr="0">
            <a:noAutofit/>
          </a:bodyPr>
          <a:lstStyle/>
          <a:p>
            <a:pPr marL="0" indent="0"/>
            <a:r>
              <a:rPr lang="en" sz="1700" dirty="0"/>
              <a:t>Michigan Integrated Behavior &amp; Learning Support Initiative</a:t>
            </a:r>
            <a:endParaRPr sz="1700" dirty="0"/>
          </a:p>
        </p:txBody>
      </p:sp>
      <p:sp>
        <p:nvSpPr>
          <p:cNvPr id="303" name="Google Shape;303;p31"/>
          <p:cNvSpPr txBox="1">
            <a:spLocks noGrp="1"/>
          </p:cNvSpPr>
          <p:nvPr>
            <p:ph type="subTitle" idx="2"/>
          </p:nvPr>
        </p:nvSpPr>
        <p:spPr>
          <a:xfrm flipH="1">
            <a:off x="1592543" y="2968441"/>
            <a:ext cx="3794367" cy="475945"/>
          </a:xfrm>
          <a:prstGeom prst="rect">
            <a:avLst/>
          </a:prstGeom>
        </p:spPr>
        <p:txBody>
          <a:bodyPr spcFirstLastPara="1" wrap="square" lIns="91425" tIns="91425" rIns="91425" bIns="91425" anchor="b" anchorCtr="0">
            <a:noAutofit/>
          </a:bodyPr>
          <a:lstStyle/>
          <a:p>
            <a:pPr marL="0" indent="0"/>
            <a:r>
              <a:rPr lang="en" sz="1700" dirty="0"/>
              <a:t>Missouri PBIS</a:t>
            </a:r>
            <a:endParaRPr sz="1700" dirty="0"/>
          </a:p>
        </p:txBody>
      </p:sp>
      <p:sp>
        <p:nvSpPr>
          <p:cNvPr id="318" name="Google Shape;318;p31"/>
          <p:cNvSpPr txBox="1">
            <a:spLocks noGrp="1"/>
          </p:cNvSpPr>
          <p:nvPr>
            <p:ph type="title"/>
          </p:nvPr>
        </p:nvSpPr>
        <p:spPr>
          <a:xfrm>
            <a:off x="726496" y="2346021"/>
            <a:ext cx="624300" cy="291000"/>
          </a:xfrm>
          <a:prstGeom prst="rect">
            <a:avLst/>
          </a:prstGeom>
        </p:spPr>
        <p:txBody>
          <a:bodyPr spcFirstLastPara="1" wrap="square" lIns="91425" tIns="91425" rIns="91425" bIns="91425" anchor="ctr" anchorCtr="0">
            <a:noAutofit/>
          </a:bodyPr>
          <a:lstStyle/>
          <a:p>
            <a:r>
              <a:rPr lang="en" dirty="0"/>
              <a:t>03</a:t>
            </a:r>
            <a:endParaRPr dirty="0"/>
          </a:p>
        </p:txBody>
      </p:sp>
      <p:sp>
        <p:nvSpPr>
          <p:cNvPr id="304" name="Google Shape;304;p31"/>
          <p:cNvSpPr txBox="1">
            <a:spLocks noGrp="1"/>
          </p:cNvSpPr>
          <p:nvPr>
            <p:ph type="subTitle" idx="3"/>
          </p:nvPr>
        </p:nvSpPr>
        <p:spPr>
          <a:xfrm flipH="1">
            <a:off x="1592543" y="2264209"/>
            <a:ext cx="4316901" cy="454625"/>
          </a:xfrm>
          <a:prstGeom prst="rect">
            <a:avLst/>
          </a:prstGeom>
        </p:spPr>
        <p:txBody>
          <a:bodyPr spcFirstLastPara="1" wrap="square" lIns="91425" tIns="91425" rIns="91425" bIns="91425" anchor="b" anchorCtr="0">
            <a:noAutofit/>
          </a:bodyPr>
          <a:lstStyle/>
          <a:p>
            <a:pPr marL="0" indent="0"/>
            <a:r>
              <a:rPr lang="en" sz="1700" dirty="0"/>
              <a:t>Dr. Heather George &amp; FLPBIS</a:t>
            </a:r>
            <a:endParaRPr sz="1700" dirty="0"/>
          </a:p>
        </p:txBody>
      </p:sp>
      <p:sp>
        <p:nvSpPr>
          <p:cNvPr id="313" name="Google Shape;313;p31"/>
          <p:cNvSpPr txBox="1">
            <a:spLocks noGrp="1"/>
          </p:cNvSpPr>
          <p:nvPr>
            <p:ph type="title" idx="7"/>
          </p:nvPr>
        </p:nvSpPr>
        <p:spPr>
          <a:xfrm>
            <a:off x="726497" y="3029713"/>
            <a:ext cx="624300" cy="353400"/>
          </a:xfrm>
          <a:prstGeom prst="rect">
            <a:avLst/>
          </a:prstGeom>
        </p:spPr>
        <p:txBody>
          <a:bodyPr spcFirstLastPara="1" wrap="square" lIns="91425" tIns="91425" rIns="91425" bIns="91425" anchor="ctr" anchorCtr="0">
            <a:noAutofit/>
          </a:bodyPr>
          <a:lstStyle/>
          <a:p>
            <a:r>
              <a:rPr lang="en" dirty="0"/>
              <a:t>04</a:t>
            </a:r>
            <a:endParaRPr dirty="0"/>
          </a:p>
        </p:txBody>
      </p:sp>
      <p:sp>
        <p:nvSpPr>
          <p:cNvPr id="309" name="Google Shape;309;p31"/>
          <p:cNvSpPr txBox="1">
            <a:spLocks noGrp="1"/>
          </p:cNvSpPr>
          <p:nvPr>
            <p:ph type="title" idx="8"/>
          </p:nvPr>
        </p:nvSpPr>
        <p:spPr>
          <a:xfrm>
            <a:off x="431171" y="203944"/>
            <a:ext cx="7033500" cy="634200"/>
          </a:xfrm>
          <a:prstGeom prst="rect">
            <a:avLst/>
          </a:prstGeom>
        </p:spPr>
        <p:txBody>
          <a:bodyPr spcFirstLastPara="1" wrap="square" lIns="91425" tIns="91425" rIns="91425" bIns="91425" anchor="t" anchorCtr="0">
            <a:noAutofit/>
          </a:bodyPr>
          <a:lstStyle/>
          <a:p>
            <a:r>
              <a:rPr lang="en" dirty="0">
                <a:solidFill>
                  <a:schemeClr val="lt1"/>
                </a:solidFill>
                <a:latin typeface="Poppins SemiBold"/>
                <a:ea typeface="Poppins SemiBold"/>
                <a:cs typeface="Poppins SemiBold"/>
                <a:sym typeface="Poppins SemiBold"/>
              </a:rPr>
              <a:t>ACKNOWLEDGEMENTS</a:t>
            </a:r>
            <a:endParaRPr dirty="0">
              <a:solidFill>
                <a:schemeClr val="lt1"/>
              </a:solidFill>
              <a:latin typeface="Poppins SemiBold"/>
              <a:ea typeface="Poppins SemiBold"/>
              <a:cs typeface="Poppins SemiBold"/>
              <a:sym typeface="Poppins SemiBold"/>
            </a:endParaRPr>
          </a:p>
        </p:txBody>
      </p:sp>
      <p:sp>
        <p:nvSpPr>
          <p:cNvPr id="317" name="Google Shape;317;p31"/>
          <p:cNvSpPr txBox="1">
            <a:spLocks noGrp="1"/>
          </p:cNvSpPr>
          <p:nvPr>
            <p:ph type="title" idx="14"/>
          </p:nvPr>
        </p:nvSpPr>
        <p:spPr>
          <a:xfrm>
            <a:off x="726300" y="1631629"/>
            <a:ext cx="624300" cy="353400"/>
          </a:xfrm>
          <a:prstGeom prst="rect">
            <a:avLst/>
          </a:prstGeom>
        </p:spPr>
        <p:txBody>
          <a:bodyPr spcFirstLastPara="1" wrap="square" lIns="91425" tIns="91425" rIns="91425" bIns="91425" anchor="ctr" anchorCtr="0">
            <a:noAutofit/>
          </a:bodyPr>
          <a:lstStyle/>
          <a:p>
            <a:pPr algn="ctr"/>
            <a:r>
              <a:rPr lang="en" sz="2400" dirty="0"/>
              <a:t>02</a:t>
            </a:r>
            <a:endParaRPr sz="2400" dirty="0"/>
          </a:p>
        </p:txBody>
      </p:sp>
      <p:sp>
        <p:nvSpPr>
          <p:cNvPr id="16" name="TextBox 15">
            <a:extLst>
              <a:ext uri="{FF2B5EF4-FFF2-40B4-BE49-F238E27FC236}">
                <a16:creationId xmlns:a16="http://schemas.microsoft.com/office/drawing/2014/main" id="{9D35989B-5880-4410-A55D-E04F75D92F55}"/>
              </a:ext>
            </a:extLst>
          </p:cNvPr>
          <p:cNvSpPr txBox="1"/>
          <p:nvPr/>
        </p:nvSpPr>
        <p:spPr>
          <a:xfrm>
            <a:off x="1592543" y="4459249"/>
            <a:ext cx="4316901" cy="353943"/>
          </a:xfrm>
          <a:prstGeom prst="rect">
            <a:avLst/>
          </a:prstGeom>
          <a:noFill/>
        </p:spPr>
        <p:txBody>
          <a:bodyPr wrap="square">
            <a:spAutoFit/>
          </a:bodyPr>
          <a:lstStyle/>
          <a:p>
            <a:pPr defTabSz="914378"/>
            <a:r>
              <a:rPr lang="en-US" sz="1700" dirty="0">
                <a:solidFill>
                  <a:srgbClr val="FFFFFF"/>
                </a:solidFill>
                <a:latin typeface="Poppins Medium" panose="020B0604020202020204" charset="0"/>
                <a:cs typeface="Poppins Medium" panose="020B0604020202020204" charset="0"/>
              </a:rPr>
              <a:t>Midwest PBIS Network</a:t>
            </a:r>
          </a:p>
        </p:txBody>
      </p:sp>
      <p:sp>
        <p:nvSpPr>
          <p:cNvPr id="23" name="Google Shape;303;p31">
            <a:extLst>
              <a:ext uri="{FF2B5EF4-FFF2-40B4-BE49-F238E27FC236}">
                <a16:creationId xmlns:a16="http://schemas.microsoft.com/office/drawing/2014/main" id="{FF33D9A5-3B47-4FEC-BD80-14014A62E780}"/>
              </a:ext>
            </a:extLst>
          </p:cNvPr>
          <p:cNvSpPr txBox="1">
            <a:spLocks/>
          </p:cNvSpPr>
          <p:nvPr/>
        </p:nvSpPr>
        <p:spPr>
          <a:xfrm flipH="1">
            <a:off x="1592541" y="3603753"/>
            <a:ext cx="6581300" cy="5393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swald"/>
              <a:buNone/>
              <a:defRPr sz="2000" b="0" i="0" u="none" strike="noStrike" cap="none">
                <a:solidFill>
                  <a:schemeClr val="lt1"/>
                </a:solidFill>
                <a:latin typeface="Poppins Medium"/>
                <a:ea typeface="Poppins Medium"/>
                <a:cs typeface="Poppins Medium"/>
                <a:sym typeface="Poppins Medium"/>
              </a:defRPr>
            </a:lvl1pPr>
            <a:lvl2pPr marL="914400" marR="0" lvl="1"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2pPr>
            <a:lvl3pPr marL="1371600" marR="0" lvl="2"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3pPr>
            <a:lvl4pPr marL="1828800" marR="0" lvl="3"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4pPr>
            <a:lvl5pPr marL="2286000" marR="0" lvl="4"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5pPr>
            <a:lvl6pPr marL="2743200" marR="0" lvl="5"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6pPr>
            <a:lvl7pPr marL="3200400" marR="0" lvl="6"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7pPr>
            <a:lvl8pPr marL="3657600" marR="0" lvl="7"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8pPr>
            <a:lvl9pPr marL="4114800" marR="0" lvl="8"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9pPr>
          </a:lstStyle>
          <a:p>
            <a:pPr marL="0" indent="0" defTabSz="914378">
              <a:buClr>
                <a:srgbClr val="FFFFFF"/>
              </a:buClr>
            </a:pPr>
            <a:r>
              <a:rPr lang="en-US" sz="1700" dirty="0">
                <a:solidFill>
                  <a:srgbClr val="FFFFFF"/>
                </a:solidFill>
              </a:rPr>
              <a:t>Drs. Leanne Hawken, Deanne Crone, &amp; Rob Horner</a:t>
            </a:r>
          </a:p>
        </p:txBody>
      </p:sp>
      <p:sp>
        <p:nvSpPr>
          <p:cNvPr id="24" name="Google Shape;306;p31">
            <a:extLst>
              <a:ext uri="{FF2B5EF4-FFF2-40B4-BE49-F238E27FC236}">
                <a16:creationId xmlns:a16="http://schemas.microsoft.com/office/drawing/2014/main" id="{C523BBEB-E36F-4907-B217-7ED9218B3668}"/>
              </a:ext>
            </a:extLst>
          </p:cNvPr>
          <p:cNvSpPr/>
          <p:nvPr/>
        </p:nvSpPr>
        <p:spPr>
          <a:xfrm>
            <a:off x="726300" y="3609030"/>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78"/>
            <a:endParaRPr/>
          </a:p>
        </p:txBody>
      </p:sp>
      <p:sp>
        <p:nvSpPr>
          <p:cNvPr id="25" name="Google Shape;313;p31">
            <a:extLst>
              <a:ext uri="{FF2B5EF4-FFF2-40B4-BE49-F238E27FC236}">
                <a16:creationId xmlns:a16="http://schemas.microsoft.com/office/drawing/2014/main" id="{ED9C7940-C4B3-423D-9DCC-E0E149EB7185}"/>
              </a:ext>
            </a:extLst>
          </p:cNvPr>
          <p:cNvSpPr txBox="1">
            <a:spLocks/>
          </p:cNvSpPr>
          <p:nvPr/>
        </p:nvSpPr>
        <p:spPr>
          <a:xfrm>
            <a:off x="726300" y="3744480"/>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defTabSz="914378">
              <a:buClr>
                <a:srgbClr val="FFFFFF"/>
              </a:buClr>
            </a:pPr>
            <a:r>
              <a:rPr lang="en" dirty="0">
                <a:solidFill>
                  <a:srgbClr val="FFFFFF"/>
                </a:solidFill>
              </a:rPr>
              <a:t>05</a:t>
            </a:r>
          </a:p>
        </p:txBody>
      </p:sp>
      <p:sp>
        <p:nvSpPr>
          <p:cNvPr id="27" name="Google Shape;306;p31">
            <a:extLst>
              <a:ext uri="{FF2B5EF4-FFF2-40B4-BE49-F238E27FC236}">
                <a16:creationId xmlns:a16="http://schemas.microsoft.com/office/drawing/2014/main" id="{7B327254-8C99-42D8-9735-21210AB8C79A}"/>
              </a:ext>
            </a:extLst>
          </p:cNvPr>
          <p:cNvSpPr/>
          <p:nvPr/>
        </p:nvSpPr>
        <p:spPr>
          <a:xfrm>
            <a:off x="726300" y="4323797"/>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78"/>
            <a:endParaRPr/>
          </a:p>
        </p:txBody>
      </p:sp>
      <p:sp>
        <p:nvSpPr>
          <p:cNvPr id="28" name="Google Shape;313;p31">
            <a:extLst>
              <a:ext uri="{FF2B5EF4-FFF2-40B4-BE49-F238E27FC236}">
                <a16:creationId xmlns:a16="http://schemas.microsoft.com/office/drawing/2014/main" id="{18E0BC7F-B617-4314-AD77-BA1218E8DA62}"/>
              </a:ext>
            </a:extLst>
          </p:cNvPr>
          <p:cNvSpPr txBox="1">
            <a:spLocks/>
          </p:cNvSpPr>
          <p:nvPr/>
        </p:nvSpPr>
        <p:spPr>
          <a:xfrm>
            <a:off x="726300" y="4459247"/>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defTabSz="914378">
              <a:buClr>
                <a:srgbClr val="FFFFFF"/>
              </a:buClr>
            </a:pPr>
            <a:r>
              <a:rPr lang="en" dirty="0">
                <a:solidFill>
                  <a:srgbClr val="FFFFFF"/>
                </a:solidFill>
              </a:rPr>
              <a:t>06</a:t>
            </a:r>
          </a:p>
        </p:txBody>
      </p:sp>
      <p:sp>
        <p:nvSpPr>
          <p:cNvPr id="2" name="Google Shape;316;p31">
            <a:extLst>
              <a:ext uri="{FF2B5EF4-FFF2-40B4-BE49-F238E27FC236}">
                <a16:creationId xmlns:a16="http://schemas.microsoft.com/office/drawing/2014/main" id="{2C611B28-1371-B944-CB35-FE0F90C6B4D9}"/>
              </a:ext>
            </a:extLst>
          </p:cNvPr>
          <p:cNvSpPr/>
          <p:nvPr/>
        </p:nvSpPr>
        <p:spPr>
          <a:xfrm>
            <a:off x="732509" y="813782"/>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78"/>
            <a:endParaRPr/>
          </a:p>
        </p:txBody>
      </p:sp>
      <p:sp>
        <p:nvSpPr>
          <p:cNvPr id="3" name="Google Shape;318;p31">
            <a:extLst>
              <a:ext uri="{FF2B5EF4-FFF2-40B4-BE49-F238E27FC236}">
                <a16:creationId xmlns:a16="http://schemas.microsoft.com/office/drawing/2014/main" id="{B16CE88B-51B2-A5D6-6BDD-8FD6805F44D6}"/>
              </a:ext>
            </a:extLst>
          </p:cNvPr>
          <p:cNvSpPr txBox="1">
            <a:spLocks/>
          </p:cNvSpPr>
          <p:nvPr/>
        </p:nvSpPr>
        <p:spPr>
          <a:xfrm>
            <a:off x="726300" y="979137"/>
            <a:ext cx="624300" cy="29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32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 sz="2400" dirty="0"/>
              <a:t>01</a:t>
            </a:r>
          </a:p>
        </p:txBody>
      </p:sp>
      <p:sp>
        <p:nvSpPr>
          <p:cNvPr id="4" name="Google Shape;305;p31">
            <a:extLst>
              <a:ext uri="{FF2B5EF4-FFF2-40B4-BE49-F238E27FC236}">
                <a16:creationId xmlns:a16="http://schemas.microsoft.com/office/drawing/2014/main" id="{08F6483C-8C1C-15F5-45DD-A70FF8D8A363}"/>
              </a:ext>
            </a:extLst>
          </p:cNvPr>
          <p:cNvSpPr txBox="1">
            <a:spLocks/>
          </p:cNvSpPr>
          <p:nvPr/>
        </p:nvSpPr>
        <p:spPr>
          <a:xfrm flipH="1">
            <a:off x="1553438" y="838143"/>
            <a:ext cx="7361885" cy="4980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swald"/>
              <a:buNone/>
              <a:defRPr sz="2667" b="0" i="0" u="none" strike="noStrike" cap="none">
                <a:solidFill>
                  <a:schemeClr val="lt1"/>
                </a:solidFill>
                <a:latin typeface="Poppins Medium"/>
                <a:ea typeface="Poppins Medium"/>
                <a:cs typeface="Poppins Medium"/>
                <a:sym typeface="Poppins Medium"/>
              </a:defRPr>
            </a:lvl1pPr>
            <a:lvl2pPr marL="914400" marR="0" lvl="1"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2pPr>
            <a:lvl3pPr marL="1371600" marR="0" lvl="2"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3pPr>
            <a:lvl4pPr marL="1828800" marR="0" lvl="3"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4pPr>
            <a:lvl5pPr marL="2286000" marR="0" lvl="4"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5pPr>
            <a:lvl6pPr marL="2743200" marR="0" lvl="5"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6pPr>
            <a:lvl7pPr marL="3200400" marR="0" lvl="6"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7pPr>
            <a:lvl8pPr marL="3657600" marR="0" lvl="7"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8pPr>
            <a:lvl9pPr marL="4114800" marR="0" lvl="8"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9pPr>
          </a:lstStyle>
          <a:p>
            <a:pPr marL="0" indent="0"/>
            <a:r>
              <a:rPr lang="en-US" sz="1700" dirty="0"/>
              <a:t>Northeast PBIS Network (nepbis.org) / UCONN</a:t>
            </a:r>
          </a:p>
        </p:txBody>
      </p:sp>
      <p:sp>
        <p:nvSpPr>
          <p:cNvPr id="8" name="Google Shape;291;p29">
            <a:extLst>
              <a:ext uri="{FF2B5EF4-FFF2-40B4-BE49-F238E27FC236}">
                <a16:creationId xmlns:a16="http://schemas.microsoft.com/office/drawing/2014/main" id="{42AF0EEF-F7D4-B444-1E04-2156C455CC27}"/>
              </a:ext>
            </a:extLst>
          </p:cNvPr>
          <p:cNvSpPr/>
          <p:nvPr/>
        </p:nvSpPr>
        <p:spPr>
          <a:xfrm>
            <a:off x="7590563" y="813782"/>
            <a:ext cx="638100" cy="638100"/>
          </a:xfrm>
          <a:prstGeom prst="donut">
            <a:avLst>
              <a:gd name="adj" fmla="val 17089"/>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55">
              <a:defRPr/>
            </a:pPr>
            <a:endParaRPr sz="1800"/>
          </a:p>
        </p:txBody>
      </p:sp>
      <p:pic>
        <p:nvPicPr>
          <p:cNvPr id="10" name="Picture 9">
            <a:extLst>
              <a:ext uri="{FF2B5EF4-FFF2-40B4-BE49-F238E27FC236}">
                <a16:creationId xmlns:a16="http://schemas.microsoft.com/office/drawing/2014/main" id="{2CDD0D00-F4AC-A997-2E14-1B7A0D4E4EFD}"/>
              </a:ext>
            </a:extLst>
          </p:cNvPr>
          <p:cNvPicPr>
            <a:picLocks noChangeAspect="1"/>
          </p:cNvPicPr>
          <p:nvPr/>
        </p:nvPicPr>
        <p:blipFill>
          <a:blip r:embed="rId3"/>
          <a:stretch>
            <a:fillRect/>
          </a:stretch>
        </p:blipFill>
        <p:spPr>
          <a:xfrm>
            <a:off x="7590563" y="768314"/>
            <a:ext cx="674316" cy="694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Effect transition="in" filter="fade">
                                      <p:cBhvr>
                                        <p:cTn id="7" dur="1000"/>
                                        <p:tgtEl>
                                          <p:spTgt spid="305">
                                            <p:txEl>
                                              <p:pRg st="0" end="0"/>
                                            </p:txEl>
                                          </p:spTgt>
                                        </p:tgtEl>
                                      </p:cBhvr>
                                    </p:animEffect>
                                    <p:anim calcmode="lin" valueType="num">
                                      <p:cBhvr>
                                        <p:cTn id="8" dur="1000" fill="hold"/>
                                        <p:tgtEl>
                                          <p:spTgt spid="30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1000"/>
                                        <p:tgtEl>
                                          <p:spTgt spid="315"/>
                                        </p:tgtEl>
                                      </p:cBhvr>
                                    </p:animEffect>
                                    <p:anim calcmode="lin" valueType="num">
                                      <p:cBhvr>
                                        <p:cTn id="13" dur="1000" fill="hold"/>
                                        <p:tgtEl>
                                          <p:spTgt spid="315"/>
                                        </p:tgtEl>
                                        <p:attrNameLst>
                                          <p:attrName>ppt_x</p:attrName>
                                        </p:attrNameLst>
                                      </p:cBhvr>
                                      <p:tavLst>
                                        <p:tav tm="0">
                                          <p:val>
                                            <p:strVal val="#ppt_x"/>
                                          </p:val>
                                        </p:tav>
                                        <p:tav tm="100000">
                                          <p:val>
                                            <p:strVal val="#ppt_x"/>
                                          </p:val>
                                        </p:tav>
                                      </p:tavLst>
                                    </p:anim>
                                    <p:anim calcmode="lin" valueType="num">
                                      <p:cBhvr>
                                        <p:cTn id="14" dur="1000" fill="hold"/>
                                        <p:tgtEl>
                                          <p:spTgt spid="3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7"/>
                                        </p:tgtEl>
                                        <p:attrNameLst>
                                          <p:attrName>style.visibility</p:attrName>
                                        </p:attrNameLst>
                                      </p:cBhvr>
                                      <p:to>
                                        <p:strVal val="visible"/>
                                      </p:to>
                                    </p:set>
                                    <p:animEffect transition="in" filter="fade">
                                      <p:cBhvr>
                                        <p:cTn id="17" dur="1000"/>
                                        <p:tgtEl>
                                          <p:spTgt spid="317"/>
                                        </p:tgtEl>
                                      </p:cBhvr>
                                    </p:animEffect>
                                    <p:anim calcmode="lin" valueType="num">
                                      <p:cBhvr>
                                        <p:cTn id="18" dur="1000" fill="hold"/>
                                        <p:tgtEl>
                                          <p:spTgt spid="317"/>
                                        </p:tgtEl>
                                        <p:attrNameLst>
                                          <p:attrName>ppt_x</p:attrName>
                                        </p:attrNameLst>
                                      </p:cBhvr>
                                      <p:tavLst>
                                        <p:tav tm="0">
                                          <p:val>
                                            <p:strVal val="#ppt_x"/>
                                          </p:val>
                                        </p:tav>
                                        <p:tav tm="100000">
                                          <p:val>
                                            <p:strVal val="#ppt_x"/>
                                          </p:val>
                                        </p:tav>
                                      </p:tavLst>
                                    </p:anim>
                                    <p:anim calcmode="lin" valueType="num">
                                      <p:cBhvr>
                                        <p:cTn id="19" dur="1000" fill="hold"/>
                                        <p:tgtEl>
                                          <p:spTgt spid="3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fade">
                                      <p:cBhvr>
                                        <p:cTn id="22" dur="1000"/>
                                        <p:tgtEl>
                                          <p:spTgt spid="318"/>
                                        </p:tgtEl>
                                      </p:cBhvr>
                                    </p:animEffect>
                                    <p:anim calcmode="lin" valueType="num">
                                      <p:cBhvr>
                                        <p:cTn id="23" dur="1000" fill="hold"/>
                                        <p:tgtEl>
                                          <p:spTgt spid="318"/>
                                        </p:tgtEl>
                                        <p:attrNameLst>
                                          <p:attrName>ppt_x</p:attrName>
                                        </p:attrNameLst>
                                      </p:cBhvr>
                                      <p:tavLst>
                                        <p:tav tm="0">
                                          <p:val>
                                            <p:strVal val="#ppt_x"/>
                                          </p:val>
                                        </p:tav>
                                        <p:tav tm="100000">
                                          <p:val>
                                            <p:strVal val="#ppt_x"/>
                                          </p:val>
                                        </p:tav>
                                      </p:tavLst>
                                    </p:anim>
                                    <p:anim calcmode="lin" valueType="num">
                                      <p:cBhvr>
                                        <p:cTn id="24" dur="1000" fill="hold"/>
                                        <p:tgtEl>
                                          <p:spTgt spid="3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6"/>
                                        </p:tgtEl>
                                        <p:attrNameLst>
                                          <p:attrName>style.visibility</p:attrName>
                                        </p:attrNameLst>
                                      </p:cBhvr>
                                      <p:to>
                                        <p:strVal val="visible"/>
                                      </p:to>
                                    </p:set>
                                    <p:animEffect transition="in" filter="fade">
                                      <p:cBhvr>
                                        <p:cTn id="27" dur="1000"/>
                                        <p:tgtEl>
                                          <p:spTgt spid="316"/>
                                        </p:tgtEl>
                                      </p:cBhvr>
                                    </p:animEffect>
                                    <p:anim calcmode="lin" valueType="num">
                                      <p:cBhvr>
                                        <p:cTn id="28" dur="1000" fill="hold"/>
                                        <p:tgtEl>
                                          <p:spTgt spid="316"/>
                                        </p:tgtEl>
                                        <p:attrNameLst>
                                          <p:attrName>ppt_x</p:attrName>
                                        </p:attrNameLst>
                                      </p:cBhvr>
                                      <p:tavLst>
                                        <p:tav tm="0">
                                          <p:val>
                                            <p:strVal val="#ppt_x"/>
                                          </p:val>
                                        </p:tav>
                                        <p:tav tm="100000">
                                          <p:val>
                                            <p:strVal val="#ppt_x"/>
                                          </p:val>
                                        </p:tav>
                                      </p:tavLst>
                                    </p:anim>
                                    <p:anim calcmode="lin" valueType="num">
                                      <p:cBhvr>
                                        <p:cTn id="29" dur="1000" fill="hold"/>
                                        <p:tgtEl>
                                          <p:spTgt spid="3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4">
                                            <p:txEl>
                                              <p:pRg st="0" end="0"/>
                                            </p:txEl>
                                          </p:spTgt>
                                        </p:tgtEl>
                                        <p:attrNameLst>
                                          <p:attrName>style.visibility</p:attrName>
                                        </p:attrNameLst>
                                      </p:cBhvr>
                                      <p:to>
                                        <p:strVal val="visible"/>
                                      </p:to>
                                    </p:set>
                                    <p:animEffect transition="in" filter="fade">
                                      <p:cBhvr>
                                        <p:cTn id="32" dur="1000"/>
                                        <p:tgtEl>
                                          <p:spTgt spid="304">
                                            <p:txEl>
                                              <p:pRg st="0" end="0"/>
                                            </p:txEl>
                                          </p:spTgt>
                                        </p:tgtEl>
                                      </p:cBhvr>
                                    </p:animEffect>
                                    <p:anim calcmode="lin" valueType="num">
                                      <p:cBhvr>
                                        <p:cTn id="33" dur="1000" fill="hold"/>
                                        <p:tgtEl>
                                          <p:spTgt spid="30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0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1000"/>
                                        <p:tgtEl>
                                          <p:spTgt spid="306"/>
                                        </p:tgtEl>
                                      </p:cBhvr>
                                    </p:animEffect>
                                    <p:anim calcmode="lin" valueType="num">
                                      <p:cBhvr>
                                        <p:cTn id="38" dur="1000" fill="hold"/>
                                        <p:tgtEl>
                                          <p:spTgt spid="306"/>
                                        </p:tgtEl>
                                        <p:attrNameLst>
                                          <p:attrName>ppt_x</p:attrName>
                                        </p:attrNameLst>
                                      </p:cBhvr>
                                      <p:tavLst>
                                        <p:tav tm="0">
                                          <p:val>
                                            <p:strVal val="#ppt_x"/>
                                          </p:val>
                                        </p:tav>
                                        <p:tav tm="100000">
                                          <p:val>
                                            <p:strVal val="#ppt_x"/>
                                          </p:val>
                                        </p:tav>
                                      </p:tavLst>
                                    </p:anim>
                                    <p:anim calcmode="lin" valueType="num">
                                      <p:cBhvr>
                                        <p:cTn id="39" dur="1000" fill="hold"/>
                                        <p:tgtEl>
                                          <p:spTgt spid="30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3"/>
                                        </p:tgtEl>
                                        <p:attrNameLst>
                                          <p:attrName>style.visibility</p:attrName>
                                        </p:attrNameLst>
                                      </p:cBhvr>
                                      <p:to>
                                        <p:strVal val="visible"/>
                                      </p:to>
                                    </p:set>
                                    <p:animEffect transition="in" filter="fade">
                                      <p:cBhvr>
                                        <p:cTn id="42" dur="1000"/>
                                        <p:tgtEl>
                                          <p:spTgt spid="313"/>
                                        </p:tgtEl>
                                      </p:cBhvr>
                                    </p:animEffect>
                                    <p:anim calcmode="lin" valueType="num">
                                      <p:cBhvr>
                                        <p:cTn id="43" dur="1000" fill="hold"/>
                                        <p:tgtEl>
                                          <p:spTgt spid="313"/>
                                        </p:tgtEl>
                                        <p:attrNameLst>
                                          <p:attrName>ppt_x</p:attrName>
                                        </p:attrNameLst>
                                      </p:cBhvr>
                                      <p:tavLst>
                                        <p:tav tm="0">
                                          <p:val>
                                            <p:strVal val="#ppt_x"/>
                                          </p:val>
                                        </p:tav>
                                        <p:tav tm="100000">
                                          <p:val>
                                            <p:strVal val="#ppt_x"/>
                                          </p:val>
                                        </p:tav>
                                      </p:tavLst>
                                    </p:anim>
                                    <p:anim calcmode="lin" valueType="num">
                                      <p:cBhvr>
                                        <p:cTn id="44" dur="1000" fill="hold"/>
                                        <p:tgtEl>
                                          <p:spTgt spid="3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3">
                                            <p:txEl>
                                              <p:pRg st="0" end="0"/>
                                            </p:txEl>
                                          </p:spTgt>
                                        </p:tgtEl>
                                        <p:attrNameLst>
                                          <p:attrName>style.visibility</p:attrName>
                                        </p:attrNameLst>
                                      </p:cBhvr>
                                      <p:to>
                                        <p:strVal val="visible"/>
                                      </p:to>
                                    </p:set>
                                    <p:animEffect transition="in" filter="fade">
                                      <p:cBhvr>
                                        <p:cTn id="47" dur="1000"/>
                                        <p:tgtEl>
                                          <p:spTgt spid="303">
                                            <p:txEl>
                                              <p:pRg st="0" end="0"/>
                                            </p:txEl>
                                          </p:spTgt>
                                        </p:tgtEl>
                                      </p:cBhvr>
                                    </p:animEffect>
                                    <p:anim calcmode="lin" valueType="num">
                                      <p:cBhvr>
                                        <p:cTn id="48" dur="1000" fill="hold"/>
                                        <p:tgtEl>
                                          <p:spTgt spid="30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3">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fade">
                                      <p:cBhvr>
                                        <p:cTn id="57" dur="1000"/>
                                        <p:tgtEl>
                                          <p:spTgt spid="23">
                                            <p:txEl>
                                              <p:pRg st="0" end="0"/>
                                            </p:txEl>
                                          </p:spTgt>
                                        </p:tgtEl>
                                      </p:cBhvr>
                                    </p:animEffect>
                                    <p:anim calcmode="lin" valueType="num">
                                      <p:cBhvr>
                                        <p:cTn id="5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1000"/>
                                        <p:tgtEl>
                                          <p:spTgt spid="2"/>
                                        </p:tgtEl>
                                      </p:cBhvr>
                                    </p:animEffect>
                                    <p:anim calcmode="lin" valueType="num">
                                      <p:cBhvr>
                                        <p:cTn id="88" dur="1000" fill="hold"/>
                                        <p:tgtEl>
                                          <p:spTgt spid="2"/>
                                        </p:tgtEl>
                                        <p:attrNameLst>
                                          <p:attrName>ppt_x</p:attrName>
                                        </p:attrNameLst>
                                      </p:cBhvr>
                                      <p:tavLst>
                                        <p:tav tm="0">
                                          <p:val>
                                            <p:strVal val="#ppt_x"/>
                                          </p:val>
                                        </p:tav>
                                        <p:tav tm="100000">
                                          <p:val>
                                            <p:strVal val="#ppt_x"/>
                                          </p:val>
                                        </p:tav>
                                      </p:tavLst>
                                    </p:anim>
                                    <p:anim calcmode="lin" valueType="num">
                                      <p:cBhvr>
                                        <p:cTn id="8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
                                            <p:txEl>
                                              <p:pRg st="0" end="0"/>
                                            </p:txEl>
                                          </p:spTgt>
                                        </p:tgtEl>
                                        <p:attrNameLst>
                                          <p:attrName>style.visibility</p:attrName>
                                        </p:attrNameLst>
                                      </p:cBhvr>
                                      <p:to>
                                        <p:strVal val="visible"/>
                                      </p:to>
                                    </p:set>
                                    <p:animEffect transition="in" filter="fade">
                                      <p:cBhvr>
                                        <p:cTn id="94" dur="1000"/>
                                        <p:tgtEl>
                                          <p:spTgt spid="4">
                                            <p:txEl>
                                              <p:pRg st="0" end="0"/>
                                            </p:txEl>
                                          </p:spTgt>
                                        </p:tgtEl>
                                      </p:cBhvr>
                                    </p:animEffect>
                                    <p:anim calcmode="lin" valueType="num">
                                      <p:cBhvr>
                                        <p:cTn id="9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p:bldP spid="316" grpId="0" animBg="1"/>
      <p:bldP spid="306" grpId="0" animBg="1"/>
      <p:bldP spid="305" grpId="0" build="p"/>
      <p:bldP spid="303" grpId="0" build="p"/>
      <p:bldP spid="318" grpId="0"/>
      <p:bldP spid="304" grpId="0" build="p"/>
      <p:bldP spid="313" grpId="0"/>
      <p:bldP spid="317" grpId="0"/>
      <p:bldP spid="16" grpId="0"/>
      <p:bldP spid="23" grpId="0" build="p"/>
      <p:bldP spid="24" grpId="0" animBg="1"/>
      <p:bldP spid="25" grpId="0"/>
      <p:bldP spid="27" grpId="0" animBg="1"/>
      <p:bldP spid="28" grpId="0"/>
      <p:bldP spid="2" grpId="0" animBg="1"/>
      <p:bldP spid="3"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451624" y="1558130"/>
            <a:ext cx="8079059" cy="3134735"/>
          </a:xfrm>
        </p:spPr>
        <p:txBody>
          <a:bodyPr/>
          <a:lstStyle/>
          <a:p>
            <a:pPr>
              <a:spcBef>
                <a:spcPts val="450"/>
              </a:spcBef>
              <a:spcAft>
                <a:spcPts val="450"/>
              </a:spcAft>
              <a:buFont typeface="Courier New" panose="02070309020205020404" pitchFamily="49" charset="0"/>
              <a:buChar char="o"/>
            </a:pPr>
            <a:r>
              <a:rPr lang="en-US" sz="2100" dirty="0"/>
              <a:t>Do identified students have similar instructional needs?</a:t>
            </a:r>
          </a:p>
          <a:p>
            <a:pPr lvl="1">
              <a:spcBef>
                <a:spcPts val="450"/>
              </a:spcBef>
              <a:spcAft>
                <a:spcPts val="450"/>
              </a:spcAft>
              <a:buFont typeface="Courier New" panose="02070309020205020404" pitchFamily="49" charset="0"/>
              <a:buChar char="o"/>
            </a:pPr>
            <a:r>
              <a:rPr lang="en-US" sz="1700" dirty="0"/>
              <a:t>Skills to develop     vs.     Skills to practice/improve using 		     	(skill deficits)		  (performance deficits)</a:t>
            </a:r>
          </a:p>
          <a:p>
            <a:pPr>
              <a:spcBef>
                <a:spcPts val="450"/>
              </a:spcBef>
              <a:spcAft>
                <a:spcPts val="450"/>
              </a:spcAft>
              <a:buFont typeface="Courier New" panose="02070309020205020404" pitchFamily="49" charset="0"/>
              <a:buChar char="o"/>
            </a:pPr>
            <a:r>
              <a:rPr lang="en-US" sz="2100" dirty="0"/>
              <a:t>Do identified students have </a:t>
            </a:r>
            <a:r>
              <a:rPr lang="en-US" sz="2100" i="1" dirty="0"/>
              <a:t>both</a:t>
            </a:r>
            <a:r>
              <a:rPr lang="en-US" sz="2100" dirty="0"/>
              <a:t> academic and emotional/behavioral needs?</a:t>
            </a:r>
          </a:p>
          <a:p>
            <a:pPr>
              <a:spcBef>
                <a:spcPts val="450"/>
              </a:spcBef>
              <a:spcAft>
                <a:spcPts val="450"/>
              </a:spcAft>
              <a:buFont typeface="Courier New" panose="02070309020205020404" pitchFamily="49" charset="0"/>
              <a:buChar char="o"/>
            </a:pPr>
            <a:r>
              <a:rPr lang="en-US" sz="2100" dirty="0"/>
              <a:t>Are identified students’ academic needs similar?</a:t>
            </a:r>
          </a:p>
          <a:p>
            <a:pPr>
              <a:spcBef>
                <a:spcPts val="450"/>
              </a:spcBef>
              <a:spcAft>
                <a:spcPts val="450"/>
              </a:spcAft>
              <a:buFont typeface="Courier New" panose="02070309020205020404" pitchFamily="49" charset="0"/>
              <a:buChar char="o"/>
            </a:pPr>
            <a:r>
              <a:rPr lang="en-US" sz="2100" dirty="0"/>
              <a:t>Are the functions of behavior (assessed informally) similar across students? </a:t>
            </a:r>
          </a:p>
          <a:p>
            <a:pPr marL="139697" indent="0">
              <a:spcBef>
                <a:spcPts val="450"/>
              </a:spcBef>
              <a:spcAft>
                <a:spcPts val="450"/>
              </a:spcAft>
              <a:buNone/>
            </a:pPr>
            <a:endParaRPr lang="en-US" sz="2100" dirty="0"/>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GUIDING QUESTION: </a:t>
            </a:r>
            <a:br>
              <a:rPr lang="en-US" dirty="0"/>
            </a:br>
            <a:r>
              <a:rPr lang="en-US" dirty="0"/>
              <a:t>GROUPING COMMON NEEDS</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2"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914378">
                <a:defRPr/>
              </a:pPr>
              <a:endParaRPr lang="en-US">
                <a:solidFill>
                  <a:srgbClr val="0D0F41"/>
                </a:solidFill>
                <a:latin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977876">
                <a:lnSpc>
                  <a:spcPct val="90000"/>
                </a:lnSpc>
                <a:spcBef>
                  <a:spcPct val="0"/>
                </a:spcBef>
                <a:spcAft>
                  <a:spcPct val="35000"/>
                </a:spcAft>
                <a:defRPr/>
              </a:pPr>
              <a:r>
                <a:rPr lang="en-US">
                  <a:solidFill>
                    <a:srgbClr val="FFFFFF"/>
                  </a:solidFill>
                  <a:latin typeface="Poppins Medium" panose="020B0604020202020204" charset="0"/>
                  <a:cs typeface="Poppins Medium" panose="020B0604020202020204" charset="0"/>
                </a:rPr>
                <a:t>Systems</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1831" y="654622"/>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defTabSz="914378">
                <a:defRPr/>
              </a:pPr>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defTabSz="914378">
                  <a:defRPr/>
                </a:pPr>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defTabSz="914378">
                  <a:defRPr/>
                </a:pPr>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defTabSz="914378">
                  <a:defRPr/>
                </a:pPr>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defTabSz="914378">
                  <a:defRPr/>
                </a:pPr>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defTabSz="914378">
                  <a:defRPr/>
                </a:pPr>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defTabSz="914378">
                  <a:defRPr/>
                </a:pPr>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a:defRPr/>
                </a:pPr>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defTabSz="914378">
                  <a:defRPr/>
                </a:pPr>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defTabSz="914378">
                  <a:defRPr/>
                </a:pPr>
                <a:endParaRPr/>
              </a:p>
            </p:txBody>
          </p:sp>
        </p:grpSp>
      </p:grpSp>
    </p:spTree>
    <p:extLst>
      <p:ext uri="{BB962C8B-B14F-4D97-AF65-F5344CB8AC3E}">
        <p14:creationId xmlns:p14="http://schemas.microsoft.com/office/powerpoint/2010/main" val="444369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59" y="101453"/>
            <a:ext cx="7905104" cy="634200"/>
          </a:xfrm>
        </p:spPr>
        <p:txBody>
          <a:bodyPr>
            <a:normAutofit fontScale="90000"/>
          </a:bodyPr>
          <a:lstStyle/>
          <a:p>
            <a:r>
              <a:rPr lang="en-US" sz="2700" dirty="0"/>
              <a:t>MEETING STUDENT NEEDS WITH TIER 2 PRACTICES</a:t>
            </a:r>
          </a:p>
        </p:txBody>
      </p:sp>
      <p:pic>
        <p:nvPicPr>
          <p:cNvPr id="4" name="Picture 3">
            <a:extLst>
              <a:ext uri="{FF2B5EF4-FFF2-40B4-BE49-F238E27FC236}">
                <a16:creationId xmlns:a16="http://schemas.microsoft.com/office/drawing/2014/main" id="{D95C23AE-0338-4481-AA73-7AFB12F667FC}"/>
              </a:ext>
            </a:extLst>
          </p:cNvPr>
          <p:cNvPicPr>
            <a:picLocks noChangeAspect="1"/>
          </p:cNvPicPr>
          <p:nvPr/>
        </p:nvPicPr>
        <p:blipFill>
          <a:blip r:embed="rId3"/>
          <a:stretch>
            <a:fillRect/>
          </a:stretch>
        </p:blipFill>
        <p:spPr>
          <a:xfrm>
            <a:off x="737269" y="767074"/>
            <a:ext cx="6525680" cy="4274973"/>
          </a:xfrm>
          <a:prstGeom prst="rect">
            <a:avLst/>
          </a:prstGeom>
        </p:spPr>
      </p:pic>
    </p:spTree>
    <p:extLst>
      <p:ext uri="{BB962C8B-B14F-4D97-AF65-F5344CB8AC3E}">
        <p14:creationId xmlns:p14="http://schemas.microsoft.com/office/powerpoint/2010/main" val="118445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DFC2-E12E-5E40-A5AE-E35CC618E2F9}"/>
              </a:ext>
            </a:extLst>
          </p:cNvPr>
          <p:cNvSpPr>
            <a:spLocks noGrp="1"/>
          </p:cNvSpPr>
          <p:nvPr>
            <p:ph type="title"/>
          </p:nvPr>
        </p:nvSpPr>
        <p:spPr>
          <a:xfrm>
            <a:off x="301091" y="219201"/>
            <a:ext cx="8330104" cy="755662"/>
          </a:xfrm>
        </p:spPr>
        <p:txBody>
          <a:bodyPr/>
          <a:lstStyle/>
          <a:p>
            <a:r>
              <a:rPr lang="en-US" dirty="0">
                <a:solidFill>
                  <a:schemeClr val="bg1"/>
                </a:solidFill>
              </a:rPr>
              <a:t>ALIGNMENT EXAMPLE</a:t>
            </a:r>
            <a:br>
              <a:rPr lang="en-US" dirty="0">
                <a:solidFill>
                  <a:schemeClr val="bg1"/>
                </a:solidFill>
              </a:rPr>
            </a:br>
            <a:br>
              <a:rPr lang="en-US" dirty="0">
                <a:solidFill>
                  <a:schemeClr val="bg1"/>
                </a:solidFill>
              </a:rPr>
            </a:br>
            <a:endParaRPr lang="en-US" dirty="0">
              <a:solidFill>
                <a:schemeClr val="bg1"/>
              </a:solidFill>
            </a:endParaRPr>
          </a:p>
        </p:txBody>
      </p:sp>
      <p:graphicFrame>
        <p:nvGraphicFramePr>
          <p:cNvPr id="4" name="Table 3">
            <a:extLst>
              <a:ext uri="{FF2B5EF4-FFF2-40B4-BE49-F238E27FC236}">
                <a16:creationId xmlns:a16="http://schemas.microsoft.com/office/drawing/2014/main" id="{283719EA-D8CF-364A-A82A-825B99BD1D9D}"/>
              </a:ext>
            </a:extLst>
          </p:cNvPr>
          <p:cNvGraphicFramePr>
            <a:graphicFrameLocks noGrp="1"/>
          </p:cNvGraphicFramePr>
          <p:nvPr/>
        </p:nvGraphicFramePr>
        <p:xfrm>
          <a:off x="512805" y="974863"/>
          <a:ext cx="8118390" cy="3938830"/>
        </p:xfrm>
        <a:graphic>
          <a:graphicData uri="http://schemas.openxmlformats.org/drawingml/2006/table">
            <a:tbl>
              <a:tblPr firstRow="1" bandRow="1">
                <a:tableStyleId>{21E4AEA4-8DFA-4A89-87EB-49C32662AFE0}</a:tableStyleId>
              </a:tblPr>
              <a:tblGrid>
                <a:gridCol w="2033676">
                  <a:extLst>
                    <a:ext uri="{9D8B030D-6E8A-4147-A177-3AD203B41FA5}">
                      <a16:colId xmlns:a16="http://schemas.microsoft.com/office/drawing/2014/main" val="20000"/>
                    </a:ext>
                  </a:extLst>
                </a:gridCol>
                <a:gridCol w="1912613">
                  <a:extLst>
                    <a:ext uri="{9D8B030D-6E8A-4147-A177-3AD203B41FA5}">
                      <a16:colId xmlns:a16="http://schemas.microsoft.com/office/drawing/2014/main" val="20002"/>
                    </a:ext>
                  </a:extLst>
                </a:gridCol>
                <a:gridCol w="2030691">
                  <a:extLst>
                    <a:ext uri="{9D8B030D-6E8A-4147-A177-3AD203B41FA5}">
                      <a16:colId xmlns:a16="http://schemas.microsoft.com/office/drawing/2014/main" val="20004"/>
                    </a:ext>
                  </a:extLst>
                </a:gridCol>
                <a:gridCol w="2141410">
                  <a:extLst>
                    <a:ext uri="{9D8B030D-6E8A-4147-A177-3AD203B41FA5}">
                      <a16:colId xmlns:a16="http://schemas.microsoft.com/office/drawing/2014/main" val="20006"/>
                    </a:ext>
                  </a:extLst>
                </a:gridCol>
              </a:tblGrid>
              <a:tr h="556441">
                <a:tc>
                  <a:txBody>
                    <a:bodyPr/>
                    <a:lstStyle/>
                    <a:p>
                      <a:pPr algn="ctr"/>
                      <a:r>
                        <a:rPr lang="en-US" sz="1400" b="1" dirty="0">
                          <a:solidFill>
                            <a:schemeClr val="tx1"/>
                          </a:solidFill>
                          <a:latin typeface="Hind Vadodara" panose="020B0604020202020204" charset="0"/>
                          <a:cs typeface="Hind Vadodara" panose="020B0604020202020204" charset="0"/>
                        </a:rPr>
                        <a:t>Infraction </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Failure to Comply</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Inappropriate Language</a:t>
                      </a: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Tardiness</a:t>
                      </a:r>
                    </a:p>
                  </a:txBody>
                  <a:tcPr marL="68567" marR="68567" marT="34297" marB="34297" anchor="ctr"/>
                </a:tc>
                <a:extLst>
                  <a:ext uri="{0D108BD9-81ED-4DB2-BD59-A6C34878D82A}">
                    <a16:rowId xmlns:a16="http://schemas.microsoft.com/office/drawing/2014/main" val="10000"/>
                  </a:ext>
                </a:extLst>
              </a:tr>
              <a:tr h="471521">
                <a:tc>
                  <a:txBody>
                    <a:bodyPr/>
                    <a:lstStyle/>
                    <a:p>
                      <a:pPr algn="ctr"/>
                      <a:r>
                        <a:rPr lang="en-US" sz="1400" b="0" i="1" dirty="0">
                          <a:solidFill>
                            <a:schemeClr val="tx1"/>
                          </a:solidFill>
                          <a:latin typeface="Hind Vadodara" panose="020B0604020202020204" charset="0"/>
                          <a:cs typeface="Hind Vadodara" panose="020B0604020202020204" charset="0"/>
                        </a:rPr>
                        <a:t>Linked SW Expectation</a:t>
                      </a:r>
                      <a:r>
                        <a:rPr lang="en-US" sz="1400" b="0" i="1" baseline="0" dirty="0">
                          <a:solidFill>
                            <a:schemeClr val="tx1"/>
                          </a:solidFill>
                          <a:latin typeface="Hind Vadodara" panose="020B0604020202020204" charset="0"/>
                          <a:cs typeface="Hind Vadodara" panose="020B0604020202020204" charset="0"/>
                        </a:rPr>
                        <a:t> </a:t>
                      </a:r>
                      <a:endParaRPr lang="en-US" sz="1400" b="0" i="1"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Responsible</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Respectful &amp; Reflective </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Responsible</a:t>
                      </a:r>
                    </a:p>
                  </a:txBody>
                  <a:tcPr marL="68567" marR="68567" marT="34297" marB="34297" anchor="ctr"/>
                </a:tc>
                <a:extLst>
                  <a:ext uri="{0D108BD9-81ED-4DB2-BD59-A6C34878D82A}">
                    <a16:rowId xmlns:a16="http://schemas.microsoft.com/office/drawing/2014/main" val="10001"/>
                  </a:ext>
                </a:extLst>
              </a:tr>
              <a:tr h="863236">
                <a:tc>
                  <a:txBody>
                    <a:bodyPr/>
                    <a:lstStyle/>
                    <a:p>
                      <a:pPr algn="ctr"/>
                      <a:r>
                        <a:rPr lang="en-US" sz="1400" b="0" i="1" dirty="0">
                          <a:solidFill>
                            <a:schemeClr val="tx1"/>
                          </a:solidFill>
                          <a:latin typeface="Hind Vadodara" panose="020B0604020202020204" charset="0"/>
                          <a:cs typeface="Hind Vadodara" panose="020B0604020202020204" charset="0"/>
                        </a:rPr>
                        <a:t>What You Want The Student To Do</a:t>
                      </a:r>
                      <a:r>
                        <a:rPr lang="en-US" sz="1400" b="0" i="1" baseline="0" dirty="0">
                          <a:solidFill>
                            <a:schemeClr val="tx1"/>
                          </a:solidFill>
                          <a:latin typeface="Hind Vadodara" panose="020B0604020202020204" charset="0"/>
                          <a:cs typeface="Hind Vadodara" panose="020B0604020202020204" charset="0"/>
                        </a:rPr>
                        <a:t> </a:t>
                      </a:r>
                      <a:endParaRPr lang="en-US" sz="1400" b="0" i="1"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Cooperate</a:t>
                      </a:r>
                      <a:r>
                        <a:rPr lang="en-US" sz="1400" baseline="0" dirty="0">
                          <a:solidFill>
                            <a:schemeClr val="tx1"/>
                          </a:solidFill>
                          <a:latin typeface="Hind Vadodara" panose="020B0604020202020204" charset="0"/>
                          <a:cs typeface="Hind Vadodara" panose="020B0604020202020204" charset="0"/>
                        </a:rPr>
                        <a:t> with instructions &amp; directions timely</a:t>
                      </a: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Use appropriate words </a:t>
                      </a:r>
                      <a:r>
                        <a:rPr lang="en-US" sz="1400" baseline="0" dirty="0">
                          <a:solidFill>
                            <a:schemeClr val="tx1"/>
                          </a:solidFill>
                          <a:latin typeface="Hind Vadodara" panose="020B0604020202020204" charset="0"/>
                          <a:cs typeface="Hind Vadodara" panose="020B0604020202020204" charset="0"/>
                        </a:rPr>
                        <a:t>to express sentiment (e.g., considerate, polite, kind, professional, etc.)</a:t>
                      </a: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Be in seat when bell rings</a:t>
                      </a:r>
                    </a:p>
                  </a:txBody>
                  <a:tcPr marL="68567" marR="68567" marT="34297" marB="34297" anchor="ctr"/>
                </a:tc>
                <a:extLst>
                  <a:ext uri="{0D108BD9-81ED-4DB2-BD59-A6C34878D82A}">
                    <a16:rowId xmlns:a16="http://schemas.microsoft.com/office/drawing/2014/main" val="10002"/>
                  </a:ext>
                </a:extLst>
              </a:tr>
              <a:tr h="1828192">
                <a:tc>
                  <a:txBody>
                    <a:bodyPr/>
                    <a:lstStyle/>
                    <a:p>
                      <a:pPr algn="ctr"/>
                      <a:r>
                        <a:rPr lang="en-US" sz="1400" b="0" i="1" dirty="0">
                          <a:solidFill>
                            <a:schemeClr val="tx1"/>
                          </a:solidFill>
                          <a:latin typeface="Hind Vadodara" panose="020B0604020202020204" charset="0"/>
                          <a:cs typeface="Hind Vadodara" panose="020B0604020202020204" charset="0"/>
                        </a:rPr>
                        <a:t>Social</a:t>
                      </a:r>
                      <a:r>
                        <a:rPr lang="en-US" sz="1400" b="0" i="1" baseline="0" dirty="0">
                          <a:solidFill>
                            <a:schemeClr val="tx1"/>
                          </a:solidFill>
                          <a:latin typeface="Hind Vadodara" panose="020B0604020202020204" charset="0"/>
                          <a:cs typeface="Hind Vadodara" panose="020B0604020202020204" charset="0"/>
                        </a:rPr>
                        <a:t> and Emotional Skill Options to Teach  </a:t>
                      </a:r>
                      <a:endParaRPr lang="en-US" sz="1400" b="0" i="1"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Asking for help</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Active listening</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Paraphrasing understanding</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Managing frustration (e.g., positive self-statements, deep breaths)</a:t>
                      </a:r>
                    </a:p>
                  </a:txBody>
                  <a:tcPr marL="68567" marR="68567" marT="34297" marB="34297" anchor="ctr"/>
                </a:tc>
                <a:tc>
                  <a:txBody>
                    <a:bodyPr/>
                    <a:lstStyle/>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Stop-think-act</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Managing disappointment</a:t>
                      </a:r>
                      <a:endParaRPr lang="en-US" sz="1400" baseline="0" dirty="0">
                        <a:solidFill>
                          <a:schemeClr val="tx1"/>
                        </a:solidFill>
                        <a:latin typeface="Hind Vadodara" panose="020B0604020202020204" charset="0"/>
                        <a:cs typeface="Hind Vadodara" panose="020B0604020202020204" charset="0"/>
                      </a:endParaRP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Turning the conversation</a:t>
                      </a: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Making a complaint</a:t>
                      </a: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Reframing negative thoughts</a:t>
                      </a: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Managing transition time</a:t>
                      </a:r>
                      <a:endParaRPr lang="en-US" sz="1400" baseline="0" dirty="0">
                        <a:solidFill>
                          <a:schemeClr val="tx1"/>
                        </a:solidFill>
                        <a:latin typeface="Hind Vadodara" panose="020B0604020202020204" charset="0"/>
                        <a:cs typeface="Hind Vadodara" panose="020B0604020202020204" charset="0"/>
                      </a:endParaRP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Planning ahead</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Self</a:t>
                      </a:r>
                      <a:r>
                        <a:rPr lang="en-US" sz="1400" baseline="0" dirty="0">
                          <a:solidFill>
                            <a:schemeClr val="tx1"/>
                          </a:solidFill>
                          <a:latin typeface="Hind Vadodara" panose="020B0604020202020204" charset="0"/>
                          <a:cs typeface="Hind Vadodara" panose="020B0604020202020204" charset="0"/>
                        </a:rPr>
                        <a:t> monitoring</a:t>
                      </a: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Using conversation enders (e.g., “catch you later”)</a:t>
                      </a:r>
                    </a:p>
                    <a:p>
                      <a:pPr marL="285750" indent="-285750">
                        <a:buFont typeface="Arial" panose="020B0604020202020204" pitchFamily="34" charset="0"/>
                        <a:buChar char="•"/>
                      </a:pPr>
                      <a:endParaRPr lang="en-US" sz="1400" dirty="0">
                        <a:solidFill>
                          <a:schemeClr val="tx1"/>
                        </a:solidFill>
                        <a:latin typeface="Hind Vadodara" panose="020B0604020202020204" charset="0"/>
                        <a:cs typeface="Hind Vadodara" panose="020B0604020202020204" charset="0"/>
                      </a:endParaRPr>
                    </a:p>
                    <a:p>
                      <a:pPr marL="0" indent="0">
                        <a:buFont typeface="Arial" panose="020B0604020202020204" pitchFamily="34" charset="0"/>
                        <a:buNone/>
                      </a:pP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9112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57E0DBB-87A1-47BE-92A3-6C328998E83A}"/>
              </a:ext>
            </a:extLst>
          </p:cNvPr>
          <p:cNvSpPr>
            <a:spLocks noGrp="1"/>
          </p:cNvSpPr>
          <p:nvPr>
            <p:ph type="title" idx="15"/>
          </p:nvPr>
        </p:nvSpPr>
        <p:spPr/>
        <p:txBody>
          <a:bodyPr/>
          <a:lstStyle/>
          <a:p>
            <a:r>
              <a:rPr lang="en-US" dirty="0"/>
              <a:t>CONTEXTUAL FIT: PERSONNEL &amp; STUDENT MATCH</a:t>
            </a:r>
          </a:p>
        </p:txBody>
      </p:sp>
      <p:sp>
        <p:nvSpPr>
          <p:cNvPr id="6" name="Rectangle 5"/>
          <p:cNvSpPr/>
          <p:nvPr/>
        </p:nvSpPr>
        <p:spPr>
          <a:xfrm>
            <a:off x="610012" y="1485900"/>
            <a:ext cx="5971763" cy="3511192"/>
          </a:xfrm>
          <a:prstGeom prst="rect">
            <a:avLst/>
          </a:prstGeom>
        </p:spPr>
        <p:txBody>
          <a:bodyPr/>
          <a:lstStyle/>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Identify staff skill sets  </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Match staff skills to student needs, given available resources</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Based on screening data, determine how many students need each Tier 2 support</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Evaluate any gaps between student needs &amp; staff skill set</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Determine how you will address the gap:</a:t>
            </a:r>
          </a:p>
          <a:p>
            <a:pPr marL="971550" marR="0" lvl="2" indent="-285750" algn="l" defTabSz="6858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Train additional staff</a:t>
            </a:r>
          </a:p>
          <a:p>
            <a:pPr marL="971550" marR="0" lvl="2" indent="-285750" algn="l" defTabSz="6858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Partner with neighboring schools to share staff and/or resources</a:t>
            </a:r>
          </a:p>
          <a:p>
            <a:pPr marL="971550" marR="0" lvl="2" indent="-285750" algn="l" defTabSz="6858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Connect with community partners to assist with delivering or supporting interventions</a:t>
            </a:r>
          </a:p>
        </p:txBody>
      </p:sp>
    </p:spTree>
    <p:extLst>
      <p:ext uri="{BB962C8B-B14F-4D97-AF65-F5344CB8AC3E}">
        <p14:creationId xmlns:p14="http://schemas.microsoft.com/office/powerpoint/2010/main" val="54573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STAFF-STUDENT MATCH</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041835872"/>
              </p:ext>
            </p:extLst>
          </p:nvPr>
        </p:nvGraphicFramePr>
        <p:xfrm>
          <a:off x="742950" y="866775"/>
          <a:ext cx="7658100" cy="409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8"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887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10012" y="1356825"/>
            <a:ext cx="4121862" cy="3416400"/>
          </a:xfrm>
        </p:spPr>
        <p:txBody>
          <a:bodyPr>
            <a:noAutofit/>
          </a:bodyPr>
          <a:lstStyle/>
          <a:p>
            <a:pPr marL="342900" indent="-342900">
              <a:lnSpc>
                <a:spcPct val="120000"/>
              </a:lnSpc>
              <a:spcBef>
                <a:spcPts val="0"/>
              </a:spcBef>
              <a:buFont typeface="+mj-lt"/>
              <a:buAutoNum type="arabicPeriod"/>
            </a:pPr>
            <a:r>
              <a:rPr lang="en-US" sz="1600" u="sng" dirty="0">
                <a:solidFill>
                  <a:schemeClr val="bg1"/>
                </a:solidFill>
                <a:cs typeface="Arial"/>
              </a:rPr>
              <a:t>Prosocial Skills</a:t>
            </a:r>
          </a:p>
          <a:p>
            <a:pPr marL="800100" lvl="1" indent="-342900">
              <a:lnSpc>
                <a:spcPct val="120000"/>
              </a:lnSpc>
              <a:spcBef>
                <a:spcPts val="0"/>
              </a:spcBef>
              <a:buFont typeface="+mj-lt"/>
              <a:buAutoNum type="arabicPeriod"/>
            </a:pPr>
            <a:r>
              <a:rPr lang="en-US" sz="1600" dirty="0">
                <a:solidFill>
                  <a:schemeClr val="bg1"/>
                </a:solidFill>
                <a:cs typeface="Arial"/>
              </a:rPr>
              <a:t>Replacement behaviors for avoidance, withdrawal, etc.</a:t>
            </a:r>
          </a:p>
          <a:p>
            <a:pPr marL="800100" lvl="1" indent="-342900">
              <a:lnSpc>
                <a:spcPct val="120000"/>
              </a:lnSpc>
              <a:spcBef>
                <a:spcPts val="0"/>
              </a:spcBef>
              <a:buFont typeface="+mj-lt"/>
              <a:buAutoNum type="arabicPeriod"/>
            </a:pPr>
            <a:r>
              <a:rPr lang="en-US" sz="1600" dirty="0">
                <a:solidFill>
                  <a:schemeClr val="bg1"/>
                </a:solidFill>
                <a:cs typeface="Arial"/>
              </a:rPr>
              <a:t>Examples:  Friendship Skills and Relationship Building</a:t>
            </a:r>
          </a:p>
          <a:p>
            <a:pPr marL="342900" indent="-342900">
              <a:lnSpc>
                <a:spcPct val="120000"/>
              </a:lnSpc>
              <a:spcBef>
                <a:spcPts val="0"/>
              </a:spcBef>
              <a:buFont typeface="+mj-lt"/>
              <a:buAutoNum type="arabicPeriod"/>
            </a:pPr>
            <a:r>
              <a:rPr lang="en-US" sz="1600" u="sng" dirty="0">
                <a:solidFill>
                  <a:schemeClr val="bg1"/>
                </a:solidFill>
                <a:cs typeface="Arial"/>
              </a:rPr>
              <a:t>Problem-Solving Skills</a:t>
            </a:r>
          </a:p>
          <a:p>
            <a:pPr marL="800100" lvl="1" indent="-342900">
              <a:lnSpc>
                <a:spcPct val="120000"/>
              </a:lnSpc>
              <a:spcBef>
                <a:spcPts val="0"/>
              </a:spcBef>
              <a:buFont typeface="+mj-lt"/>
              <a:buAutoNum type="arabicPeriod"/>
            </a:pPr>
            <a:r>
              <a:rPr lang="en-US" sz="1600" dirty="0">
                <a:solidFill>
                  <a:schemeClr val="bg1"/>
                </a:solidFill>
                <a:cs typeface="Arial"/>
              </a:rPr>
              <a:t>Replacement behaviors for fighting, arguing, etc. </a:t>
            </a:r>
          </a:p>
          <a:p>
            <a:pPr marL="800100" lvl="1" indent="-342900">
              <a:lnSpc>
                <a:spcPct val="120000"/>
              </a:lnSpc>
              <a:spcBef>
                <a:spcPts val="0"/>
              </a:spcBef>
              <a:buFont typeface="+mj-lt"/>
              <a:buAutoNum type="arabicPeriod"/>
            </a:pPr>
            <a:r>
              <a:rPr lang="en-US" sz="1600" dirty="0">
                <a:solidFill>
                  <a:schemeClr val="bg1"/>
                </a:solidFill>
              </a:rPr>
              <a:t>Examples: Anger Management Skills and Self Management</a:t>
            </a:r>
          </a:p>
        </p:txBody>
      </p:sp>
      <p:sp>
        <p:nvSpPr>
          <p:cNvPr id="6" name="Text Placeholder 5">
            <a:extLst>
              <a:ext uri="{FF2B5EF4-FFF2-40B4-BE49-F238E27FC236}">
                <a16:creationId xmlns:a16="http://schemas.microsoft.com/office/drawing/2014/main" id="{C6DB2E29-3F84-4ABF-AE86-9A6618B69189}"/>
              </a:ext>
            </a:extLst>
          </p:cNvPr>
          <p:cNvSpPr>
            <a:spLocks noGrp="1"/>
          </p:cNvSpPr>
          <p:nvPr>
            <p:ph type="body" idx="2"/>
          </p:nvPr>
        </p:nvSpPr>
        <p:spPr>
          <a:xfrm>
            <a:off x="4935298" y="1356825"/>
            <a:ext cx="3969215" cy="3416400"/>
          </a:xfrm>
        </p:spPr>
        <p:txBody>
          <a:bodyPr/>
          <a:lstStyle/>
          <a:p>
            <a:pPr marL="342900" indent="-342900">
              <a:lnSpc>
                <a:spcPct val="120000"/>
              </a:lnSpc>
              <a:spcBef>
                <a:spcPts val="0"/>
              </a:spcBef>
              <a:buFont typeface="+mj-lt"/>
              <a:buAutoNum type="arabicPeriod"/>
            </a:pPr>
            <a:r>
              <a:rPr lang="en-US" sz="1600" u="sng" dirty="0">
                <a:solidFill>
                  <a:schemeClr val="bg1"/>
                </a:solidFill>
                <a:latin typeface="Hind Vadodara" panose="020B0604020202020204" charset="0"/>
                <a:cs typeface="Hind Vadodara" panose="020B0604020202020204" charset="0"/>
              </a:rPr>
              <a:t>Academic Behavior Skills </a:t>
            </a:r>
          </a:p>
          <a:p>
            <a:pPr marL="800100" lvl="1" indent="-342900">
              <a:lnSpc>
                <a:spcPct val="120000"/>
              </a:lnSpc>
              <a:spcBef>
                <a:spcPts val="0"/>
              </a:spcBef>
              <a:buFont typeface="+mj-lt"/>
              <a:buAutoNum type="arabicPeriod"/>
            </a:pPr>
            <a:r>
              <a:rPr lang="en-US" sz="1600" dirty="0">
                <a:solidFill>
                  <a:schemeClr val="bg1"/>
                </a:solidFill>
                <a:latin typeface="Hind Vadodara" panose="020B0604020202020204" charset="0"/>
                <a:cs typeface="Hind Vadodara" panose="020B0604020202020204" charset="0"/>
              </a:rPr>
              <a:t>Replacement behaviors for getting out of seat, poor study habits, talking out during instruction, etc.</a:t>
            </a:r>
          </a:p>
          <a:p>
            <a:pPr marL="800100" lvl="1" indent="-342900">
              <a:lnSpc>
                <a:spcPct val="120000"/>
              </a:lnSpc>
              <a:spcBef>
                <a:spcPts val="0"/>
              </a:spcBef>
              <a:buFont typeface="+mj-lt"/>
              <a:buAutoNum type="arabicPeriod"/>
            </a:pPr>
            <a:r>
              <a:rPr lang="en-US" sz="1600" dirty="0">
                <a:solidFill>
                  <a:schemeClr val="bg1"/>
                </a:solidFill>
                <a:latin typeface="Hind Vadodara" panose="020B0604020202020204" charset="0"/>
                <a:cs typeface="Hind Vadodara" panose="020B0604020202020204" charset="0"/>
              </a:rPr>
              <a:t>Examples: Study/Organizational Skills &amp; Self-Management Skills</a:t>
            </a:r>
          </a:p>
          <a:p>
            <a:pPr marL="300038" lvl="1" indent="0">
              <a:lnSpc>
                <a:spcPct val="120000"/>
              </a:lnSpc>
              <a:spcBef>
                <a:spcPts val="0"/>
              </a:spcBef>
              <a:buNone/>
            </a:pPr>
            <a:endParaRPr lang="en-US" sz="1600" dirty="0">
              <a:solidFill>
                <a:schemeClr val="bg1"/>
              </a:solidFill>
              <a:latin typeface="Hind Vadodara" panose="020B0604020202020204" charset="0"/>
              <a:cs typeface="Hind Vadodara" panose="020B0604020202020204" charset="0"/>
            </a:endParaRPr>
          </a:p>
          <a:p>
            <a:pPr marL="300038" lvl="1" indent="0" algn="r">
              <a:lnSpc>
                <a:spcPct val="120000"/>
              </a:lnSpc>
              <a:spcBef>
                <a:spcPts val="0"/>
              </a:spcBef>
              <a:buNone/>
            </a:pPr>
            <a:r>
              <a:rPr lang="en-US" i="1" dirty="0">
                <a:solidFill>
                  <a:schemeClr val="bg1"/>
                </a:solidFill>
                <a:latin typeface="Hind Vadodara" panose="020B0604020202020204" charset="0"/>
                <a:cs typeface="Hind Vadodara" panose="020B0604020202020204" charset="0"/>
              </a:rPr>
              <a:t>(adapted from PBIS Illinois, 2014)</a:t>
            </a:r>
            <a:endParaRPr lang="en-US" dirty="0">
              <a:solidFill>
                <a:schemeClr val="bg1"/>
              </a:solidFill>
              <a:latin typeface="Hind Vadodara" panose="020B0604020202020204" charset="0"/>
              <a:cs typeface="Hind Vadodara" panose="020B0604020202020204" charset="0"/>
            </a:endParaRPr>
          </a:p>
        </p:txBody>
      </p:sp>
      <p:sp>
        <p:nvSpPr>
          <p:cNvPr id="2" name="Title 1"/>
          <p:cNvSpPr>
            <a:spLocks noGrp="1"/>
          </p:cNvSpPr>
          <p:nvPr>
            <p:ph type="title"/>
          </p:nvPr>
        </p:nvSpPr>
        <p:spPr>
          <a:xfrm>
            <a:off x="424749" y="350597"/>
            <a:ext cx="7033500" cy="634200"/>
          </a:xfrm>
          <a:noFill/>
        </p:spPr>
        <p:txBody>
          <a:bodyPr>
            <a:normAutofit fontScale="90000"/>
          </a:bodyPr>
          <a:lstStyle/>
          <a:p>
            <a:r>
              <a:rPr lang="en-US" dirty="0">
                <a:solidFill>
                  <a:schemeClr val="bg1"/>
                </a:solidFill>
              </a:rPr>
              <a:t>EXAMPLE</a:t>
            </a:r>
            <a:r>
              <a:rPr lang="en-US" sz="3000" dirty="0">
                <a:solidFill>
                  <a:schemeClr val="bg1"/>
                </a:solidFill>
              </a:rPr>
              <a:t>: DATA REVIEW SUMMARY</a:t>
            </a:r>
            <a:br>
              <a:rPr lang="en-US" sz="1800" b="0" i="1" dirty="0">
                <a:solidFill>
                  <a:schemeClr val="bg1"/>
                </a:solidFill>
                <a:latin typeface="Arial"/>
                <a:cs typeface="Arial"/>
              </a:rPr>
            </a:br>
            <a:endParaRPr lang="en-US" sz="1800" b="0" i="1" dirty="0">
              <a:solidFill>
                <a:schemeClr val="bg1"/>
              </a:solidFill>
            </a:endParaRPr>
          </a:p>
        </p:txBody>
      </p:sp>
      <p:sp>
        <p:nvSpPr>
          <p:cNvPr id="10" name="TextBox 9">
            <a:extLst>
              <a:ext uri="{FF2B5EF4-FFF2-40B4-BE49-F238E27FC236}">
                <a16:creationId xmlns:a16="http://schemas.microsoft.com/office/drawing/2014/main" id="{9DDF2B83-5CCB-40EF-9748-0EA59AE902F7}"/>
              </a:ext>
            </a:extLst>
          </p:cNvPr>
          <p:cNvSpPr txBox="1"/>
          <p:nvPr/>
        </p:nvSpPr>
        <p:spPr>
          <a:xfrm>
            <a:off x="424749" y="984797"/>
            <a:ext cx="8294501" cy="72609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
                <a:srgbClr val="8784C7"/>
              </a:buClr>
              <a:buSzPts val="1100"/>
              <a:buFont typeface="Raleway Thin"/>
              <a:buNone/>
              <a:tabLst/>
              <a:defRPr/>
            </a:pPr>
            <a:r>
              <a:rPr kumimoji="0" lang="en-US" sz="1600" b="1" i="0" u="none" strike="noStrike" kern="0" cap="none" spc="0" normalizeH="0" baseline="0" noProof="0" dirty="0">
                <a:ln>
                  <a:noFill/>
                </a:ln>
                <a:solidFill>
                  <a:prstClr val="white"/>
                </a:solidFill>
                <a:effectLst/>
                <a:uLnTx/>
                <a:uFillTx/>
                <a:latin typeface="Hind Vadodara"/>
                <a:cs typeface="Arial"/>
                <a:sym typeface="Hind Vadodara"/>
              </a:rPr>
              <a:t>Results/Conclusions: </a:t>
            </a:r>
            <a:r>
              <a:rPr kumimoji="0" lang="en-US" sz="1600" b="0" i="0" u="none" strike="noStrike" kern="0" cap="none" spc="0" normalizeH="0" baseline="0" noProof="0" dirty="0">
                <a:ln>
                  <a:noFill/>
                </a:ln>
                <a:solidFill>
                  <a:prstClr val="white"/>
                </a:solidFill>
                <a:effectLst/>
                <a:uLnTx/>
                <a:uFillTx/>
                <a:latin typeface="Hind Vadodara"/>
                <a:cs typeface="Arial"/>
                <a:sym typeface="Hind Vadodara"/>
              </a:rPr>
              <a:t>MTSS team had 25 students this quarter needing additional supports</a:t>
            </a:r>
          </a:p>
          <a:p>
            <a:pPr marL="0" marR="0" lvl="0" indent="0" defTabSz="914400" rtl="0" eaLnBrk="1" fontAlgn="auto" latinLnBrk="0" hangingPunct="1">
              <a:lnSpc>
                <a:spcPct val="150000"/>
              </a:lnSpc>
              <a:spcBef>
                <a:spcPts val="0"/>
              </a:spcBef>
              <a:spcAft>
                <a:spcPts val="0"/>
              </a:spcAft>
              <a:buClr>
                <a:srgbClr val="8784C7"/>
              </a:buClr>
              <a:buSzPts val="1100"/>
              <a:buFont typeface="Raleway Thin"/>
              <a:buNone/>
              <a:tabLst/>
              <a:defRPr/>
            </a:pPr>
            <a:r>
              <a:rPr kumimoji="0" lang="en-US" sz="1600" b="1" i="0" u="none" strike="noStrike" kern="0" cap="none" spc="0" normalizeH="0" baseline="0" noProof="0" dirty="0">
                <a:ln>
                  <a:noFill/>
                </a:ln>
                <a:solidFill>
                  <a:prstClr val="white"/>
                </a:solidFill>
                <a:effectLst/>
                <a:uLnTx/>
                <a:uFillTx/>
                <a:latin typeface="Hind Vadodara"/>
                <a:cs typeface="Arial"/>
                <a:sym typeface="Hind Vadodara"/>
              </a:rPr>
              <a:t>Areas of Concern:</a:t>
            </a:r>
          </a:p>
        </p:txBody>
      </p:sp>
      <p:sp>
        <p:nvSpPr>
          <p:cNvPr id="18" name="Google Shape;659;p43">
            <a:extLst>
              <a:ext uri="{FF2B5EF4-FFF2-40B4-BE49-F238E27FC236}">
                <a16:creationId xmlns:a16="http://schemas.microsoft.com/office/drawing/2014/main" id="{0FF27CA8-AF3C-41D8-B622-08CA873F995C}"/>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9" name="Google Shape;6469;p67">
            <a:extLst>
              <a:ext uri="{FF2B5EF4-FFF2-40B4-BE49-F238E27FC236}">
                <a16:creationId xmlns:a16="http://schemas.microsoft.com/office/drawing/2014/main" id="{4768FD7D-F240-4726-9B79-117E981A8E52}"/>
              </a:ext>
            </a:extLst>
          </p:cNvPr>
          <p:cNvGrpSpPr/>
          <p:nvPr/>
        </p:nvGrpSpPr>
        <p:grpSpPr>
          <a:xfrm>
            <a:off x="8244888" y="368585"/>
            <a:ext cx="493040" cy="363744"/>
            <a:chOff x="5223609" y="3731112"/>
            <a:chExt cx="371782" cy="274285"/>
          </a:xfrm>
        </p:grpSpPr>
        <p:sp>
          <p:nvSpPr>
            <p:cNvPr id="20" name="Google Shape;6470;p67">
              <a:extLst>
                <a:ext uri="{FF2B5EF4-FFF2-40B4-BE49-F238E27FC236}">
                  <a16:creationId xmlns:a16="http://schemas.microsoft.com/office/drawing/2014/main" id="{1CDA70E9-32DB-48D2-9AD6-7F996DC74EE3}"/>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471;p67">
              <a:extLst>
                <a:ext uri="{FF2B5EF4-FFF2-40B4-BE49-F238E27FC236}">
                  <a16:creationId xmlns:a16="http://schemas.microsoft.com/office/drawing/2014/main" id="{37639EF6-6499-4621-A9CB-5C1B55D3F30A}"/>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0124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dirty="0">
                <a:solidFill>
                  <a:schemeClr val="bg1"/>
                </a:solidFill>
                <a:latin typeface="Poppins Medium" panose="020B0604020202020204" charset="0"/>
                <a:cs typeface="Poppins Medium" panose="020B0604020202020204" charset="0"/>
              </a:rPr>
              <a:t>CONTEXTUAL FIT</a:t>
            </a:r>
          </a:p>
        </p:txBody>
      </p:sp>
      <p:graphicFrame>
        <p:nvGraphicFramePr>
          <p:cNvPr id="5" name="Content Placeholder 4"/>
          <p:cNvGraphicFramePr>
            <a:graphicFrameLocks noGrp="1"/>
          </p:cNvGraphicFramePr>
          <p:nvPr>
            <p:ph idx="4294967295"/>
          </p:nvPr>
        </p:nvGraphicFramePr>
        <p:xfrm>
          <a:off x="686212" y="1762125"/>
          <a:ext cx="7447056" cy="3192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Google Shape;659;p43">
            <a:extLst>
              <a:ext uri="{FF2B5EF4-FFF2-40B4-BE49-F238E27FC236}">
                <a16:creationId xmlns:a16="http://schemas.microsoft.com/office/drawing/2014/main" id="{1229BB53-67E9-4DEE-BC45-34BAF821B749}"/>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1" name="Google Shape;6469;p67">
            <a:extLst>
              <a:ext uri="{FF2B5EF4-FFF2-40B4-BE49-F238E27FC236}">
                <a16:creationId xmlns:a16="http://schemas.microsoft.com/office/drawing/2014/main" id="{20A730EE-65D2-4A30-B582-205697434980}"/>
              </a:ext>
            </a:extLst>
          </p:cNvPr>
          <p:cNvGrpSpPr/>
          <p:nvPr/>
        </p:nvGrpSpPr>
        <p:grpSpPr>
          <a:xfrm>
            <a:off x="8244888" y="368585"/>
            <a:ext cx="493040" cy="363744"/>
            <a:chOff x="5223609" y="3731112"/>
            <a:chExt cx="371782" cy="274285"/>
          </a:xfrm>
        </p:grpSpPr>
        <p:sp>
          <p:nvSpPr>
            <p:cNvPr id="12" name="Google Shape;6470;p67">
              <a:extLst>
                <a:ext uri="{FF2B5EF4-FFF2-40B4-BE49-F238E27FC236}">
                  <a16:creationId xmlns:a16="http://schemas.microsoft.com/office/drawing/2014/main" id="{65CDD988-5865-4BFA-8574-5868A0A683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471;p67">
              <a:extLst>
                <a:ext uri="{FF2B5EF4-FFF2-40B4-BE49-F238E27FC236}">
                  <a16:creationId xmlns:a16="http://schemas.microsoft.com/office/drawing/2014/main" id="{FB823FDC-0F5F-41B6-AC42-ED54B43C14A3}"/>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Rectangle: Rounded Corners 4">
            <a:extLst>
              <a:ext uri="{FF2B5EF4-FFF2-40B4-BE49-F238E27FC236}">
                <a16:creationId xmlns:a16="http://schemas.microsoft.com/office/drawing/2014/main" id="{1B69C4D7-D068-4147-9D12-B522CDC7144B}"/>
              </a:ext>
            </a:extLst>
          </p:cNvPr>
          <p:cNvSpPr txBox="1"/>
          <p:nvPr/>
        </p:nvSpPr>
        <p:spPr>
          <a:xfrm>
            <a:off x="689172" y="1041947"/>
            <a:ext cx="7444096" cy="624928"/>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80010" tIns="80010" rIns="80010"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sym typeface="Arial"/>
              </a:rPr>
              <a:t>School has 25 students needing Tier 2 supports (~11% of the student population)</a:t>
            </a:r>
          </a:p>
        </p:txBody>
      </p:sp>
    </p:spTree>
    <p:extLst>
      <p:ext uri="{BB962C8B-B14F-4D97-AF65-F5344CB8AC3E}">
        <p14:creationId xmlns:p14="http://schemas.microsoft.com/office/powerpoint/2010/main" val="198655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72" y="65399"/>
            <a:ext cx="7447047" cy="634200"/>
          </a:xfrm>
          <a:noFill/>
        </p:spPr>
        <p:txBody>
          <a:bodyPr>
            <a:noAutofit/>
          </a:bodyPr>
          <a:lstStyle/>
          <a:p>
            <a:r>
              <a:rPr lang="en-US" dirty="0">
                <a:solidFill>
                  <a:schemeClr val="bg1"/>
                </a:solidFill>
                <a:latin typeface="Poppins Medium" panose="020B0604020202020204" charset="0"/>
                <a:cs typeface="Poppins Medium" panose="020B0604020202020204" charset="0"/>
              </a:rPr>
              <a:t>WHAT IF TIER 2 SUPPORTS CANNOT ACCOMMODATE ALL STUDENTS’ NEEDS?</a:t>
            </a:r>
          </a:p>
        </p:txBody>
      </p:sp>
      <p:graphicFrame>
        <p:nvGraphicFramePr>
          <p:cNvPr id="5" name="Content Placeholder 4"/>
          <p:cNvGraphicFramePr>
            <a:graphicFrameLocks noGrp="1"/>
          </p:cNvGraphicFramePr>
          <p:nvPr>
            <p:ph idx="4294967295"/>
          </p:nvPr>
        </p:nvGraphicFramePr>
        <p:xfrm>
          <a:off x="610011" y="1600123"/>
          <a:ext cx="7447056" cy="3192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Google Shape;659;p43">
            <a:extLst>
              <a:ext uri="{FF2B5EF4-FFF2-40B4-BE49-F238E27FC236}">
                <a16:creationId xmlns:a16="http://schemas.microsoft.com/office/drawing/2014/main" id="{1229BB53-67E9-4DEE-BC45-34BAF821B749}"/>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1" name="Google Shape;6469;p67">
            <a:extLst>
              <a:ext uri="{FF2B5EF4-FFF2-40B4-BE49-F238E27FC236}">
                <a16:creationId xmlns:a16="http://schemas.microsoft.com/office/drawing/2014/main" id="{20A730EE-65D2-4A30-B582-205697434980}"/>
              </a:ext>
            </a:extLst>
          </p:cNvPr>
          <p:cNvGrpSpPr/>
          <p:nvPr/>
        </p:nvGrpSpPr>
        <p:grpSpPr>
          <a:xfrm>
            <a:off x="8244888" y="368585"/>
            <a:ext cx="493040" cy="363744"/>
            <a:chOff x="5223609" y="3731112"/>
            <a:chExt cx="371782" cy="274285"/>
          </a:xfrm>
        </p:grpSpPr>
        <p:sp>
          <p:nvSpPr>
            <p:cNvPr id="12" name="Google Shape;6470;p67">
              <a:extLst>
                <a:ext uri="{FF2B5EF4-FFF2-40B4-BE49-F238E27FC236}">
                  <a16:creationId xmlns:a16="http://schemas.microsoft.com/office/drawing/2014/main" id="{65CDD988-5865-4BFA-8574-5868A0A683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471;p67">
              <a:extLst>
                <a:ext uri="{FF2B5EF4-FFF2-40B4-BE49-F238E27FC236}">
                  <a16:creationId xmlns:a16="http://schemas.microsoft.com/office/drawing/2014/main" id="{FB823FDC-0F5F-41B6-AC42-ED54B43C14A3}"/>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481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GUIDELINES: MATCHING STUDENTS WITH TIER 2 SUPPORTS</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Data</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23658" y="549928"/>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Diagram 1">
            <a:extLst>
              <a:ext uri="{FF2B5EF4-FFF2-40B4-BE49-F238E27FC236}">
                <a16:creationId xmlns:a16="http://schemas.microsoft.com/office/drawing/2014/main" id="{3CDE4203-AF5A-4585-9E39-1B5B2D773BC4}"/>
              </a:ext>
            </a:extLst>
          </p:cNvPr>
          <p:cNvGraphicFramePr/>
          <p:nvPr/>
        </p:nvGraphicFramePr>
        <p:xfrm>
          <a:off x="610012" y="1417490"/>
          <a:ext cx="7954055" cy="3604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2987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188617" y="2135603"/>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63538" y="1033833"/>
            <a:ext cx="6297891" cy="378755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139700" indent="0">
              <a:buClr>
                <a:schemeClr val="bg1"/>
              </a:buClr>
              <a:buSzPct val="100000"/>
              <a:buNone/>
            </a:pPr>
            <a:endParaRPr lang="en-US" sz="1800" dirty="0">
              <a:solidFill>
                <a:schemeClr val="bg1"/>
              </a:solidFill>
              <a:cs typeface="Calibri" panose="020F0502020204030204"/>
            </a:endParaRPr>
          </a:p>
          <a:p>
            <a:pPr marL="152400" indent="0">
              <a:buClr>
                <a:schemeClr val="bg1"/>
              </a:buClr>
              <a:buSzPct val="100000"/>
              <a:buNone/>
            </a:pPr>
            <a:endParaRPr lang="en-US" sz="2000" dirty="0">
              <a:solidFill>
                <a:schemeClr val="bg1"/>
              </a:solidFill>
            </a:endParaRPr>
          </a:p>
          <a:p>
            <a:pPr indent="-457200">
              <a:spcBef>
                <a:spcPts val="1200"/>
              </a:spcBef>
              <a:buClr>
                <a:schemeClr val="bg1"/>
              </a:buClr>
              <a:buSzPct val="100000"/>
            </a:pPr>
            <a:r>
              <a:rPr lang="en-US" sz="2000" dirty="0">
                <a:solidFill>
                  <a:schemeClr val="bg1"/>
                </a:solidFill>
              </a:rPr>
              <a:t>Pull up your Targeted Intervention Organizer </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LIST TIER 2 Interventions on the ‘quick sort matrix’ that your school uses, and try to “match” to type of practice. </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Summarize student data and match to Tier 2 interventions.</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How will you will evaluate whether your existing interventions meet student needs, and if there’s need to add new practices.</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Update your Action Plan.</a:t>
            </a:r>
            <a:endParaRPr lang="en-US" sz="2000" dirty="0">
              <a:solidFill>
                <a:schemeClr val="bg1"/>
              </a:solidFill>
              <a:cs typeface="Calibri" panose="020F0502020204030204"/>
            </a:endParaRPr>
          </a:p>
          <a:p>
            <a:pPr marL="139700" indent="0">
              <a:buClr>
                <a:schemeClr val="bg1"/>
              </a:buClr>
              <a:buSzPct val="100000"/>
              <a:buNone/>
            </a:pPr>
            <a:endParaRPr lang="en-US" sz="2000" dirty="0">
              <a:solidFill>
                <a:schemeClr val="bg1"/>
              </a:solidFill>
              <a:cs typeface="Calibri" panose="020F0502020204030204"/>
            </a:endParaRPr>
          </a:p>
          <a:p>
            <a:pPr marL="139700" indent="0">
              <a:buClr>
                <a:schemeClr val="bg1"/>
              </a:buClr>
              <a:buSzPct val="100000"/>
              <a:buNone/>
            </a:pPr>
            <a:endParaRPr lang="en-US" sz="1600" dirty="0">
              <a:solidFill>
                <a:schemeClr val="bg1"/>
              </a:solidFill>
              <a:cs typeface="Calibri" panose="020F0502020204030204"/>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16914" y="200610"/>
            <a:ext cx="8376440" cy="882782"/>
          </a:xfrm>
        </p:spPr>
        <p:txBody>
          <a:bodyPr>
            <a:noAutofit/>
          </a:bodyPr>
          <a:lstStyle/>
          <a:p>
            <a:r>
              <a:rPr lang="en-US" sz="2800" dirty="0">
                <a:solidFill>
                  <a:schemeClr val="bg1"/>
                </a:solidFill>
                <a:cs typeface="Calibri Light"/>
              </a:rPr>
              <a:t>Preview Activity: </a:t>
            </a:r>
            <a:br>
              <a:rPr lang="en-US" sz="2800" dirty="0">
                <a:solidFill>
                  <a:schemeClr val="bg1"/>
                </a:solidFill>
                <a:cs typeface="Calibri Light"/>
              </a:rPr>
            </a:br>
            <a:r>
              <a:rPr lang="en-US" sz="2800" dirty="0">
                <a:solidFill>
                  <a:schemeClr val="bg1"/>
                </a:solidFill>
                <a:cs typeface="Calibri Light"/>
              </a:rPr>
              <a:t>Matching Student Need to Practices</a:t>
            </a:r>
            <a:endParaRPr lang="en-US" sz="28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7193055" y="2618029"/>
            <a:ext cx="1237951" cy="123748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505991" y="1987722"/>
            <a:ext cx="1601557" cy="1876564"/>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8256281" y="456484"/>
            <a:ext cx="354145" cy="35186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32008" y="4453984"/>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 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8167215" y="774912"/>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8272584" y="895345"/>
            <a:ext cx="604678" cy="505873"/>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16" name="Google Shape;6464;p67">
            <a:extLst>
              <a:ext uri="{FF2B5EF4-FFF2-40B4-BE49-F238E27FC236}">
                <a16:creationId xmlns:a16="http://schemas.microsoft.com/office/drawing/2014/main" id="{263DD7DC-F776-8B4C-89B4-C1A318795150}"/>
              </a:ext>
            </a:extLst>
          </p:cNvPr>
          <p:cNvGrpSpPr/>
          <p:nvPr/>
        </p:nvGrpSpPr>
        <p:grpSpPr>
          <a:xfrm>
            <a:off x="6624118" y="4425723"/>
            <a:ext cx="519080" cy="403487"/>
            <a:chOff x="4674908" y="3682271"/>
            <a:chExt cx="371966" cy="371966"/>
          </a:xfrm>
        </p:grpSpPr>
        <p:sp>
          <p:nvSpPr>
            <p:cNvPr id="217" name="Google Shape;6465;p67">
              <a:extLst>
                <a:ext uri="{FF2B5EF4-FFF2-40B4-BE49-F238E27FC236}">
                  <a16:creationId xmlns:a16="http://schemas.microsoft.com/office/drawing/2014/main" id="{B3FEC14E-A75D-254C-8656-4451F13D3FE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6466;p67">
              <a:extLst>
                <a:ext uri="{FF2B5EF4-FFF2-40B4-BE49-F238E27FC236}">
                  <a16:creationId xmlns:a16="http://schemas.microsoft.com/office/drawing/2014/main" id="{B1AA9E4E-58D6-EC47-901C-2B971EEE79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6467;p67">
              <a:extLst>
                <a:ext uri="{FF2B5EF4-FFF2-40B4-BE49-F238E27FC236}">
                  <a16:creationId xmlns:a16="http://schemas.microsoft.com/office/drawing/2014/main" id="{B0DB3E5B-F9AC-C84F-9280-9588BACFC9C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6468;p67">
              <a:extLst>
                <a:ext uri="{FF2B5EF4-FFF2-40B4-BE49-F238E27FC236}">
                  <a16:creationId xmlns:a16="http://schemas.microsoft.com/office/drawing/2014/main" id="{979ECA4F-8A74-A542-AA93-E76172F7D7EA}"/>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662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grpSp>
        <p:nvGrpSpPr>
          <p:cNvPr id="330" name="Google Shape;330;p32"/>
          <p:cNvGrpSpPr/>
          <p:nvPr/>
        </p:nvGrpSpPr>
        <p:grpSpPr>
          <a:xfrm>
            <a:off x="7054141" y="-13"/>
            <a:ext cx="2089875" cy="2325763"/>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defTabSz="685800">
                <a:buClrTx/>
              </a:pPr>
              <a:endParaRPr sz="1800" kern="1200">
                <a:solidFill>
                  <a:srgbClr val="0D0F41"/>
                </a:solidFil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685800">
                <a:buClrTx/>
              </a:pPr>
              <a:endParaRPr sz="1800" kern="1200">
                <a:solidFill>
                  <a:srgbClr val="0D0F41"/>
                </a:solidFil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defTabSz="685800">
                <a:buClrTx/>
              </a:pPr>
              <a:endParaRPr sz="1800" kern="1200">
                <a:solidFill>
                  <a:srgbClr val="0D0F41"/>
                </a:solidFill>
                <a:ea typeface="+mn-ea"/>
                <a:cs typeface="+mn-cs"/>
              </a:endParaRPr>
            </a:p>
          </p:txBody>
        </p:sp>
      </p:grpSp>
      <p:grpSp>
        <p:nvGrpSpPr>
          <p:cNvPr id="326" name="Google Shape;326;p32"/>
          <p:cNvGrpSpPr/>
          <p:nvPr/>
        </p:nvGrpSpPr>
        <p:grpSpPr>
          <a:xfrm>
            <a:off x="-429002" y="3190755"/>
            <a:ext cx="1754775" cy="1952746"/>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91425" tIns="91425" rIns="91425" bIns="91425" anchor="ctr" anchorCtr="0">
              <a:noAutofit/>
            </a:bodyPr>
            <a:lstStyle/>
            <a:p>
              <a:pPr defTabSz="685800">
                <a:buClrTx/>
              </a:pPr>
              <a:endParaRPr sz="1800" kern="1200">
                <a:solidFill>
                  <a:srgbClr val="0D0F41"/>
                </a:solidFil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685800">
                <a:buClrTx/>
              </a:pPr>
              <a:endParaRPr sz="1800" kern="1200">
                <a:solidFill>
                  <a:srgbClr val="0D0F41"/>
                </a:solidFil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defTabSz="685800">
                <a:buClrTx/>
              </a:pPr>
              <a:endParaRPr sz="1800" kern="1200">
                <a:solidFill>
                  <a:srgbClr val="0D0F41"/>
                </a:solidFill>
                <a:ea typeface="+mn-ea"/>
                <a:cs typeface="+mn-cs"/>
              </a:endParaRPr>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269572" y="-915428"/>
          <a:ext cx="8988149" cy="6365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4576755" y="4388420"/>
            <a:ext cx="3959700" cy="634200"/>
          </a:xfrm>
          <a:prstGeom prst="rect">
            <a:avLst/>
          </a:prstGeom>
        </p:spPr>
        <p:txBody>
          <a:bodyPr spcFirstLastPara="1" wrap="square" lIns="91425" tIns="91425" rIns="91425" bIns="91425"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2747011" y="2445225"/>
            <a:ext cx="6090313" cy="344304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1401850" y="2841983"/>
            <a:ext cx="5289570" cy="841800"/>
          </a:xfrm>
          <a:prstGeom prst="rect">
            <a:avLst/>
          </a:prstGeom>
        </p:spPr>
        <p:txBody>
          <a:bodyPr spcFirstLastPara="1" wrap="square" lIns="91425" tIns="91425" rIns="91425" bIns="91425" anchor="ctr" anchorCtr="0">
            <a:noAutofit/>
          </a:bodyPr>
          <a:lstStyle/>
          <a:p>
            <a:pPr lvl="0" algn="l"/>
            <a:r>
              <a:rPr lang="en-US" dirty="0"/>
              <a:t>Progress Monitoring</a:t>
            </a:r>
          </a:p>
        </p:txBody>
      </p:sp>
      <p:sp>
        <p:nvSpPr>
          <p:cNvPr id="481" name="Google Shape;481;p38"/>
          <p:cNvSpPr txBox="1">
            <a:spLocks noGrp="1"/>
          </p:cNvSpPr>
          <p:nvPr>
            <p:ph type="subTitle" idx="1"/>
          </p:nvPr>
        </p:nvSpPr>
        <p:spPr>
          <a:xfrm flipH="1">
            <a:off x="1452800" y="3918013"/>
            <a:ext cx="4608830" cy="895456"/>
          </a:xfrm>
          <a:prstGeom prst="rect">
            <a:avLst/>
          </a:prstGeom>
        </p:spPr>
        <p:txBody>
          <a:bodyPr spcFirstLastPara="1" wrap="square" lIns="91425" tIns="91425" rIns="91425" bIns="91425" anchor="t" anchorCtr="0">
            <a:noAutofit/>
          </a:bodyPr>
          <a:lstStyle/>
          <a:p>
            <a:pPr marL="0" indent="0" algn="l"/>
            <a:r>
              <a:rPr lang="en-US" dirty="0">
                <a:solidFill>
                  <a:schemeClr val="bg1"/>
                </a:solidFill>
                <a:latin typeface="Hind Vadodara" panose="020B0604020202020204" charset="0"/>
                <a:cs typeface="Hind Vadodara" panose="020B0604020202020204" charset="0"/>
                <a:sym typeface="Arial"/>
              </a:rPr>
              <a:t>Intro to </a:t>
            </a:r>
            <a:r>
              <a:rPr lang="en-US" kern="1200" dirty="0">
                <a:solidFill>
                  <a:schemeClr val="bg1"/>
                </a:solidFill>
                <a:latin typeface="Hind Vadodara" panose="020B0604020202020204" charset="0"/>
                <a:ea typeface="+mn-ea"/>
                <a:cs typeface="Hind Vadodara" panose="020B0604020202020204" charset="0"/>
                <a:sym typeface="Arial"/>
              </a:rPr>
              <a:t>progress monitoring, data-based decisions</a:t>
            </a:r>
          </a:p>
          <a:p>
            <a:pPr marL="0" indent="0" algn="l"/>
            <a:endParaRPr lang="en-US" dirty="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6" y="4549750"/>
            <a:ext cx="2125265" cy="527438"/>
          </a:xfrm>
          <a:prstGeom prst="rect">
            <a:avLst/>
          </a:prstGeom>
        </p:spPr>
      </p:pic>
      <p:sp>
        <p:nvSpPr>
          <p:cNvPr id="3" name="Rectangle 2">
            <a:extLst>
              <a:ext uri="{FF2B5EF4-FFF2-40B4-BE49-F238E27FC236}">
                <a16:creationId xmlns:a16="http://schemas.microsoft.com/office/drawing/2014/main" id="{B973FC57-8E92-FF46-E4A8-1EF0FD419204}"/>
              </a:ext>
            </a:extLst>
          </p:cNvPr>
          <p:cNvSpPr/>
          <p:nvPr/>
        </p:nvSpPr>
        <p:spPr>
          <a:xfrm>
            <a:off x="5862395" y="3192629"/>
            <a:ext cx="3108543" cy="923330"/>
          </a:xfrm>
          <a:prstGeom prst="rect">
            <a:avLst/>
          </a:prstGeom>
          <a:noFill/>
        </p:spPr>
        <p:txBody>
          <a:bodyPr wrap="none" lIns="91440" tIns="45720" rIns="91440" bIns="45720">
            <a:spAutoFit/>
          </a:bodyPr>
          <a:lstStyle/>
          <a:p>
            <a:pPr algn="ctr"/>
            <a:r>
              <a:rPr lang="en-US" sz="5400" dirty="0">
                <a:ln w="0"/>
                <a:solidFill>
                  <a:schemeClr val="tx1"/>
                </a:solidFill>
                <a:effectLst>
                  <a:outerShdw blurRad="38100" dist="19050" dir="2700000" algn="tl" rotWithShape="0">
                    <a:schemeClr val="dk1">
                      <a:alpha val="40000"/>
                    </a:schemeClr>
                  </a:outerShdw>
                </a:effectLst>
              </a:rPr>
              <a:t>(Preview)</a:t>
            </a:r>
          </a:p>
        </p:txBody>
      </p:sp>
      <p:grpSp>
        <p:nvGrpSpPr>
          <p:cNvPr id="2" name="Group 1">
            <a:extLst>
              <a:ext uri="{FF2B5EF4-FFF2-40B4-BE49-F238E27FC236}">
                <a16:creationId xmlns:a16="http://schemas.microsoft.com/office/drawing/2014/main" id="{1FBDF834-61D9-A8B5-16E7-04093B74F55A}"/>
              </a:ext>
            </a:extLst>
          </p:cNvPr>
          <p:cNvGrpSpPr/>
          <p:nvPr/>
        </p:nvGrpSpPr>
        <p:grpSpPr>
          <a:xfrm>
            <a:off x="7325703" y="253515"/>
            <a:ext cx="1562100" cy="1409161"/>
            <a:chOff x="1568917" y="46321"/>
            <a:chExt cx="2223435" cy="2223435"/>
          </a:xfrm>
        </p:grpSpPr>
        <p:sp>
          <p:nvSpPr>
            <p:cNvPr id="4" name="Oval 3">
              <a:extLst>
                <a:ext uri="{FF2B5EF4-FFF2-40B4-BE49-F238E27FC236}">
                  <a16:creationId xmlns:a16="http://schemas.microsoft.com/office/drawing/2014/main" id="{CE412652-E045-3C33-7CC0-C4577F417C1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914378">
                <a:defRPr/>
              </a:pPr>
              <a:endParaRPr lang="en-US">
                <a:solidFill>
                  <a:srgbClr val="0D0F41"/>
                </a:solidFill>
                <a:latin typeface="Arial"/>
              </a:endParaRPr>
            </a:p>
          </p:txBody>
        </p:sp>
        <p:sp>
          <p:nvSpPr>
            <p:cNvPr id="5" name="Oval 4">
              <a:extLst>
                <a:ext uri="{FF2B5EF4-FFF2-40B4-BE49-F238E27FC236}">
                  <a16:creationId xmlns:a16="http://schemas.microsoft.com/office/drawing/2014/main" id="{7D770EB0-91B9-846D-0F0A-B6D7B2E1D0A3}"/>
                </a:ext>
              </a:extLst>
            </p:cNvPr>
            <p:cNvSpPr txBox="1"/>
            <p:nvPr/>
          </p:nvSpPr>
          <p:spPr>
            <a:xfrm>
              <a:off x="1865374" y="435422"/>
              <a:ext cx="1630519" cy="143124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977876">
                <a:lnSpc>
                  <a:spcPct val="90000"/>
                </a:lnSpc>
                <a:spcBef>
                  <a:spcPct val="0"/>
                </a:spcBef>
                <a:spcAft>
                  <a:spcPct val="35000"/>
                </a:spcAft>
                <a:defRPr/>
              </a:pPr>
              <a:r>
                <a:rPr lang="en-US" sz="1800" kern="1200" dirty="0">
                  <a:solidFill>
                    <a:srgbClr val="FFFFFF"/>
                  </a:solidFill>
                  <a:latin typeface="Poppins Medium" panose="020B0604020202020204" charset="0"/>
                  <a:cs typeface="Poppins Medium" panose="020B0604020202020204" charset="0"/>
                </a:rPr>
                <a:t>Data</a:t>
              </a:r>
            </a:p>
          </p:txBody>
        </p:sp>
      </p:grpSp>
    </p:spTree>
    <p:extLst>
      <p:ext uri="{BB962C8B-B14F-4D97-AF65-F5344CB8AC3E}">
        <p14:creationId xmlns:p14="http://schemas.microsoft.com/office/powerpoint/2010/main" val="2466177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152300" y="1309867"/>
            <a:ext cx="4072848" cy="2523900"/>
          </a:xfrm>
        </p:spPr>
        <p:txBody>
          <a:bodyPr/>
          <a:lstStyle/>
          <a:p>
            <a:r>
              <a:rPr lang="en-US" sz="3600" dirty="0"/>
              <a:t>Progress Monitoring </a:t>
            </a:r>
          </a:p>
        </p:txBody>
      </p:sp>
      <p:sp>
        <p:nvSpPr>
          <p:cNvPr id="3" name="Subtitle 2">
            <a:extLst>
              <a:ext uri="{FF2B5EF4-FFF2-40B4-BE49-F238E27FC236}">
                <a16:creationId xmlns:a16="http://schemas.microsoft.com/office/drawing/2014/main" id="{5FEDAF69-7B50-4923-95F9-CE4815F42AA5}"/>
              </a:ext>
            </a:extLst>
          </p:cNvPr>
          <p:cNvSpPr>
            <a:spLocks noGrp="1"/>
          </p:cNvSpPr>
          <p:nvPr>
            <p:ph type="subTitle" idx="4294967295"/>
          </p:nvPr>
        </p:nvSpPr>
        <p:spPr>
          <a:xfrm flipH="1">
            <a:off x="5713228" y="3692068"/>
            <a:ext cx="3390900" cy="977904"/>
          </a:xfrm>
        </p:spPr>
        <p:txBody>
          <a:bodyPr/>
          <a:lstStyle/>
          <a:p>
            <a:pPr marL="139697" indent="0">
              <a:buNone/>
            </a:pPr>
            <a:r>
              <a:rPr lang="en-US" sz="1800" dirty="0">
                <a:solidFill>
                  <a:schemeClr val="tx1"/>
                </a:solidFill>
                <a:latin typeface="Poppins Medium" panose="020B0604020202020204" charset="0"/>
                <a:cs typeface="Poppins Medium" panose="020B0604020202020204" charset="0"/>
              </a:rPr>
              <a:t>Developing measures/tools to monitor student progress </a:t>
            </a:r>
          </a:p>
        </p:txBody>
      </p:sp>
      <p:grpSp>
        <p:nvGrpSpPr>
          <p:cNvPr id="6" name="Group 5">
            <a:extLst>
              <a:ext uri="{FF2B5EF4-FFF2-40B4-BE49-F238E27FC236}">
                <a16:creationId xmlns:a16="http://schemas.microsoft.com/office/drawing/2014/main" id="{B76EB0AF-DE0F-44B3-A693-6B2A983129A3}"/>
              </a:ext>
            </a:extLst>
          </p:cNvPr>
          <p:cNvGrpSpPr/>
          <p:nvPr/>
        </p:nvGrpSpPr>
        <p:grpSpPr>
          <a:xfrm>
            <a:off x="4936672" y="1006929"/>
            <a:ext cx="1562100" cy="1409161"/>
            <a:chOff x="1568917" y="46321"/>
            <a:chExt cx="2223435" cy="2223435"/>
          </a:xfrm>
        </p:grpSpPr>
        <p:sp>
          <p:nvSpPr>
            <p:cNvPr id="7" name="Oval 6">
              <a:extLst>
                <a:ext uri="{FF2B5EF4-FFF2-40B4-BE49-F238E27FC236}">
                  <a16:creationId xmlns:a16="http://schemas.microsoft.com/office/drawing/2014/main" id="{487CFCBF-E429-418A-B98B-948BC658CC8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914378">
                <a:defRPr/>
              </a:pPr>
              <a:endParaRPr lang="en-US">
                <a:solidFill>
                  <a:srgbClr val="0D0F41"/>
                </a:solidFill>
                <a:latin typeface="Arial"/>
              </a:endParaRPr>
            </a:p>
          </p:txBody>
        </p:sp>
        <p:sp>
          <p:nvSpPr>
            <p:cNvPr id="8" name="Oval 4">
              <a:extLst>
                <a:ext uri="{FF2B5EF4-FFF2-40B4-BE49-F238E27FC236}">
                  <a16:creationId xmlns:a16="http://schemas.microsoft.com/office/drawing/2014/main" id="{785EFBE5-5D40-46AF-BD2F-591EDA13DDEB}"/>
                </a:ext>
              </a:extLst>
            </p:cNvPr>
            <p:cNvSpPr txBox="1"/>
            <p:nvPr/>
          </p:nvSpPr>
          <p:spPr>
            <a:xfrm>
              <a:off x="1865374" y="435422"/>
              <a:ext cx="1630519" cy="143124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977876">
                <a:lnSpc>
                  <a:spcPct val="90000"/>
                </a:lnSpc>
                <a:spcBef>
                  <a:spcPct val="0"/>
                </a:spcBef>
                <a:spcAft>
                  <a:spcPct val="35000"/>
                </a:spcAft>
                <a:defRPr/>
              </a:pPr>
              <a:r>
                <a:rPr lang="en-US" sz="1800" kern="1200" dirty="0">
                  <a:solidFill>
                    <a:srgbClr val="FFFFFF"/>
                  </a:solidFill>
                  <a:latin typeface="Poppins Medium" panose="020B0604020202020204" charset="0"/>
                  <a:cs typeface="Poppins Medium" panose="020B0604020202020204" charset="0"/>
                </a:rPr>
                <a:t>Data</a:t>
              </a:r>
            </a:p>
          </p:txBody>
        </p:sp>
      </p:grpSp>
    </p:spTree>
    <p:extLst>
      <p:ext uri="{BB962C8B-B14F-4D97-AF65-F5344CB8AC3E}">
        <p14:creationId xmlns:p14="http://schemas.microsoft.com/office/powerpoint/2010/main" val="229734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4C2A65-745E-408E-B3B7-BA68668A7188}"/>
              </a:ext>
            </a:extLst>
          </p:cNvPr>
          <p:cNvSpPr>
            <a:spLocks noGrp="1"/>
          </p:cNvSpPr>
          <p:nvPr>
            <p:ph type="body" idx="1"/>
          </p:nvPr>
        </p:nvSpPr>
        <p:spPr>
          <a:xfrm>
            <a:off x="457200" y="1356825"/>
            <a:ext cx="4274674" cy="3416400"/>
          </a:xfrm>
        </p:spPr>
        <p:txBody>
          <a:bodyPr/>
          <a:lstStyle/>
          <a:p>
            <a:r>
              <a:rPr lang="en-US" sz="1600" dirty="0"/>
              <a:t>Progress Monitoring (PM) is the process of systematically </a:t>
            </a:r>
            <a:r>
              <a:rPr lang="en-US" sz="1600" b="1" dirty="0">
                <a:solidFill>
                  <a:schemeClr val="accent4">
                    <a:lumMod val="60000"/>
                    <a:lumOff val="40000"/>
                  </a:schemeClr>
                </a:solidFill>
              </a:rPr>
              <a:t>planning</a:t>
            </a:r>
            <a:r>
              <a:rPr lang="en-US" sz="1600" dirty="0"/>
              <a:t>, </a:t>
            </a:r>
            <a:r>
              <a:rPr lang="en-US" sz="1600" b="1" dirty="0">
                <a:solidFill>
                  <a:schemeClr val="accent4">
                    <a:lumMod val="60000"/>
                    <a:lumOff val="40000"/>
                  </a:schemeClr>
                </a:solidFill>
              </a:rPr>
              <a:t>collecting</a:t>
            </a:r>
            <a:r>
              <a:rPr lang="en-US" sz="1600" dirty="0"/>
              <a:t>, &amp; </a:t>
            </a:r>
            <a:r>
              <a:rPr lang="en-US" sz="1600" b="1" dirty="0">
                <a:solidFill>
                  <a:schemeClr val="accent4">
                    <a:lumMod val="60000"/>
                    <a:lumOff val="40000"/>
                  </a:schemeClr>
                </a:solidFill>
              </a:rPr>
              <a:t>evaluating</a:t>
            </a:r>
            <a:r>
              <a:rPr lang="en-US" sz="1600" dirty="0"/>
              <a:t> data to inform programming decisions</a:t>
            </a:r>
          </a:p>
          <a:p>
            <a:pPr lvl="1">
              <a:spcBef>
                <a:spcPts val="600"/>
              </a:spcBef>
            </a:pPr>
            <a:r>
              <a:rPr lang="en-US" sz="1600" dirty="0"/>
              <a:t>Provides basis for determining whether an intervention is effective for a given student</a:t>
            </a:r>
          </a:p>
          <a:p>
            <a:pPr lvl="1">
              <a:spcBef>
                <a:spcPts val="600"/>
              </a:spcBef>
            </a:pPr>
            <a:r>
              <a:rPr lang="en-US" sz="1600" dirty="0"/>
              <a:t>Assists with developing effective intervention plans and making more informed instructional decisions </a:t>
            </a:r>
          </a:p>
          <a:p>
            <a:pPr marL="609570" lvl="1" indent="0" algn="r">
              <a:spcBef>
                <a:spcPts val="600"/>
              </a:spcBef>
              <a:buNone/>
            </a:pPr>
            <a:endParaRPr lang="en-US" sz="1200" i="1" dirty="0"/>
          </a:p>
          <a:p>
            <a:pPr marL="609570" lvl="1" indent="0" algn="r">
              <a:spcBef>
                <a:spcPts val="600"/>
              </a:spcBef>
              <a:buNone/>
            </a:pPr>
            <a:r>
              <a:rPr lang="en-US" i="1" dirty="0"/>
              <a:t>National Center on Intensive Intervention</a:t>
            </a:r>
          </a:p>
        </p:txBody>
      </p:sp>
      <p:sp>
        <p:nvSpPr>
          <p:cNvPr id="4" name="Text Placeholder 3">
            <a:extLst>
              <a:ext uri="{FF2B5EF4-FFF2-40B4-BE49-F238E27FC236}">
                <a16:creationId xmlns:a16="http://schemas.microsoft.com/office/drawing/2014/main" id="{71D281FD-8945-471A-AB52-11E919578285}"/>
              </a:ext>
            </a:extLst>
          </p:cNvPr>
          <p:cNvSpPr>
            <a:spLocks noGrp="1"/>
          </p:cNvSpPr>
          <p:nvPr>
            <p:ph type="body" idx="2"/>
          </p:nvPr>
        </p:nvSpPr>
        <p:spPr>
          <a:xfrm>
            <a:off x="5024200" y="1356825"/>
            <a:ext cx="3662601" cy="3416400"/>
          </a:xfrm>
        </p:spPr>
        <p:txBody>
          <a:bodyPr/>
          <a:lstStyle/>
          <a:p>
            <a:pPr marL="158743" indent="0">
              <a:buNone/>
            </a:pPr>
            <a:r>
              <a:rPr lang="en-US" sz="1600" b="1" dirty="0">
                <a:solidFill>
                  <a:schemeClr val="accent4">
                    <a:lumMod val="60000"/>
                    <a:lumOff val="40000"/>
                  </a:schemeClr>
                </a:solidFill>
              </a:rPr>
              <a:t>PM Evaluation Questions:</a:t>
            </a:r>
          </a:p>
          <a:p>
            <a:pPr marL="158743" indent="0">
              <a:buNone/>
            </a:pPr>
            <a:endParaRPr lang="en-US" sz="1600" b="1" dirty="0">
              <a:solidFill>
                <a:schemeClr val="accent4">
                  <a:lumMod val="60000"/>
                  <a:lumOff val="40000"/>
                </a:schemeClr>
              </a:solidFill>
            </a:endParaRPr>
          </a:p>
          <a:p>
            <a:r>
              <a:rPr lang="en-US" sz="1600" dirty="0"/>
              <a:t>How do we know if the student is responding to the intervention and making progress towards the goal?</a:t>
            </a:r>
          </a:p>
          <a:p>
            <a:r>
              <a:rPr lang="en-US" sz="1600" dirty="0"/>
              <a:t>How do we know if the intervention is effective for most of the students receiving the intervention?</a:t>
            </a:r>
          </a:p>
          <a:p>
            <a:r>
              <a:rPr lang="en-US" sz="1600" dirty="0"/>
              <a:t>How will we know if the intervention being implemented with fidelity?</a:t>
            </a:r>
          </a:p>
        </p:txBody>
      </p:sp>
      <p:sp>
        <p:nvSpPr>
          <p:cNvPr id="3" name="Title 2">
            <a:extLst>
              <a:ext uri="{FF2B5EF4-FFF2-40B4-BE49-F238E27FC236}">
                <a16:creationId xmlns:a16="http://schemas.microsoft.com/office/drawing/2014/main" id="{CAF31D3B-32D4-4EE8-AB15-0F353D8AE014}"/>
              </a:ext>
            </a:extLst>
          </p:cNvPr>
          <p:cNvSpPr>
            <a:spLocks noGrp="1"/>
          </p:cNvSpPr>
          <p:nvPr>
            <p:ph type="title"/>
          </p:nvPr>
        </p:nvSpPr>
        <p:spPr>
          <a:xfrm>
            <a:off x="540162" y="257483"/>
            <a:ext cx="7033500" cy="634200"/>
          </a:xfrm>
        </p:spPr>
        <p:txBody>
          <a:bodyPr/>
          <a:lstStyle/>
          <a:p>
            <a:r>
              <a:rPr lang="en-US" dirty="0"/>
              <a:t>PROGRESS MONITORING</a:t>
            </a:r>
          </a:p>
        </p:txBody>
      </p:sp>
      <p:grpSp>
        <p:nvGrpSpPr>
          <p:cNvPr id="5" name="Group 4">
            <a:extLst>
              <a:ext uri="{FF2B5EF4-FFF2-40B4-BE49-F238E27FC236}">
                <a16:creationId xmlns:a16="http://schemas.microsoft.com/office/drawing/2014/main" id="{49004666-4F15-BE5E-4196-86B304F23D42}"/>
              </a:ext>
            </a:extLst>
          </p:cNvPr>
          <p:cNvGrpSpPr/>
          <p:nvPr/>
        </p:nvGrpSpPr>
        <p:grpSpPr>
          <a:xfrm>
            <a:off x="7417027" y="86179"/>
            <a:ext cx="1562100" cy="1409161"/>
            <a:chOff x="1568917" y="46321"/>
            <a:chExt cx="2223435" cy="2223435"/>
          </a:xfrm>
        </p:grpSpPr>
        <p:sp>
          <p:nvSpPr>
            <p:cNvPr id="6" name="Oval 5">
              <a:extLst>
                <a:ext uri="{FF2B5EF4-FFF2-40B4-BE49-F238E27FC236}">
                  <a16:creationId xmlns:a16="http://schemas.microsoft.com/office/drawing/2014/main" id="{C1E0C733-7229-DA2A-6F58-AB65355E7E93}"/>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914378">
                <a:defRPr/>
              </a:pPr>
              <a:endParaRPr lang="en-US">
                <a:solidFill>
                  <a:srgbClr val="0D0F41"/>
                </a:solidFill>
                <a:latin typeface="Arial"/>
              </a:endParaRPr>
            </a:p>
          </p:txBody>
        </p:sp>
        <p:sp>
          <p:nvSpPr>
            <p:cNvPr id="7" name="Oval 4">
              <a:extLst>
                <a:ext uri="{FF2B5EF4-FFF2-40B4-BE49-F238E27FC236}">
                  <a16:creationId xmlns:a16="http://schemas.microsoft.com/office/drawing/2014/main" id="{15AB2493-B3BE-F4A3-D203-A8FEA30872A5}"/>
                </a:ext>
              </a:extLst>
            </p:cNvPr>
            <p:cNvSpPr txBox="1"/>
            <p:nvPr/>
          </p:nvSpPr>
          <p:spPr>
            <a:xfrm>
              <a:off x="1865374" y="435422"/>
              <a:ext cx="1630519" cy="143124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977876">
                <a:lnSpc>
                  <a:spcPct val="90000"/>
                </a:lnSpc>
                <a:spcBef>
                  <a:spcPct val="0"/>
                </a:spcBef>
                <a:spcAft>
                  <a:spcPct val="35000"/>
                </a:spcAft>
                <a:defRPr/>
              </a:pPr>
              <a:r>
                <a:rPr lang="en-US" sz="1800" kern="1200" dirty="0">
                  <a:solidFill>
                    <a:srgbClr val="FFFFFF"/>
                  </a:solidFill>
                  <a:latin typeface="Poppins Medium" panose="020B0604020202020204" charset="0"/>
                  <a:cs typeface="Poppins Medium" panose="020B0604020202020204" charset="0"/>
                </a:rPr>
                <a:t>Data</a:t>
              </a:r>
            </a:p>
          </p:txBody>
        </p:sp>
      </p:grpSp>
    </p:spTree>
    <p:extLst>
      <p:ext uri="{BB962C8B-B14F-4D97-AF65-F5344CB8AC3E}">
        <p14:creationId xmlns:p14="http://schemas.microsoft.com/office/powerpoint/2010/main" val="27911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51166" y="159628"/>
            <a:ext cx="7367341" cy="806120"/>
          </a:xfrm>
          <a:noFill/>
        </p:spPr>
        <p:txBody>
          <a:bodyPr/>
          <a:lstStyle/>
          <a:p>
            <a:pPr eaLnBrk="1" hangingPunct="1"/>
            <a:r>
              <a:rPr lang="en-US" sz="2400" dirty="0">
                <a:solidFill>
                  <a:srgbClr val="FFFFFF"/>
                </a:solidFill>
                <a:ea typeface="Britannic Bold" pitchFamily="-108" charset="0"/>
                <a:cs typeface="Britannic Bold" pitchFamily="-108" charset="0"/>
              </a:rPr>
              <a:t>PROGRESS MONITORING TOOLS &amp; ROUTINES: CRITICAL FEATURES</a:t>
            </a:r>
          </a:p>
        </p:txBody>
      </p:sp>
      <p:graphicFrame>
        <p:nvGraphicFramePr>
          <p:cNvPr id="2" name="Diagram 1">
            <a:extLst>
              <a:ext uri="{FF2B5EF4-FFF2-40B4-BE49-F238E27FC236}">
                <a16:creationId xmlns:a16="http://schemas.microsoft.com/office/drawing/2014/main" id="{62A5F018-1012-4740-A154-CD613B4E0F62}"/>
              </a:ext>
            </a:extLst>
          </p:cNvPr>
          <p:cNvGraphicFramePr/>
          <p:nvPr>
            <p:extLst>
              <p:ext uri="{D42A27DB-BD31-4B8C-83A1-F6EECF244321}">
                <p14:modId xmlns:p14="http://schemas.microsoft.com/office/powerpoint/2010/main" val="188370724"/>
              </p:ext>
            </p:extLst>
          </p:nvPr>
        </p:nvGraphicFramePr>
        <p:xfrm>
          <a:off x="451166" y="666750"/>
          <a:ext cx="8502335" cy="4714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538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1B2CECEE-9611-47A6-A196-7ABD7869EEF6}"/>
                                            </p:graphicEl>
                                          </p:spTgt>
                                        </p:tgtEl>
                                        <p:attrNameLst>
                                          <p:attrName>style.visibility</p:attrName>
                                        </p:attrNameLst>
                                      </p:cBhvr>
                                      <p:to>
                                        <p:strVal val="visible"/>
                                      </p:to>
                                    </p:set>
                                    <p:animEffect transition="in" filter="fade">
                                      <p:cBhvr>
                                        <p:cTn id="7" dur="1000"/>
                                        <p:tgtEl>
                                          <p:spTgt spid="2">
                                            <p:graphicEl>
                                              <a:dgm id="{1B2CECEE-9611-47A6-A196-7ABD7869EEF6}"/>
                                            </p:graphicEl>
                                          </p:spTgt>
                                        </p:tgtEl>
                                      </p:cBhvr>
                                    </p:animEffect>
                                    <p:anim calcmode="lin" valueType="num">
                                      <p:cBhvr>
                                        <p:cTn id="8" dur="1000" fill="hold"/>
                                        <p:tgtEl>
                                          <p:spTgt spid="2">
                                            <p:graphicEl>
                                              <a:dgm id="{1B2CECEE-9611-47A6-A196-7ABD7869EEF6}"/>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1B2CECEE-9611-47A6-A196-7ABD7869EE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191A03D0-1CCC-4138-B0E1-2BBEA65348C8}"/>
                                            </p:graphicEl>
                                          </p:spTgt>
                                        </p:tgtEl>
                                        <p:attrNameLst>
                                          <p:attrName>style.visibility</p:attrName>
                                        </p:attrNameLst>
                                      </p:cBhvr>
                                      <p:to>
                                        <p:strVal val="visible"/>
                                      </p:to>
                                    </p:set>
                                    <p:animEffect transition="in" filter="fade">
                                      <p:cBhvr>
                                        <p:cTn id="14" dur="1000"/>
                                        <p:tgtEl>
                                          <p:spTgt spid="2">
                                            <p:graphicEl>
                                              <a:dgm id="{191A03D0-1CCC-4138-B0E1-2BBEA65348C8}"/>
                                            </p:graphicEl>
                                          </p:spTgt>
                                        </p:tgtEl>
                                      </p:cBhvr>
                                    </p:animEffect>
                                    <p:anim calcmode="lin" valueType="num">
                                      <p:cBhvr>
                                        <p:cTn id="15" dur="1000" fill="hold"/>
                                        <p:tgtEl>
                                          <p:spTgt spid="2">
                                            <p:graphicEl>
                                              <a:dgm id="{191A03D0-1CCC-4138-B0E1-2BBEA65348C8}"/>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191A03D0-1CCC-4138-B0E1-2BBEA65348C8}"/>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DFA776A3-3A1B-4CAC-A9A1-E18184AF209D}"/>
                                            </p:graphicEl>
                                          </p:spTgt>
                                        </p:tgtEl>
                                        <p:attrNameLst>
                                          <p:attrName>style.visibility</p:attrName>
                                        </p:attrNameLst>
                                      </p:cBhvr>
                                      <p:to>
                                        <p:strVal val="visible"/>
                                      </p:to>
                                    </p:set>
                                    <p:animEffect transition="in" filter="fade">
                                      <p:cBhvr>
                                        <p:cTn id="19" dur="1000"/>
                                        <p:tgtEl>
                                          <p:spTgt spid="2">
                                            <p:graphicEl>
                                              <a:dgm id="{DFA776A3-3A1B-4CAC-A9A1-E18184AF209D}"/>
                                            </p:graphicEl>
                                          </p:spTgt>
                                        </p:tgtEl>
                                      </p:cBhvr>
                                    </p:animEffect>
                                    <p:anim calcmode="lin" valueType="num">
                                      <p:cBhvr>
                                        <p:cTn id="20" dur="1000" fill="hold"/>
                                        <p:tgtEl>
                                          <p:spTgt spid="2">
                                            <p:graphicEl>
                                              <a:dgm id="{DFA776A3-3A1B-4CAC-A9A1-E18184AF209D}"/>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DFA776A3-3A1B-4CAC-A9A1-E18184AF209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4071C34F-8F8F-4412-A0AA-DAA8044A14BC}"/>
                                            </p:graphicEl>
                                          </p:spTgt>
                                        </p:tgtEl>
                                        <p:attrNameLst>
                                          <p:attrName>style.visibility</p:attrName>
                                        </p:attrNameLst>
                                      </p:cBhvr>
                                      <p:to>
                                        <p:strVal val="visible"/>
                                      </p:to>
                                    </p:set>
                                    <p:animEffect transition="in" filter="fade">
                                      <p:cBhvr>
                                        <p:cTn id="26" dur="1000"/>
                                        <p:tgtEl>
                                          <p:spTgt spid="2">
                                            <p:graphicEl>
                                              <a:dgm id="{4071C34F-8F8F-4412-A0AA-DAA8044A14BC}"/>
                                            </p:graphicEl>
                                          </p:spTgt>
                                        </p:tgtEl>
                                      </p:cBhvr>
                                    </p:animEffect>
                                    <p:anim calcmode="lin" valueType="num">
                                      <p:cBhvr>
                                        <p:cTn id="27" dur="1000" fill="hold"/>
                                        <p:tgtEl>
                                          <p:spTgt spid="2">
                                            <p:graphicEl>
                                              <a:dgm id="{4071C34F-8F8F-4412-A0AA-DAA8044A14BC}"/>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4071C34F-8F8F-4412-A0AA-DAA8044A14BC}"/>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9CF36D61-5CF8-45BB-995F-46970ADD2730}"/>
                                            </p:graphicEl>
                                          </p:spTgt>
                                        </p:tgtEl>
                                        <p:attrNameLst>
                                          <p:attrName>style.visibility</p:attrName>
                                        </p:attrNameLst>
                                      </p:cBhvr>
                                      <p:to>
                                        <p:strVal val="visible"/>
                                      </p:to>
                                    </p:set>
                                    <p:animEffect transition="in" filter="fade">
                                      <p:cBhvr>
                                        <p:cTn id="31" dur="1000"/>
                                        <p:tgtEl>
                                          <p:spTgt spid="2">
                                            <p:graphicEl>
                                              <a:dgm id="{9CF36D61-5CF8-45BB-995F-46970ADD2730}"/>
                                            </p:graphicEl>
                                          </p:spTgt>
                                        </p:tgtEl>
                                      </p:cBhvr>
                                    </p:animEffect>
                                    <p:anim calcmode="lin" valueType="num">
                                      <p:cBhvr>
                                        <p:cTn id="32" dur="1000" fill="hold"/>
                                        <p:tgtEl>
                                          <p:spTgt spid="2">
                                            <p:graphicEl>
                                              <a:dgm id="{9CF36D61-5CF8-45BB-995F-46970ADD2730}"/>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9CF36D61-5CF8-45BB-995F-46970ADD2730}"/>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graphicEl>
                                              <a:dgm id="{976D65E3-0F96-40F4-8E3A-9E3E4DE4772E}"/>
                                            </p:graphicEl>
                                          </p:spTgt>
                                        </p:tgtEl>
                                        <p:attrNameLst>
                                          <p:attrName>style.visibility</p:attrName>
                                        </p:attrNameLst>
                                      </p:cBhvr>
                                      <p:to>
                                        <p:strVal val="visible"/>
                                      </p:to>
                                    </p:set>
                                    <p:animEffect transition="in" filter="fade">
                                      <p:cBhvr>
                                        <p:cTn id="38" dur="1000"/>
                                        <p:tgtEl>
                                          <p:spTgt spid="2">
                                            <p:graphicEl>
                                              <a:dgm id="{976D65E3-0F96-40F4-8E3A-9E3E4DE4772E}"/>
                                            </p:graphicEl>
                                          </p:spTgt>
                                        </p:tgtEl>
                                      </p:cBhvr>
                                    </p:animEffect>
                                    <p:anim calcmode="lin" valueType="num">
                                      <p:cBhvr>
                                        <p:cTn id="39" dur="1000" fill="hold"/>
                                        <p:tgtEl>
                                          <p:spTgt spid="2">
                                            <p:graphicEl>
                                              <a:dgm id="{976D65E3-0F96-40F4-8E3A-9E3E4DE4772E}"/>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976D65E3-0F96-40F4-8E3A-9E3E4DE4772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graphicEl>
                                              <a:dgm id="{652E4539-48AD-43E3-97F9-BAFCEC4BDABE}"/>
                                            </p:graphicEl>
                                          </p:spTgt>
                                        </p:tgtEl>
                                        <p:attrNameLst>
                                          <p:attrName>style.visibility</p:attrName>
                                        </p:attrNameLst>
                                      </p:cBhvr>
                                      <p:to>
                                        <p:strVal val="visible"/>
                                      </p:to>
                                    </p:set>
                                    <p:animEffect transition="in" filter="fade">
                                      <p:cBhvr>
                                        <p:cTn id="43" dur="1000"/>
                                        <p:tgtEl>
                                          <p:spTgt spid="2">
                                            <p:graphicEl>
                                              <a:dgm id="{652E4539-48AD-43E3-97F9-BAFCEC4BDABE}"/>
                                            </p:graphicEl>
                                          </p:spTgt>
                                        </p:tgtEl>
                                      </p:cBhvr>
                                    </p:animEffect>
                                    <p:anim calcmode="lin" valueType="num">
                                      <p:cBhvr>
                                        <p:cTn id="44" dur="1000" fill="hold"/>
                                        <p:tgtEl>
                                          <p:spTgt spid="2">
                                            <p:graphicEl>
                                              <a:dgm id="{652E4539-48AD-43E3-97F9-BAFCEC4BDABE}"/>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652E4539-48AD-43E3-97F9-BAFCEC4BDABE}"/>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graphicEl>
                                              <a:dgm id="{59A57224-A70B-4D87-B913-490CF2DAF34D}"/>
                                            </p:graphicEl>
                                          </p:spTgt>
                                        </p:tgtEl>
                                        <p:attrNameLst>
                                          <p:attrName>style.visibility</p:attrName>
                                        </p:attrNameLst>
                                      </p:cBhvr>
                                      <p:to>
                                        <p:strVal val="visible"/>
                                      </p:to>
                                    </p:set>
                                    <p:animEffect transition="in" filter="fade">
                                      <p:cBhvr>
                                        <p:cTn id="50" dur="1000"/>
                                        <p:tgtEl>
                                          <p:spTgt spid="2">
                                            <p:graphicEl>
                                              <a:dgm id="{59A57224-A70B-4D87-B913-490CF2DAF34D}"/>
                                            </p:graphicEl>
                                          </p:spTgt>
                                        </p:tgtEl>
                                      </p:cBhvr>
                                    </p:animEffect>
                                    <p:anim calcmode="lin" valueType="num">
                                      <p:cBhvr>
                                        <p:cTn id="51" dur="1000" fill="hold"/>
                                        <p:tgtEl>
                                          <p:spTgt spid="2">
                                            <p:graphicEl>
                                              <a:dgm id="{59A57224-A70B-4D87-B913-490CF2DAF34D}"/>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59A57224-A70B-4D87-B913-490CF2DAF34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62631E97-0BCA-44EA-82E5-68A6A5E394D9}"/>
                                            </p:graphicEl>
                                          </p:spTgt>
                                        </p:tgtEl>
                                        <p:attrNameLst>
                                          <p:attrName>style.visibility</p:attrName>
                                        </p:attrNameLst>
                                      </p:cBhvr>
                                      <p:to>
                                        <p:strVal val="visible"/>
                                      </p:to>
                                    </p:set>
                                    <p:animEffect transition="in" filter="fade">
                                      <p:cBhvr>
                                        <p:cTn id="55" dur="1000"/>
                                        <p:tgtEl>
                                          <p:spTgt spid="2">
                                            <p:graphicEl>
                                              <a:dgm id="{62631E97-0BCA-44EA-82E5-68A6A5E394D9}"/>
                                            </p:graphicEl>
                                          </p:spTgt>
                                        </p:tgtEl>
                                      </p:cBhvr>
                                    </p:animEffect>
                                    <p:anim calcmode="lin" valueType="num">
                                      <p:cBhvr>
                                        <p:cTn id="56" dur="1000" fill="hold"/>
                                        <p:tgtEl>
                                          <p:spTgt spid="2">
                                            <p:graphicEl>
                                              <a:dgm id="{62631E97-0BCA-44EA-82E5-68A6A5E394D9}"/>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62631E97-0BCA-44EA-82E5-68A6A5E394D9}"/>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graphicEl>
                                              <a:dgm id="{A7AB407F-F210-4B6D-991A-A19966E0F635}"/>
                                            </p:graphicEl>
                                          </p:spTgt>
                                        </p:tgtEl>
                                        <p:attrNameLst>
                                          <p:attrName>style.visibility</p:attrName>
                                        </p:attrNameLst>
                                      </p:cBhvr>
                                      <p:to>
                                        <p:strVal val="visible"/>
                                      </p:to>
                                    </p:set>
                                    <p:animEffect transition="in" filter="fade">
                                      <p:cBhvr>
                                        <p:cTn id="62" dur="1000"/>
                                        <p:tgtEl>
                                          <p:spTgt spid="2">
                                            <p:graphicEl>
                                              <a:dgm id="{A7AB407F-F210-4B6D-991A-A19966E0F635}"/>
                                            </p:graphicEl>
                                          </p:spTgt>
                                        </p:tgtEl>
                                      </p:cBhvr>
                                    </p:animEffect>
                                    <p:anim calcmode="lin" valueType="num">
                                      <p:cBhvr>
                                        <p:cTn id="63" dur="1000" fill="hold"/>
                                        <p:tgtEl>
                                          <p:spTgt spid="2">
                                            <p:graphicEl>
                                              <a:dgm id="{A7AB407F-F210-4B6D-991A-A19966E0F635}"/>
                                            </p:graphicEl>
                                          </p:spTgt>
                                        </p:tgtEl>
                                        <p:attrNameLst>
                                          <p:attrName>ppt_x</p:attrName>
                                        </p:attrNameLst>
                                      </p:cBhvr>
                                      <p:tavLst>
                                        <p:tav tm="0">
                                          <p:val>
                                            <p:strVal val="#ppt_x"/>
                                          </p:val>
                                        </p:tav>
                                        <p:tav tm="100000">
                                          <p:val>
                                            <p:strVal val="#ppt_x"/>
                                          </p:val>
                                        </p:tav>
                                      </p:tavLst>
                                    </p:anim>
                                    <p:anim calcmode="lin" valueType="num">
                                      <p:cBhvr>
                                        <p:cTn id="64" dur="1000" fill="hold"/>
                                        <p:tgtEl>
                                          <p:spTgt spid="2">
                                            <p:graphicEl>
                                              <a:dgm id="{A7AB407F-F210-4B6D-991A-A19966E0F635}"/>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
                                            <p:graphicEl>
                                              <a:dgm id="{16E00365-BD18-4BCF-9DD8-4D4C3E4B8124}"/>
                                            </p:graphicEl>
                                          </p:spTgt>
                                        </p:tgtEl>
                                        <p:attrNameLst>
                                          <p:attrName>style.visibility</p:attrName>
                                        </p:attrNameLst>
                                      </p:cBhvr>
                                      <p:to>
                                        <p:strVal val="visible"/>
                                      </p:to>
                                    </p:set>
                                    <p:animEffect transition="in" filter="fade">
                                      <p:cBhvr>
                                        <p:cTn id="67" dur="1000"/>
                                        <p:tgtEl>
                                          <p:spTgt spid="2">
                                            <p:graphicEl>
                                              <a:dgm id="{16E00365-BD18-4BCF-9DD8-4D4C3E4B8124}"/>
                                            </p:graphicEl>
                                          </p:spTgt>
                                        </p:tgtEl>
                                      </p:cBhvr>
                                    </p:animEffect>
                                    <p:anim calcmode="lin" valueType="num">
                                      <p:cBhvr>
                                        <p:cTn id="68" dur="1000" fill="hold"/>
                                        <p:tgtEl>
                                          <p:spTgt spid="2">
                                            <p:graphicEl>
                                              <a:dgm id="{16E00365-BD18-4BCF-9DD8-4D4C3E4B8124}"/>
                                            </p:graphicEl>
                                          </p:spTgt>
                                        </p:tgtEl>
                                        <p:attrNameLst>
                                          <p:attrName>ppt_x</p:attrName>
                                        </p:attrNameLst>
                                      </p:cBhvr>
                                      <p:tavLst>
                                        <p:tav tm="0">
                                          <p:val>
                                            <p:strVal val="#ppt_x"/>
                                          </p:val>
                                        </p:tav>
                                        <p:tav tm="100000">
                                          <p:val>
                                            <p:strVal val="#ppt_x"/>
                                          </p:val>
                                        </p:tav>
                                      </p:tavLst>
                                    </p:anim>
                                    <p:anim calcmode="lin" valueType="num">
                                      <p:cBhvr>
                                        <p:cTn id="69" dur="1000" fill="hold"/>
                                        <p:tgtEl>
                                          <p:spTgt spid="2">
                                            <p:graphicEl>
                                              <a:dgm id="{16E00365-BD18-4BCF-9DD8-4D4C3E4B8124}"/>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
                                            <p:graphicEl>
                                              <a:dgm id="{323AF368-4ED2-4342-A511-B6135862B93B}"/>
                                            </p:graphicEl>
                                          </p:spTgt>
                                        </p:tgtEl>
                                        <p:attrNameLst>
                                          <p:attrName>style.visibility</p:attrName>
                                        </p:attrNameLst>
                                      </p:cBhvr>
                                      <p:to>
                                        <p:strVal val="visible"/>
                                      </p:to>
                                    </p:set>
                                    <p:animEffect transition="in" filter="fade">
                                      <p:cBhvr>
                                        <p:cTn id="74" dur="1000"/>
                                        <p:tgtEl>
                                          <p:spTgt spid="2">
                                            <p:graphicEl>
                                              <a:dgm id="{323AF368-4ED2-4342-A511-B6135862B93B}"/>
                                            </p:graphicEl>
                                          </p:spTgt>
                                        </p:tgtEl>
                                      </p:cBhvr>
                                    </p:animEffect>
                                    <p:anim calcmode="lin" valueType="num">
                                      <p:cBhvr>
                                        <p:cTn id="75" dur="1000" fill="hold"/>
                                        <p:tgtEl>
                                          <p:spTgt spid="2">
                                            <p:graphicEl>
                                              <a:dgm id="{323AF368-4ED2-4342-A511-B6135862B93B}"/>
                                            </p:graphicEl>
                                          </p:spTgt>
                                        </p:tgtEl>
                                        <p:attrNameLst>
                                          <p:attrName>ppt_x</p:attrName>
                                        </p:attrNameLst>
                                      </p:cBhvr>
                                      <p:tavLst>
                                        <p:tav tm="0">
                                          <p:val>
                                            <p:strVal val="#ppt_x"/>
                                          </p:val>
                                        </p:tav>
                                        <p:tav tm="100000">
                                          <p:val>
                                            <p:strVal val="#ppt_x"/>
                                          </p:val>
                                        </p:tav>
                                      </p:tavLst>
                                    </p:anim>
                                    <p:anim calcmode="lin" valueType="num">
                                      <p:cBhvr>
                                        <p:cTn id="76" dur="1000" fill="hold"/>
                                        <p:tgtEl>
                                          <p:spTgt spid="2">
                                            <p:graphicEl>
                                              <a:dgm id="{323AF368-4ED2-4342-A511-B6135862B93B}"/>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
                                            <p:graphicEl>
                                              <a:dgm id="{B4251266-7DC1-403A-B294-859350F0C9F8}"/>
                                            </p:graphicEl>
                                          </p:spTgt>
                                        </p:tgtEl>
                                        <p:attrNameLst>
                                          <p:attrName>style.visibility</p:attrName>
                                        </p:attrNameLst>
                                      </p:cBhvr>
                                      <p:to>
                                        <p:strVal val="visible"/>
                                      </p:to>
                                    </p:set>
                                    <p:animEffect transition="in" filter="fade">
                                      <p:cBhvr>
                                        <p:cTn id="81" dur="1000"/>
                                        <p:tgtEl>
                                          <p:spTgt spid="2">
                                            <p:graphicEl>
                                              <a:dgm id="{B4251266-7DC1-403A-B294-859350F0C9F8}"/>
                                            </p:graphicEl>
                                          </p:spTgt>
                                        </p:tgtEl>
                                      </p:cBhvr>
                                    </p:animEffect>
                                    <p:anim calcmode="lin" valueType="num">
                                      <p:cBhvr>
                                        <p:cTn id="82" dur="1000" fill="hold"/>
                                        <p:tgtEl>
                                          <p:spTgt spid="2">
                                            <p:graphicEl>
                                              <a:dgm id="{B4251266-7DC1-403A-B294-859350F0C9F8}"/>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B4251266-7DC1-403A-B294-859350F0C9F8}"/>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
                                            <p:graphicEl>
                                              <a:dgm id="{A3E96BCE-FFC2-4D90-A6FE-2452DFE67430}"/>
                                            </p:graphicEl>
                                          </p:spTgt>
                                        </p:tgtEl>
                                        <p:attrNameLst>
                                          <p:attrName>style.visibility</p:attrName>
                                        </p:attrNameLst>
                                      </p:cBhvr>
                                      <p:to>
                                        <p:strVal val="visible"/>
                                      </p:to>
                                    </p:set>
                                    <p:animEffect transition="in" filter="fade">
                                      <p:cBhvr>
                                        <p:cTn id="86" dur="1000"/>
                                        <p:tgtEl>
                                          <p:spTgt spid="2">
                                            <p:graphicEl>
                                              <a:dgm id="{A3E96BCE-FFC2-4D90-A6FE-2452DFE67430}"/>
                                            </p:graphicEl>
                                          </p:spTgt>
                                        </p:tgtEl>
                                      </p:cBhvr>
                                    </p:animEffect>
                                    <p:anim calcmode="lin" valueType="num">
                                      <p:cBhvr>
                                        <p:cTn id="87" dur="1000" fill="hold"/>
                                        <p:tgtEl>
                                          <p:spTgt spid="2">
                                            <p:graphicEl>
                                              <a:dgm id="{A3E96BCE-FFC2-4D90-A6FE-2452DFE67430}"/>
                                            </p:graphicEl>
                                          </p:spTgt>
                                        </p:tgtEl>
                                        <p:attrNameLst>
                                          <p:attrName>ppt_x</p:attrName>
                                        </p:attrNameLst>
                                      </p:cBhvr>
                                      <p:tavLst>
                                        <p:tav tm="0">
                                          <p:val>
                                            <p:strVal val="#ppt_x"/>
                                          </p:val>
                                        </p:tav>
                                        <p:tav tm="100000">
                                          <p:val>
                                            <p:strVal val="#ppt_x"/>
                                          </p:val>
                                        </p:tav>
                                      </p:tavLst>
                                    </p:anim>
                                    <p:anim calcmode="lin" valueType="num">
                                      <p:cBhvr>
                                        <p:cTn id="88" dur="1000" fill="hold"/>
                                        <p:tgtEl>
                                          <p:spTgt spid="2">
                                            <p:graphicEl>
                                              <a:dgm id="{A3E96BCE-FFC2-4D90-A6FE-2452DFE67430}"/>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
                                            <p:graphicEl>
                                              <a:dgm id="{609B2C0C-52A0-4446-B4E4-2809E762A556}"/>
                                            </p:graphicEl>
                                          </p:spTgt>
                                        </p:tgtEl>
                                        <p:attrNameLst>
                                          <p:attrName>style.visibility</p:attrName>
                                        </p:attrNameLst>
                                      </p:cBhvr>
                                      <p:to>
                                        <p:strVal val="visible"/>
                                      </p:to>
                                    </p:set>
                                    <p:animEffect transition="in" filter="fade">
                                      <p:cBhvr>
                                        <p:cTn id="93" dur="1000"/>
                                        <p:tgtEl>
                                          <p:spTgt spid="2">
                                            <p:graphicEl>
                                              <a:dgm id="{609B2C0C-52A0-4446-B4E4-2809E762A556}"/>
                                            </p:graphicEl>
                                          </p:spTgt>
                                        </p:tgtEl>
                                      </p:cBhvr>
                                    </p:animEffect>
                                    <p:anim calcmode="lin" valueType="num">
                                      <p:cBhvr>
                                        <p:cTn id="94" dur="1000" fill="hold"/>
                                        <p:tgtEl>
                                          <p:spTgt spid="2">
                                            <p:graphicEl>
                                              <a:dgm id="{609B2C0C-52A0-4446-B4E4-2809E762A556}"/>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609B2C0C-52A0-4446-B4E4-2809E762A556}"/>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
                                            <p:graphicEl>
                                              <a:dgm id="{9B90D743-E57F-4CC9-91BB-A8FFD16195D5}"/>
                                            </p:graphicEl>
                                          </p:spTgt>
                                        </p:tgtEl>
                                        <p:attrNameLst>
                                          <p:attrName>style.visibility</p:attrName>
                                        </p:attrNameLst>
                                      </p:cBhvr>
                                      <p:to>
                                        <p:strVal val="visible"/>
                                      </p:to>
                                    </p:set>
                                    <p:animEffect transition="in" filter="fade">
                                      <p:cBhvr>
                                        <p:cTn id="98" dur="1000"/>
                                        <p:tgtEl>
                                          <p:spTgt spid="2">
                                            <p:graphicEl>
                                              <a:dgm id="{9B90D743-E57F-4CC9-91BB-A8FFD16195D5}"/>
                                            </p:graphicEl>
                                          </p:spTgt>
                                        </p:tgtEl>
                                      </p:cBhvr>
                                    </p:animEffect>
                                    <p:anim calcmode="lin" valueType="num">
                                      <p:cBhvr>
                                        <p:cTn id="99" dur="1000" fill="hold"/>
                                        <p:tgtEl>
                                          <p:spTgt spid="2">
                                            <p:graphicEl>
                                              <a:dgm id="{9B90D743-E57F-4CC9-91BB-A8FFD16195D5}"/>
                                            </p:graphicEl>
                                          </p:spTgt>
                                        </p:tgtEl>
                                        <p:attrNameLst>
                                          <p:attrName>ppt_x</p:attrName>
                                        </p:attrNameLst>
                                      </p:cBhvr>
                                      <p:tavLst>
                                        <p:tav tm="0">
                                          <p:val>
                                            <p:strVal val="#ppt_x"/>
                                          </p:val>
                                        </p:tav>
                                        <p:tav tm="100000">
                                          <p:val>
                                            <p:strVal val="#ppt_x"/>
                                          </p:val>
                                        </p:tav>
                                      </p:tavLst>
                                    </p:anim>
                                    <p:anim calcmode="lin" valueType="num">
                                      <p:cBhvr>
                                        <p:cTn id="100" dur="1000" fill="hold"/>
                                        <p:tgtEl>
                                          <p:spTgt spid="2">
                                            <p:graphicEl>
                                              <a:dgm id="{9B90D743-E57F-4CC9-91BB-A8FFD16195D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5"/>
            <a:ext cx="8520600" cy="572700"/>
          </a:xfrm>
        </p:spPr>
        <p:txBody>
          <a:bodyPr wrap="square" anchor="t">
            <a:normAutofit fontScale="90000"/>
          </a:bodyPr>
          <a:lstStyle/>
          <a:p>
            <a:r>
              <a:rPr lang="en-US"/>
              <a:t>Progress Monitoring Tools: Examples </a:t>
            </a:r>
          </a:p>
        </p:txBody>
      </p:sp>
      <p:sp>
        <p:nvSpPr>
          <p:cNvPr id="3" name="Content Placeholder 2"/>
          <p:cNvSpPr>
            <a:spLocks noGrp="1"/>
          </p:cNvSpPr>
          <p:nvPr>
            <p:ph sz="half" idx="1"/>
          </p:nvPr>
        </p:nvSpPr>
        <p:spPr>
          <a:xfrm>
            <a:off x="457200" y="1200151"/>
            <a:ext cx="4038600" cy="3394472"/>
          </a:xfrm>
        </p:spPr>
        <p:txBody>
          <a:bodyPr wrap="square" anchor="t">
            <a:normAutofit fontScale="92500"/>
          </a:bodyPr>
          <a:lstStyle/>
          <a:p>
            <a:pPr>
              <a:lnSpc>
                <a:spcPct val="90000"/>
              </a:lnSpc>
              <a:spcBef>
                <a:spcPts val="600"/>
              </a:spcBef>
              <a:spcAft>
                <a:spcPts val="450"/>
              </a:spcAft>
            </a:pPr>
            <a:r>
              <a:rPr lang="en-US" sz="1950" dirty="0"/>
              <a:t>CICO Daily Progress Report </a:t>
            </a:r>
          </a:p>
          <a:p>
            <a:pPr>
              <a:lnSpc>
                <a:spcPct val="90000"/>
              </a:lnSpc>
              <a:spcBef>
                <a:spcPts val="600"/>
              </a:spcBef>
              <a:spcAft>
                <a:spcPts val="450"/>
              </a:spcAft>
            </a:pPr>
            <a:r>
              <a:rPr lang="en-US" sz="1950" dirty="0"/>
              <a:t>Targeted Social Skills: Daily or Weekly Progress Report (see examples) </a:t>
            </a:r>
          </a:p>
          <a:p>
            <a:pPr>
              <a:lnSpc>
                <a:spcPct val="90000"/>
              </a:lnSpc>
              <a:spcBef>
                <a:spcPts val="600"/>
              </a:spcBef>
              <a:spcAft>
                <a:spcPts val="450"/>
              </a:spcAft>
            </a:pPr>
            <a:r>
              <a:rPr lang="en-US" sz="1950" dirty="0"/>
              <a:t>Self-Management: Student Self-Ratings</a:t>
            </a:r>
          </a:p>
          <a:p>
            <a:pPr>
              <a:lnSpc>
                <a:spcPct val="90000"/>
              </a:lnSpc>
              <a:spcBef>
                <a:spcPts val="600"/>
              </a:spcBef>
              <a:spcAft>
                <a:spcPts val="450"/>
              </a:spcAft>
            </a:pPr>
            <a:r>
              <a:rPr lang="en-US" sz="1950" dirty="0"/>
              <a:t>Check and Connect:  Student Monitoring Sheet </a:t>
            </a:r>
          </a:p>
          <a:p>
            <a:pPr>
              <a:lnSpc>
                <a:spcPct val="90000"/>
              </a:lnSpc>
              <a:spcBef>
                <a:spcPts val="600"/>
              </a:spcBef>
              <a:spcAft>
                <a:spcPts val="450"/>
              </a:spcAft>
            </a:pPr>
            <a:r>
              <a:rPr lang="en-US" sz="1950" dirty="0"/>
              <a:t>Direct Behavior Ratings (DBRs) (can use for a # of interventions) </a:t>
            </a:r>
          </a:p>
        </p:txBody>
      </p:sp>
      <p:pic>
        <p:nvPicPr>
          <p:cNvPr id="5" name="Picture 4" descr="Table&#10;&#10;Description automatically generated">
            <a:extLst>
              <a:ext uri="{FF2B5EF4-FFF2-40B4-BE49-F238E27FC236}">
                <a16:creationId xmlns:a16="http://schemas.microsoft.com/office/drawing/2014/main" id="{D2215E5D-DE29-F348-9CD1-6EAE0813AB38}"/>
              </a:ext>
            </a:extLst>
          </p:cNvPr>
          <p:cNvPicPr>
            <a:picLocks noChangeAspect="1"/>
          </p:cNvPicPr>
          <p:nvPr/>
        </p:nvPicPr>
        <p:blipFill>
          <a:blip r:embed="rId2"/>
          <a:stretch>
            <a:fillRect/>
          </a:stretch>
        </p:blipFill>
        <p:spPr>
          <a:xfrm>
            <a:off x="4648200" y="1413202"/>
            <a:ext cx="4038600" cy="29683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91979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CICO SWIS MONITORING INDIVIDUAL STUDENT PROGRESS</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descr="C:\Users\sue02002\Pictures\Serena CICO student count.jpg">
            <a:extLst>
              <a:ext uri="{FF2B5EF4-FFF2-40B4-BE49-F238E27FC236}">
                <a16:creationId xmlns:a16="http://schemas.microsoft.com/office/drawing/2014/main" id="{FF0F79F9-E9B5-4199-BB87-C947C714EEC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398432"/>
            <a:ext cx="5200651" cy="3394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4239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CICO SWIS INDIVIDUAL STUDENT PERIOD REPORT</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a:extLst>
              <a:ext uri="{FF2B5EF4-FFF2-40B4-BE49-F238E27FC236}">
                <a16:creationId xmlns:a16="http://schemas.microsoft.com/office/drawing/2014/main" id="{FF0F79F9-E9B5-4199-BB87-C947C714EECC}"/>
              </a:ext>
            </a:extLst>
          </p:cNvPr>
          <p:cNvPicPr>
            <a:picLocks/>
          </p:cNvPicPr>
          <p:nvPr/>
        </p:nvPicPr>
        <p:blipFill>
          <a:blip r:embed="rId3"/>
          <a:srcRect/>
          <a:stretch/>
        </p:blipFill>
        <p:spPr bwMode="auto">
          <a:xfrm>
            <a:off x="3208942" y="1795526"/>
            <a:ext cx="5200651" cy="251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B2C157F6-E001-4754-A65C-91A30ECAD96F}"/>
              </a:ext>
            </a:extLst>
          </p:cNvPr>
          <p:cNvSpPr txBox="1"/>
          <p:nvPr/>
        </p:nvSpPr>
        <p:spPr>
          <a:xfrm>
            <a:off x="1032599" y="1736796"/>
            <a:ext cx="1831965" cy="507831"/>
          </a:xfrm>
          <a:prstGeom prst="rect">
            <a:avLst/>
          </a:prstGeom>
          <a:noFill/>
        </p:spPr>
        <p:txBody>
          <a:bodyPr wrap="square" rtlCol="0">
            <a:spAutoFit/>
          </a:bodyPr>
          <a:lstStyle/>
          <a:p>
            <a:pPr defTabSz="685783">
              <a:buClrTx/>
            </a:pPr>
            <a:r>
              <a:rPr lang="en-US" sz="1350" kern="1200" dirty="0">
                <a:solidFill>
                  <a:prstClr val="white"/>
                </a:solidFill>
                <a:latin typeface="Hind Vadodara" panose="020B0604020202020204" charset="0"/>
                <a:ea typeface="ＭＳ Ｐゴシック" pitchFamily="-108" charset="-128"/>
                <a:cs typeface="Hind Vadodara" panose="020B0604020202020204" charset="0"/>
              </a:rPr>
              <a:t>The Student Period Report helps evaluate: </a:t>
            </a:r>
            <a:endParaRPr lang="en-US" sz="1350" i="1" kern="1200" dirty="0">
              <a:solidFill>
                <a:prstClr val="white"/>
              </a:solidFill>
              <a:latin typeface="Hind Vadodara" panose="020B0604020202020204" charset="0"/>
              <a:ea typeface="ＭＳ Ｐゴシック" pitchFamily="-108" charset="-128"/>
              <a:cs typeface="Hind Vadodara" panose="020B0604020202020204" charset="0"/>
            </a:endParaRPr>
          </a:p>
        </p:txBody>
      </p:sp>
      <p:sp>
        <p:nvSpPr>
          <p:cNvPr id="15" name="Rounded Rectangle 9">
            <a:extLst>
              <a:ext uri="{FF2B5EF4-FFF2-40B4-BE49-F238E27FC236}">
                <a16:creationId xmlns:a16="http://schemas.microsoft.com/office/drawing/2014/main" id="{84E7936A-A073-4D76-A398-EABD84644EAE}"/>
              </a:ext>
            </a:extLst>
          </p:cNvPr>
          <p:cNvSpPr/>
          <p:nvPr/>
        </p:nvSpPr>
        <p:spPr>
          <a:xfrm>
            <a:off x="681607" y="2480772"/>
            <a:ext cx="344378" cy="628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buClrTx/>
            </a:pPr>
            <a:endParaRPr lang="en-US" sz="1013" b="1" kern="1200" dirty="0">
              <a:solidFill>
                <a:prstClr val="white"/>
              </a:solidFill>
              <a:latin typeface="Calibri"/>
            </a:endParaRPr>
          </a:p>
        </p:txBody>
      </p:sp>
      <p:sp>
        <p:nvSpPr>
          <p:cNvPr id="16" name="TextBox 15">
            <a:extLst>
              <a:ext uri="{FF2B5EF4-FFF2-40B4-BE49-F238E27FC236}">
                <a16:creationId xmlns:a16="http://schemas.microsoft.com/office/drawing/2014/main" id="{CF0FB76D-C976-4CB0-A9BC-BED031FEB868}"/>
              </a:ext>
            </a:extLst>
          </p:cNvPr>
          <p:cNvSpPr txBox="1"/>
          <p:nvPr/>
        </p:nvSpPr>
        <p:spPr>
          <a:xfrm>
            <a:off x="1032600" y="2417228"/>
            <a:ext cx="1831964" cy="738664"/>
          </a:xfrm>
          <a:prstGeom prst="rect">
            <a:avLst/>
          </a:prstGeom>
          <a:noFill/>
        </p:spPr>
        <p:txBody>
          <a:bodyPr wrap="square" rtlCol="0">
            <a:spAutoFit/>
          </a:bodyPr>
          <a:lstStyle/>
          <a:p>
            <a:pPr defTabSz="685783">
              <a:buClrTx/>
            </a:pPr>
            <a:r>
              <a:rPr lang="en-US" kern="1200" dirty="0">
                <a:solidFill>
                  <a:prstClr val="white"/>
                </a:solidFill>
                <a:latin typeface="Hind Vadodara" panose="020B0604020202020204" charset="0"/>
                <a:ea typeface="ＭＳ Ｐゴシック" pitchFamily="-108" charset="-128"/>
                <a:cs typeface="Hind Vadodara" panose="020B0604020202020204" charset="0"/>
              </a:rPr>
              <a:t>What does one student’s average day look like?</a:t>
            </a:r>
          </a:p>
        </p:txBody>
      </p:sp>
      <p:pic>
        <p:nvPicPr>
          <p:cNvPr id="17" name="Picture 2" descr="C:\Users\kmorris\Desktop\Seattle\Kelsey's circles.png">
            <a:extLst>
              <a:ext uri="{FF2B5EF4-FFF2-40B4-BE49-F238E27FC236}">
                <a16:creationId xmlns:a16="http://schemas.microsoft.com/office/drawing/2014/main" id="{34A70BFC-1F1C-4685-8247-63196B4747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82" y="4324510"/>
            <a:ext cx="635619" cy="63561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0">
            <a:extLst>
              <a:ext uri="{FF2B5EF4-FFF2-40B4-BE49-F238E27FC236}">
                <a16:creationId xmlns:a16="http://schemas.microsoft.com/office/drawing/2014/main" id="{91514D43-071D-43B1-B0F0-2C3005CA746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728" r="-1"/>
          <a:stretch/>
        </p:blipFill>
        <p:spPr bwMode="auto">
          <a:xfrm>
            <a:off x="688221" y="1795527"/>
            <a:ext cx="344378" cy="3268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44947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CICO SWIS INDIVIDUAL STUDENT SINGLE PERIOD REPORT</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a:extLst>
              <a:ext uri="{FF2B5EF4-FFF2-40B4-BE49-F238E27FC236}">
                <a16:creationId xmlns:a16="http://schemas.microsoft.com/office/drawing/2014/main" id="{FF0F79F9-E9B5-4199-BB87-C947C714EECC}"/>
              </a:ext>
            </a:extLst>
          </p:cNvPr>
          <p:cNvPicPr>
            <a:picLocks/>
          </p:cNvPicPr>
          <p:nvPr/>
        </p:nvPicPr>
        <p:blipFill>
          <a:blip r:embed="rId3"/>
          <a:srcRect/>
          <a:stretch/>
        </p:blipFill>
        <p:spPr bwMode="auto">
          <a:xfrm>
            <a:off x="3454091" y="1795526"/>
            <a:ext cx="4710352" cy="251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B2C157F6-E001-4754-A65C-91A30ECAD96F}"/>
              </a:ext>
            </a:extLst>
          </p:cNvPr>
          <p:cNvSpPr txBox="1"/>
          <p:nvPr/>
        </p:nvSpPr>
        <p:spPr>
          <a:xfrm>
            <a:off x="1143000" y="1736796"/>
            <a:ext cx="1721564" cy="715581"/>
          </a:xfrm>
          <a:prstGeom prst="rect">
            <a:avLst/>
          </a:prstGeom>
          <a:noFill/>
        </p:spPr>
        <p:txBody>
          <a:bodyPr wrap="square" rtlCol="0">
            <a:spAutoFit/>
          </a:bodyPr>
          <a:lstStyle/>
          <a:p>
            <a:pPr defTabSz="685783">
              <a:buClrTx/>
            </a:pPr>
            <a:r>
              <a:rPr lang="en-US" sz="1350" kern="1200" dirty="0">
                <a:solidFill>
                  <a:prstClr val="white"/>
                </a:solidFill>
                <a:latin typeface="Hind Vadodara" panose="020B0604020202020204" charset="0"/>
                <a:ea typeface="ＭＳ Ｐゴシック" pitchFamily="-108" charset="-128"/>
                <a:cs typeface="Hind Vadodara" panose="020B0604020202020204" charset="0"/>
              </a:rPr>
              <a:t>The Student Period Report helps evaluate: </a:t>
            </a:r>
            <a:endParaRPr lang="en-US" sz="1350" i="1" kern="1200" dirty="0">
              <a:solidFill>
                <a:prstClr val="white"/>
              </a:solidFill>
              <a:latin typeface="Hind Vadodara" panose="020B0604020202020204" charset="0"/>
              <a:ea typeface="ＭＳ Ｐゴシック" pitchFamily="-108" charset="-128"/>
              <a:cs typeface="Hind Vadodara" panose="020B0604020202020204" charset="0"/>
            </a:endParaRPr>
          </a:p>
        </p:txBody>
      </p:sp>
      <p:sp>
        <p:nvSpPr>
          <p:cNvPr id="15" name="Rounded Rectangle 9">
            <a:extLst>
              <a:ext uri="{FF2B5EF4-FFF2-40B4-BE49-F238E27FC236}">
                <a16:creationId xmlns:a16="http://schemas.microsoft.com/office/drawing/2014/main" id="{84E7936A-A073-4D76-A398-EABD84644EAE}"/>
              </a:ext>
            </a:extLst>
          </p:cNvPr>
          <p:cNvSpPr/>
          <p:nvPr/>
        </p:nvSpPr>
        <p:spPr>
          <a:xfrm>
            <a:off x="675352" y="2607638"/>
            <a:ext cx="344378" cy="628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buClrTx/>
            </a:pPr>
            <a:endParaRPr lang="en-US" sz="1013" b="1" kern="1200" dirty="0">
              <a:solidFill>
                <a:prstClr val="white"/>
              </a:solidFill>
              <a:latin typeface="Calibri"/>
            </a:endParaRPr>
          </a:p>
        </p:txBody>
      </p:sp>
      <p:sp>
        <p:nvSpPr>
          <p:cNvPr id="16" name="TextBox 15">
            <a:extLst>
              <a:ext uri="{FF2B5EF4-FFF2-40B4-BE49-F238E27FC236}">
                <a16:creationId xmlns:a16="http://schemas.microsoft.com/office/drawing/2014/main" id="{CF0FB76D-C976-4CB0-A9BC-BED031FEB868}"/>
              </a:ext>
            </a:extLst>
          </p:cNvPr>
          <p:cNvSpPr txBox="1"/>
          <p:nvPr/>
        </p:nvSpPr>
        <p:spPr>
          <a:xfrm>
            <a:off x="1136744" y="2544095"/>
            <a:ext cx="1721563" cy="954107"/>
          </a:xfrm>
          <a:prstGeom prst="rect">
            <a:avLst/>
          </a:prstGeom>
          <a:noFill/>
        </p:spPr>
        <p:txBody>
          <a:bodyPr wrap="square" rtlCol="0">
            <a:spAutoFit/>
          </a:bodyPr>
          <a:lstStyle/>
          <a:p>
            <a:pPr defTabSz="685783">
              <a:buClrTx/>
            </a:pPr>
            <a:r>
              <a:rPr lang="en-US" kern="1200" dirty="0">
                <a:solidFill>
                  <a:prstClr val="white"/>
                </a:solidFill>
                <a:latin typeface="Hind Vadodara" panose="020B0604020202020204" charset="0"/>
                <a:ea typeface="ＭＳ Ｐゴシック" pitchFamily="-108" charset="-128"/>
                <a:cs typeface="Hind Vadodara" panose="020B0604020202020204" charset="0"/>
              </a:rPr>
              <a:t>What is one student’s pattern over time in a single period?</a:t>
            </a:r>
          </a:p>
        </p:txBody>
      </p:sp>
      <p:pic>
        <p:nvPicPr>
          <p:cNvPr id="17" name="Picture 2" descr="C:\Users\kmorris\Desktop\Seattle\Kelsey's circles.png">
            <a:extLst>
              <a:ext uri="{FF2B5EF4-FFF2-40B4-BE49-F238E27FC236}">
                <a16:creationId xmlns:a16="http://schemas.microsoft.com/office/drawing/2014/main" id="{34A70BFC-1F1C-4685-8247-63196B4747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82" y="4324510"/>
            <a:ext cx="635619" cy="63561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91514D43-071D-43B1-B0F0-2C3005CA746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728" r="-1"/>
          <a:stretch/>
        </p:blipFill>
        <p:spPr bwMode="auto">
          <a:xfrm>
            <a:off x="688221" y="1795527"/>
            <a:ext cx="344378" cy="3268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43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013" y="350597"/>
            <a:ext cx="2579161" cy="2824403"/>
          </a:xfrm>
        </p:spPr>
        <p:txBody>
          <a:bodyPr>
            <a:noAutofit/>
          </a:bodyPr>
          <a:lstStyle/>
          <a:p>
            <a:r>
              <a:rPr lang="en-US" sz="2800" dirty="0">
                <a:latin typeface="Poppins Medium" panose="020B0604020202020204" charset="0"/>
                <a:cs typeface="Poppins Medium" panose="020B0604020202020204" charset="0"/>
              </a:rPr>
              <a:t>EXAMPLE: WEEKLY PROGRESS REPORT FOR </a:t>
            </a:r>
            <a:r>
              <a:rPr lang="en-US" sz="2800" dirty="0">
                <a:solidFill>
                  <a:srgbClr val="FFFF00"/>
                </a:solidFill>
                <a:latin typeface="Poppins Medium" panose="020B0604020202020204" charset="0"/>
                <a:cs typeface="Poppins Medium" panose="020B0604020202020204" charset="0"/>
              </a:rPr>
              <a:t>SOCIAL SKILLS</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a:extLst>
              <a:ext uri="{FF2B5EF4-FFF2-40B4-BE49-F238E27FC236}">
                <a16:creationId xmlns:a16="http://schemas.microsoft.com/office/drawing/2014/main" id="{FF0F79F9-E9B5-4199-BB87-C947C714EECC}"/>
              </a:ext>
            </a:extLst>
          </p:cNvPr>
          <p:cNvPicPr>
            <a:picLocks/>
          </p:cNvPicPr>
          <p:nvPr/>
        </p:nvPicPr>
        <p:blipFill>
          <a:blip r:embed="rId3"/>
          <a:srcRect/>
          <a:stretch/>
        </p:blipFill>
        <p:spPr bwMode="auto">
          <a:xfrm>
            <a:off x="3376994" y="164984"/>
            <a:ext cx="4492255" cy="4813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9D8A520-170E-4DE5-A709-61903C8DD1F7}"/>
              </a:ext>
            </a:extLst>
          </p:cNvPr>
          <p:cNvSpPr txBox="1"/>
          <p:nvPr/>
        </p:nvSpPr>
        <p:spPr>
          <a:xfrm>
            <a:off x="2120901" y="4670741"/>
            <a:ext cx="1473200" cy="307777"/>
          </a:xfrm>
          <a:prstGeom prst="rect">
            <a:avLst/>
          </a:prstGeom>
          <a:noFill/>
        </p:spPr>
        <p:txBody>
          <a:bodyPr wrap="square">
            <a:spAutoFit/>
          </a:bodyPr>
          <a:lstStyle/>
          <a:p>
            <a:pPr defTabSz="914378"/>
            <a:r>
              <a:rPr lang="en-US" i="1" dirty="0">
                <a:solidFill>
                  <a:prstClr val="white"/>
                </a:solidFill>
                <a:latin typeface="Hind Vadodara" panose="020B0604020202020204" charset="0"/>
                <a:ea typeface="+mn-ea"/>
                <a:cs typeface="Hind Vadodara" panose="020B0604020202020204" charset="0"/>
              </a:rPr>
              <a:t>Missouri PBIS </a:t>
            </a:r>
          </a:p>
        </p:txBody>
      </p:sp>
    </p:spTree>
    <p:extLst>
      <p:ext uri="{BB962C8B-B14F-4D97-AF65-F5344CB8AC3E}">
        <p14:creationId xmlns:p14="http://schemas.microsoft.com/office/powerpoint/2010/main" val="39725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30" y="283220"/>
            <a:ext cx="7557619" cy="701577"/>
          </a:xfrm>
        </p:spPr>
        <p:txBody>
          <a:bodyPr>
            <a:noAutofit/>
          </a:bodyPr>
          <a:lstStyle/>
          <a:p>
            <a:r>
              <a:rPr lang="en-US" sz="2800" dirty="0">
                <a:latin typeface="Poppins Medium" panose="020B0604020202020204" charset="0"/>
                <a:cs typeface="Poppins Medium" panose="020B0604020202020204" charset="0"/>
              </a:rPr>
              <a:t>EXAMPLE: DBR PROGRESS REPORT</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3" name="Picture 2">
            <a:extLst>
              <a:ext uri="{FF2B5EF4-FFF2-40B4-BE49-F238E27FC236}">
                <a16:creationId xmlns:a16="http://schemas.microsoft.com/office/drawing/2014/main" id="{2D25A839-0BDA-8A4C-B125-D09FD5396F0A}"/>
              </a:ext>
            </a:extLst>
          </p:cNvPr>
          <p:cNvPicPr>
            <a:picLocks noChangeAspect="1"/>
          </p:cNvPicPr>
          <p:nvPr/>
        </p:nvPicPr>
        <p:blipFill>
          <a:blip r:embed="rId3"/>
          <a:stretch>
            <a:fillRect/>
          </a:stretch>
        </p:blipFill>
        <p:spPr>
          <a:xfrm>
            <a:off x="4748993" y="958631"/>
            <a:ext cx="3495896" cy="4052702"/>
          </a:xfrm>
          <a:prstGeom prst="rect">
            <a:avLst/>
          </a:prstGeom>
        </p:spPr>
      </p:pic>
      <p:pic>
        <p:nvPicPr>
          <p:cNvPr id="4" name="Picture 3">
            <a:extLst>
              <a:ext uri="{FF2B5EF4-FFF2-40B4-BE49-F238E27FC236}">
                <a16:creationId xmlns:a16="http://schemas.microsoft.com/office/drawing/2014/main" id="{7FAA8578-1EE8-204C-B7D4-70A1AEEFCCFE}"/>
              </a:ext>
            </a:extLst>
          </p:cNvPr>
          <p:cNvPicPr>
            <a:picLocks noChangeAspect="1"/>
          </p:cNvPicPr>
          <p:nvPr/>
        </p:nvPicPr>
        <p:blipFill>
          <a:blip r:embed="rId4"/>
          <a:stretch>
            <a:fillRect/>
          </a:stretch>
        </p:blipFill>
        <p:spPr>
          <a:xfrm>
            <a:off x="1049154" y="943344"/>
            <a:ext cx="3160772" cy="4041823"/>
          </a:xfrm>
          <a:prstGeom prst="rect">
            <a:avLst/>
          </a:prstGeom>
        </p:spPr>
      </p:pic>
    </p:spTree>
    <p:extLst>
      <p:ext uri="{BB962C8B-B14F-4D97-AF65-F5344CB8AC3E}">
        <p14:creationId xmlns:p14="http://schemas.microsoft.com/office/powerpoint/2010/main" val="109790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2"/>
          <a:srcRect l="14952" t="7204" r="20880" b="6394"/>
          <a:stretch/>
        </p:blipFill>
        <p:spPr>
          <a:xfrm>
            <a:off x="1558404" y="1397363"/>
            <a:ext cx="784410" cy="756059"/>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3"/>
          <a:srcRect l="6733" t="15855" r="11160"/>
          <a:stretch/>
        </p:blipFill>
        <p:spPr>
          <a:xfrm>
            <a:off x="5893930" y="467157"/>
            <a:ext cx="832172" cy="817041"/>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4"/>
          <a:srcRect l="22607" t="16464" r="18776" b="15253"/>
          <a:stretch/>
        </p:blipFill>
        <p:spPr>
          <a:xfrm>
            <a:off x="5893930" y="1555713"/>
            <a:ext cx="851966" cy="817042"/>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5"/>
          <a:srcRect l="15298" t="6738" r="15999" b="17357"/>
          <a:stretch/>
        </p:blipFill>
        <p:spPr>
          <a:xfrm>
            <a:off x="1604891" y="3271332"/>
            <a:ext cx="784410" cy="775224"/>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6"/>
          <a:srcRect l="9398" t="21261" r="17871" b="11318"/>
          <a:stretch/>
        </p:blipFill>
        <p:spPr>
          <a:xfrm>
            <a:off x="1584109" y="2315770"/>
            <a:ext cx="784410" cy="727122"/>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2496260" y="656387"/>
            <a:ext cx="1027845"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2501455" y="1556102"/>
            <a:ext cx="1117614"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2501455" y="2460040"/>
            <a:ext cx="1503938"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2501455" y="3439653"/>
            <a:ext cx="1175322"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6978688" y="625896"/>
            <a:ext cx="1425083" cy="461665"/>
          </a:xfrm>
          <a:prstGeom prst="rect">
            <a:avLst/>
          </a:prstGeom>
          <a:noFill/>
        </p:spPr>
        <p:txBody>
          <a:bodyPr wrap="squar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6950409" y="1744944"/>
            <a:ext cx="1857560"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7"/>
          <a:stretch>
            <a:fillRect/>
          </a:stretch>
        </p:blipFill>
        <p:spPr>
          <a:xfrm>
            <a:off x="5874136" y="3794652"/>
            <a:ext cx="851966" cy="764264"/>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6950409" y="4021225"/>
            <a:ext cx="1080424"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8"/>
          <a:stretch>
            <a:fillRect/>
          </a:stretch>
        </p:blipFill>
        <p:spPr>
          <a:xfrm>
            <a:off x="5905087" y="2654556"/>
            <a:ext cx="825180" cy="80469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6927147" y="2863992"/>
            <a:ext cx="1181157"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2501455" y="4296335"/>
            <a:ext cx="1768113" cy="461665"/>
          </a:xfrm>
          <a:prstGeom prst="rect">
            <a:avLst/>
          </a:prstGeom>
          <a:noFill/>
        </p:spPr>
        <p:txBody>
          <a:bodyPr wrap="none" rtlCol="0">
            <a:spAutoFit/>
          </a:bodyPr>
          <a:lstStyle/>
          <a:p>
            <a:pPr defTabSz="685800">
              <a:buClrTx/>
              <a:defRPr/>
            </a:pPr>
            <a:r>
              <a:rPr lang="en-US" sz="2400" kern="1200" dirty="0">
                <a:solidFill>
                  <a:schemeClr val="bg1"/>
                </a:solidFill>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9"/>
          <a:stretch>
            <a:fillRect/>
          </a:stretch>
        </p:blipFill>
        <p:spPr>
          <a:xfrm>
            <a:off x="1604891" y="4191006"/>
            <a:ext cx="784411" cy="735819"/>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0"/>
          <a:srcRect l="12383" t="4802" r="8548" b="4170"/>
          <a:stretch/>
        </p:blipFill>
        <p:spPr>
          <a:xfrm>
            <a:off x="1558404" y="498184"/>
            <a:ext cx="770060" cy="756059"/>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353564" y="52576"/>
            <a:ext cx="1958454" cy="4560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342900" indent="-238125" algn="r" defTabSz="685800">
              <a:buClr>
                <a:srgbClr val="FFFFFF"/>
              </a:buClr>
              <a:defRPr/>
            </a:pPr>
            <a:r>
              <a:rPr lang="en-US" sz="3000" b="1" dirty="0">
                <a:solidFill>
                  <a:schemeClr val="bg1"/>
                </a:solidFill>
                <a:latin typeface="Calibri" panose="020F0502020204030204" pitchFamily="34" charset="0"/>
                <a:cs typeface="Calibri" panose="020F0502020204030204" pitchFamily="34" charset="0"/>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9"/>
          <a:stretch>
            <a:fillRect/>
          </a:stretch>
        </p:blipFill>
        <p:spPr>
          <a:xfrm>
            <a:off x="8458200" y="4500183"/>
            <a:ext cx="685800" cy="643317"/>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9703" y="1224914"/>
            <a:ext cx="5414198" cy="3069959"/>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152396" indent="0">
              <a:spcAft>
                <a:spcPts val="900"/>
              </a:spcAft>
              <a:buClr>
                <a:schemeClr val="accent1"/>
              </a:buClr>
              <a:buNone/>
            </a:pPr>
            <a:endParaRPr lang="en-US" sz="2100" dirty="0">
              <a:solidFill>
                <a:schemeClr val="tx1"/>
              </a:solidFill>
            </a:endParaRPr>
          </a:p>
          <a:p>
            <a:pPr marL="152396" indent="0">
              <a:spcAft>
                <a:spcPts val="900"/>
              </a:spcAft>
              <a:buClr>
                <a:schemeClr val="accent1"/>
              </a:buClr>
              <a:buNone/>
            </a:pPr>
            <a:r>
              <a:rPr lang="en-US" sz="2100" dirty="0">
                <a:solidFill>
                  <a:schemeClr val="tx1"/>
                </a:solidFill>
              </a:rPr>
              <a:t>1. Do you have any tools in place to monitor student progress for your T2 interventions? Are there tools you need to add/develop? </a:t>
            </a:r>
          </a:p>
          <a:p>
            <a:pPr marL="152396" indent="0">
              <a:spcAft>
                <a:spcPts val="900"/>
              </a:spcAft>
              <a:buClr>
                <a:schemeClr val="accent1"/>
              </a:buClr>
              <a:buNone/>
            </a:pPr>
            <a:r>
              <a:rPr lang="en-US" sz="2100" dirty="0">
                <a:solidFill>
                  <a:schemeClr val="tx1"/>
                </a:solidFill>
              </a:rPr>
              <a:t>2. How will you guide your team in planning for who will collect and summarize that data?</a:t>
            </a:r>
          </a:p>
          <a:p>
            <a:pPr marL="152396" indent="0">
              <a:spcAft>
                <a:spcPts val="900"/>
              </a:spcAft>
              <a:buClr>
                <a:schemeClr val="accent1"/>
              </a:buClr>
              <a:buNone/>
            </a:pPr>
            <a:r>
              <a:rPr lang="en-US" sz="2100" dirty="0">
                <a:solidFill>
                  <a:schemeClr val="tx1"/>
                </a:solidFill>
              </a:rPr>
              <a:t>3. How might your team use that data for decision making? </a:t>
            </a:r>
          </a:p>
          <a:p>
            <a:pPr marL="139697" indent="0">
              <a:spcAft>
                <a:spcPts val="900"/>
              </a:spcAft>
              <a:buSzPct val="75000"/>
              <a:buNone/>
            </a:pPr>
            <a:r>
              <a:rPr lang="en-US" sz="2100" dirty="0">
                <a:solidFill>
                  <a:schemeClr val="tx1"/>
                </a:solidFill>
              </a:rPr>
              <a:t> </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08942" y="244853"/>
            <a:ext cx="7700798" cy="634200"/>
          </a:xfrm>
        </p:spPr>
        <p:txBody>
          <a:bodyPr>
            <a:noAutofit/>
          </a:bodyPr>
          <a:lstStyle/>
          <a:p>
            <a:r>
              <a:rPr lang="en-US" sz="2800" b="1" dirty="0">
                <a:solidFill>
                  <a:schemeClr val="bg1"/>
                </a:solidFill>
                <a:cs typeface="Calibri Light"/>
              </a:rPr>
              <a:t>Intro DISCUSSION: Progress Monitoring Tools </a:t>
            </a:r>
            <a:endParaRPr lang="en-US" sz="28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6563619" y="2542343"/>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297348" y="1779567"/>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defTabSz="914378">
                <a:defRPr/>
              </a:pPr>
              <a:endParaRPr>
                <a:ea typeface="+mn-ea"/>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580869" y="2156884"/>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643961" y="4380906"/>
            <a:ext cx="1426332" cy="6562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914378">
              <a:lnSpc>
                <a:spcPct val="150000"/>
              </a:lnSpc>
              <a:buClr>
                <a:prstClr val="white"/>
              </a:buClr>
              <a:buNone/>
              <a:defRPr/>
            </a:pPr>
            <a:r>
              <a:rPr lang="en-US" sz="1600" dirty="0">
                <a:solidFill>
                  <a:prstClr val="white"/>
                </a:solidFill>
              </a:rPr>
              <a:t> 2 minutes</a:t>
            </a:r>
          </a:p>
          <a:p>
            <a:pPr marL="152396" indent="0" defTabSz="914378">
              <a:lnSpc>
                <a:spcPct val="150000"/>
              </a:lnSpc>
              <a:buClr>
                <a:prstClr val="white"/>
              </a:buClr>
              <a:buNone/>
              <a:defRPr/>
            </a:pPr>
            <a:r>
              <a:rPr lang="en-US" sz="1600" dirty="0">
                <a:solidFill>
                  <a:prstClr val="white"/>
                </a:solidFill>
              </a:rPr>
              <a:t>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312075" y="4526238"/>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4628588" y="4554662"/>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chemeClr val="bg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000554" y="4507344"/>
            <a:ext cx="2305136"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914378">
              <a:buClr>
                <a:prstClr val="white"/>
              </a:buClr>
              <a:buNone/>
              <a:defRPr/>
            </a:pPr>
            <a:r>
              <a:rPr lang="en-US" sz="1600">
                <a:solidFill>
                  <a:prstClr val="white"/>
                </a:solidFill>
              </a:rPr>
              <a:t>Independent Jot</a:t>
            </a:r>
          </a:p>
          <a:p>
            <a:pPr marL="152396" indent="0" defTabSz="914378">
              <a:buClr>
                <a:prstClr val="white"/>
              </a:buClr>
              <a:buNone/>
              <a:defRPr/>
            </a:pPr>
            <a:endParaRPr lang="en-US" sz="750">
              <a:solidFill>
                <a:prstClr val="white"/>
              </a:solidFill>
            </a:endParaRPr>
          </a:p>
          <a:p>
            <a:pPr marL="152396" indent="0" defTabSz="914378">
              <a:buClr>
                <a:prstClr val="white"/>
              </a:buClr>
              <a:buNone/>
              <a:defRPr/>
            </a:pPr>
            <a:r>
              <a:rPr lang="en-US" sz="160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8032832" y="350597"/>
            <a:ext cx="868680" cy="868680"/>
          </a:xfrm>
          <a:prstGeom prst="ellipse">
            <a:avLst/>
          </a:prstGeom>
          <a:solidFill>
            <a:schemeClr val="bg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8152260" y="523641"/>
            <a:ext cx="604678" cy="505873"/>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spTree>
    <p:extLst>
      <p:ext uri="{BB962C8B-B14F-4D97-AF65-F5344CB8AC3E}">
        <p14:creationId xmlns:p14="http://schemas.microsoft.com/office/powerpoint/2010/main" val="2041829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789F-FF88-45E3-8851-3030709A80F6}"/>
              </a:ext>
            </a:extLst>
          </p:cNvPr>
          <p:cNvSpPr>
            <a:spLocks noGrp="1"/>
          </p:cNvSpPr>
          <p:nvPr>
            <p:ph type="title"/>
          </p:nvPr>
        </p:nvSpPr>
        <p:spPr/>
        <p:txBody>
          <a:bodyPr/>
          <a:lstStyle/>
          <a:p>
            <a:r>
              <a:rPr lang="en-US" dirty="0"/>
              <a:t>COLLECTING BASELINE DATA</a:t>
            </a:r>
          </a:p>
        </p:txBody>
      </p:sp>
      <p:graphicFrame>
        <p:nvGraphicFramePr>
          <p:cNvPr id="3" name="Diagram 2">
            <a:extLst>
              <a:ext uri="{FF2B5EF4-FFF2-40B4-BE49-F238E27FC236}">
                <a16:creationId xmlns:a16="http://schemas.microsoft.com/office/drawing/2014/main" id="{FC77AEE9-A0B8-4DD4-9595-16B56F6145B8}"/>
              </a:ext>
            </a:extLst>
          </p:cNvPr>
          <p:cNvGraphicFramePr/>
          <p:nvPr/>
        </p:nvGraphicFramePr>
        <p:xfrm>
          <a:off x="2164079" y="1173951"/>
          <a:ext cx="7489371" cy="3618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6B96DE3-B59D-47D3-AEC2-B9DD7AB8DFD5}"/>
              </a:ext>
            </a:extLst>
          </p:cNvPr>
          <p:cNvSpPr txBox="1"/>
          <p:nvPr/>
        </p:nvSpPr>
        <p:spPr>
          <a:xfrm>
            <a:off x="610013" y="2783371"/>
            <a:ext cx="2250754" cy="400110"/>
          </a:xfrm>
          <a:prstGeom prst="rect">
            <a:avLst/>
          </a:prstGeom>
          <a:noFill/>
        </p:spPr>
        <p:txBody>
          <a:bodyPr wrap="square" rtlCol="0" anchor="ctr">
            <a:spAutoFit/>
          </a:bodyPr>
          <a:lstStyle/>
          <a:p>
            <a:pPr algn="ctr" defTabSz="914378">
              <a:defRPr/>
            </a:pPr>
            <a:r>
              <a:rPr lang="en-US" sz="2000" dirty="0">
                <a:solidFill>
                  <a:srgbClr val="FFFFFF"/>
                </a:solidFill>
                <a:latin typeface="Poppins" panose="020B0604020202020204" charset="0"/>
                <a:ea typeface="PMingLiU-ExtB" panose="02020500000000000000" pitchFamily="18" charset="-120"/>
                <a:cs typeface="Poppins" panose="020B0604020202020204" charset="0"/>
              </a:rPr>
              <a:t>Baseline data:</a:t>
            </a:r>
          </a:p>
        </p:txBody>
      </p:sp>
    </p:spTree>
    <p:extLst>
      <p:ext uri="{BB962C8B-B14F-4D97-AF65-F5344CB8AC3E}">
        <p14:creationId xmlns:p14="http://schemas.microsoft.com/office/powerpoint/2010/main" val="4170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78999D-2F42-184F-B617-4A54C2599015}"/>
              </a:ext>
            </a:extLst>
          </p:cNvPr>
          <p:cNvSpPr/>
          <p:nvPr/>
        </p:nvSpPr>
        <p:spPr>
          <a:xfrm>
            <a:off x="645090" y="2258147"/>
            <a:ext cx="6832948" cy="1569660"/>
          </a:xfrm>
          <a:prstGeom prst="rect">
            <a:avLst/>
          </a:prstGeom>
        </p:spPr>
        <p:txBody>
          <a:bodyPr wrap="square">
            <a:spAutoFit/>
          </a:bodyPr>
          <a:lstStyle/>
          <a:p>
            <a:pPr defTabSz="914378"/>
            <a:r>
              <a:rPr lang="en-US" sz="3200" dirty="0">
                <a:solidFill>
                  <a:srgbClr val="FFFFFF"/>
                </a:solidFill>
                <a:ea typeface="+mn-ea"/>
              </a:rPr>
              <a:t>• Positive response </a:t>
            </a:r>
          </a:p>
          <a:p>
            <a:pPr defTabSz="914378"/>
            <a:r>
              <a:rPr lang="en-US" sz="3200" dirty="0">
                <a:solidFill>
                  <a:srgbClr val="FFFFFF"/>
                </a:solidFill>
                <a:ea typeface="+mn-ea"/>
              </a:rPr>
              <a:t>• Questionable response </a:t>
            </a:r>
          </a:p>
          <a:p>
            <a:pPr defTabSz="914378"/>
            <a:r>
              <a:rPr lang="en-US" sz="3200" dirty="0">
                <a:solidFill>
                  <a:srgbClr val="FFFFFF"/>
                </a:solidFill>
                <a:ea typeface="+mn-ea"/>
              </a:rPr>
              <a:t>• Poor response</a:t>
            </a:r>
          </a:p>
        </p:txBody>
      </p:sp>
      <p:sp>
        <p:nvSpPr>
          <p:cNvPr id="5" name="Rectangle 4">
            <a:extLst>
              <a:ext uri="{FF2B5EF4-FFF2-40B4-BE49-F238E27FC236}">
                <a16:creationId xmlns:a16="http://schemas.microsoft.com/office/drawing/2014/main" id="{7339B51D-2C08-E541-97A7-BA6C4307D86E}"/>
              </a:ext>
            </a:extLst>
          </p:cNvPr>
          <p:cNvSpPr/>
          <p:nvPr/>
        </p:nvSpPr>
        <p:spPr>
          <a:xfrm>
            <a:off x="645090" y="501381"/>
            <a:ext cx="8281196" cy="1077218"/>
          </a:xfrm>
          <a:prstGeom prst="rect">
            <a:avLst/>
          </a:prstGeom>
        </p:spPr>
        <p:txBody>
          <a:bodyPr wrap="square">
            <a:spAutoFit/>
          </a:bodyPr>
          <a:lstStyle/>
          <a:p>
            <a:pPr defTabSz="914378"/>
            <a:r>
              <a:rPr lang="en-US" sz="3200" b="1" dirty="0">
                <a:solidFill>
                  <a:srgbClr val="FFFFFF"/>
                </a:solidFill>
                <a:ea typeface="+mn-ea"/>
              </a:rPr>
              <a:t>Response to Intervention: </a:t>
            </a:r>
          </a:p>
          <a:p>
            <a:pPr defTabSz="914378"/>
            <a:r>
              <a:rPr lang="en-US" sz="3200" b="1" dirty="0">
                <a:solidFill>
                  <a:srgbClr val="FFFFFF"/>
                </a:solidFill>
                <a:ea typeface="+mn-ea"/>
              </a:rPr>
              <a:t>OUTLINE A PROCESS to examine RTI</a:t>
            </a:r>
          </a:p>
        </p:txBody>
      </p:sp>
    </p:spTree>
    <p:extLst>
      <p:ext uri="{BB962C8B-B14F-4D97-AF65-F5344CB8AC3E}">
        <p14:creationId xmlns:p14="http://schemas.microsoft.com/office/powerpoint/2010/main" val="4226718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67F2B226-1BBA-462D-99E3-3E19CDEAB686}"/>
              </a:ext>
            </a:extLst>
          </p:cNvPr>
          <p:cNvPicPr>
            <a:picLocks noChangeAspect="1"/>
          </p:cNvPicPr>
          <p:nvPr/>
        </p:nvPicPr>
        <p:blipFill>
          <a:blip r:embed="rId2"/>
          <a:stretch>
            <a:fillRect/>
          </a:stretch>
        </p:blipFill>
        <p:spPr>
          <a:xfrm>
            <a:off x="837026" y="314325"/>
            <a:ext cx="6115050" cy="4514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5EE8549F-4DBE-4BD0-A087-50DB89B6F25E}"/>
              </a:ext>
            </a:extLst>
          </p:cNvPr>
          <p:cNvSpPr txBox="1"/>
          <p:nvPr/>
        </p:nvSpPr>
        <p:spPr>
          <a:xfrm>
            <a:off x="7397496" y="4521399"/>
            <a:ext cx="1609344" cy="307777"/>
          </a:xfrm>
          <a:prstGeom prst="rect">
            <a:avLst/>
          </a:prstGeom>
          <a:noFill/>
        </p:spPr>
        <p:txBody>
          <a:bodyPr wrap="square">
            <a:spAutoFit/>
          </a:bodyPr>
          <a:lstStyle/>
          <a:p>
            <a:pPr defTabSz="914378">
              <a:defRPr/>
            </a:pPr>
            <a:r>
              <a:rPr lang="en-US" i="1" dirty="0">
                <a:solidFill>
                  <a:srgbClr val="FFFFFF"/>
                </a:solidFill>
                <a:latin typeface="Hind Vadodara" panose="020B0604020202020204" charset="0"/>
                <a:ea typeface="+mn-ea"/>
                <a:cs typeface="Hind Vadodara" panose="020B0604020202020204" charset="0"/>
              </a:rPr>
              <a:t>Source: MO PBIS </a:t>
            </a:r>
          </a:p>
        </p:txBody>
      </p:sp>
    </p:spTree>
    <p:extLst>
      <p:ext uri="{BB962C8B-B14F-4D97-AF65-F5344CB8AC3E}">
        <p14:creationId xmlns:p14="http://schemas.microsoft.com/office/powerpoint/2010/main" val="3725299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B42BCCB-EA6B-BA4E-925F-D72A70FE5B2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EECDD44-A504-134F-990D-EE464099BB90}"/>
              </a:ext>
            </a:extLst>
          </p:cNvPr>
          <p:cNvSpPr>
            <a:spLocks noGrp="1"/>
          </p:cNvSpPr>
          <p:nvPr>
            <p:ph type="title"/>
          </p:nvPr>
        </p:nvSpPr>
        <p:spPr/>
        <p:txBody>
          <a:bodyPr/>
          <a:lstStyle/>
          <a:p>
            <a:endParaRPr lang="en-US"/>
          </a:p>
        </p:txBody>
      </p:sp>
      <p:pic>
        <p:nvPicPr>
          <p:cNvPr id="4" name="Picture 3" descr="Graphical user interface, application&#10;&#10;Description automatically generated">
            <a:extLst>
              <a:ext uri="{FF2B5EF4-FFF2-40B4-BE49-F238E27FC236}">
                <a16:creationId xmlns:a16="http://schemas.microsoft.com/office/drawing/2014/main" id="{17883AD4-5D2D-354C-95D5-6B3D11A78EAA}"/>
              </a:ext>
            </a:extLst>
          </p:cNvPr>
          <p:cNvPicPr>
            <a:picLocks noChangeAspect="1"/>
          </p:cNvPicPr>
          <p:nvPr/>
        </p:nvPicPr>
        <p:blipFill rotWithShape="1">
          <a:blip r:embed="rId2"/>
          <a:srcRect l="33105" t="23866" r="4186" b="20608"/>
          <a:stretch/>
        </p:blipFill>
        <p:spPr>
          <a:xfrm>
            <a:off x="529856" y="667697"/>
            <a:ext cx="8004132" cy="4429472"/>
          </a:xfrm>
          <a:prstGeom prst="rect">
            <a:avLst/>
          </a:prstGeom>
        </p:spPr>
      </p:pic>
    </p:spTree>
    <p:extLst>
      <p:ext uri="{BB962C8B-B14F-4D97-AF65-F5344CB8AC3E}">
        <p14:creationId xmlns:p14="http://schemas.microsoft.com/office/powerpoint/2010/main" val="3403343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p:nvPr/>
        </p:nvSpPr>
        <p:spPr>
          <a:xfrm>
            <a:off x="3886200" y="114300"/>
            <a:ext cx="1485900" cy="457200"/>
          </a:xfrm>
          <a:prstGeom prst="rect">
            <a:avLst/>
          </a:prstGeom>
          <a:solidFill>
            <a:srgbClr val="0070C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dirty="0">
                <a:solidFill>
                  <a:srgbClr val="FFFFFF"/>
                </a:solidFill>
                <a:latin typeface="Libre Baskerville"/>
                <a:ea typeface="Libre Baskerville"/>
                <a:cs typeface="Libre Baskerville"/>
                <a:sym typeface="Libre Baskerville"/>
              </a:rPr>
              <a:t>Were data collected?</a:t>
            </a:r>
            <a:endParaRPr sz="1050" dirty="0">
              <a:ea typeface="+mn-ea"/>
            </a:endParaRPr>
          </a:p>
        </p:txBody>
      </p:sp>
      <p:sp>
        <p:nvSpPr>
          <p:cNvPr id="185" name="Google Shape;185;p21"/>
          <p:cNvSpPr/>
          <p:nvPr/>
        </p:nvSpPr>
        <p:spPr>
          <a:xfrm>
            <a:off x="3257550" y="742950"/>
            <a:ext cx="685800" cy="457200"/>
          </a:xfrm>
          <a:prstGeom prst="rect">
            <a:avLst/>
          </a:prstGeom>
          <a:solidFill>
            <a:srgbClr val="00B05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a:solidFill>
                  <a:srgbClr val="FFFFFF"/>
                </a:solidFill>
                <a:latin typeface="Libre Baskerville"/>
                <a:ea typeface="Libre Baskerville"/>
                <a:cs typeface="Libre Baskerville"/>
                <a:sym typeface="Libre Baskerville"/>
              </a:rPr>
              <a:t>YES</a:t>
            </a:r>
            <a:endParaRPr sz="1050">
              <a:ea typeface="+mn-ea"/>
            </a:endParaRPr>
          </a:p>
        </p:txBody>
      </p:sp>
      <p:sp>
        <p:nvSpPr>
          <p:cNvPr id="186" name="Google Shape;186;p21"/>
          <p:cNvSpPr/>
          <p:nvPr/>
        </p:nvSpPr>
        <p:spPr>
          <a:xfrm>
            <a:off x="5314950" y="742950"/>
            <a:ext cx="685800" cy="457200"/>
          </a:xfrm>
          <a:prstGeom prst="rect">
            <a:avLst/>
          </a:prstGeom>
          <a:solidFill>
            <a:srgbClr val="FF000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a:solidFill>
                  <a:srgbClr val="FFFFFF"/>
                </a:solidFill>
                <a:latin typeface="Libre Baskerville"/>
                <a:ea typeface="Libre Baskerville"/>
                <a:cs typeface="Libre Baskerville"/>
                <a:sym typeface="Libre Baskerville"/>
              </a:rPr>
              <a:t>NO</a:t>
            </a:r>
            <a:endParaRPr sz="1050">
              <a:ea typeface="+mn-ea"/>
            </a:endParaRPr>
          </a:p>
        </p:txBody>
      </p:sp>
      <p:sp>
        <p:nvSpPr>
          <p:cNvPr id="187" name="Google Shape;187;p21"/>
          <p:cNvSpPr/>
          <p:nvPr/>
        </p:nvSpPr>
        <p:spPr>
          <a:xfrm>
            <a:off x="2857500" y="1485900"/>
            <a:ext cx="1485900" cy="457200"/>
          </a:xfrm>
          <a:prstGeom prst="rect">
            <a:avLst/>
          </a:prstGeom>
          <a:solidFill>
            <a:srgbClr val="0070C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dirty="0">
                <a:solidFill>
                  <a:srgbClr val="FFFFFF"/>
                </a:solidFill>
                <a:latin typeface="Libre Baskerville"/>
                <a:ea typeface="Libre Baskerville"/>
                <a:cs typeface="Libre Baskerville"/>
                <a:sym typeface="Libre Baskerville"/>
              </a:rPr>
              <a:t>Are goals being met?</a:t>
            </a:r>
            <a:endParaRPr sz="1050" dirty="0">
              <a:ea typeface="+mn-ea"/>
            </a:endParaRPr>
          </a:p>
        </p:txBody>
      </p:sp>
      <p:sp>
        <p:nvSpPr>
          <p:cNvPr id="188" name="Google Shape;188;p21"/>
          <p:cNvSpPr/>
          <p:nvPr/>
        </p:nvSpPr>
        <p:spPr>
          <a:xfrm>
            <a:off x="5600700" y="1371600"/>
            <a:ext cx="1885950" cy="12573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indent="-76198" defTabSz="914378">
              <a:buClr>
                <a:srgbClr val="FFFFFF"/>
              </a:buClr>
              <a:buSzPts val="1600"/>
              <a:buFont typeface="Arial"/>
              <a:buChar char="•"/>
              <a:defRPr/>
            </a:pPr>
            <a:r>
              <a:rPr lang="en-US" sz="1200">
                <a:solidFill>
                  <a:srgbClr val="292C73">
                    <a:lumMod val="50000"/>
                  </a:srgbClr>
                </a:solidFill>
                <a:latin typeface="Libre Baskerville"/>
                <a:ea typeface="Libre Baskerville"/>
                <a:cs typeface="Libre Baskerville"/>
                <a:sym typeface="Libre Baskerville"/>
              </a:rPr>
              <a:t>Problem solve data collection—determine how to get data</a:t>
            </a:r>
            <a:endParaRPr sz="900">
              <a:solidFill>
                <a:srgbClr val="292C73">
                  <a:lumMod val="50000"/>
                </a:srgbClr>
              </a:solidFill>
              <a:ea typeface="+mn-ea"/>
            </a:endParaRPr>
          </a:p>
          <a:p>
            <a:pPr indent="-76198" defTabSz="914378">
              <a:buClr>
                <a:srgbClr val="FFFFFF"/>
              </a:buClr>
              <a:buSzPts val="1600"/>
              <a:buFont typeface="Arial"/>
              <a:buChar char="•"/>
              <a:defRPr/>
            </a:pPr>
            <a:r>
              <a:rPr lang="en-US" sz="1200">
                <a:solidFill>
                  <a:srgbClr val="292C73">
                    <a:lumMod val="50000"/>
                  </a:srgbClr>
                </a:solidFill>
                <a:latin typeface="Libre Baskerville"/>
                <a:ea typeface="Libre Baskerville"/>
                <a:cs typeface="Libre Baskerville"/>
                <a:sym typeface="Libre Baskerville"/>
              </a:rPr>
              <a:t>Collect data for 2 weeks and reconvene</a:t>
            </a:r>
            <a:endParaRPr sz="900">
              <a:solidFill>
                <a:srgbClr val="292C73">
                  <a:lumMod val="50000"/>
                </a:srgbClr>
              </a:solidFill>
              <a:ea typeface="+mn-ea"/>
            </a:endParaRPr>
          </a:p>
          <a:p>
            <a:pPr algn="ctr" defTabSz="914378">
              <a:defRPr/>
            </a:pPr>
            <a:endParaRPr sz="1350">
              <a:solidFill>
                <a:srgbClr val="292C73">
                  <a:lumMod val="50000"/>
                </a:srgbClr>
              </a:solidFill>
              <a:latin typeface="Libre Baskerville"/>
              <a:ea typeface="Libre Baskerville"/>
              <a:cs typeface="Libre Baskerville"/>
              <a:sym typeface="Libre Baskerville"/>
            </a:endParaRPr>
          </a:p>
        </p:txBody>
      </p:sp>
      <p:sp>
        <p:nvSpPr>
          <p:cNvPr id="189" name="Google Shape;189;p21"/>
          <p:cNvSpPr/>
          <p:nvPr/>
        </p:nvSpPr>
        <p:spPr>
          <a:xfrm>
            <a:off x="1428750" y="2628900"/>
            <a:ext cx="1885950" cy="12573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indent="-85723" defTabSz="914378">
              <a:buClr>
                <a:srgbClr val="FFFFFF"/>
              </a:buClr>
              <a:buSzPts val="1800"/>
              <a:buFont typeface="Arial"/>
              <a:buChar char="•"/>
              <a:defRPr/>
            </a:pPr>
            <a:r>
              <a:rPr lang="en-US" sz="1350" dirty="0">
                <a:solidFill>
                  <a:srgbClr val="292C73">
                    <a:lumMod val="50000"/>
                  </a:srgbClr>
                </a:solidFill>
                <a:latin typeface="Libre Baskerville"/>
                <a:ea typeface="Libre Baskerville"/>
                <a:cs typeface="Libre Baskerville"/>
                <a:sym typeface="Libre Baskerville"/>
              </a:rPr>
              <a:t>Celebrate and continue</a:t>
            </a:r>
            <a:endParaRPr sz="1050" dirty="0">
              <a:solidFill>
                <a:srgbClr val="292C73">
                  <a:lumMod val="50000"/>
                </a:srgbClr>
              </a:solidFill>
              <a:ea typeface="+mn-ea"/>
            </a:endParaRPr>
          </a:p>
          <a:p>
            <a:pPr indent="-85723" defTabSz="914378">
              <a:buClr>
                <a:srgbClr val="FFFFFF"/>
              </a:buClr>
              <a:buSzPts val="1800"/>
              <a:buFont typeface="Arial"/>
              <a:buChar char="•"/>
              <a:defRPr/>
            </a:pPr>
            <a:r>
              <a:rPr lang="en-US" sz="1350" dirty="0">
                <a:solidFill>
                  <a:srgbClr val="292C73">
                    <a:lumMod val="50000"/>
                  </a:srgbClr>
                </a:solidFill>
                <a:latin typeface="Libre Baskerville"/>
                <a:ea typeface="Libre Baskerville"/>
                <a:cs typeface="Libre Baskerville"/>
                <a:sym typeface="Libre Baskerville"/>
              </a:rPr>
              <a:t>Have plan for fading</a:t>
            </a:r>
            <a:endParaRPr sz="1050" dirty="0">
              <a:solidFill>
                <a:srgbClr val="292C73">
                  <a:lumMod val="50000"/>
                </a:srgbClr>
              </a:solidFill>
              <a:ea typeface="+mn-ea"/>
            </a:endParaRPr>
          </a:p>
          <a:p>
            <a:pPr defTabSz="914378">
              <a:buClr>
                <a:prstClr val="black"/>
              </a:buClr>
              <a:buSzPts val="1800"/>
              <a:defRPr/>
            </a:pPr>
            <a:endParaRPr sz="1350" dirty="0">
              <a:solidFill>
                <a:srgbClr val="292C73">
                  <a:lumMod val="50000"/>
                </a:srgbClr>
              </a:solidFill>
              <a:latin typeface="Libre Baskerville"/>
              <a:ea typeface="Libre Baskerville"/>
              <a:cs typeface="Libre Baskerville"/>
              <a:sym typeface="Libre Baskerville"/>
            </a:endParaRPr>
          </a:p>
          <a:p>
            <a:pPr algn="ctr" defTabSz="914378">
              <a:defRPr/>
            </a:pPr>
            <a:endParaRPr sz="1350" dirty="0">
              <a:solidFill>
                <a:srgbClr val="292C73">
                  <a:lumMod val="50000"/>
                </a:srgbClr>
              </a:solidFill>
              <a:latin typeface="Libre Baskerville"/>
              <a:ea typeface="Libre Baskerville"/>
              <a:cs typeface="Libre Baskerville"/>
              <a:sym typeface="Libre Baskerville"/>
            </a:endParaRPr>
          </a:p>
        </p:txBody>
      </p:sp>
      <p:sp>
        <p:nvSpPr>
          <p:cNvPr id="190" name="Google Shape;190;p21"/>
          <p:cNvSpPr/>
          <p:nvPr/>
        </p:nvSpPr>
        <p:spPr>
          <a:xfrm>
            <a:off x="3714750" y="2686050"/>
            <a:ext cx="1771650" cy="571500"/>
          </a:xfrm>
          <a:prstGeom prst="rect">
            <a:avLst/>
          </a:prstGeom>
          <a:solidFill>
            <a:srgbClr val="0070C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a:solidFill>
                  <a:srgbClr val="FFFFFF"/>
                </a:solidFill>
                <a:latin typeface="Libre Baskerville"/>
                <a:ea typeface="Libre Baskerville"/>
                <a:cs typeface="Libre Baskerville"/>
                <a:sym typeface="Libre Baskerville"/>
              </a:rPr>
              <a:t>Is plan being implemented as designed?</a:t>
            </a:r>
            <a:endParaRPr sz="1050">
              <a:ea typeface="+mn-ea"/>
            </a:endParaRPr>
          </a:p>
        </p:txBody>
      </p:sp>
      <p:sp>
        <p:nvSpPr>
          <p:cNvPr id="191" name="Google Shape;191;p21"/>
          <p:cNvSpPr/>
          <p:nvPr/>
        </p:nvSpPr>
        <p:spPr>
          <a:xfrm>
            <a:off x="3943350" y="3371850"/>
            <a:ext cx="685800" cy="457200"/>
          </a:xfrm>
          <a:prstGeom prst="rect">
            <a:avLst/>
          </a:prstGeom>
          <a:solidFill>
            <a:srgbClr val="00B05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a:solidFill>
                  <a:srgbClr val="FFFFFF"/>
                </a:solidFill>
                <a:latin typeface="Libre Baskerville"/>
                <a:ea typeface="Libre Baskerville"/>
                <a:cs typeface="Libre Baskerville"/>
                <a:sym typeface="Libre Baskerville"/>
              </a:rPr>
              <a:t>YES</a:t>
            </a:r>
            <a:endParaRPr sz="1050">
              <a:ea typeface="+mn-ea"/>
            </a:endParaRPr>
          </a:p>
        </p:txBody>
      </p:sp>
      <p:sp>
        <p:nvSpPr>
          <p:cNvPr id="192" name="Google Shape;192;p21"/>
          <p:cNvSpPr/>
          <p:nvPr/>
        </p:nvSpPr>
        <p:spPr>
          <a:xfrm>
            <a:off x="4914900" y="3371850"/>
            <a:ext cx="685800" cy="457200"/>
          </a:xfrm>
          <a:prstGeom prst="rect">
            <a:avLst/>
          </a:prstGeom>
          <a:solidFill>
            <a:srgbClr val="FF000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a:solidFill>
                  <a:srgbClr val="FFFFFF"/>
                </a:solidFill>
                <a:latin typeface="Libre Baskerville"/>
                <a:ea typeface="Libre Baskerville"/>
                <a:cs typeface="Libre Baskerville"/>
                <a:sym typeface="Libre Baskerville"/>
              </a:rPr>
              <a:t>NO</a:t>
            </a:r>
            <a:endParaRPr sz="1050">
              <a:ea typeface="+mn-ea"/>
            </a:endParaRPr>
          </a:p>
        </p:txBody>
      </p:sp>
      <p:sp>
        <p:nvSpPr>
          <p:cNvPr id="193" name="Google Shape;193;p21"/>
          <p:cNvSpPr/>
          <p:nvPr/>
        </p:nvSpPr>
        <p:spPr>
          <a:xfrm>
            <a:off x="2686050" y="4000500"/>
            <a:ext cx="2000250" cy="8001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defTabSz="914378">
              <a:buClr>
                <a:prstClr val="black"/>
              </a:buClr>
              <a:buSzPts val="1800"/>
              <a:defRPr/>
            </a:pPr>
            <a:endParaRPr sz="1350" dirty="0">
              <a:solidFill>
                <a:srgbClr val="292C73">
                  <a:lumMod val="50000"/>
                </a:srgbClr>
              </a:solidFill>
              <a:latin typeface="Libre Baskerville"/>
              <a:ea typeface="Libre Baskerville"/>
              <a:cs typeface="Libre Baskerville"/>
              <a:sym typeface="Libre Baskerville"/>
            </a:endParaRPr>
          </a:p>
          <a:p>
            <a:pPr defTabSz="914378">
              <a:buClr>
                <a:prstClr val="black"/>
              </a:buClr>
              <a:buSzPts val="1800"/>
              <a:defRPr/>
            </a:pPr>
            <a:endParaRPr sz="1350" dirty="0">
              <a:solidFill>
                <a:srgbClr val="292C73">
                  <a:lumMod val="50000"/>
                </a:srgbClr>
              </a:solidFill>
              <a:latin typeface="Libre Baskerville"/>
              <a:ea typeface="Libre Baskerville"/>
              <a:cs typeface="Libre Baskerville"/>
              <a:sym typeface="Libre Baskerville"/>
            </a:endParaRPr>
          </a:p>
          <a:p>
            <a:pPr indent="-85723" defTabSz="914378">
              <a:buClr>
                <a:srgbClr val="FFFFFF"/>
              </a:buClr>
              <a:buSzPts val="1800"/>
              <a:buFont typeface="Arial"/>
              <a:buChar char="•"/>
              <a:defRPr/>
            </a:pPr>
            <a:r>
              <a:rPr lang="en-US" sz="1350" dirty="0">
                <a:solidFill>
                  <a:srgbClr val="292C73">
                    <a:lumMod val="50000"/>
                  </a:srgbClr>
                </a:solidFill>
                <a:latin typeface="Libre Baskerville"/>
                <a:ea typeface="Libre Baskerville"/>
                <a:cs typeface="Libre Baskerville"/>
                <a:sym typeface="Libre Baskerville"/>
              </a:rPr>
              <a:t>Modify intervention</a:t>
            </a:r>
            <a:endParaRPr sz="1050" dirty="0">
              <a:solidFill>
                <a:srgbClr val="292C73">
                  <a:lumMod val="50000"/>
                </a:srgbClr>
              </a:solidFill>
              <a:ea typeface="+mn-ea"/>
            </a:endParaRPr>
          </a:p>
          <a:p>
            <a:pPr indent="-85723" defTabSz="914378">
              <a:buClr>
                <a:srgbClr val="FFFFFF"/>
              </a:buClr>
              <a:buSzPts val="1800"/>
              <a:buFont typeface="Arial"/>
              <a:buChar char="•"/>
              <a:defRPr/>
            </a:pPr>
            <a:r>
              <a:rPr lang="en-US" sz="1350" dirty="0">
                <a:solidFill>
                  <a:srgbClr val="292C73">
                    <a:lumMod val="50000"/>
                  </a:srgbClr>
                </a:solidFill>
                <a:latin typeface="Libre Baskerville"/>
                <a:ea typeface="Libre Baskerville"/>
                <a:cs typeface="Libre Baskerville"/>
                <a:sym typeface="Libre Baskerville"/>
              </a:rPr>
              <a:t>Intensify</a:t>
            </a:r>
            <a:endParaRPr sz="1050" dirty="0">
              <a:solidFill>
                <a:srgbClr val="292C73">
                  <a:lumMod val="50000"/>
                </a:srgbClr>
              </a:solidFill>
              <a:ea typeface="+mn-ea"/>
            </a:endParaRPr>
          </a:p>
          <a:p>
            <a:pPr defTabSz="914378">
              <a:buClr>
                <a:prstClr val="black"/>
              </a:buClr>
              <a:buSzPts val="1800"/>
              <a:defRPr/>
            </a:pPr>
            <a:endParaRPr sz="1350" dirty="0">
              <a:solidFill>
                <a:srgbClr val="292C73">
                  <a:lumMod val="50000"/>
                </a:srgbClr>
              </a:solidFill>
              <a:latin typeface="Libre Baskerville"/>
              <a:ea typeface="Libre Baskerville"/>
              <a:cs typeface="Libre Baskerville"/>
              <a:sym typeface="Libre Baskerville"/>
            </a:endParaRPr>
          </a:p>
          <a:p>
            <a:pPr defTabSz="914378">
              <a:buClr>
                <a:prstClr val="black"/>
              </a:buClr>
              <a:buSzPts val="1800"/>
              <a:defRPr/>
            </a:pPr>
            <a:endParaRPr sz="1350" dirty="0">
              <a:solidFill>
                <a:srgbClr val="292C73">
                  <a:lumMod val="50000"/>
                </a:srgbClr>
              </a:solidFill>
              <a:latin typeface="Libre Baskerville"/>
              <a:ea typeface="Libre Baskerville"/>
              <a:cs typeface="Libre Baskerville"/>
              <a:sym typeface="Libre Baskerville"/>
            </a:endParaRPr>
          </a:p>
          <a:p>
            <a:pPr algn="ctr" defTabSz="914378">
              <a:defRPr/>
            </a:pPr>
            <a:endParaRPr sz="1350" dirty="0">
              <a:solidFill>
                <a:srgbClr val="292C73">
                  <a:lumMod val="50000"/>
                </a:srgbClr>
              </a:solidFill>
              <a:latin typeface="Libre Baskerville"/>
              <a:ea typeface="Libre Baskerville"/>
              <a:cs typeface="Libre Baskerville"/>
              <a:sym typeface="Libre Baskerville"/>
            </a:endParaRPr>
          </a:p>
        </p:txBody>
      </p:sp>
      <p:sp>
        <p:nvSpPr>
          <p:cNvPr id="194" name="Google Shape;194;p21"/>
          <p:cNvSpPr/>
          <p:nvPr/>
        </p:nvSpPr>
        <p:spPr>
          <a:xfrm>
            <a:off x="5200650" y="4000500"/>
            <a:ext cx="2571750" cy="11430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defTabSz="914378">
              <a:buClr>
                <a:prstClr val="black"/>
              </a:buClr>
              <a:buSzPts val="1800"/>
              <a:defRPr/>
            </a:pPr>
            <a:endParaRPr sz="1350">
              <a:solidFill>
                <a:srgbClr val="292C73">
                  <a:lumMod val="50000"/>
                </a:srgbClr>
              </a:solidFill>
              <a:latin typeface="Libre Baskerville"/>
              <a:ea typeface="Libre Baskerville"/>
              <a:cs typeface="Libre Baskerville"/>
              <a:sym typeface="Libre Baskerville"/>
            </a:endParaRPr>
          </a:p>
          <a:p>
            <a:pPr defTabSz="914378">
              <a:buClr>
                <a:prstClr val="black"/>
              </a:buClr>
              <a:buSzPts val="1800"/>
              <a:defRPr/>
            </a:pPr>
            <a:endParaRPr sz="1350">
              <a:solidFill>
                <a:srgbClr val="292C73">
                  <a:lumMod val="50000"/>
                </a:srgbClr>
              </a:solidFill>
              <a:latin typeface="Libre Baskerville"/>
              <a:ea typeface="Libre Baskerville"/>
              <a:cs typeface="Libre Baskerville"/>
              <a:sym typeface="Libre Baskerville"/>
            </a:endParaRPr>
          </a:p>
          <a:p>
            <a:pPr indent="-85723" defTabSz="914378">
              <a:buClr>
                <a:srgbClr val="FFFFFF"/>
              </a:buClr>
              <a:buSzPts val="1800"/>
              <a:buFont typeface="Arial"/>
              <a:buChar char="•"/>
              <a:defRPr/>
            </a:pPr>
            <a:r>
              <a:rPr lang="en-US" sz="1350">
                <a:solidFill>
                  <a:srgbClr val="292C73">
                    <a:lumMod val="50000"/>
                  </a:srgbClr>
                </a:solidFill>
                <a:latin typeface="Libre Baskerville"/>
                <a:ea typeface="Libre Baskerville"/>
                <a:cs typeface="Libre Baskerville"/>
                <a:sym typeface="Libre Baskerville"/>
              </a:rPr>
              <a:t>Problem solve barriers to implementation</a:t>
            </a:r>
            <a:endParaRPr sz="1050">
              <a:solidFill>
                <a:srgbClr val="292C73">
                  <a:lumMod val="50000"/>
                </a:srgbClr>
              </a:solidFill>
              <a:ea typeface="+mn-ea"/>
            </a:endParaRPr>
          </a:p>
          <a:p>
            <a:pPr indent="-85723" defTabSz="914378">
              <a:buClr>
                <a:srgbClr val="FFFFFF"/>
              </a:buClr>
              <a:buSzPts val="1800"/>
              <a:buFont typeface="Arial"/>
              <a:buChar char="•"/>
              <a:defRPr/>
            </a:pPr>
            <a:r>
              <a:rPr lang="en-US" sz="1350">
                <a:solidFill>
                  <a:srgbClr val="292C73">
                    <a:lumMod val="50000"/>
                  </a:srgbClr>
                </a:solidFill>
                <a:latin typeface="Libre Baskerville"/>
                <a:ea typeface="Libre Baskerville"/>
                <a:cs typeface="Libre Baskerville"/>
                <a:sym typeface="Libre Baskerville"/>
              </a:rPr>
              <a:t>Collect data and reconvene </a:t>
            </a:r>
            <a:endParaRPr sz="1050">
              <a:solidFill>
                <a:srgbClr val="292C73">
                  <a:lumMod val="50000"/>
                </a:srgbClr>
              </a:solidFill>
              <a:ea typeface="+mn-ea"/>
            </a:endParaRPr>
          </a:p>
          <a:p>
            <a:pPr defTabSz="914378">
              <a:buClr>
                <a:prstClr val="black"/>
              </a:buClr>
              <a:buSzPts val="1800"/>
              <a:defRPr/>
            </a:pPr>
            <a:endParaRPr sz="1350">
              <a:solidFill>
                <a:srgbClr val="292C73">
                  <a:lumMod val="50000"/>
                </a:srgbClr>
              </a:solidFill>
              <a:latin typeface="Libre Baskerville"/>
              <a:ea typeface="Libre Baskerville"/>
              <a:cs typeface="Libre Baskerville"/>
              <a:sym typeface="Libre Baskerville"/>
            </a:endParaRPr>
          </a:p>
          <a:p>
            <a:pPr defTabSz="914378">
              <a:buClr>
                <a:prstClr val="black"/>
              </a:buClr>
              <a:buSzPts val="1800"/>
              <a:defRPr/>
            </a:pPr>
            <a:endParaRPr sz="1350">
              <a:solidFill>
                <a:srgbClr val="292C73">
                  <a:lumMod val="50000"/>
                </a:srgbClr>
              </a:solidFill>
              <a:latin typeface="Libre Baskerville"/>
              <a:ea typeface="Libre Baskerville"/>
              <a:cs typeface="Libre Baskerville"/>
              <a:sym typeface="Libre Baskerville"/>
            </a:endParaRPr>
          </a:p>
          <a:p>
            <a:pPr algn="ctr" defTabSz="914378">
              <a:defRPr/>
            </a:pPr>
            <a:endParaRPr sz="1350">
              <a:solidFill>
                <a:srgbClr val="292C73">
                  <a:lumMod val="50000"/>
                </a:srgbClr>
              </a:solidFill>
              <a:latin typeface="Libre Baskerville"/>
              <a:ea typeface="Libre Baskerville"/>
              <a:cs typeface="Libre Baskerville"/>
              <a:sym typeface="Libre Baskerville"/>
            </a:endParaRPr>
          </a:p>
        </p:txBody>
      </p:sp>
      <p:sp>
        <p:nvSpPr>
          <p:cNvPr id="195" name="Google Shape;195;p21"/>
          <p:cNvSpPr/>
          <p:nvPr/>
        </p:nvSpPr>
        <p:spPr>
          <a:xfrm>
            <a:off x="2743200" y="2057400"/>
            <a:ext cx="685800" cy="457200"/>
          </a:xfrm>
          <a:prstGeom prst="rect">
            <a:avLst/>
          </a:prstGeom>
          <a:solidFill>
            <a:srgbClr val="00B05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a:solidFill>
                  <a:srgbClr val="FFFFFF"/>
                </a:solidFill>
                <a:latin typeface="Libre Baskerville"/>
                <a:ea typeface="Libre Baskerville"/>
                <a:cs typeface="Libre Baskerville"/>
                <a:sym typeface="Libre Baskerville"/>
              </a:rPr>
              <a:t>YES</a:t>
            </a:r>
            <a:endParaRPr sz="1050">
              <a:ea typeface="+mn-ea"/>
            </a:endParaRPr>
          </a:p>
        </p:txBody>
      </p:sp>
      <p:sp>
        <p:nvSpPr>
          <p:cNvPr id="196" name="Google Shape;196;p21"/>
          <p:cNvSpPr/>
          <p:nvPr/>
        </p:nvSpPr>
        <p:spPr>
          <a:xfrm>
            <a:off x="3714750" y="2057400"/>
            <a:ext cx="685800" cy="457200"/>
          </a:xfrm>
          <a:prstGeom prst="rect">
            <a:avLst/>
          </a:prstGeom>
          <a:solidFill>
            <a:srgbClr val="FF000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algn="ctr" defTabSz="914378">
              <a:defRPr/>
            </a:pPr>
            <a:r>
              <a:rPr lang="en-US" sz="1350">
                <a:solidFill>
                  <a:srgbClr val="FFFFFF"/>
                </a:solidFill>
                <a:latin typeface="Libre Baskerville"/>
                <a:ea typeface="Libre Baskerville"/>
                <a:cs typeface="Libre Baskerville"/>
                <a:sym typeface="Libre Baskerville"/>
              </a:rPr>
              <a:t>NO</a:t>
            </a:r>
            <a:endParaRPr sz="1050">
              <a:ea typeface="+mn-ea"/>
            </a:endParaRPr>
          </a:p>
        </p:txBody>
      </p:sp>
      <p:cxnSp>
        <p:nvCxnSpPr>
          <p:cNvPr id="197" name="Google Shape;197;p21"/>
          <p:cNvCxnSpPr/>
          <p:nvPr/>
        </p:nvCxnSpPr>
        <p:spPr>
          <a:xfrm flipH="1">
            <a:off x="3943350" y="571500"/>
            <a:ext cx="228600" cy="171450"/>
          </a:xfrm>
          <a:prstGeom prst="straightConnector1">
            <a:avLst/>
          </a:prstGeom>
          <a:noFill/>
          <a:ln w="9525" cap="flat" cmpd="sng">
            <a:solidFill>
              <a:srgbClr val="AF3408"/>
            </a:solidFill>
            <a:prstDash val="solid"/>
            <a:round/>
            <a:headEnd type="none" w="med" len="med"/>
            <a:tailEnd type="stealth" w="med" len="med"/>
          </a:ln>
        </p:spPr>
      </p:cxnSp>
      <p:cxnSp>
        <p:nvCxnSpPr>
          <p:cNvPr id="198" name="Google Shape;198;p21"/>
          <p:cNvCxnSpPr/>
          <p:nvPr/>
        </p:nvCxnSpPr>
        <p:spPr>
          <a:xfrm>
            <a:off x="5257800" y="571500"/>
            <a:ext cx="228600" cy="171450"/>
          </a:xfrm>
          <a:prstGeom prst="straightConnector1">
            <a:avLst/>
          </a:prstGeom>
          <a:noFill/>
          <a:ln w="9525" cap="flat" cmpd="sng">
            <a:solidFill>
              <a:schemeClr val="accent1"/>
            </a:solidFill>
            <a:prstDash val="solid"/>
            <a:round/>
            <a:headEnd type="none" w="sm" len="sm"/>
            <a:tailEnd type="stealth" w="med" len="med"/>
          </a:ln>
        </p:spPr>
      </p:cxnSp>
      <p:cxnSp>
        <p:nvCxnSpPr>
          <p:cNvPr id="199" name="Google Shape;199;p21"/>
          <p:cNvCxnSpPr>
            <a:stCxn id="185" idx="2"/>
            <a:endCxn id="187" idx="0"/>
          </p:cNvCxnSpPr>
          <p:nvPr/>
        </p:nvCxnSpPr>
        <p:spPr>
          <a:xfrm>
            <a:off x="3600450" y="1200150"/>
            <a:ext cx="0" cy="285750"/>
          </a:xfrm>
          <a:prstGeom prst="straightConnector1">
            <a:avLst/>
          </a:prstGeom>
          <a:noFill/>
          <a:ln w="9525" cap="flat" cmpd="sng">
            <a:solidFill>
              <a:schemeClr val="accent1"/>
            </a:solidFill>
            <a:prstDash val="solid"/>
            <a:round/>
            <a:headEnd type="none" w="sm" len="sm"/>
            <a:tailEnd type="stealth" w="med" len="med"/>
          </a:ln>
        </p:spPr>
      </p:cxnSp>
      <p:cxnSp>
        <p:nvCxnSpPr>
          <p:cNvPr id="200" name="Google Shape;200;p21"/>
          <p:cNvCxnSpPr/>
          <p:nvPr/>
        </p:nvCxnSpPr>
        <p:spPr>
          <a:xfrm rot="-5400000" flipH="1">
            <a:off x="5772150" y="1200150"/>
            <a:ext cx="171450" cy="171450"/>
          </a:xfrm>
          <a:prstGeom prst="straightConnector1">
            <a:avLst/>
          </a:prstGeom>
          <a:noFill/>
          <a:ln w="9525" cap="flat" cmpd="sng">
            <a:solidFill>
              <a:srgbClr val="AF3408"/>
            </a:solidFill>
            <a:prstDash val="solid"/>
            <a:round/>
            <a:headEnd type="none" w="med" len="med"/>
            <a:tailEnd type="stealth" w="med" len="med"/>
          </a:ln>
        </p:spPr>
      </p:cxnSp>
      <p:cxnSp>
        <p:nvCxnSpPr>
          <p:cNvPr id="201" name="Google Shape;201;p21"/>
          <p:cNvCxnSpPr>
            <a:stCxn id="187" idx="2"/>
          </p:cNvCxnSpPr>
          <p:nvPr/>
        </p:nvCxnSpPr>
        <p:spPr>
          <a:xfrm flipH="1">
            <a:off x="3200400" y="1943100"/>
            <a:ext cx="400050" cy="114300"/>
          </a:xfrm>
          <a:prstGeom prst="straightConnector1">
            <a:avLst/>
          </a:prstGeom>
          <a:noFill/>
          <a:ln w="9525" cap="flat" cmpd="sng">
            <a:solidFill>
              <a:schemeClr val="accent1"/>
            </a:solidFill>
            <a:prstDash val="solid"/>
            <a:round/>
            <a:headEnd type="none" w="sm" len="sm"/>
            <a:tailEnd type="stealth" w="med" len="med"/>
          </a:ln>
        </p:spPr>
      </p:cxnSp>
      <p:cxnSp>
        <p:nvCxnSpPr>
          <p:cNvPr id="202" name="Google Shape;202;p21"/>
          <p:cNvCxnSpPr>
            <a:stCxn id="187" idx="2"/>
          </p:cNvCxnSpPr>
          <p:nvPr/>
        </p:nvCxnSpPr>
        <p:spPr>
          <a:xfrm>
            <a:off x="3600450" y="1943100"/>
            <a:ext cx="342900" cy="114300"/>
          </a:xfrm>
          <a:prstGeom prst="straightConnector1">
            <a:avLst/>
          </a:prstGeom>
          <a:noFill/>
          <a:ln w="9525" cap="flat" cmpd="sng">
            <a:solidFill>
              <a:srgbClr val="AF3408"/>
            </a:solidFill>
            <a:prstDash val="solid"/>
            <a:round/>
            <a:headEnd type="none" w="med" len="med"/>
            <a:tailEnd type="stealth" w="med" len="med"/>
          </a:ln>
        </p:spPr>
      </p:cxnSp>
      <p:cxnSp>
        <p:nvCxnSpPr>
          <p:cNvPr id="203" name="Google Shape;203;p21"/>
          <p:cNvCxnSpPr>
            <a:stCxn id="195" idx="2"/>
          </p:cNvCxnSpPr>
          <p:nvPr/>
        </p:nvCxnSpPr>
        <p:spPr>
          <a:xfrm flipH="1">
            <a:off x="2743200" y="2514600"/>
            <a:ext cx="342900" cy="114300"/>
          </a:xfrm>
          <a:prstGeom prst="straightConnector1">
            <a:avLst/>
          </a:prstGeom>
          <a:noFill/>
          <a:ln w="9525" cap="flat" cmpd="sng">
            <a:solidFill>
              <a:schemeClr val="accent1"/>
            </a:solidFill>
            <a:prstDash val="solid"/>
            <a:round/>
            <a:headEnd type="none" w="sm" len="sm"/>
            <a:tailEnd type="stealth" w="med" len="med"/>
          </a:ln>
        </p:spPr>
      </p:cxnSp>
      <p:cxnSp>
        <p:nvCxnSpPr>
          <p:cNvPr id="204" name="Google Shape;204;p21"/>
          <p:cNvCxnSpPr>
            <a:stCxn id="196" idx="2"/>
          </p:cNvCxnSpPr>
          <p:nvPr/>
        </p:nvCxnSpPr>
        <p:spPr>
          <a:xfrm>
            <a:off x="4057650" y="2514600"/>
            <a:ext cx="285750" cy="171450"/>
          </a:xfrm>
          <a:prstGeom prst="straightConnector1">
            <a:avLst/>
          </a:prstGeom>
          <a:noFill/>
          <a:ln w="9525" cap="flat" cmpd="sng">
            <a:solidFill>
              <a:srgbClr val="AF3408"/>
            </a:solidFill>
            <a:prstDash val="solid"/>
            <a:round/>
            <a:headEnd type="none" w="med" len="med"/>
            <a:tailEnd type="stealth" w="med" len="med"/>
          </a:ln>
        </p:spPr>
      </p:cxnSp>
      <p:cxnSp>
        <p:nvCxnSpPr>
          <p:cNvPr id="205" name="Google Shape;205;p21"/>
          <p:cNvCxnSpPr>
            <a:stCxn id="191" idx="2"/>
          </p:cNvCxnSpPr>
          <p:nvPr/>
        </p:nvCxnSpPr>
        <p:spPr>
          <a:xfrm flipH="1">
            <a:off x="3943350" y="3829050"/>
            <a:ext cx="342900" cy="171450"/>
          </a:xfrm>
          <a:prstGeom prst="straightConnector1">
            <a:avLst/>
          </a:prstGeom>
          <a:noFill/>
          <a:ln w="9525" cap="flat" cmpd="sng">
            <a:solidFill>
              <a:schemeClr val="accent1"/>
            </a:solidFill>
            <a:prstDash val="solid"/>
            <a:round/>
            <a:headEnd type="none" w="sm" len="sm"/>
            <a:tailEnd type="stealth" w="med" len="med"/>
          </a:ln>
        </p:spPr>
      </p:cxnSp>
      <p:cxnSp>
        <p:nvCxnSpPr>
          <p:cNvPr id="206" name="Google Shape;206;p21"/>
          <p:cNvCxnSpPr>
            <a:stCxn id="192" idx="2"/>
          </p:cNvCxnSpPr>
          <p:nvPr/>
        </p:nvCxnSpPr>
        <p:spPr>
          <a:xfrm>
            <a:off x="5257800" y="3829050"/>
            <a:ext cx="742950" cy="171450"/>
          </a:xfrm>
          <a:prstGeom prst="straightConnector1">
            <a:avLst/>
          </a:prstGeom>
          <a:noFill/>
          <a:ln w="9525" cap="flat" cmpd="sng">
            <a:solidFill>
              <a:srgbClr val="AF3408"/>
            </a:solidFill>
            <a:prstDash val="solid"/>
            <a:round/>
            <a:headEnd type="none" w="med" len="med"/>
            <a:tailEnd type="stealth" w="med" len="med"/>
          </a:ln>
        </p:spPr>
      </p:cxnSp>
      <p:cxnSp>
        <p:nvCxnSpPr>
          <p:cNvPr id="207" name="Google Shape;207;p21"/>
          <p:cNvCxnSpPr>
            <a:stCxn id="190" idx="2"/>
          </p:cNvCxnSpPr>
          <p:nvPr/>
        </p:nvCxnSpPr>
        <p:spPr>
          <a:xfrm flipH="1">
            <a:off x="4400551" y="3257550"/>
            <a:ext cx="200025" cy="114300"/>
          </a:xfrm>
          <a:prstGeom prst="straightConnector1">
            <a:avLst/>
          </a:prstGeom>
          <a:noFill/>
          <a:ln w="9525" cap="flat" cmpd="sng">
            <a:solidFill>
              <a:schemeClr val="accent1"/>
            </a:solidFill>
            <a:prstDash val="solid"/>
            <a:round/>
            <a:headEnd type="none" w="sm" len="sm"/>
            <a:tailEnd type="stealth" w="med" len="med"/>
          </a:ln>
        </p:spPr>
      </p:cxnSp>
      <p:cxnSp>
        <p:nvCxnSpPr>
          <p:cNvPr id="208" name="Google Shape;208;p21"/>
          <p:cNvCxnSpPr>
            <a:stCxn id="190" idx="2"/>
          </p:cNvCxnSpPr>
          <p:nvPr/>
        </p:nvCxnSpPr>
        <p:spPr>
          <a:xfrm>
            <a:off x="4600576" y="3257550"/>
            <a:ext cx="485775" cy="114300"/>
          </a:xfrm>
          <a:prstGeom prst="straightConnector1">
            <a:avLst/>
          </a:prstGeom>
          <a:noFill/>
          <a:ln w="9525" cap="flat" cmpd="sng">
            <a:solidFill>
              <a:srgbClr val="AF3408"/>
            </a:solidFill>
            <a:prstDash val="solid"/>
            <a:round/>
            <a:headEnd type="none" w="med" len="med"/>
            <a:tailEnd type="stealth" w="med" len="med"/>
          </a:ln>
        </p:spPr>
      </p:cxnSp>
    </p:spTree>
    <p:extLst>
      <p:ext uri="{BB962C8B-B14F-4D97-AF65-F5344CB8AC3E}">
        <p14:creationId xmlns:p14="http://schemas.microsoft.com/office/powerpoint/2010/main" val="223151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500"/>
                                        <p:tgtEl>
                                          <p:spTgt spid="19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 calcmode="lin" valueType="num">
                                      <p:cBhvr additive="base">
                                        <p:cTn id="10" dur="500"/>
                                        <p:tgtEl>
                                          <p:spTgt spid="18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00"/>
                                        </p:tgtEl>
                                        <p:attrNameLst>
                                          <p:attrName>style.visibility</p:attrName>
                                        </p:attrNameLst>
                                      </p:cBhvr>
                                      <p:to>
                                        <p:strVal val="visible"/>
                                      </p:to>
                                    </p:set>
                                    <p:anim calcmode="lin" valueType="num">
                                      <p:cBhvr additive="base">
                                        <p:cTn id="13" dur="500"/>
                                        <p:tgtEl>
                                          <p:spTgt spid="20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8"/>
                                        </p:tgtEl>
                                        <p:attrNameLst>
                                          <p:attrName>style.visibility</p:attrName>
                                        </p:attrNameLst>
                                      </p:cBhvr>
                                      <p:to>
                                        <p:strVal val="visible"/>
                                      </p:to>
                                    </p:set>
                                    <p:anim calcmode="lin" valueType="num">
                                      <p:cBhvr additive="base">
                                        <p:cTn id="16" dur="500"/>
                                        <p:tgtEl>
                                          <p:spTgt spid="18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7"/>
                                        </p:tgtEl>
                                        <p:attrNameLst>
                                          <p:attrName>style.visibility</p:attrName>
                                        </p:attrNameLst>
                                      </p:cBhvr>
                                      <p:to>
                                        <p:strVal val="visible"/>
                                      </p:to>
                                    </p:set>
                                    <p:anim calcmode="lin" valueType="num">
                                      <p:cBhvr additive="base">
                                        <p:cTn id="21" dur="500"/>
                                        <p:tgtEl>
                                          <p:spTgt spid="197"/>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85"/>
                                        </p:tgtEl>
                                        <p:attrNameLst>
                                          <p:attrName>style.visibility</p:attrName>
                                        </p:attrNameLst>
                                      </p:cBhvr>
                                      <p:to>
                                        <p:strVal val="visible"/>
                                      </p:to>
                                    </p:set>
                                    <p:anim calcmode="lin" valueType="num">
                                      <p:cBhvr additive="base">
                                        <p:cTn id="24" dur="500"/>
                                        <p:tgtEl>
                                          <p:spTgt spid="185"/>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
                                        </p:tgtEl>
                                        <p:attrNameLst>
                                          <p:attrName>style.visibility</p:attrName>
                                        </p:attrNameLst>
                                      </p:cBhvr>
                                      <p:to>
                                        <p:strVal val="visible"/>
                                      </p:to>
                                    </p:set>
                                    <p:anim calcmode="lin" valueType="num">
                                      <p:cBhvr additive="base">
                                        <p:cTn id="27" dur="500"/>
                                        <p:tgtEl>
                                          <p:spTgt spid="199"/>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7"/>
                                        </p:tgtEl>
                                        <p:attrNameLst>
                                          <p:attrName>style.visibility</p:attrName>
                                        </p:attrNameLst>
                                      </p:cBhvr>
                                      <p:to>
                                        <p:strVal val="visible"/>
                                      </p:to>
                                    </p:set>
                                    <p:anim calcmode="lin" valueType="num">
                                      <p:cBhvr additive="base">
                                        <p:cTn id="30" dur="500"/>
                                        <p:tgtEl>
                                          <p:spTgt spid="1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2"/>
                                        </p:tgtEl>
                                        <p:attrNameLst>
                                          <p:attrName>style.visibility</p:attrName>
                                        </p:attrNameLst>
                                      </p:cBhvr>
                                      <p:to>
                                        <p:strVal val="visible"/>
                                      </p:to>
                                    </p:set>
                                    <p:anim calcmode="lin" valueType="num">
                                      <p:cBhvr additive="base">
                                        <p:cTn id="35" dur="500"/>
                                        <p:tgtEl>
                                          <p:spTgt spid="202"/>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96"/>
                                        </p:tgtEl>
                                        <p:attrNameLst>
                                          <p:attrName>style.visibility</p:attrName>
                                        </p:attrNameLst>
                                      </p:cBhvr>
                                      <p:to>
                                        <p:strVal val="visible"/>
                                      </p:to>
                                    </p:set>
                                    <p:anim calcmode="lin" valueType="num">
                                      <p:cBhvr additive="base">
                                        <p:cTn id="38" dur="500"/>
                                        <p:tgtEl>
                                          <p:spTgt spid="196"/>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4"/>
                                        </p:tgtEl>
                                        <p:attrNameLst>
                                          <p:attrName>style.visibility</p:attrName>
                                        </p:attrNameLst>
                                      </p:cBhvr>
                                      <p:to>
                                        <p:strVal val="visible"/>
                                      </p:to>
                                    </p:set>
                                    <p:anim calcmode="lin" valueType="num">
                                      <p:cBhvr additive="base">
                                        <p:cTn id="41" dur="500"/>
                                        <p:tgtEl>
                                          <p:spTgt spid="204"/>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90"/>
                                        </p:tgtEl>
                                        <p:attrNameLst>
                                          <p:attrName>style.visibility</p:attrName>
                                        </p:attrNameLst>
                                      </p:cBhvr>
                                      <p:to>
                                        <p:strVal val="visible"/>
                                      </p:to>
                                    </p:set>
                                    <p:anim calcmode="lin" valueType="num">
                                      <p:cBhvr additive="base">
                                        <p:cTn id="44" dur="500"/>
                                        <p:tgtEl>
                                          <p:spTgt spid="19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8"/>
                                        </p:tgtEl>
                                        <p:attrNameLst>
                                          <p:attrName>style.visibility</p:attrName>
                                        </p:attrNameLst>
                                      </p:cBhvr>
                                      <p:to>
                                        <p:strVal val="visible"/>
                                      </p:to>
                                    </p:set>
                                    <p:anim calcmode="lin" valueType="num">
                                      <p:cBhvr additive="base">
                                        <p:cTn id="49" dur="500"/>
                                        <p:tgtEl>
                                          <p:spTgt spid="208"/>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92"/>
                                        </p:tgtEl>
                                        <p:attrNameLst>
                                          <p:attrName>style.visibility</p:attrName>
                                        </p:attrNameLst>
                                      </p:cBhvr>
                                      <p:to>
                                        <p:strVal val="visible"/>
                                      </p:to>
                                    </p:set>
                                    <p:anim calcmode="lin" valueType="num">
                                      <p:cBhvr additive="base">
                                        <p:cTn id="52" dur="500"/>
                                        <p:tgtEl>
                                          <p:spTgt spid="192"/>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6"/>
                                        </p:tgtEl>
                                        <p:attrNameLst>
                                          <p:attrName>style.visibility</p:attrName>
                                        </p:attrNameLst>
                                      </p:cBhvr>
                                      <p:to>
                                        <p:strVal val="visible"/>
                                      </p:to>
                                    </p:set>
                                    <p:anim calcmode="lin" valueType="num">
                                      <p:cBhvr additive="base">
                                        <p:cTn id="55" dur="500"/>
                                        <p:tgtEl>
                                          <p:spTgt spid="206"/>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94"/>
                                        </p:tgtEl>
                                        <p:attrNameLst>
                                          <p:attrName>style.visibility</p:attrName>
                                        </p:attrNameLst>
                                      </p:cBhvr>
                                      <p:to>
                                        <p:strVal val="visible"/>
                                      </p:to>
                                    </p:set>
                                    <p:anim calcmode="lin" valueType="num">
                                      <p:cBhvr additive="base">
                                        <p:cTn id="58" dur="500"/>
                                        <p:tgtEl>
                                          <p:spTgt spid="19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07"/>
                                        </p:tgtEl>
                                        <p:attrNameLst>
                                          <p:attrName>style.visibility</p:attrName>
                                        </p:attrNameLst>
                                      </p:cBhvr>
                                      <p:to>
                                        <p:strVal val="visible"/>
                                      </p:to>
                                    </p:set>
                                    <p:anim calcmode="lin" valueType="num">
                                      <p:cBhvr additive="base">
                                        <p:cTn id="63" dur="500"/>
                                        <p:tgtEl>
                                          <p:spTgt spid="207"/>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91"/>
                                        </p:tgtEl>
                                        <p:attrNameLst>
                                          <p:attrName>style.visibility</p:attrName>
                                        </p:attrNameLst>
                                      </p:cBhvr>
                                      <p:to>
                                        <p:strVal val="visible"/>
                                      </p:to>
                                    </p:set>
                                    <p:anim calcmode="lin" valueType="num">
                                      <p:cBhvr additive="base">
                                        <p:cTn id="66" dur="500"/>
                                        <p:tgtEl>
                                          <p:spTgt spid="191"/>
                                        </p:tgtEl>
                                        <p:attrNameLst>
                                          <p:attrName>ppt_y</p:attrName>
                                        </p:attrNameLst>
                                      </p:cBhvr>
                                      <p:tavLst>
                                        <p:tav tm="0">
                                          <p:val>
                                            <p:strVal val="#ppt_y+1"/>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05"/>
                                        </p:tgtEl>
                                        <p:attrNameLst>
                                          <p:attrName>style.visibility</p:attrName>
                                        </p:attrNameLst>
                                      </p:cBhvr>
                                      <p:to>
                                        <p:strVal val="visible"/>
                                      </p:to>
                                    </p:set>
                                    <p:anim calcmode="lin" valueType="num">
                                      <p:cBhvr additive="base">
                                        <p:cTn id="69" dur="500"/>
                                        <p:tgtEl>
                                          <p:spTgt spid="205"/>
                                        </p:tgtEl>
                                        <p:attrNameLst>
                                          <p:attrName>ppt_y</p:attrName>
                                        </p:attrNameLst>
                                      </p:cBhvr>
                                      <p:tavLst>
                                        <p:tav tm="0">
                                          <p:val>
                                            <p:strVal val="#ppt_y+1"/>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93"/>
                                        </p:tgtEl>
                                        <p:attrNameLst>
                                          <p:attrName>style.visibility</p:attrName>
                                        </p:attrNameLst>
                                      </p:cBhvr>
                                      <p:to>
                                        <p:strVal val="visible"/>
                                      </p:to>
                                    </p:set>
                                    <p:anim calcmode="lin" valueType="num">
                                      <p:cBhvr additive="base">
                                        <p:cTn id="72" dur="500"/>
                                        <p:tgtEl>
                                          <p:spTgt spid="19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1"/>
                                        </p:tgtEl>
                                        <p:attrNameLst>
                                          <p:attrName>style.visibility</p:attrName>
                                        </p:attrNameLst>
                                      </p:cBhvr>
                                      <p:to>
                                        <p:strVal val="visible"/>
                                      </p:to>
                                    </p:set>
                                    <p:anim calcmode="lin" valueType="num">
                                      <p:cBhvr additive="base">
                                        <p:cTn id="77" dur="500"/>
                                        <p:tgtEl>
                                          <p:spTgt spid="201"/>
                                        </p:tgtEl>
                                        <p:attrNameLst>
                                          <p:attrName>ppt_y</p:attrName>
                                        </p:attrNameLst>
                                      </p:cBhvr>
                                      <p:tavLst>
                                        <p:tav tm="0">
                                          <p:val>
                                            <p:strVal val="#ppt_y+1"/>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95"/>
                                        </p:tgtEl>
                                        <p:attrNameLst>
                                          <p:attrName>style.visibility</p:attrName>
                                        </p:attrNameLst>
                                      </p:cBhvr>
                                      <p:to>
                                        <p:strVal val="visible"/>
                                      </p:to>
                                    </p:set>
                                    <p:anim calcmode="lin" valueType="num">
                                      <p:cBhvr additive="base">
                                        <p:cTn id="80" dur="500"/>
                                        <p:tgtEl>
                                          <p:spTgt spid="195"/>
                                        </p:tgtEl>
                                        <p:attrNameLst>
                                          <p:attrName>ppt_y</p:attrName>
                                        </p:attrNameLst>
                                      </p:cBhvr>
                                      <p:tavLst>
                                        <p:tav tm="0">
                                          <p:val>
                                            <p:strVal val="#ppt_y+1"/>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03"/>
                                        </p:tgtEl>
                                        <p:attrNameLst>
                                          <p:attrName>style.visibility</p:attrName>
                                        </p:attrNameLst>
                                      </p:cBhvr>
                                      <p:to>
                                        <p:strVal val="visible"/>
                                      </p:to>
                                    </p:set>
                                    <p:anim calcmode="lin" valueType="num">
                                      <p:cBhvr additive="base">
                                        <p:cTn id="83" dur="500"/>
                                        <p:tgtEl>
                                          <p:spTgt spid="203"/>
                                        </p:tgtEl>
                                        <p:attrNameLst>
                                          <p:attrName>ppt_y</p:attrName>
                                        </p:attrNameLst>
                                      </p:cBhvr>
                                      <p:tavLst>
                                        <p:tav tm="0">
                                          <p:val>
                                            <p:strVal val="#ppt_y+1"/>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89"/>
                                        </p:tgtEl>
                                        <p:attrNameLst>
                                          <p:attrName>style.visibility</p:attrName>
                                        </p:attrNameLst>
                                      </p:cBhvr>
                                      <p:to>
                                        <p:strVal val="visible"/>
                                      </p:to>
                                    </p:set>
                                    <p:anim calcmode="lin" valueType="num">
                                      <p:cBhvr additive="base">
                                        <p:cTn id="86" dur="500"/>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E7B64-DAEE-B44D-96D8-D8DAC2D8D704}"/>
              </a:ext>
            </a:extLst>
          </p:cNvPr>
          <p:cNvSpPr>
            <a:spLocks noGrp="1"/>
          </p:cNvSpPr>
          <p:nvPr>
            <p:ph type="title"/>
          </p:nvPr>
        </p:nvSpPr>
        <p:spPr>
          <a:xfrm>
            <a:off x="469725" y="513435"/>
            <a:ext cx="8098078" cy="634200"/>
          </a:xfrm>
        </p:spPr>
        <p:txBody>
          <a:bodyPr/>
          <a:lstStyle/>
          <a:p>
            <a:r>
              <a:rPr lang="en-US" dirty="0"/>
              <a:t>Data Decision Rules—Considerations</a:t>
            </a:r>
          </a:p>
        </p:txBody>
      </p:sp>
      <p:sp>
        <p:nvSpPr>
          <p:cNvPr id="3" name="Rectangle 2">
            <a:extLst>
              <a:ext uri="{FF2B5EF4-FFF2-40B4-BE49-F238E27FC236}">
                <a16:creationId xmlns:a16="http://schemas.microsoft.com/office/drawing/2014/main" id="{DC506D01-2D39-0640-B20D-7692397198C7}"/>
              </a:ext>
            </a:extLst>
          </p:cNvPr>
          <p:cNvSpPr/>
          <p:nvPr/>
        </p:nvSpPr>
        <p:spPr>
          <a:xfrm>
            <a:off x="469726" y="1147636"/>
            <a:ext cx="7747349" cy="4001095"/>
          </a:xfrm>
          <a:prstGeom prst="rect">
            <a:avLst/>
          </a:prstGeom>
        </p:spPr>
        <p:txBody>
          <a:bodyPr wrap="square">
            <a:spAutoFit/>
          </a:bodyPr>
          <a:lstStyle/>
          <a:p>
            <a:pPr defTabSz="914378">
              <a:defRPr/>
            </a:pPr>
            <a:r>
              <a:rPr lang="en-US" sz="2000" dirty="0">
                <a:solidFill>
                  <a:srgbClr val="FFFFFF"/>
                </a:solidFill>
                <a:ea typeface="+mn-ea"/>
              </a:rPr>
              <a:t>• Length of intervention before reviewing data </a:t>
            </a:r>
          </a:p>
          <a:p>
            <a:pPr defTabSz="914378">
              <a:defRPr/>
            </a:pPr>
            <a:r>
              <a:rPr lang="en-US" sz="2000" dirty="0">
                <a:solidFill>
                  <a:srgbClr val="FFFFFF"/>
                </a:solidFill>
                <a:ea typeface="+mn-ea"/>
              </a:rPr>
              <a:t>	- e.g., At least X weeks</a:t>
            </a:r>
          </a:p>
          <a:p>
            <a:pPr defTabSz="914378">
              <a:defRPr/>
            </a:pPr>
            <a:endParaRPr lang="en-US" sz="2000" dirty="0">
              <a:solidFill>
                <a:srgbClr val="FFFFFF"/>
              </a:solidFill>
              <a:ea typeface="+mn-ea"/>
            </a:endParaRPr>
          </a:p>
          <a:p>
            <a:pPr defTabSz="914378">
              <a:defRPr/>
            </a:pPr>
            <a:r>
              <a:rPr lang="en-US" sz="2000" dirty="0">
                <a:solidFill>
                  <a:srgbClr val="FFFFFF"/>
                </a:solidFill>
                <a:ea typeface="+mn-ea"/>
              </a:rPr>
              <a:t>• Minimum number of data points to collect before reviewing data</a:t>
            </a:r>
          </a:p>
          <a:p>
            <a:pPr defTabSz="914378">
              <a:defRPr/>
            </a:pPr>
            <a:r>
              <a:rPr lang="en-US" sz="2000" dirty="0">
                <a:solidFill>
                  <a:srgbClr val="FFFFFF"/>
                </a:solidFill>
                <a:ea typeface="+mn-ea"/>
              </a:rPr>
              <a:t>	- e.g., At least X number of data points</a:t>
            </a:r>
          </a:p>
          <a:p>
            <a:pPr defTabSz="914378">
              <a:defRPr/>
            </a:pPr>
            <a:r>
              <a:rPr lang="en-US" sz="2000" dirty="0">
                <a:solidFill>
                  <a:srgbClr val="FFFFFF"/>
                </a:solidFill>
                <a:ea typeface="+mn-ea"/>
              </a:rPr>
              <a:t> </a:t>
            </a:r>
          </a:p>
          <a:p>
            <a:pPr defTabSz="914378">
              <a:defRPr/>
            </a:pPr>
            <a:r>
              <a:rPr lang="en-US" sz="2000" dirty="0">
                <a:solidFill>
                  <a:srgbClr val="FFFFFF"/>
                </a:solidFill>
                <a:ea typeface="+mn-ea"/>
              </a:rPr>
              <a:t>• Decision rules… </a:t>
            </a:r>
          </a:p>
          <a:p>
            <a:pPr lvl="2" defTabSz="914378">
              <a:defRPr/>
            </a:pPr>
            <a:r>
              <a:rPr lang="en-US" sz="2000" dirty="0">
                <a:solidFill>
                  <a:srgbClr val="FFFFFF"/>
                </a:solidFill>
                <a:ea typeface="+mn-ea"/>
              </a:rPr>
              <a:t>	– Positive response to intervention</a:t>
            </a:r>
          </a:p>
          <a:p>
            <a:pPr lvl="2" defTabSz="914378">
              <a:defRPr/>
            </a:pPr>
            <a:r>
              <a:rPr lang="en-US" sz="2000" dirty="0">
                <a:solidFill>
                  <a:srgbClr val="FFFFFF"/>
                </a:solidFill>
                <a:ea typeface="+mn-ea"/>
              </a:rPr>
              <a:t>	– Questionable response to intervention </a:t>
            </a:r>
          </a:p>
          <a:p>
            <a:pPr lvl="2" defTabSz="914378">
              <a:defRPr/>
            </a:pPr>
            <a:r>
              <a:rPr lang="en-US" sz="2000" dirty="0">
                <a:solidFill>
                  <a:srgbClr val="FFFFFF"/>
                </a:solidFill>
                <a:ea typeface="+mn-ea"/>
              </a:rPr>
              <a:t>	– Poor response to intervention </a:t>
            </a:r>
          </a:p>
          <a:p>
            <a:pPr lvl="2" defTabSz="914378">
              <a:defRPr/>
            </a:pPr>
            <a:r>
              <a:rPr lang="en-US" sz="2000" dirty="0">
                <a:solidFill>
                  <a:srgbClr val="FFFFFF"/>
                </a:solidFill>
                <a:ea typeface="+mn-ea"/>
              </a:rPr>
              <a:t>	– When to fade an intervention </a:t>
            </a:r>
          </a:p>
          <a:p>
            <a:pPr lvl="2" defTabSz="914378">
              <a:defRPr/>
            </a:pPr>
            <a:r>
              <a:rPr lang="en-US" sz="2000" dirty="0">
                <a:solidFill>
                  <a:srgbClr val="FFFFFF"/>
                </a:solidFill>
                <a:ea typeface="+mn-ea"/>
              </a:rPr>
              <a:t>	</a:t>
            </a:r>
            <a:r>
              <a:rPr lang="en-US" dirty="0">
                <a:solidFill>
                  <a:srgbClr val="FFFFFF"/>
                </a:solidFill>
                <a:ea typeface="+mn-ea"/>
              </a:rPr>
              <a:t> e.g., </a:t>
            </a:r>
            <a:r>
              <a:rPr lang="en-US" i="1" dirty="0">
                <a:solidFill>
                  <a:srgbClr val="FFFFFF"/>
                </a:solidFill>
                <a:ea typeface="+mn-ea"/>
              </a:rPr>
              <a:t>4 of 5 data points above 80% per week, for 4 or more 		consecutive weeks</a:t>
            </a:r>
          </a:p>
        </p:txBody>
      </p:sp>
    </p:spTree>
    <p:extLst>
      <p:ext uri="{BB962C8B-B14F-4D97-AF65-F5344CB8AC3E}">
        <p14:creationId xmlns:p14="http://schemas.microsoft.com/office/powerpoint/2010/main" val="3426597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9703" y="1224914"/>
            <a:ext cx="5414198" cy="3069959"/>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152396" indent="0">
              <a:spcAft>
                <a:spcPts val="900"/>
              </a:spcAft>
              <a:buClr>
                <a:schemeClr val="accent1"/>
              </a:buClr>
              <a:buNone/>
            </a:pPr>
            <a:r>
              <a:rPr lang="en-US" sz="2100" dirty="0">
                <a:solidFill>
                  <a:schemeClr val="tx1"/>
                </a:solidFill>
              </a:rPr>
              <a:t>1. </a:t>
            </a:r>
          </a:p>
          <a:p>
            <a:pPr marL="152396" indent="0">
              <a:spcAft>
                <a:spcPts val="900"/>
              </a:spcAft>
              <a:buClr>
                <a:schemeClr val="accent1"/>
              </a:buClr>
              <a:buNone/>
            </a:pPr>
            <a:r>
              <a:rPr lang="en-US" sz="2100" dirty="0">
                <a:solidFill>
                  <a:schemeClr val="tx1"/>
                </a:solidFill>
              </a:rPr>
              <a:t>1. How might you use your baseline data to set individual student goals? </a:t>
            </a:r>
          </a:p>
          <a:p>
            <a:pPr marL="152396" indent="0">
              <a:spcAft>
                <a:spcPts val="900"/>
              </a:spcAft>
              <a:buClr>
                <a:schemeClr val="accent1"/>
              </a:buClr>
              <a:buNone/>
            </a:pPr>
            <a:r>
              <a:rPr lang="en-US" sz="2100" dirty="0">
                <a:solidFill>
                  <a:schemeClr val="tx1"/>
                </a:solidFill>
              </a:rPr>
              <a:t>2. How might you use PM data to make intervention decisions? What support do you need to develop decision rules?  </a:t>
            </a:r>
          </a:p>
          <a:p>
            <a:pPr marL="152396" indent="0">
              <a:spcAft>
                <a:spcPts val="900"/>
              </a:spcAft>
              <a:buClr>
                <a:schemeClr val="accent1"/>
              </a:buClr>
              <a:buNone/>
            </a:pPr>
            <a:r>
              <a:rPr lang="en-US" sz="2100" dirty="0">
                <a:solidFill>
                  <a:schemeClr val="tx1"/>
                </a:solidFill>
              </a:rPr>
              <a:t>3. How can this data help you make decisions school-wide?  </a:t>
            </a:r>
          </a:p>
          <a:p>
            <a:pPr marL="139697" indent="0">
              <a:spcAft>
                <a:spcPts val="900"/>
              </a:spcAft>
              <a:buSzPct val="75000"/>
              <a:buNone/>
            </a:pPr>
            <a:r>
              <a:rPr lang="en-US" sz="2100" dirty="0">
                <a:solidFill>
                  <a:schemeClr val="tx1"/>
                </a:solidFill>
              </a:rPr>
              <a:t> </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08942" y="244853"/>
            <a:ext cx="7700798" cy="634200"/>
          </a:xfrm>
        </p:spPr>
        <p:txBody>
          <a:bodyPr>
            <a:noAutofit/>
          </a:bodyPr>
          <a:lstStyle/>
          <a:p>
            <a:r>
              <a:rPr lang="en-US" sz="2800" b="1" dirty="0">
                <a:solidFill>
                  <a:schemeClr val="bg1"/>
                </a:solidFill>
                <a:cs typeface="Calibri Light"/>
              </a:rPr>
              <a:t>DISCUSSION: Using Progress Monitoring Tools for Decision Making  </a:t>
            </a:r>
            <a:endParaRPr lang="en-US" sz="28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6563619" y="2542343"/>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297348" y="1779567"/>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defTabSz="914378">
                <a:defRPr/>
              </a:pPr>
              <a:endParaRPr>
                <a:ea typeface="+mn-ea"/>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580869" y="2156884"/>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643961" y="4380906"/>
            <a:ext cx="1426332" cy="6562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914378">
              <a:lnSpc>
                <a:spcPct val="150000"/>
              </a:lnSpc>
              <a:buClr>
                <a:prstClr val="white"/>
              </a:buClr>
              <a:buNone/>
              <a:defRPr/>
            </a:pPr>
            <a:r>
              <a:rPr lang="en-US" sz="1600" dirty="0">
                <a:solidFill>
                  <a:prstClr val="white"/>
                </a:solidFill>
              </a:rPr>
              <a:t> 3 minutes</a:t>
            </a:r>
          </a:p>
          <a:p>
            <a:pPr marL="152396" indent="0" defTabSz="914378">
              <a:lnSpc>
                <a:spcPct val="150000"/>
              </a:lnSpc>
              <a:buClr>
                <a:prstClr val="white"/>
              </a:buClr>
              <a:buNone/>
              <a:defRPr/>
            </a:pPr>
            <a:r>
              <a:rPr lang="en-US" sz="1600" dirty="0">
                <a:solidFill>
                  <a:prstClr val="white"/>
                </a:solidFill>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312075" y="4526238"/>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4628588" y="4554662"/>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chemeClr val="bg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000554" y="4507344"/>
            <a:ext cx="2305136"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914378">
              <a:buClr>
                <a:prstClr val="white"/>
              </a:buClr>
              <a:buNone/>
              <a:defRPr/>
            </a:pPr>
            <a:r>
              <a:rPr lang="en-US" sz="1600">
                <a:solidFill>
                  <a:prstClr val="white"/>
                </a:solidFill>
              </a:rPr>
              <a:t>Independent Jot</a:t>
            </a:r>
          </a:p>
          <a:p>
            <a:pPr marL="152396" indent="0" defTabSz="914378">
              <a:buClr>
                <a:prstClr val="white"/>
              </a:buClr>
              <a:buNone/>
              <a:defRPr/>
            </a:pPr>
            <a:endParaRPr lang="en-US" sz="750">
              <a:solidFill>
                <a:prstClr val="white"/>
              </a:solidFill>
            </a:endParaRPr>
          </a:p>
          <a:p>
            <a:pPr marL="152396" indent="0" defTabSz="914378">
              <a:buClr>
                <a:prstClr val="white"/>
              </a:buClr>
              <a:buNone/>
              <a:defRPr/>
            </a:pPr>
            <a:r>
              <a:rPr lang="en-US" sz="160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8032832" y="350597"/>
            <a:ext cx="868680" cy="868680"/>
          </a:xfrm>
          <a:prstGeom prst="ellipse">
            <a:avLst/>
          </a:prstGeom>
          <a:solidFill>
            <a:schemeClr val="bg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8152260" y="523641"/>
            <a:ext cx="604678" cy="505873"/>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spTree>
    <p:extLst>
      <p:ext uri="{BB962C8B-B14F-4D97-AF65-F5344CB8AC3E}">
        <p14:creationId xmlns:p14="http://schemas.microsoft.com/office/powerpoint/2010/main" val="4289444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9" name="Google Shape;309;p31"/>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6150785" y="815148"/>
            <a:ext cx="3151805" cy="1755977"/>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512F048-BBBF-441F-9E83-30B18BC25B7A}"/>
              </a:ext>
            </a:extLst>
          </p:cNvPr>
          <p:cNvSpPr txBox="1"/>
          <p:nvPr/>
        </p:nvSpPr>
        <p:spPr>
          <a:xfrm>
            <a:off x="6299984" y="1028746"/>
            <a:ext cx="2081854" cy="923330"/>
          </a:xfrm>
          <a:prstGeom prst="rect">
            <a:avLst/>
          </a:prstGeom>
          <a:noFill/>
        </p:spPr>
        <p:txBody>
          <a:bodyPr wrap="square" rtlCol="0" anchor="ctr">
            <a:spAutoFit/>
          </a:bodyPr>
          <a:lstStyle/>
          <a:p>
            <a:pPr algn="ctr"/>
            <a:r>
              <a:rPr lang="en-US" sz="1800">
                <a:solidFill>
                  <a:schemeClr val="bg1"/>
                </a:solidFill>
                <a:latin typeface="Poppins Medium" panose="020B0604020202020204" charset="0"/>
                <a:cs typeface="Poppins Medium" panose="020B0604020202020204" charset="0"/>
              </a:rPr>
              <a:t>What questions do you have on today’s content?</a:t>
            </a:r>
          </a:p>
        </p:txBody>
      </p:sp>
      <p:graphicFrame>
        <p:nvGraphicFramePr>
          <p:cNvPr id="3" name="Diagram 2">
            <a:extLst>
              <a:ext uri="{FF2B5EF4-FFF2-40B4-BE49-F238E27FC236}">
                <a16:creationId xmlns:a16="http://schemas.microsoft.com/office/drawing/2014/main" id="{E922339A-4360-4D2A-A5FE-519C14CC1C5F}"/>
              </a:ext>
            </a:extLst>
          </p:cNvPr>
          <p:cNvGraphicFramePr/>
          <p:nvPr>
            <p:extLst>
              <p:ext uri="{D42A27DB-BD31-4B8C-83A1-F6EECF244321}">
                <p14:modId xmlns:p14="http://schemas.microsoft.com/office/powerpoint/2010/main" val="1492833785"/>
              </p:ext>
            </p:extLst>
          </p:nvPr>
        </p:nvGraphicFramePr>
        <p:xfrm>
          <a:off x="291215" y="930653"/>
          <a:ext cx="6008769"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5972164" y="2974065"/>
            <a:ext cx="3151805" cy="1755977"/>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6150785" y="3103876"/>
            <a:ext cx="2081854" cy="1200329"/>
          </a:xfrm>
          <a:prstGeom prst="rect">
            <a:avLst/>
          </a:prstGeom>
          <a:noFill/>
        </p:spPr>
        <p:txBody>
          <a:bodyPr wrap="square" rtlCol="0" anchor="ctr">
            <a:spAutoFit/>
          </a:bodyPr>
          <a:lstStyle/>
          <a:p>
            <a:pPr algn="ctr"/>
            <a:r>
              <a:rPr lang="en-US" sz="1800" dirty="0">
                <a:solidFill>
                  <a:schemeClr val="bg1"/>
                </a:solidFill>
                <a:latin typeface="Poppins Medium" panose="020B0604020202020204" charset="0"/>
                <a:cs typeface="Poppins Medium" panose="020B0604020202020204" charset="0"/>
              </a:rPr>
              <a:t>What questions do you have on the follow-up team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145915" y="575850"/>
            <a:ext cx="4252747" cy="4566625"/>
            <a:chOff x="921620" y="915429"/>
            <a:chExt cx="3268588"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20" y="915430"/>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440426" y="915429"/>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2000" dirty="0">
                  <a:solidFill>
                    <a:schemeClr val="tx1"/>
                  </a:solidFill>
                  <a:latin typeface="Calibri" panose="020F0502020204030204" pitchFamily="34" charset="0"/>
                  <a:cs typeface="Calibri" panose="020F0502020204030204" pitchFamily="34" charset="0"/>
                </a:rPr>
                <a:t>Establish a representative T2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20" y="1669236"/>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440426" y="1669235"/>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a:t>
              </a:r>
              <a:r>
                <a:rPr lang="en-US" sz="2000" dirty="0">
                  <a:solidFill>
                    <a:schemeClr val="tx1"/>
                  </a:solidFill>
                  <a:latin typeface="Calibri" panose="020F0502020204030204" pitchFamily="34" charset="0"/>
                  <a:cs typeface="Calibri" panose="020F0502020204030204" pitchFamily="34" charset="0"/>
                </a:rPr>
                <a:t> a collaborative process for identifying students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20" y="2423042"/>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440426" y="2423041"/>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Evaluate, select and adopt culturally appropriate tier 2 practices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20" y="3176848"/>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440426" y="3176847"/>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a process to install selected practices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20" y="3930655"/>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440426" y="3930654"/>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procedures to train staff and students; partner with families and community</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4446266" y="479602"/>
            <a:ext cx="4499832" cy="4663902"/>
            <a:chOff x="4901073" y="1026375"/>
            <a:chExt cx="3812891" cy="3665454"/>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102019"/>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22964" y="1026375"/>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CC"/>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an equitable process for matching student need to practices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855825"/>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22964" y="1757369"/>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00"/>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a process for progress monitoring, data-based decision rules </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609631"/>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22964" y="2511175"/>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00"/>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procedures for modifying/ adjusting implementation</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363437"/>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22964" y="3264981"/>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evaluation routines for fidelity and outcome data</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01073" y="4117244"/>
              <a:ext cx="613645"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22964" y="4018788"/>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Document and share routines, practices, and policies </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145915" y="124653"/>
            <a:ext cx="8011628" cy="466281"/>
          </a:xfrm>
          <a:prstGeom prst="rect">
            <a:avLst/>
          </a:prstGeom>
          <a:noFill/>
        </p:spPr>
        <p:txBody>
          <a:bodyPr wrap="square">
            <a:spAutoFit/>
          </a:bodyPr>
          <a:lstStyle/>
          <a:p>
            <a:pPr defTabSz="1777910">
              <a:lnSpc>
                <a:spcPct val="90000"/>
              </a:lnSpc>
              <a:spcBef>
                <a:spcPct val="0"/>
              </a:spcBef>
              <a:spcAft>
                <a:spcPct val="35000"/>
              </a:spcAft>
              <a:defRPr/>
            </a:pPr>
            <a:r>
              <a:rPr lang="en-US" sz="2700" b="1" i="1" dirty="0">
                <a:solidFill>
                  <a:schemeClr val="bg1"/>
                </a:solidFill>
                <a:latin typeface="Calibri" panose="020F0502020204030204" pitchFamily="34" charset="0"/>
                <a:cs typeface="Calibri" panose="020F0502020204030204" pitchFamily="34" charset="0"/>
              </a:rPr>
              <a:t>Look ahead to April Team training day…</a:t>
            </a:r>
          </a:p>
        </p:txBody>
      </p:sp>
      <p:sp>
        <p:nvSpPr>
          <p:cNvPr id="3" name="TextBox 2">
            <a:extLst>
              <a:ext uri="{FF2B5EF4-FFF2-40B4-BE49-F238E27FC236}">
                <a16:creationId xmlns:a16="http://schemas.microsoft.com/office/drawing/2014/main" id="{50A47642-6894-E847-61FD-BB0489BF60FB}"/>
              </a:ext>
            </a:extLst>
          </p:cNvPr>
          <p:cNvSpPr txBox="1"/>
          <p:nvPr/>
        </p:nvSpPr>
        <p:spPr>
          <a:xfrm>
            <a:off x="1033671" y="4982818"/>
            <a:ext cx="184731" cy="369332"/>
          </a:xfrm>
          <a:prstGeom prst="rect">
            <a:avLst/>
          </a:prstGeom>
          <a:noFill/>
        </p:spPr>
        <p:txBody>
          <a:bodyPr wrap="none" rtlCol="0">
            <a:spAutoFit/>
          </a:bodyPr>
          <a:lstStyle/>
          <a:p>
            <a:endParaRPr lang="en-US" sz="1800" dirty="0"/>
          </a:p>
        </p:txBody>
      </p:sp>
      <p:sp>
        <p:nvSpPr>
          <p:cNvPr id="4" name="TextBox 3">
            <a:extLst>
              <a:ext uri="{FF2B5EF4-FFF2-40B4-BE49-F238E27FC236}">
                <a16:creationId xmlns:a16="http://schemas.microsoft.com/office/drawing/2014/main" id="{31E49886-ACBE-80A2-367B-B081FCB9EF97}"/>
              </a:ext>
            </a:extLst>
          </p:cNvPr>
          <p:cNvSpPr txBox="1"/>
          <p:nvPr/>
        </p:nvSpPr>
        <p:spPr>
          <a:xfrm>
            <a:off x="318053" y="4982818"/>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18046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9" name="Google Shape;309;p31"/>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aphicFrame>
        <p:nvGraphicFramePr>
          <p:cNvPr id="3" name="Diagram 2">
            <a:extLst>
              <a:ext uri="{FF2B5EF4-FFF2-40B4-BE49-F238E27FC236}">
                <a16:creationId xmlns:a16="http://schemas.microsoft.com/office/drawing/2014/main" id="{E922339A-4360-4D2A-A5FE-519C14CC1C5F}"/>
              </a:ext>
            </a:extLst>
          </p:cNvPr>
          <p:cNvGraphicFramePr/>
          <p:nvPr>
            <p:extLst>
              <p:ext uri="{D42A27DB-BD31-4B8C-83A1-F6EECF244321}">
                <p14:modId xmlns:p14="http://schemas.microsoft.com/office/powerpoint/2010/main" val="1189774082"/>
              </p:ext>
            </p:extLst>
          </p:nvPr>
        </p:nvGraphicFramePr>
        <p:xfrm>
          <a:off x="371043" y="930653"/>
          <a:ext cx="7974671"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1505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911220965"/>
              </p:ext>
            </p:extLst>
          </p:nvPr>
        </p:nvGraphicFramePr>
        <p:xfrm>
          <a:off x="1064128" y="984798"/>
          <a:ext cx="7033500"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Coaches’ Reminders </a:t>
            </a:r>
          </a:p>
        </p:txBody>
      </p:sp>
    </p:spTree>
    <p:extLst>
      <p:ext uri="{BB962C8B-B14F-4D97-AF65-F5344CB8AC3E}">
        <p14:creationId xmlns:p14="http://schemas.microsoft.com/office/powerpoint/2010/main" val="1132318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401850" y="3527821"/>
            <a:ext cx="4416744" cy="841800"/>
          </a:xfrm>
        </p:spPr>
        <p:txBody>
          <a:bodyPr/>
          <a:lstStyle/>
          <a:p>
            <a:r>
              <a:rPr lang="en-US" sz="4500" dirty="0">
                <a:solidFill>
                  <a:srgbClr val="FFFF00"/>
                </a:solidFill>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843900" y="4369809"/>
            <a:ext cx="4974685" cy="1072200"/>
          </a:xfrm>
        </p:spPr>
        <p:txBody>
          <a:bodyPr anchor="ctr"/>
          <a:lstStyle/>
          <a:p>
            <a:pPr marL="0" indent="0"/>
            <a:r>
              <a:rPr lang="en-US" dirty="0"/>
              <a:t>Please remember to complete the evaluation to </a:t>
            </a:r>
            <a:r>
              <a:rPr lang="en-US" u="sng" dirty="0"/>
              <a:t>receive your Certificate of Attendance</a:t>
            </a:r>
            <a:r>
              <a:rPr lang="en-US" dirty="0"/>
              <a:t>! </a:t>
            </a:r>
          </a:p>
          <a:p>
            <a:pPr marL="0" indent="0"/>
            <a:endParaRPr lang="en-US" dirty="0"/>
          </a:p>
          <a:p>
            <a:pPr marL="0" indent="0"/>
            <a:r>
              <a:rPr lang="en-US" dirty="0"/>
              <a:t> </a:t>
            </a:r>
          </a:p>
        </p:txBody>
      </p:sp>
      <p:sp>
        <p:nvSpPr>
          <p:cNvPr id="8" name="Subtitle 2">
            <a:extLst>
              <a:ext uri="{FF2B5EF4-FFF2-40B4-BE49-F238E27FC236}">
                <a16:creationId xmlns:a16="http://schemas.microsoft.com/office/drawing/2014/main" id="{BF0F991C-7416-ED70-DC2E-2769DBF7B02F}"/>
              </a:ext>
            </a:extLst>
          </p:cNvPr>
          <p:cNvSpPr txBox="1">
            <a:spLocks/>
          </p:cNvSpPr>
          <p:nvPr/>
        </p:nvSpPr>
        <p:spPr>
          <a:xfrm flipH="1">
            <a:off x="781795" y="1383293"/>
            <a:ext cx="4488305" cy="107220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Hind Vadodara"/>
              <a:buNone/>
              <a:defRPr sz="2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0" indent="0" defTabSz="685800">
              <a:buClr>
                <a:srgbClr val="FFFFFF"/>
              </a:buClr>
            </a:pPr>
            <a:r>
              <a:rPr lang="en-US" sz="2700" dirty="0">
                <a:solidFill>
                  <a:srgbClr val="FFFFFF"/>
                </a:solidFill>
              </a:rPr>
              <a:t>CONTACT INFORMATION: </a:t>
            </a:r>
          </a:p>
          <a:p>
            <a:pPr marL="0" indent="0" defTabSz="685800">
              <a:buClr>
                <a:srgbClr val="FFFFFF"/>
              </a:buClr>
            </a:pPr>
            <a:r>
              <a:rPr lang="en-US" sz="2700" dirty="0">
                <a:solidFill>
                  <a:srgbClr val="FFFFFF"/>
                </a:solidFill>
              </a:rPr>
              <a:t>Marcie Handler </a:t>
            </a:r>
          </a:p>
          <a:p>
            <a:pPr marL="0" indent="0" defTabSz="685800">
              <a:buClr>
                <a:srgbClr val="FFFFFF"/>
              </a:buClr>
            </a:pPr>
            <a:r>
              <a:rPr lang="en-US" sz="2700" dirty="0">
                <a:solidFill>
                  <a:srgbClr val="FFFFFF"/>
                </a:solidFill>
                <a:hlinkClick r:id="rId3"/>
              </a:rPr>
              <a:t>mwhandler@gmail.com</a:t>
            </a:r>
            <a:endParaRPr lang="en-US" sz="2700" dirty="0">
              <a:solidFill>
                <a:srgbClr val="FFFFFF"/>
              </a:solidFill>
            </a:endParaRPr>
          </a:p>
          <a:p>
            <a:pPr marL="0" indent="0" defTabSz="685800">
              <a:buClr>
                <a:srgbClr val="FFFFFF"/>
              </a:buClr>
            </a:pPr>
            <a:endParaRPr lang="en-US" sz="2700" dirty="0">
              <a:solidFill>
                <a:srgbClr val="FFFFFF"/>
              </a:solidFill>
            </a:endParaRPr>
          </a:p>
          <a:p>
            <a:pPr marL="0" indent="0" defTabSz="685800">
              <a:buClr>
                <a:srgbClr val="FFFFFF"/>
              </a:buClr>
            </a:pPr>
            <a:r>
              <a:rPr lang="en-US" sz="2700" dirty="0">
                <a:solidFill>
                  <a:srgbClr val="FFFFFF"/>
                </a:solidFill>
              </a:rPr>
              <a:t>Katie Meyer </a:t>
            </a:r>
          </a:p>
          <a:p>
            <a:pPr marL="0" indent="0" defTabSz="685800">
              <a:buClr>
                <a:srgbClr val="FFFFFF"/>
              </a:buClr>
            </a:pPr>
            <a:r>
              <a:rPr lang="en-US" sz="2700" dirty="0">
                <a:solidFill>
                  <a:srgbClr val="FFFFFF"/>
                </a:solidFill>
                <a:hlinkClick r:id="rId4"/>
              </a:rPr>
              <a:t>Katherine.meyer@uconn.edu</a:t>
            </a:r>
            <a:endParaRPr lang="en-US" sz="2700" dirty="0">
              <a:solidFill>
                <a:srgbClr val="FFFFFF"/>
              </a:solidFill>
            </a:endParaRPr>
          </a:p>
          <a:p>
            <a:pPr marL="0" indent="0" defTabSz="685800">
              <a:buClr>
                <a:srgbClr val="FFFFFF"/>
              </a:buClr>
            </a:pPr>
            <a:r>
              <a:rPr lang="en-US" sz="2700" dirty="0">
                <a:solidFill>
                  <a:srgbClr val="FFFFFF"/>
                </a:solidFill>
              </a:rPr>
              <a:t> </a:t>
            </a:r>
          </a:p>
        </p:txBody>
      </p:sp>
    </p:spTree>
    <p:extLst>
      <p:ext uri="{BB962C8B-B14F-4D97-AF65-F5344CB8AC3E}">
        <p14:creationId xmlns:p14="http://schemas.microsoft.com/office/powerpoint/2010/main" val="38473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1000"/>
                                        <p:tgtEl>
                                          <p:spTgt spid="8">
                                            <p:txEl>
                                              <p:pRg st="6" end="6"/>
                                            </p:txEl>
                                          </p:spTgt>
                                        </p:tgtEl>
                                      </p:cBhvr>
                                    </p:animEffect>
                                    <p:anim calcmode="lin" valueType="num">
                                      <p:cBhvr>
                                        <p:cTn id="5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EC5FD4-7AF5-9AC0-90FF-ABB7F9BB4A46}"/>
              </a:ext>
            </a:extLst>
          </p:cNvPr>
          <p:cNvSpPr>
            <a:spLocks noGrp="1"/>
          </p:cNvSpPr>
          <p:nvPr>
            <p:ph type="body" idx="1"/>
          </p:nvPr>
        </p:nvSpPr>
        <p:spPr>
          <a:xfrm>
            <a:off x="413359" y="1356825"/>
            <a:ext cx="4318515" cy="3416400"/>
          </a:xfrm>
          <a:solidFill>
            <a:schemeClr val="accent5">
              <a:lumMod val="20000"/>
              <a:lumOff val="80000"/>
            </a:schemeClr>
          </a:solidFill>
        </p:spPr>
        <p:txBody>
          <a:bodyPr/>
          <a:lstStyle/>
          <a:p>
            <a:pPr algn="l" fontAlgn="base">
              <a:buFont typeface="Arial" panose="020B0604020202020204" pitchFamily="34" charset="0"/>
              <a:buChar char="•"/>
            </a:pPr>
            <a:r>
              <a:rPr lang="en-US" sz="1400" b="0" i="0" dirty="0">
                <a:solidFill>
                  <a:schemeClr val="tx1"/>
                </a:solidFill>
                <a:effectLst/>
                <a:latin typeface="Open Sans" panose="020B0606030504020204" pitchFamily="34" charset="0"/>
              </a:rPr>
              <a:t>Check In Check Out tracking forms from RESA.net (all located under Tier-2):</a:t>
            </a:r>
          </a:p>
          <a:p>
            <a:pPr marL="742950" lvl="1" indent="-285750" algn="l" fontAlgn="base">
              <a:buFont typeface="Arial" panose="020B0604020202020204" pitchFamily="34" charset="0"/>
              <a:buChar char="•"/>
            </a:pPr>
            <a:r>
              <a:rPr lang="en-US" b="0" i="0" u="none" strike="noStrike" dirty="0">
                <a:solidFill>
                  <a:schemeClr val="tx1"/>
                </a:solidFill>
                <a:effectLst/>
                <a:latin typeface="Open Sans" panose="020B0606030504020204" pitchFamily="34" charset="0"/>
                <a:hlinkClick r:id="rId2" tooltip="Daily Check In Check Out Data Summary.xls">
                  <a:extLst>
                    <a:ext uri="{A12FA001-AC4F-418D-AE19-62706E023703}">
                      <ahyp:hlinkClr xmlns:ahyp="http://schemas.microsoft.com/office/drawing/2018/hyperlinkcolor" val="tx"/>
                    </a:ext>
                  </a:extLst>
                </a:hlinkClick>
              </a:rPr>
              <a:t>Daily Check In Check Out Data Summary.xls</a:t>
            </a:r>
            <a:r>
              <a:rPr lang="en-US" b="0" i="0" dirty="0">
                <a:solidFill>
                  <a:schemeClr val="tx1"/>
                </a:solidFill>
                <a:effectLst/>
                <a:latin typeface="Open Sans" panose="020B0606030504020204" pitchFamily="34" charset="0"/>
              </a:rPr>
              <a:t> (Excel doc)</a:t>
            </a:r>
          </a:p>
          <a:p>
            <a:pPr marL="742950" lvl="1" indent="-285750" algn="l" fontAlgn="base">
              <a:buFont typeface="Arial" panose="020B0604020202020204" pitchFamily="34" charset="0"/>
              <a:buChar char="•"/>
            </a:pPr>
            <a:r>
              <a:rPr lang="en-US" b="0" i="0" u="none" strike="noStrike" dirty="0">
                <a:solidFill>
                  <a:schemeClr val="tx1"/>
                </a:solidFill>
                <a:effectLst/>
                <a:latin typeface="Open Sans" panose="020B0606030504020204" pitchFamily="34" charset="0"/>
                <a:hlinkClick r:id="rId2" tooltip="Weekly Check In Check Out Data Summary.xls">
                  <a:extLst>
                    <a:ext uri="{A12FA001-AC4F-418D-AE19-62706E023703}">
                      <ahyp:hlinkClr xmlns:ahyp="http://schemas.microsoft.com/office/drawing/2018/hyperlinkcolor" val="tx"/>
                    </a:ext>
                  </a:extLst>
                </a:hlinkClick>
              </a:rPr>
              <a:t>Weekly Check In Check Out Data Summary.xls</a:t>
            </a:r>
            <a:r>
              <a:rPr lang="en-US" b="0" i="0" dirty="0">
                <a:solidFill>
                  <a:schemeClr val="tx1"/>
                </a:solidFill>
                <a:effectLst/>
                <a:latin typeface="Open Sans" panose="020B0606030504020204" pitchFamily="34" charset="0"/>
              </a:rPr>
              <a:t> (Excel doc)</a:t>
            </a:r>
          </a:p>
          <a:p>
            <a:pPr marL="1143000" lvl="2" indent="-228600" algn="l" fontAlgn="base">
              <a:buFont typeface="Arial" panose="020B0604020202020204" pitchFamily="34" charset="0"/>
              <a:buChar char="•"/>
            </a:pPr>
            <a:r>
              <a:rPr lang="en-US" b="0" i="0" u="none" strike="noStrike" dirty="0">
                <a:solidFill>
                  <a:schemeClr val="tx1"/>
                </a:solidFill>
                <a:effectLst/>
                <a:latin typeface="Open Sans" panose="020B0606030504020204" pitchFamily="34" charset="0"/>
                <a:hlinkClick r:id="rId2" tooltip="Example of Weekly CICO Data Summary filled out.xls">
                  <a:extLst>
                    <a:ext uri="{A12FA001-AC4F-418D-AE19-62706E023703}">
                      <ahyp:hlinkClr xmlns:ahyp="http://schemas.microsoft.com/office/drawing/2018/hyperlinkcolor" val="tx"/>
                    </a:ext>
                  </a:extLst>
                </a:hlinkClick>
              </a:rPr>
              <a:t>Example of Weekly CICO Data Summary filled out.xls</a:t>
            </a:r>
            <a:endParaRPr lang="en-US" b="0" i="0" dirty="0">
              <a:solidFill>
                <a:schemeClr val="tx1"/>
              </a:solidFill>
              <a:effectLst/>
              <a:latin typeface="Open Sans" panose="020B0606030504020204" pitchFamily="34" charset="0"/>
            </a:endParaRPr>
          </a:p>
          <a:p>
            <a:pPr marL="742950" lvl="1" indent="-285750" algn="l" fontAlgn="base">
              <a:buFont typeface="Arial" panose="020B0604020202020204" pitchFamily="34" charset="0"/>
              <a:buChar char="•"/>
            </a:pPr>
            <a:r>
              <a:rPr lang="en-US" b="0" i="0" u="none" strike="noStrike" dirty="0">
                <a:solidFill>
                  <a:schemeClr val="tx1"/>
                </a:solidFill>
                <a:effectLst/>
                <a:latin typeface="Open Sans" panose="020B0606030504020204" pitchFamily="34" charset="0"/>
                <a:hlinkClick r:id="rId2" tooltip="Check In Check Out Point Sheet.doc">
                  <a:extLst>
                    <a:ext uri="{A12FA001-AC4F-418D-AE19-62706E023703}">
                      <ahyp:hlinkClr xmlns:ahyp="http://schemas.microsoft.com/office/drawing/2018/hyperlinkcolor" val="tx"/>
                    </a:ext>
                  </a:extLst>
                </a:hlinkClick>
              </a:rPr>
              <a:t>Check In Check Out Point Sheet.doc</a:t>
            </a:r>
            <a:endParaRPr lang="en-US" b="0" i="0" dirty="0">
              <a:solidFill>
                <a:schemeClr val="tx1"/>
              </a:solidFill>
              <a:effectLst/>
              <a:latin typeface="Open Sans" panose="020B0606030504020204" pitchFamily="34" charset="0"/>
            </a:endParaRPr>
          </a:p>
          <a:p>
            <a:endParaRPr lang="en-US" sz="1400" dirty="0">
              <a:solidFill>
                <a:schemeClr val="tx1"/>
              </a:solidFill>
            </a:endParaRPr>
          </a:p>
        </p:txBody>
      </p:sp>
      <p:sp>
        <p:nvSpPr>
          <p:cNvPr id="3" name="Text Placeholder 2">
            <a:extLst>
              <a:ext uri="{FF2B5EF4-FFF2-40B4-BE49-F238E27FC236}">
                <a16:creationId xmlns:a16="http://schemas.microsoft.com/office/drawing/2014/main" id="{1B7A1D80-CBA4-26D3-8011-191C23AAD1EE}"/>
              </a:ext>
            </a:extLst>
          </p:cNvPr>
          <p:cNvSpPr>
            <a:spLocks noGrp="1"/>
          </p:cNvSpPr>
          <p:nvPr>
            <p:ph type="body" idx="2"/>
          </p:nvPr>
        </p:nvSpPr>
        <p:spPr/>
        <p:txBody>
          <a:bodyPr/>
          <a:lstStyle/>
          <a:p>
            <a:endParaRPr lang="en-US" dirty="0"/>
          </a:p>
        </p:txBody>
      </p:sp>
      <p:sp>
        <p:nvSpPr>
          <p:cNvPr id="4" name="Title 3">
            <a:extLst>
              <a:ext uri="{FF2B5EF4-FFF2-40B4-BE49-F238E27FC236}">
                <a16:creationId xmlns:a16="http://schemas.microsoft.com/office/drawing/2014/main" id="{55176239-950C-0A02-85C4-23BF56B65DE8}"/>
              </a:ext>
            </a:extLst>
          </p:cNvPr>
          <p:cNvSpPr>
            <a:spLocks noGrp="1"/>
          </p:cNvSpPr>
          <p:nvPr>
            <p:ph type="title"/>
          </p:nvPr>
        </p:nvSpPr>
        <p:spPr/>
        <p:txBody>
          <a:bodyPr/>
          <a:lstStyle/>
          <a:p>
            <a:r>
              <a:rPr lang="en-US" dirty="0"/>
              <a:t>Additional CICO Resources</a:t>
            </a:r>
          </a:p>
        </p:txBody>
      </p:sp>
    </p:spTree>
    <p:extLst>
      <p:ext uri="{BB962C8B-B14F-4D97-AF65-F5344CB8AC3E}">
        <p14:creationId xmlns:p14="http://schemas.microsoft.com/office/powerpoint/2010/main" val="876090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539249183"/>
              </p:ext>
            </p:extLst>
          </p:nvPr>
        </p:nvGraphicFramePr>
        <p:xfrm>
          <a:off x="1064128" y="984798"/>
          <a:ext cx="7033500"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Coaches’ (and TEAM) Reminders </a:t>
            </a:r>
          </a:p>
        </p:txBody>
      </p:sp>
    </p:spTree>
    <p:extLst>
      <p:ext uri="{BB962C8B-B14F-4D97-AF65-F5344CB8AC3E}">
        <p14:creationId xmlns:p14="http://schemas.microsoft.com/office/powerpoint/2010/main" val="188503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145915" y="575850"/>
            <a:ext cx="4252747" cy="4566625"/>
            <a:chOff x="921620" y="915429"/>
            <a:chExt cx="3268588"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20" y="915430"/>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440426" y="915429"/>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2000" dirty="0">
                  <a:solidFill>
                    <a:schemeClr val="tx1"/>
                  </a:solidFill>
                  <a:latin typeface="Calibri" panose="020F0502020204030204" pitchFamily="34" charset="0"/>
                  <a:cs typeface="Calibri" panose="020F0502020204030204" pitchFamily="34" charset="0"/>
                </a:rPr>
                <a:t>Establish a representative T2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20" y="1669236"/>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440426" y="1669235"/>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a:t>
              </a:r>
              <a:r>
                <a:rPr lang="en-US" sz="2000" dirty="0">
                  <a:solidFill>
                    <a:schemeClr val="tx1"/>
                  </a:solidFill>
                  <a:latin typeface="Calibri" panose="020F0502020204030204" pitchFamily="34" charset="0"/>
                  <a:cs typeface="Calibri" panose="020F0502020204030204" pitchFamily="34" charset="0"/>
                </a:rPr>
                <a:t> a collaborative process for identifying students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20" y="2423042"/>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440426" y="2423041"/>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rgbClr val="FFFFCC"/>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Evaluate, select and adopt culturally appropriate tier 2 practices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20" y="3176848"/>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440426" y="3176847"/>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rgbClr val="FFFFCC"/>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a process to install selected practices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20" y="3930655"/>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440426" y="3930654"/>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rgbClr val="FFFFCC"/>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procedures to train staff and students; partner with families and community</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4446266" y="450574"/>
            <a:ext cx="4499832" cy="4692926"/>
            <a:chOff x="4901073" y="1003563"/>
            <a:chExt cx="3812891"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102019"/>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22964" y="1003563"/>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00"/>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an equitable process for matching student need to practices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855825"/>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22964" y="1757369"/>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00"/>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a process for progress monitoring, data-based decision rules </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609631"/>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22964" y="2511175"/>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procedures for modifying/ adjusting implementation</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363437"/>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a:solidFill>
                    <a:srgbClr val="0D0F41"/>
                  </a:solidFill>
                  <a:latin typeface="Calibri" panose="020F0502020204030204" pitchFamily="34" charset="0"/>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22964" y="3264981"/>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Develop evaluation routines for fidelity and outcome data</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01073" y="4117244"/>
              <a:ext cx="613645"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685783">
                <a:defRPr/>
              </a:pPr>
              <a:r>
                <a:rPr lang="en-US" sz="3600" b="1" dirty="0">
                  <a:solidFill>
                    <a:srgbClr val="0D0F41"/>
                  </a:solidFill>
                  <a:latin typeface="Calibri" panose="020F0502020204030204" pitchFamily="34" charset="0"/>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22964" y="4018788"/>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algn="ctr" defTabSz="914355">
                <a:buClr>
                  <a:srgbClr val="FFFFFF"/>
                </a:buClr>
              </a:pPr>
              <a:r>
                <a:rPr lang="en-US" sz="1800" dirty="0">
                  <a:solidFill>
                    <a:schemeClr val="tx1"/>
                  </a:solidFill>
                  <a:latin typeface="Calibri" panose="020F0502020204030204" pitchFamily="34" charset="0"/>
                  <a:cs typeface="Calibri" panose="020F0502020204030204" pitchFamily="34" charset="0"/>
                </a:rPr>
                <a:t>Document and share routines, practices, and policies </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42353" y="90717"/>
            <a:ext cx="8011628" cy="466281"/>
          </a:xfrm>
          <a:prstGeom prst="rect">
            <a:avLst/>
          </a:prstGeom>
          <a:noFill/>
        </p:spPr>
        <p:txBody>
          <a:bodyPr wrap="square">
            <a:spAutoFit/>
          </a:bodyPr>
          <a:lstStyle/>
          <a:p>
            <a:pPr defTabSz="1777910">
              <a:lnSpc>
                <a:spcPct val="90000"/>
              </a:lnSpc>
              <a:spcBef>
                <a:spcPct val="0"/>
              </a:spcBef>
              <a:spcAft>
                <a:spcPct val="35000"/>
              </a:spcAft>
              <a:defRPr/>
            </a:pPr>
            <a:r>
              <a:rPr lang="en" sz="2700" b="1" dirty="0">
                <a:solidFill>
                  <a:schemeClr val="bg1"/>
                </a:solidFill>
                <a:latin typeface="Calibri" panose="020F0502020204030204" pitchFamily="34" charset="0"/>
                <a:cs typeface="Calibri" panose="020F0502020204030204" pitchFamily="34" charset="0"/>
              </a:rPr>
              <a:t>GETTING STARTED WITH </a:t>
            </a:r>
            <a:r>
              <a:rPr lang="en-US" sz="2700" b="1" dirty="0">
                <a:solidFill>
                  <a:schemeClr val="bg1"/>
                </a:solidFill>
                <a:latin typeface="Calibri" panose="020F0502020204030204" pitchFamily="34" charset="0"/>
                <a:cs typeface="Calibri" panose="020F0502020204030204" pitchFamily="34" charset="0"/>
              </a:rPr>
              <a:t>Tier 2</a:t>
            </a:r>
          </a:p>
        </p:txBody>
      </p:sp>
      <p:sp>
        <p:nvSpPr>
          <p:cNvPr id="3" name="TextBox 2">
            <a:extLst>
              <a:ext uri="{FF2B5EF4-FFF2-40B4-BE49-F238E27FC236}">
                <a16:creationId xmlns:a16="http://schemas.microsoft.com/office/drawing/2014/main" id="{50A47642-6894-E847-61FD-BB0489BF60FB}"/>
              </a:ext>
            </a:extLst>
          </p:cNvPr>
          <p:cNvSpPr txBox="1"/>
          <p:nvPr/>
        </p:nvSpPr>
        <p:spPr>
          <a:xfrm>
            <a:off x="1033671" y="4982818"/>
            <a:ext cx="184731" cy="369332"/>
          </a:xfrm>
          <a:prstGeom prst="rect">
            <a:avLst/>
          </a:prstGeom>
          <a:noFill/>
        </p:spPr>
        <p:txBody>
          <a:bodyPr wrap="none" rtlCol="0">
            <a:spAutoFit/>
          </a:bodyPr>
          <a:lstStyle/>
          <a:p>
            <a:endParaRPr lang="en-US" sz="1800" dirty="0"/>
          </a:p>
        </p:txBody>
      </p:sp>
      <p:sp>
        <p:nvSpPr>
          <p:cNvPr id="4" name="TextBox 3">
            <a:extLst>
              <a:ext uri="{FF2B5EF4-FFF2-40B4-BE49-F238E27FC236}">
                <a16:creationId xmlns:a16="http://schemas.microsoft.com/office/drawing/2014/main" id="{31E49886-ACBE-80A2-367B-B081FCB9EF97}"/>
              </a:ext>
            </a:extLst>
          </p:cNvPr>
          <p:cNvSpPr txBox="1"/>
          <p:nvPr/>
        </p:nvSpPr>
        <p:spPr>
          <a:xfrm>
            <a:off x="318053" y="4982818"/>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722042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9F81-7130-83CC-A455-A6B3A7EF06E0}"/>
              </a:ext>
            </a:extLst>
          </p:cNvPr>
          <p:cNvSpPr>
            <a:spLocks noGrp="1"/>
          </p:cNvSpPr>
          <p:nvPr>
            <p:ph type="title"/>
          </p:nvPr>
        </p:nvSpPr>
        <p:spPr>
          <a:xfrm>
            <a:off x="270510" y="247314"/>
            <a:ext cx="8379220" cy="572700"/>
          </a:xfrm>
        </p:spPr>
        <p:txBody>
          <a:bodyPr/>
          <a:lstStyle/>
          <a:p>
            <a:r>
              <a:rPr lang="en-US" dirty="0"/>
              <a:t>Common Tier 2 Interventions</a:t>
            </a:r>
          </a:p>
        </p:txBody>
      </p:sp>
      <p:graphicFrame>
        <p:nvGraphicFramePr>
          <p:cNvPr id="4" name="Content Placeholder 3">
            <a:extLst>
              <a:ext uri="{FF2B5EF4-FFF2-40B4-BE49-F238E27FC236}">
                <a16:creationId xmlns:a16="http://schemas.microsoft.com/office/drawing/2014/main" id="{4FC016C4-7885-803C-3A2B-109F7C828A4B}"/>
              </a:ext>
            </a:extLst>
          </p:cNvPr>
          <p:cNvGraphicFramePr>
            <a:graphicFrameLocks noGrp="1"/>
          </p:cNvGraphicFramePr>
          <p:nvPr>
            <p:ph idx="1"/>
            <p:extLst>
              <p:ext uri="{D42A27DB-BD31-4B8C-83A1-F6EECF244321}">
                <p14:modId xmlns:p14="http://schemas.microsoft.com/office/powerpoint/2010/main" val="1000321065"/>
              </p:ext>
            </p:extLst>
          </p:nvPr>
        </p:nvGraphicFramePr>
        <p:xfrm>
          <a:off x="321733" y="1160991"/>
          <a:ext cx="8521700"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AD5F2F9-072E-FED4-378A-0236334E9300}"/>
              </a:ext>
            </a:extLst>
          </p:cNvPr>
          <p:cNvSpPr txBox="1"/>
          <p:nvPr/>
        </p:nvSpPr>
        <p:spPr>
          <a:xfrm>
            <a:off x="230659" y="1326292"/>
            <a:ext cx="2520779" cy="1169551"/>
          </a:xfrm>
          <a:prstGeom prst="rect">
            <a:avLst/>
          </a:prstGeom>
          <a:solidFill>
            <a:schemeClr val="bg1"/>
          </a:solidFill>
          <a:ln w="25400">
            <a:solidFill>
              <a:schemeClr val="accent1"/>
            </a:solidFill>
          </a:ln>
        </p:spPr>
        <p:txBody>
          <a:bodyPr wrap="square" rtlCol="0">
            <a:spAutoFit/>
          </a:bodyPr>
          <a:lstStyle/>
          <a:p>
            <a:pPr marL="285750" indent="-285750">
              <a:buFont typeface="Arial" panose="020B0604020202020204" pitchFamily="34" charset="0"/>
              <a:buChar char="•"/>
            </a:pPr>
            <a:r>
              <a:rPr lang="en-US" dirty="0">
                <a:solidFill>
                  <a:schemeClr val="tx1"/>
                </a:solidFill>
              </a:rPr>
              <a:t>Check in (with an adult) </a:t>
            </a:r>
          </a:p>
          <a:p>
            <a:pPr marL="285750" indent="-285750">
              <a:buFont typeface="Arial" panose="020B0604020202020204" pitchFamily="34" charset="0"/>
              <a:buChar char="•"/>
            </a:pPr>
            <a:r>
              <a:rPr lang="en-US" dirty="0">
                <a:solidFill>
                  <a:schemeClr val="tx1"/>
                </a:solidFill>
              </a:rPr>
              <a:t>Check in Check Out (CICO-BEP) </a:t>
            </a:r>
          </a:p>
          <a:p>
            <a:pPr marL="285750" indent="-285750">
              <a:buFont typeface="Arial" panose="020B0604020202020204" pitchFamily="34" charset="0"/>
              <a:buChar char="•"/>
            </a:pPr>
            <a:r>
              <a:rPr lang="en-US" dirty="0">
                <a:solidFill>
                  <a:schemeClr val="tx1"/>
                </a:solidFill>
              </a:rPr>
              <a:t>Check and Connect (Monitoring + Mentoring)</a:t>
            </a:r>
          </a:p>
        </p:txBody>
      </p:sp>
      <p:sp>
        <p:nvSpPr>
          <p:cNvPr id="5" name="TextBox 4">
            <a:extLst>
              <a:ext uri="{FF2B5EF4-FFF2-40B4-BE49-F238E27FC236}">
                <a16:creationId xmlns:a16="http://schemas.microsoft.com/office/drawing/2014/main" id="{8EE72B35-C3D4-24CD-F18D-2262364BF8E5}"/>
              </a:ext>
            </a:extLst>
          </p:cNvPr>
          <p:cNvSpPr txBox="1"/>
          <p:nvPr/>
        </p:nvSpPr>
        <p:spPr>
          <a:xfrm>
            <a:off x="6392562" y="850172"/>
            <a:ext cx="2520779" cy="1815882"/>
          </a:xfrm>
          <a:prstGeom prst="rect">
            <a:avLst/>
          </a:prstGeom>
          <a:solidFill>
            <a:schemeClr val="bg1"/>
          </a:solidFill>
          <a:ln w="25400">
            <a:solidFill>
              <a:schemeClr val="accent1"/>
            </a:solidFill>
          </a:ln>
        </p:spPr>
        <p:txBody>
          <a:bodyPr wrap="square" rtlCol="0">
            <a:spAutoFit/>
          </a:bodyPr>
          <a:lstStyle/>
          <a:p>
            <a:pPr marL="285750" indent="-285750">
              <a:buFont typeface="Arial" panose="020B0604020202020204" pitchFamily="34" charset="0"/>
              <a:buChar char="•"/>
            </a:pPr>
            <a:r>
              <a:rPr lang="en-US" dirty="0">
                <a:solidFill>
                  <a:schemeClr val="tx1"/>
                </a:solidFill>
              </a:rPr>
              <a:t>Social / Emotional skills (e.g., self-regulation)</a:t>
            </a:r>
          </a:p>
          <a:p>
            <a:pPr marL="285750" indent="-285750">
              <a:buFont typeface="Arial" panose="020B0604020202020204" pitchFamily="34" charset="0"/>
              <a:buChar char="•"/>
            </a:pPr>
            <a:r>
              <a:rPr lang="en-US" dirty="0">
                <a:solidFill>
                  <a:schemeClr val="tx1"/>
                </a:solidFill>
              </a:rPr>
              <a:t>Coping skills (anxiety, depression) </a:t>
            </a:r>
          </a:p>
          <a:p>
            <a:pPr marL="285750" indent="-285750">
              <a:buFont typeface="Arial" panose="020B0604020202020204" pitchFamily="34" charset="0"/>
              <a:buChar char="•"/>
            </a:pPr>
            <a:r>
              <a:rPr lang="en-US" dirty="0">
                <a:solidFill>
                  <a:schemeClr val="tx1"/>
                </a:solidFill>
              </a:rPr>
              <a:t>Academic / organizational skills </a:t>
            </a:r>
          </a:p>
          <a:p>
            <a:pPr marL="285750" indent="-285750">
              <a:buFont typeface="Arial" panose="020B0604020202020204" pitchFamily="34" charset="0"/>
              <a:buChar char="•"/>
            </a:pPr>
            <a:r>
              <a:rPr lang="en-US" dirty="0">
                <a:solidFill>
                  <a:schemeClr val="tx1"/>
                </a:solidFill>
              </a:rPr>
              <a:t>CBT (e.g., REP, Coping Cat)</a:t>
            </a:r>
          </a:p>
        </p:txBody>
      </p:sp>
      <p:sp>
        <p:nvSpPr>
          <p:cNvPr id="6" name="TextBox 5">
            <a:extLst>
              <a:ext uri="{FF2B5EF4-FFF2-40B4-BE49-F238E27FC236}">
                <a16:creationId xmlns:a16="http://schemas.microsoft.com/office/drawing/2014/main" id="{C2A3EDC4-0896-37D7-DA13-849E7FB6E8D9}"/>
              </a:ext>
            </a:extLst>
          </p:cNvPr>
          <p:cNvSpPr txBox="1"/>
          <p:nvPr/>
        </p:nvSpPr>
        <p:spPr>
          <a:xfrm>
            <a:off x="230659" y="3347149"/>
            <a:ext cx="2520779" cy="1384995"/>
          </a:xfrm>
          <a:prstGeom prst="rect">
            <a:avLst/>
          </a:prstGeom>
          <a:solidFill>
            <a:schemeClr val="bg1"/>
          </a:solidFill>
          <a:ln w="25400">
            <a:solidFill>
              <a:schemeClr val="accent1"/>
            </a:solidFill>
          </a:ln>
        </p:spPr>
        <p:txBody>
          <a:bodyPr wrap="square" rtlCol="0">
            <a:spAutoFit/>
          </a:bodyPr>
          <a:lstStyle/>
          <a:p>
            <a:pPr marL="285750" indent="-285750">
              <a:buFont typeface="Arial" panose="020B0604020202020204" pitchFamily="34" charset="0"/>
              <a:buChar char="•"/>
            </a:pPr>
            <a:r>
              <a:rPr lang="en-US" dirty="0">
                <a:solidFill>
                  <a:schemeClr val="tx1"/>
                </a:solidFill>
              </a:rPr>
              <a:t>Enhance social skills instruction in the classroom (CW-FIT) </a:t>
            </a:r>
          </a:p>
          <a:p>
            <a:pPr marL="285750" indent="-285750">
              <a:buFont typeface="Arial" panose="020B0604020202020204" pitchFamily="34" charset="0"/>
              <a:buChar char="•"/>
            </a:pPr>
            <a:r>
              <a:rPr lang="en-US" dirty="0">
                <a:solidFill>
                  <a:schemeClr val="tx1"/>
                </a:solidFill>
              </a:rPr>
              <a:t>SEB curriculums, lessons on classroom ‘survival’ skills)</a:t>
            </a:r>
          </a:p>
        </p:txBody>
      </p:sp>
      <p:sp>
        <p:nvSpPr>
          <p:cNvPr id="7" name="TextBox 6">
            <a:extLst>
              <a:ext uri="{FF2B5EF4-FFF2-40B4-BE49-F238E27FC236}">
                <a16:creationId xmlns:a16="http://schemas.microsoft.com/office/drawing/2014/main" id="{C90BDFF3-9E47-15A9-F6D2-49CCDC14ACF3}"/>
              </a:ext>
            </a:extLst>
          </p:cNvPr>
          <p:cNvSpPr txBox="1"/>
          <p:nvPr/>
        </p:nvSpPr>
        <p:spPr>
          <a:xfrm>
            <a:off x="6413728" y="3339221"/>
            <a:ext cx="2520779" cy="954107"/>
          </a:xfrm>
          <a:prstGeom prst="rect">
            <a:avLst/>
          </a:prstGeom>
          <a:solidFill>
            <a:schemeClr val="bg1"/>
          </a:solidFill>
          <a:ln w="25400">
            <a:solidFill>
              <a:schemeClr val="accent1"/>
            </a:solidFill>
          </a:ln>
        </p:spPr>
        <p:txBody>
          <a:bodyPr wrap="square" rtlCol="0">
            <a:spAutoFit/>
          </a:bodyPr>
          <a:lstStyle/>
          <a:p>
            <a:pPr marL="285750" indent="-285750">
              <a:buFont typeface="Arial" panose="020B0604020202020204" pitchFamily="34" charset="0"/>
              <a:buChar char="•"/>
            </a:pPr>
            <a:r>
              <a:rPr lang="en-US" dirty="0">
                <a:solidFill>
                  <a:schemeClr val="tx1"/>
                </a:solidFill>
              </a:rPr>
              <a:t>Therapeutic focus </a:t>
            </a:r>
          </a:p>
          <a:p>
            <a:pPr marL="285750" indent="-285750">
              <a:buFont typeface="Arial" panose="020B0604020202020204" pitchFamily="34" charset="0"/>
              <a:buChar char="•"/>
            </a:pPr>
            <a:r>
              <a:rPr lang="en-US" dirty="0">
                <a:solidFill>
                  <a:schemeClr val="tx1"/>
                </a:solidFill>
              </a:rPr>
              <a:t>Topic specific (e.g., grief, trauma, gender identity) </a:t>
            </a:r>
          </a:p>
          <a:p>
            <a:pPr marL="285750" indent="-285750">
              <a:buFont typeface="Arial" panose="020B0604020202020204" pitchFamily="34" charset="0"/>
              <a:buChar char="•"/>
            </a:pPr>
            <a:r>
              <a:rPr lang="en-US" dirty="0">
                <a:solidFill>
                  <a:schemeClr val="tx1"/>
                </a:solidFill>
              </a:rPr>
              <a:t>Diversion programs</a:t>
            </a:r>
          </a:p>
        </p:txBody>
      </p:sp>
    </p:spTree>
    <p:extLst>
      <p:ext uri="{BB962C8B-B14F-4D97-AF65-F5344CB8AC3E}">
        <p14:creationId xmlns:p14="http://schemas.microsoft.com/office/powerpoint/2010/main" val="1034478980"/>
      </p:ext>
    </p:extLst>
  </p:cSld>
  <p:clrMapOvr>
    <a:masterClrMapping/>
  </p:clrMapOvr>
</p:sld>
</file>

<file path=ppt/theme/theme1.xml><?xml version="1.0" encoding="utf-8"?>
<a:theme xmlns:a="http://schemas.openxmlformats.org/drawingml/2006/main" name="3_Ophthalmology Center by Slides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2783362636C24B9AFDCE65419BED3B" ma:contentTypeVersion="13" ma:contentTypeDescription="Create a new document." ma:contentTypeScope="" ma:versionID="b91b137723ca8d32dfea71989a532542">
  <xsd:schema xmlns:xsd="http://www.w3.org/2001/XMLSchema" xmlns:xs="http://www.w3.org/2001/XMLSchema" xmlns:p="http://schemas.microsoft.com/office/2006/metadata/properties" xmlns:ns3="de0a949b-b0f5-4428-b561-f64c9bbd764a" xmlns:ns4="90c3e5e6-9851-4fdf-9906-453a0b863b4d" targetNamespace="http://schemas.microsoft.com/office/2006/metadata/properties" ma:root="true" ma:fieldsID="f489f7eeace7c92f071c7b594d82ae82" ns3:_="" ns4:_="">
    <xsd:import namespace="de0a949b-b0f5-4428-b561-f64c9bbd764a"/>
    <xsd:import namespace="90c3e5e6-9851-4fdf-9906-453a0b863b4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0a949b-b0f5-4428-b561-f64c9bbd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c3e5e6-9851-4fdf-9906-453a0b863b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285536-AB95-4E41-8440-1F6B7DA954CA}">
  <ds:schemaRefs>
    <ds:schemaRef ds:uri="http://schemas.microsoft.com/office/2006/metadata/properties"/>
    <ds:schemaRef ds:uri="http://purl.org/dc/terms/"/>
    <ds:schemaRef ds:uri="de0a949b-b0f5-4428-b561-f64c9bbd764a"/>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90c3e5e6-9851-4fdf-9906-453a0b863b4d"/>
    <ds:schemaRef ds:uri="http://www.w3.org/XML/1998/namespace"/>
  </ds:schemaRefs>
</ds:datastoreItem>
</file>

<file path=customXml/itemProps2.xml><?xml version="1.0" encoding="utf-8"?>
<ds:datastoreItem xmlns:ds="http://schemas.openxmlformats.org/officeDocument/2006/customXml" ds:itemID="{16398C34-73FC-46E9-9FAF-D90D11FFA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0a949b-b0f5-4428-b561-f64c9bbd764a"/>
    <ds:schemaRef ds:uri="90c3e5e6-9851-4fdf-9906-453a0b863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37E1B2-7654-445C-B4E9-E94E8006D6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38848</TotalTime>
  <Words>5571</Words>
  <Application>Microsoft Office PowerPoint</Application>
  <PresentationFormat>On-screen Show (16:9)</PresentationFormat>
  <Paragraphs>849</Paragraphs>
  <Slides>62</Slides>
  <Notes>48</Notes>
  <HiddenSlides>19</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62</vt:i4>
      </vt:variant>
    </vt:vector>
  </HeadingPairs>
  <TitlesOfParts>
    <vt:vector size="88" baseType="lpstr">
      <vt:lpstr>Poppins SemiBold</vt:lpstr>
      <vt:lpstr>Poppins</vt:lpstr>
      <vt:lpstr>Wingdings</vt:lpstr>
      <vt:lpstr>Hind Vadodara</vt:lpstr>
      <vt:lpstr>Courier New</vt:lpstr>
      <vt:lpstr>Montserrat SemiBold</vt:lpstr>
      <vt:lpstr>Arial</vt:lpstr>
      <vt:lpstr>Raleway Thin</vt:lpstr>
      <vt:lpstr>Oswald</vt:lpstr>
      <vt:lpstr>Roboto Condensed Light</vt:lpstr>
      <vt:lpstr>Open Sans</vt:lpstr>
      <vt:lpstr>Franklin Gothic Book</vt:lpstr>
      <vt:lpstr>Libre Baskerville</vt:lpstr>
      <vt:lpstr>Calibri</vt:lpstr>
      <vt:lpstr>Fira Sans Extra Condensed Medium</vt:lpstr>
      <vt:lpstr>Nunito Light</vt:lpstr>
      <vt:lpstr>Poppins Medium</vt:lpstr>
      <vt:lpstr>Open Sans SemiBold</vt:lpstr>
      <vt:lpstr>3_Ophthalmology Center by Slidesgo</vt:lpstr>
      <vt:lpstr>4_Ophthalmology Center by Slidesgo</vt:lpstr>
      <vt:lpstr>Ophthalmology Center by Slidesgo</vt:lpstr>
      <vt:lpstr>1_Ophthalmology Center by Slidesgo</vt:lpstr>
      <vt:lpstr>7_Ophthalmology Center by Slidesgo</vt:lpstr>
      <vt:lpstr>5_Ophthalmology Center by Slidesgo</vt:lpstr>
      <vt:lpstr>9_Ophthalmology Center by Slidesgo</vt:lpstr>
      <vt:lpstr>10_Ophthalmology Center by Slidesgo</vt:lpstr>
      <vt:lpstr>Welcome to Tier 2 Coaches meeting!</vt:lpstr>
      <vt:lpstr>PBIS Tier 2 Coaches Training Year 1 March 2023</vt:lpstr>
      <vt:lpstr>03</vt:lpstr>
      <vt:lpstr>EXPECTATIONS</vt:lpstr>
      <vt:lpstr>PowerPoint Presentation</vt:lpstr>
      <vt:lpstr>AGENDA &amp; FOLLOW-UP</vt:lpstr>
      <vt:lpstr>Coaches’ (and TEAM) Reminders </vt:lpstr>
      <vt:lpstr>PowerPoint Presentation</vt:lpstr>
      <vt:lpstr>Common Tier 2 Interventions</vt:lpstr>
      <vt:lpstr>Empirically-Supported Tier 2 Interventions</vt:lpstr>
      <vt:lpstr>Installing Tier 2 Practices:  Critical Features </vt:lpstr>
      <vt:lpstr>DATA FOR DECISIONS</vt:lpstr>
      <vt:lpstr>CRITICAL FEATURES OF TIER 2 SYSTEMS</vt:lpstr>
      <vt:lpstr>SELECTING, MONITORING, &amp; EVALUATING SWPBIS TIER 2 PRACTICES</vt:lpstr>
      <vt:lpstr>QUESTIONS TO ASK ABOUT YOUR DATA</vt:lpstr>
      <vt:lpstr>GUIDLINES: DATA</vt:lpstr>
      <vt:lpstr>METHODS FOR IDENTIFICATION</vt:lpstr>
      <vt:lpstr>DATA SOURCES FOR IDENTIFYING STUDENTS</vt:lpstr>
      <vt:lpstr>Data Decision Rules</vt:lpstr>
      <vt:lpstr>PowerPoint Presentation</vt:lpstr>
      <vt:lpstr>PowerPoint Presentation</vt:lpstr>
      <vt:lpstr>PowerPoint Presentation</vt:lpstr>
      <vt:lpstr>GUIDING QUESTIONS: DATA SOURCES</vt:lpstr>
      <vt:lpstr>MATCHING STUDENT NEED</vt:lpstr>
      <vt:lpstr>QUESTIONS TO ASK YOUR DATA:  SMALL GROUPS</vt:lpstr>
      <vt:lpstr>CRITICAL FEATURES: MATCHING PRACTICES TO STUDENT NEED</vt:lpstr>
      <vt:lpstr>TARGETED INTERVENTIONS ORGANIZER</vt:lpstr>
      <vt:lpstr>MEETING STUDENT NEEDS: PART 1</vt:lpstr>
      <vt:lpstr>DISCUSSION </vt:lpstr>
      <vt:lpstr>GUIDING QUESTION:  GROUPING COMMON NEEDS</vt:lpstr>
      <vt:lpstr>MEETING STUDENT NEEDS WITH TIER 2 PRACTICES</vt:lpstr>
      <vt:lpstr>ALIGNMENT EXAMPLE  </vt:lpstr>
      <vt:lpstr>CONTEXTUAL FIT: PERSONNEL &amp; STUDENT MATCH</vt:lpstr>
      <vt:lpstr>EXAMPLE: STAFF-STUDENT MATCH</vt:lpstr>
      <vt:lpstr>EXAMPLE: DATA REVIEW SUMMARY </vt:lpstr>
      <vt:lpstr>CONTEXTUAL FIT</vt:lpstr>
      <vt:lpstr>WHAT IF TIER 2 SUPPORTS CANNOT ACCOMMODATE ALL STUDENTS’ NEEDS?</vt:lpstr>
      <vt:lpstr>GUIDELINES: MATCHING STUDENTS WITH TIER 2 SUPPORTS</vt:lpstr>
      <vt:lpstr>Preview Activity:  Matching Student Need to Practices</vt:lpstr>
      <vt:lpstr>Progress Monitoring</vt:lpstr>
      <vt:lpstr>Progress Monitoring </vt:lpstr>
      <vt:lpstr>PROGRESS MONITORING</vt:lpstr>
      <vt:lpstr>PROGRESS MONITORING TOOLS &amp; ROUTINES: CRITICAL FEATURES</vt:lpstr>
      <vt:lpstr>Progress Monitoring Tools: Examples </vt:lpstr>
      <vt:lpstr>EXAMPLE: CICO SWIS MONITORING INDIVIDUAL STUDENT PROGRESS</vt:lpstr>
      <vt:lpstr>EXAMPLE: CICO SWIS INDIVIDUAL STUDENT PERIOD REPORT</vt:lpstr>
      <vt:lpstr>EXAMPLE: CICO SWIS INDIVIDUAL STUDENT SINGLE PERIOD REPORT</vt:lpstr>
      <vt:lpstr>EXAMPLE: WEEKLY PROGRESS REPORT FOR SOCIAL SKILLS</vt:lpstr>
      <vt:lpstr>EXAMPLE: DBR PROGRESS REPORT</vt:lpstr>
      <vt:lpstr>Intro DISCUSSION: Progress Monitoring Tools </vt:lpstr>
      <vt:lpstr>COLLECTING BASELINE DATA</vt:lpstr>
      <vt:lpstr>PowerPoint Presentation</vt:lpstr>
      <vt:lpstr>PowerPoint Presentation</vt:lpstr>
      <vt:lpstr>PowerPoint Presentation</vt:lpstr>
      <vt:lpstr>PowerPoint Presentation</vt:lpstr>
      <vt:lpstr>Data Decision Rules—Considerations</vt:lpstr>
      <vt:lpstr>DISCUSSION: Using Progress Monitoring Tools for Decision Making  </vt:lpstr>
      <vt:lpstr>AGENDA &amp; FOLLOW-UP</vt:lpstr>
      <vt:lpstr>PowerPoint Presentation</vt:lpstr>
      <vt:lpstr>Coaches’ Reminders </vt:lpstr>
      <vt:lpstr>EVALUATION</vt:lpstr>
      <vt:lpstr>Additional CICO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Tier 2 academy team training!</dc:title>
  <dc:creator>Everett, Susannah</dc:creator>
  <cp:lastModifiedBy>Marcie Handler</cp:lastModifiedBy>
  <cp:revision>70</cp:revision>
  <dcterms:created xsi:type="dcterms:W3CDTF">2021-10-17T15:43:18Z</dcterms:created>
  <dcterms:modified xsi:type="dcterms:W3CDTF">2023-03-07T02:50:02Z</dcterms:modified>
</cp:coreProperties>
</file>