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77" r:id="rId8"/>
  </p:sldMasterIdLst>
  <p:notesMasterIdLst>
    <p:notesMasterId r:id="rId47"/>
  </p:notesMasterIdLst>
  <p:sldIdLst>
    <p:sldId id="4518" r:id="rId9"/>
    <p:sldId id="4494" r:id="rId10"/>
    <p:sldId id="4493" r:id="rId11"/>
    <p:sldId id="3210" r:id="rId12"/>
    <p:sldId id="4525" r:id="rId13"/>
    <p:sldId id="4026" r:id="rId14"/>
    <p:sldId id="4527" r:id="rId15"/>
    <p:sldId id="4061" r:id="rId16"/>
    <p:sldId id="4036" r:id="rId17"/>
    <p:sldId id="4018" r:id="rId18"/>
    <p:sldId id="1163" r:id="rId19"/>
    <p:sldId id="289" r:id="rId20"/>
    <p:sldId id="1060" r:id="rId21"/>
    <p:sldId id="4528" r:id="rId22"/>
    <p:sldId id="3437" r:id="rId23"/>
    <p:sldId id="1062" r:id="rId24"/>
    <p:sldId id="4492" r:id="rId25"/>
    <p:sldId id="3410" r:id="rId26"/>
    <p:sldId id="3385" r:id="rId27"/>
    <p:sldId id="4482" r:id="rId28"/>
    <p:sldId id="4520" r:id="rId29"/>
    <p:sldId id="4511" r:id="rId30"/>
    <p:sldId id="4519" r:id="rId31"/>
    <p:sldId id="4522" r:id="rId32"/>
    <p:sldId id="4514" r:id="rId33"/>
    <p:sldId id="4521" r:id="rId34"/>
    <p:sldId id="3422" r:id="rId35"/>
    <p:sldId id="4489" r:id="rId36"/>
    <p:sldId id="4032" r:id="rId37"/>
    <p:sldId id="1071" r:id="rId38"/>
    <p:sldId id="3486" r:id="rId39"/>
    <p:sldId id="4029" r:id="rId40"/>
    <p:sldId id="3467" r:id="rId41"/>
    <p:sldId id="3476" r:id="rId42"/>
    <p:sldId id="4529" r:id="rId43"/>
    <p:sldId id="343" r:id="rId44"/>
    <p:sldId id="4524" r:id="rId45"/>
    <p:sldId id="34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18"/>
            <p14:sldId id="4494"/>
            <p14:sldId id="4493"/>
            <p14:sldId id="3210"/>
            <p14:sldId id="4525"/>
          </p14:sldIdLst>
        </p14:section>
        <p14:section name="Glows and Grows (15 minutes)" id="{E918D8D8-C51E-CF45-8A07-ABB390550EA3}">
          <p14:sldIdLst>
            <p14:sldId id="4026"/>
            <p14:sldId id="4527"/>
            <p14:sldId id="4061"/>
            <p14:sldId id="4036"/>
          </p14:sldIdLst>
        </p14:section>
        <p14:section name="Big Idea Check In- Behavior and Continuum for Error Correction (35 Mins)" id="{4FAC4393-89DA-9E43-AB5C-27C393F04C63}">
          <p14:sldIdLst>
            <p14:sldId id="4018"/>
            <p14:sldId id="1163"/>
            <p14:sldId id="289"/>
            <p14:sldId id="1060"/>
            <p14:sldId id="4528"/>
            <p14:sldId id="3437"/>
            <p14:sldId id="1062"/>
            <p14:sldId id="4492"/>
            <p14:sldId id="3410"/>
            <p14:sldId id="3385"/>
            <p14:sldId id="4482"/>
            <p14:sldId id="4520"/>
            <p14:sldId id="4511"/>
            <p14:sldId id="4519"/>
            <p14:sldId id="4522"/>
            <p14:sldId id="4514"/>
            <p14:sldId id="4521"/>
            <p14:sldId id="3422"/>
            <p14:sldId id="4489"/>
          </p14:sldIdLst>
        </p14:section>
        <p14:section name="Resource Spotlight (15 minutes)" id="{FFB80B17-0214-DE42-B553-A6E35539407C}">
          <p14:sldIdLst>
            <p14:sldId id="4032"/>
            <p14:sldId id="1071"/>
            <p14:sldId id="3486"/>
          </p14:sldIdLst>
        </p14:section>
        <p14:section name="Looking Ahead (5 minutes)" id="{EF4E117E-C94B-5045-8826-1052C5708A86}">
          <p14:sldIdLst>
            <p14:sldId id="4029"/>
            <p14:sldId id="3467"/>
            <p14:sldId id="3476"/>
            <p14:sldId id="4529"/>
          </p14:sldIdLst>
        </p14:section>
        <p14:section name="Wrapping Up (5 minutes)" id="{6F051F88-AA7C-3348-A7B8-892BA6C75A0D}">
          <p14:sldIdLst>
            <p14:sldId id="343"/>
            <p14:sldId id="4524"/>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AFBB9F1B-4E77-B9E9-84E8-99C6F99F2F79}" name="Feinberg, Adam" initials="FA" userId="S::adam.feinberg@uconn.edu::177393b2-bc5b-4b41-8d24-c053677daf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2" clrIdx="0">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840"/>
    <a:srgbClr val="36611F"/>
    <a:srgbClr val="321D40"/>
    <a:srgbClr val="3B6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5374"/>
  </p:normalViewPr>
  <p:slideViewPr>
    <p:cSldViewPr snapToGrid="0" snapToObjects="1">
      <p:cViewPr varScale="1">
        <p:scale>
          <a:sx n="84" d="100"/>
          <a:sy n="84" d="100"/>
        </p:scale>
        <p:origin x="834" y="60"/>
      </p:cViewPr>
      <p:guideLst/>
    </p:cSldViewPr>
  </p:slideViewPr>
  <p:notesTextViewPr>
    <p:cViewPr>
      <p:scale>
        <a:sx n="1" d="1"/>
        <a:sy n="1" d="1"/>
      </p:scale>
      <p:origin x="0" y="0"/>
    </p:cViewPr>
  </p:notesTextViewPr>
  <p:sorterViewPr>
    <p:cViewPr varScale="1">
      <p:scale>
        <a:sx n="1" d="1"/>
        <a:sy n="1" d="1"/>
      </p:scale>
      <p:origin x="0" y="-1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a:solidFill>
          <a:schemeClr val="accent1">
            <a:lumMod val="50000"/>
          </a:schemeClr>
        </a:solidFill>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a:solidFill>
          <a:schemeClr val="accent1">
            <a:lumMod val="50000"/>
          </a:schemeClr>
        </a:solidFill>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a:solidFill>
          <a:schemeClr val="accent1">
            <a:lumMod val="50000"/>
          </a:schemeClr>
        </a:solidFill>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3499" custLinFactNeighborY="33098"/>
      <dgm:spPr/>
    </dgm:pt>
    <dgm:pt modelId="{DEEF4213-91C0-4DFA-A1E8-D6E76A9D48BD}" type="pres">
      <dgm:prSet presAssocID="{125DE95B-E3E9-488D-843B-7EA58128D643}" presName="adorn" presStyleLbl="fgAccFollowNode1" presStyleIdx="0" presStyleCnt="3" custScaleX="76805" custScaleY="73125" custLinFactNeighborX="-17549" custLinFactNeighborY="1112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custScaleX="73647" custScaleY="73388" custLinFactNeighborX="-19306" custLinFactNeighborY="11138"/>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custScaleX="75622" custScaleY="73678" custLinFactNeighborX="-15894" custLinFactNeighborY="1505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1" csCatId="colorful" phldr="1"/>
      <dgm:spPr/>
      <dgm:t>
        <a:bodyPr/>
        <a:lstStyle/>
        <a:p>
          <a:endParaRPr lang="en-US"/>
        </a:p>
      </dgm:t>
    </dgm:pt>
    <dgm:pt modelId="{88926E0B-BFF6-E944-B1DF-44240C496CA1}">
      <dgm:prSet/>
      <dgm:spPr/>
      <dgm:t>
        <a:bodyPr/>
        <a:lstStyle/>
        <a:p>
          <a:r>
            <a:rPr lang="en-US"/>
            <a:t>Coaches’ Tasks:</a:t>
          </a:r>
        </a:p>
      </dgm:t>
    </dgm:pt>
    <dgm:pt modelId="{53B66600-AFAC-9844-8FF3-FF95E01497A1}" type="parTrans" cxnId="{CF70A1AD-5B90-CC41-AC82-8AF355283DE9}">
      <dgm:prSet/>
      <dgm:spPr/>
      <dgm:t>
        <a:bodyPr/>
        <a:lstStyle/>
        <a:p>
          <a:endParaRPr lang="en-US"/>
        </a:p>
      </dgm:t>
    </dgm:pt>
    <dgm:pt modelId="{FAC168E4-A658-DD48-B776-1AB6580C5053}" type="sibTrans" cxnId="{CF70A1AD-5B90-CC41-AC82-8AF355283DE9}">
      <dgm:prSet/>
      <dgm:spPr/>
      <dgm:t>
        <a:bodyPr/>
        <a:lstStyle/>
        <a:p>
          <a:endParaRPr lang="en-US"/>
        </a:p>
      </dgm:t>
    </dgm:pt>
    <dgm:pt modelId="{9E770DC0-ADC3-6F49-9603-390041B9028C}">
      <dgm:prSet/>
      <dgm:spPr/>
      <dgm:t>
        <a:bodyPr/>
        <a:lstStyle/>
        <a:p>
          <a:pPr rtl="0"/>
          <a:r>
            <a:rPr lang="en-US" b="0" i="0" dirty="0">
              <a:latin typeface="Hind Vadodara" panose="020B0604020202020204" charset="0"/>
              <a:cs typeface="Hind Vadodara" panose="020B0604020202020204" charset="0"/>
            </a:rPr>
            <a:t>Work to complete or update Flow Chart, Definitions and Referral Form.</a:t>
          </a:r>
          <a:endParaRPr lang="en-US" dirty="0"/>
        </a:p>
      </dgm:t>
    </dgm:pt>
    <dgm:pt modelId="{DF559CD0-5B01-D54A-8E06-F10310F9A6A6}" type="parTrans" cxnId="{5B5B1C97-4D72-364B-9991-95AC217DC39E}">
      <dgm:prSet/>
      <dgm:spPr/>
      <dgm:t>
        <a:bodyPr/>
        <a:lstStyle/>
        <a:p>
          <a:endParaRPr lang="en-US"/>
        </a:p>
      </dgm:t>
    </dgm:pt>
    <dgm:pt modelId="{2AE7D53E-5748-B340-A3B2-69C78DDF3C05}" type="sibTrans" cxnId="{5B5B1C97-4D72-364B-9991-95AC217DC39E}">
      <dgm:prSet/>
      <dgm:spPr/>
      <dgm:t>
        <a:bodyPr/>
        <a:lstStyle/>
        <a:p>
          <a:endParaRPr lang="en-US"/>
        </a:p>
      </dgm:t>
    </dgm:pt>
    <dgm:pt modelId="{76937503-7550-41B3-8D88-C860E600B4A5}">
      <dgm:prSet phldr="0"/>
      <dgm:spPr/>
      <dgm:t>
        <a:bodyPr/>
        <a:lstStyle/>
        <a:p>
          <a:r>
            <a:rPr lang="en-US"/>
            <a:t>Presentation Content:</a:t>
          </a:r>
          <a:endParaRPr lang="en-US" noProof="0"/>
        </a:p>
      </dgm:t>
    </dgm:pt>
    <dgm:pt modelId="{CB879ED8-C3F0-4B59-B2E3-178A8DD63439}" type="parTrans" cxnId="{CFA36605-B483-445C-89DB-7C5A5F0F44E2}">
      <dgm:prSet/>
      <dgm:spPr/>
      <dgm:t>
        <a:bodyPr/>
        <a:lstStyle/>
        <a:p>
          <a:endParaRPr lang="en-US"/>
        </a:p>
      </dgm:t>
    </dgm:pt>
    <dgm:pt modelId="{D7118AEF-A539-46B0-983D-619275A2AEA0}" type="sibTrans" cxnId="{CFA36605-B483-445C-89DB-7C5A5F0F44E2}">
      <dgm:prSet/>
      <dgm:spPr/>
      <dgm:t>
        <a:bodyPr/>
        <a:lstStyle/>
        <a:p>
          <a:endParaRPr lang="en-US"/>
        </a:p>
      </dgm:t>
    </dgm:pt>
    <dgm:pt modelId="{B233C6D1-31FC-9E44-988B-1DE61F134A43}">
      <dgm:prSet phldr="0"/>
      <dgm:spPr/>
      <dgm:t>
        <a:bodyPr/>
        <a:lstStyle/>
        <a:p>
          <a:pPr rtl="0"/>
          <a:r>
            <a:rPr lang="en-US" b="0" i="0" dirty="0">
              <a:latin typeface="Hind Vadodara" panose="020B0604020202020204" charset="0"/>
              <a:cs typeface="Hind Vadodara" panose="020B0604020202020204" charset="0"/>
            </a:rPr>
            <a:t>Acknowledgement Systems Check-in</a:t>
          </a:r>
          <a:endParaRPr lang="en-US" dirty="0"/>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6349BB54-06E7-4424-B998-3D48BA4AA9C7}">
      <dgm:prSet/>
      <dgm:spPr/>
      <dgm:t>
        <a:bodyPr/>
        <a:lstStyle/>
        <a:p>
          <a:pPr rtl="0"/>
          <a:r>
            <a:rPr lang="en-US" i="0">
              <a:latin typeface="Hind Vadodara" panose="02000000000000000000" pitchFamily="2" charset="0"/>
              <a:cs typeface="Hind Vadodara" panose="02000000000000000000" pitchFamily="2" charset="0"/>
            </a:rPr>
            <a:t>Developing a Continuum to Respond to Behavior Errors</a:t>
          </a:r>
          <a:endParaRPr lang="en-US" b="0" i="0" dirty="0">
            <a:latin typeface="Hind Vadodara" panose="02000000000000000000" pitchFamily="2" charset="0"/>
            <a:cs typeface="Hind Vadodara" panose="02000000000000000000" pitchFamily="2" charset="0"/>
          </a:endParaRPr>
        </a:p>
      </dgm:t>
    </dgm:pt>
    <dgm:pt modelId="{8F51D5EE-7862-4E67-A0BC-10F65918EFDA}" type="parTrans" cxnId="{854F858F-42A2-4A2A-8C32-7751FF4189F3}">
      <dgm:prSet/>
      <dgm:spPr/>
      <dgm:t>
        <a:bodyPr/>
        <a:lstStyle/>
        <a:p>
          <a:endParaRPr lang="en-US"/>
        </a:p>
      </dgm:t>
    </dgm:pt>
    <dgm:pt modelId="{9C130A6D-A4E9-497C-969D-7BAB61F120E7}" type="sibTrans" cxnId="{854F858F-42A2-4A2A-8C32-7751FF4189F3}">
      <dgm:prSet/>
      <dgm:spPr/>
      <dgm:t>
        <a:bodyPr/>
        <a:lstStyle/>
        <a:p>
          <a:endParaRPr lang="en-US"/>
        </a:p>
      </dgm:t>
    </dgm:pt>
    <dgm:pt modelId="{599A3463-F141-408D-ABCC-2A9B307BCB6F}">
      <dgm:prSet/>
      <dgm:spPr/>
      <dgm:t>
        <a:bodyPr/>
        <a:lstStyle/>
        <a:p>
          <a:pPr rtl="0"/>
          <a:r>
            <a:rPr lang="en-US" b="0" i="0" dirty="0">
              <a:latin typeface="Hind Vadodara" panose="02000000000000000000" pitchFamily="2" charset="0"/>
              <a:cs typeface="Hind Vadodara" panose="02000000000000000000" pitchFamily="2" charset="0"/>
            </a:rPr>
            <a:t>Resource Spotlight</a:t>
          </a:r>
        </a:p>
      </dgm:t>
    </dgm:pt>
    <dgm:pt modelId="{97EBC74E-15D0-4BF9-AADC-31B5C71B5773}" type="parTrans" cxnId="{A826DB51-5C9F-4BC5-A724-074EB35E8BDE}">
      <dgm:prSet/>
      <dgm:spPr/>
      <dgm:t>
        <a:bodyPr/>
        <a:lstStyle/>
        <a:p>
          <a:endParaRPr lang="en-US"/>
        </a:p>
      </dgm:t>
    </dgm:pt>
    <dgm:pt modelId="{A874F30A-5F7C-4693-9B29-C6ADF9BA16BA}" type="sibTrans" cxnId="{A826DB51-5C9F-4BC5-A724-074EB35E8BDE}">
      <dgm:prSet/>
      <dgm:spPr/>
      <dgm:t>
        <a:bodyPr/>
        <a:lstStyle/>
        <a:p>
          <a:endParaRPr lang="en-US"/>
        </a:p>
      </dgm:t>
    </dgm:pt>
    <dgm:pt modelId="{9F974219-2641-4D99-8914-09ECB4BBC1A4}">
      <dgm:prSet/>
      <dgm:spPr/>
      <dgm:t>
        <a:bodyPr/>
        <a:lstStyle/>
        <a:p>
          <a:pPr rtl="0"/>
          <a:r>
            <a:rPr lang="en-US" b="0" i="0" dirty="0">
              <a:latin typeface="Hind Vadodara" panose="020B0604020202020204" charset="0"/>
              <a:cs typeface="Hind Vadodara" panose="020B0604020202020204" charset="0"/>
            </a:rPr>
            <a:t>Share video links with team</a:t>
          </a:r>
        </a:p>
      </dgm:t>
    </dgm:pt>
    <dgm:pt modelId="{932B1487-2EFB-4504-B016-1A5DB14FE058}" type="parTrans" cxnId="{48033700-FE0C-4F3A-A3C0-A36BA7087B97}">
      <dgm:prSet/>
      <dgm:spPr/>
      <dgm:t>
        <a:bodyPr/>
        <a:lstStyle/>
        <a:p>
          <a:endParaRPr lang="en-US"/>
        </a:p>
      </dgm:t>
    </dgm:pt>
    <dgm:pt modelId="{4146BAD1-8065-42AD-A699-91F477D0B4D9}" type="sibTrans" cxnId="{48033700-FE0C-4F3A-A3C0-A36BA7087B9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48033700-FE0C-4F3A-A3C0-A36BA7087B97}" srcId="{88926E0B-BFF6-E944-B1DF-44240C496CA1}" destId="{9F974219-2641-4D99-8914-09ECB4BBC1A4}" srcOrd="1" destOrd="0" parTransId="{932B1487-2EFB-4504-B016-1A5DB14FE058}" sibTransId="{4146BAD1-8065-42AD-A699-91F477D0B4D9}"/>
    <dgm:cxn modelId="{CFA36605-B483-445C-89DB-7C5A5F0F44E2}" srcId="{139B28B7-98AE-2442-8242-E675E9F54483}" destId="{76937503-7550-41B3-8D88-C860E600B4A5}" srcOrd="0" destOrd="0" parTransId="{CB879ED8-C3F0-4B59-B2E3-178A8DD63439}" sibTransId="{D7118AEF-A539-46B0-983D-619275A2AEA0}"/>
    <dgm:cxn modelId="{B3D52860-45E4-4AD0-BF9E-73BA57A5DBD3}" type="presOf" srcId="{6349BB54-06E7-4424-B998-3D48BA4AA9C7}" destId="{CDAAD9AB-76BA-4F20-9C80-4020D86AF54F}" srcOrd="0" destOrd="1" presId="urn:microsoft.com/office/officeart/2005/8/layout/list1"/>
    <dgm:cxn modelId="{A826DB51-5C9F-4BC5-A724-074EB35E8BDE}" srcId="{76937503-7550-41B3-8D88-C860E600B4A5}" destId="{599A3463-F141-408D-ABCC-2A9B307BCB6F}" srcOrd="2" destOrd="0" parTransId="{97EBC74E-15D0-4BF9-AADC-31B5C71B5773}" sibTransId="{A874F30A-5F7C-4693-9B29-C6ADF9BA16BA}"/>
    <dgm:cxn modelId="{09970252-8FAC-4220-B3D6-2253984884D2}" type="presOf" srcId="{88926E0B-BFF6-E944-B1DF-44240C496CA1}" destId="{1B39FE62-9822-43D6-A8AA-85DD7F2BE897}" srcOrd="0" destOrd="0" presId="urn:microsoft.com/office/officeart/2005/8/layout/list1"/>
    <dgm:cxn modelId="{867FB954-09FA-4931-8A85-A992DC8FFD13}" type="presOf" srcId="{9F974219-2641-4D99-8914-09ECB4BBC1A4}" destId="{183C8042-F222-4C5B-948A-CA63CABAB28E}"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854F858F-42A2-4A2A-8C32-7751FF4189F3}" srcId="{76937503-7550-41B3-8D88-C860E600B4A5}" destId="{6349BB54-06E7-4424-B998-3D48BA4AA9C7}" srcOrd="1" destOrd="0" parTransId="{8F51D5EE-7862-4E67-A0BC-10F65918EFDA}" sibTransId="{9C130A6D-A4E9-497C-969D-7BAB61F120E7}"/>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3DAFC5DD-8784-4E7E-9AB6-92575DD074D0}" type="presOf" srcId="{76937503-7550-41B3-8D88-C860E600B4A5}" destId="{24EE546A-203E-45A1-AB96-5A4CB77AC5EC}" srcOrd="1" destOrd="0" presId="urn:microsoft.com/office/officeart/2005/8/layout/list1"/>
    <dgm:cxn modelId="{A1B98CE0-68B7-401A-8692-424F79F64A50}" type="presOf" srcId="{599A3463-F141-408D-ABCC-2A9B307BCB6F}" destId="{CDAAD9AB-76BA-4F20-9C80-4020D86AF54F}" srcOrd="0" destOrd="2"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0" i="0" dirty="0">
              <a:latin typeface="Hind Vadodara" panose="020B0604020202020204" charset="0"/>
              <a:cs typeface="Hind Vadodara" panose="020B0604020202020204" charset="0"/>
            </a:rPr>
            <a:t>Coaches’</a:t>
          </a:r>
          <a:r>
            <a:rPr lang="en-US" sz="2800" dirty="0">
              <a:latin typeface="Hind Vadodara" panose="020B0604020202020204" charset="0"/>
              <a:cs typeface="Hind Vadodara" panose="020B0604020202020204" charset="0"/>
            </a:rPr>
            <a:t> T</a:t>
          </a:r>
          <a:r>
            <a:rPr lang="en-US" sz="2800" b="0" i="0" dirty="0">
              <a:latin typeface="Hind Vadodara" panose="020B0604020202020204" charset="0"/>
              <a:cs typeface="Hind Vadodara" panose="020B0604020202020204" charset="0"/>
            </a:rPr>
            <a:t>asks:</a:t>
          </a:r>
          <a:endParaRPr lang="en-US" sz="2800"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sz="2400">
            <a:latin typeface="Hind Vadodara" panose="020B0604020202020204" charset="0"/>
            <a:cs typeface="Hind Vadodara" panose="020B0604020202020204" charset="0"/>
          </a:endParaRPr>
        </a:p>
      </dgm:t>
    </dgm:pt>
    <dgm:pt modelId="{76937503-7550-41B3-8D88-C860E600B4A5}">
      <dgm:prSet phldr="0" custT="1"/>
      <dgm:spPr/>
      <dgm:t>
        <a:bodyPr/>
        <a:lstStyle/>
        <a:p>
          <a:r>
            <a:rPr lang="en-US" sz="2800" b="0" i="0">
              <a:latin typeface="Hind Vadodara" panose="020B0604020202020204" charset="0"/>
              <a:cs typeface="Hind Vadodara" panose="020B0604020202020204" charset="0"/>
            </a:rPr>
            <a:t>Presentation Content:</a:t>
          </a:r>
          <a:endParaRPr lang="en-US" sz="2800"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sz="2400">
            <a:latin typeface="Hind Vadodara" panose="020B0604020202020204" charset="0"/>
            <a:cs typeface="Hind Vadodara" panose="020B0604020202020204" charset="0"/>
          </a:endParaRPr>
        </a:p>
      </dgm:t>
    </dgm:pt>
    <dgm:pt modelId="{B233C6D1-31FC-9E44-988B-1DE61F134A43}">
      <dgm:prSet phldr="0" custT="1"/>
      <dgm:spPr/>
      <dgm:t>
        <a:bodyPr/>
        <a:lstStyle/>
        <a:p>
          <a:pPr rtl="0"/>
          <a:r>
            <a:rPr lang="en-US" sz="2400" b="0" i="0" dirty="0">
              <a:latin typeface="Hind Vadodara" panose="020B0604020202020204" charset="0"/>
              <a:cs typeface="Hind Vadodara" panose="020B0604020202020204" charset="0"/>
            </a:rPr>
            <a:t>Glows and Grows</a:t>
          </a:r>
        </a:p>
      </dgm:t>
    </dgm:pt>
    <dgm:pt modelId="{4BC0583A-A1D4-334D-972A-15CA92DF2D40}" type="parTrans" cxnId="{C2D2098D-49B3-A04D-9FB3-0FED3991A0DF}">
      <dgm:prSet/>
      <dgm:spPr/>
      <dgm:t>
        <a:bodyPr/>
        <a:lstStyle/>
        <a:p>
          <a:endParaRPr lang="en-US" sz="2400"/>
        </a:p>
      </dgm:t>
    </dgm:pt>
    <dgm:pt modelId="{4073BC8B-074F-8B4F-BF43-A44AC4433C6A}" type="sibTrans" cxnId="{C2D2098D-49B3-A04D-9FB3-0FED3991A0DF}">
      <dgm:prSet/>
      <dgm:spPr/>
      <dgm:t>
        <a:bodyPr/>
        <a:lstStyle/>
        <a:p>
          <a:endParaRPr lang="en-US" sz="2400"/>
        </a:p>
      </dgm:t>
    </dgm:pt>
    <dgm:pt modelId="{E2B70AE9-A4B6-A841-B9FE-88116A79EFDD}">
      <dgm:prSet phldr="0" custT="1"/>
      <dgm:spPr/>
      <dgm:t>
        <a:bodyPr/>
        <a:lstStyle/>
        <a:p>
          <a:pPr rtl="0"/>
          <a:r>
            <a:rPr lang="en-US" sz="2400" b="0" i="0" dirty="0">
              <a:latin typeface="Hind Vadodara" panose="020B0604020202020204" charset="0"/>
              <a:cs typeface="Hind Vadodara" panose="020B0604020202020204" charset="0"/>
            </a:rPr>
            <a:t>Staff/Students/Family input Check-in</a:t>
          </a:r>
        </a:p>
      </dgm:t>
    </dgm:pt>
    <dgm:pt modelId="{3AFC79EB-7738-DE42-A518-9553E0AB3417}" type="parTrans" cxnId="{940C0BD9-1AD8-344B-91D8-1CDC85A40DA1}">
      <dgm:prSet/>
      <dgm:spPr/>
      <dgm:t>
        <a:bodyPr/>
        <a:lstStyle/>
        <a:p>
          <a:endParaRPr lang="en-US" sz="2400"/>
        </a:p>
      </dgm:t>
    </dgm:pt>
    <dgm:pt modelId="{8F8FD21F-517B-8848-8F2F-954DBAD458EF}" type="sibTrans" cxnId="{940C0BD9-1AD8-344B-91D8-1CDC85A40DA1}">
      <dgm:prSet/>
      <dgm:spPr/>
      <dgm:t>
        <a:bodyPr/>
        <a:lstStyle/>
        <a:p>
          <a:endParaRPr lang="en-US" sz="2400"/>
        </a:p>
      </dgm:t>
    </dgm:pt>
    <dgm:pt modelId="{8B6A4699-61D9-4AB1-A117-2773E102F1E4}">
      <dgm:prSet phldr="0" custT="1"/>
      <dgm:spPr/>
      <dgm:t>
        <a:bodyPr/>
        <a:lstStyle/>
        <a:p>
          <a:pPr rtl="0"/>
          <a:r>
            <a:rPr lang="en-US" sz="2400" i="0" dirty="0">
              <a:latin typeface="Hind Vadodara" panose="02000000000000000000" pitchFamily="2" charset="0"/>
              <a:cs typeface="Hind Vadodara" panose="02000000000000000000" pitchFamily="2" charset="0"/>
            </a:rPr>
            <a:t>Developing a Continuum to Respond to Behavior Errors</a:t>
          </a:r>
          <a:endParaRPr lang="en-US" sz="2400" b="0" i="0" dirty="0">
            <a:latin typeface="Hind Vadodara" panose="02000000000000000000" pitchFamily="2" charset="0"/>
            <a:cs typeface="Hind Vadodara" panose="02000000000000000000" pitchFamily="2" charset="0"/>
          </a:endParaRPr>
        </a:p>
      </dgm:t>
    </dgm:pt>
    <dgm:pt modelId="{63C73CF0-718F-491D-BD69-0ABF5B37B17D}" type="parTrans" cxnId="{C243817C-E5A3-497F-ADEC-6FDBF4A1D4E9}">
      <dgm:prSet/>
      <dgm:spPr/>
      <dgm:t>
        <a:bodyPr/>
        <a:lstStyle/>
        <a:p>
          <a:endParaRPr lang="en-US"/>
        </a:p>
      </dgm:t>
    </dgm:pt>
    <dgm:pt modelId="{9329D5A1-5A9A-4926-8494-7FF451EC9AC9}" type="sibTrans" cxnId="{C243817C-E5A3-497F-ADEC-6FDBF4A1D4E9}">
      <dgm:prSet/>
      <dgm:spPr/>
      <dgm:t>
        <a:bodyPr/>
        <a:lstStyle/>
        <a:p>
          <a:endParaRPr lang="en-US"/>
        </a:p>
      </dgm:t>
    </dgm:pt>
    <dgm:pt modelId="{9549EA39-D26B-43BB-913E-5950F85F0B89}">
      <dgm:prSet phldr="0" custT="1"/>
      <dgm:spPr/>
      <dgm:t>
        <a:bodyPr/>
        <a:lstStyle/>
        <a:p>
          <a:pPr rtl="0"/>
          <a:r>
            <a:rPr lang="en-US" sz="2400" b="0" i="0" dirty="0">
              <a:latin typeface="Hind Vadodara" panose="02000000000000000000" pitchFamily="2" charset="0"/>
              <a:cs typeface="Hind Vadodara" panose="02000000000000000000" pitchFamily="2" charset="0"/>
            </a:rPr>
            <a:t>Resource Spotlight</a:t>
          </a:r>
        </a:p>
      </dgm:t>
    </dgm:pt>
    <dgm:pt modelId="{05C16C44-2502-40E3-99BE-E731B77A0A58}" type="parTrans" cxnId="{BDF0C601-E1BE-41C8-9197-C3E396F42A43}">
      <dgm:prSet/>
      <dgm:spPr/>
      <dgm:t>
        <a:bodyPr/>
        <a:lstStyle/>
        <a:p>
          <a:endParaRPr lang="en-US"/>
        </a:p>
      </dgm:t>
    </dgm:pt>
    <dgm:pt modelId="{67C27F45-0CEB-475D-B230-1131DE887A0D}" type="sibTrans" cxnId="{BDF0C601-E1BE-41C8-9197-C3E396F42A43}">
      <dgm:prSet/>
      <dgm:spPr/>
      <dgm:t>
        <a:bodyPr/>
        <a:lstStyle/>
        <a:p>
          <a:endParaRPr lang="en-US"/>
        </a:p>
      </dgm:t>
    </dgm:pt>
    <dgm:pt modelId="{D82DD124-23C8-3B4E-BE0F-7CD776641137}">
      <dgm:prSet custT="1"/>
      <dgm:spPr/>
      <dgm:t>
        <a:bodyPr/>
        <a:lstStyle/>
        <a:p>
          <a:pPr rtl="0"/>
          <a:r>
            <a:rPr lang="en-US" sz="2400" b="0" i="0" dirty="0">
              <a:latin typeface="Hind Vadodara" panose="020B0604020202020204" charset="0"/>
              <a:cs typeface="Hind Vadodara" panose="020B0604020202020204" charset="0"/>
            </a:rPr>
            <a:t>Work to complete or update Flow Chart, Definitions and Referral Form.</a:t>
          </a:r>
        </a:p>
      </dgm:t>
    </dgm:pt>
    <dgm:pt modelId="{0CFF6D3B-338C-734B-9755-C282C4F801B6}" type="sibTrans" cxnId="{E33E4217-DD03-3640-9B5A-9428A7265A22}">
      <dgm:prSet/>
      <dgm:spPr/>
      <dgm:t>
        <a:bodyPr/>
        <a:lstStyle/>
        <a:p>
          <a:endParaRPr lang="en-US" sz="2400"/>
        </a:p>
      </dgm:t>
    </dgm:pt>
    <dgm:pt modelId="{82DE1183-1ADF-7547-8BFA-C0697EF5B8F6}" type="parTrans" cxnId="{E33E4217-DD03-3640-9B5A-9428A7265A22}">
      <dgm:prSet/>
      <dgm:spPr/>
      <dgm:t>
        <a:bodyPr/>
        <a:lstStyle/>
        <a:p>
          <a:endParaRPr lang="en-US" sz="2400"/>
        </a:p>
      </dgm:t>
    </dgm:pt>
    <dgm:pt modelId="{9E770DC0-ADC3-6F49-9603-390041B9028C}">
      <dgm:prSet custT="1"/>
      <dgm:spPr/>
      <dgm:t>
        <a:bodyPr/>
        <a:lstStyle/>
        <a:p>
          <a:pPr rtl="0"/>
          <a:endParaRPr lang="en-US" sz="2400" b="0" i="0" dirty="0">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DF559CD0-5B01-D54A-8E06-F10310F9A6A6}" type="parTrans" cxnId="{5B5B1C97-4D72-364B-9991-95AC217DC39E}">
      <dgm:prSet/>
      <dgm:spPr/>
      <dgm:t>
        <a:bodyPr/>
        <a:lstStyle/>
        <a:p>
          <a:endParaRPr lang="en-US" sz="2400">
            <a:latin typeface="Hind Vadodara" panose="020B0604020202020204" charset="0"/>
            <a:cs typeface="Hind Vadodara" panose="020B0604020202020204" charset="0"/>
          </a:endParaRPr>
        </a:p>
      </dgm:t>
    </dgm:pt>
    <dgm:pt modelId="{CA9492B3-B757-4CF2-80B6-295CCDCD8D12}">
      <dgm:prSet custT="1"/>
      <dgm:spPr/>
      <dgm:t>
        <a:bodyPr/>
        <a:lstStyle/>
        <a:p>
          <a:pPr rtl="0"/>
          <a:r>
            <a:rPr lang="en-US" sz="2400" b="0" i="0" dirty="0">
              <a:latin typeface="Hind Vadodara" panose="020B0604020202020204" charset="0"/>
              <a:cs typeface="Hind Vadodara" panose="020B0604020202020204" charset="0"/>
            </a:rPr>
            <a:t>Share video links with team</a:t>
          </a:r>
        </a:p>
      </dgm:t>
    </dgm:pt>
    <dgm:pt modelId="{051337B2-451A-4F05-8FB7-0BAAB1D96635}" type="parTrans" cxnId="{CC167EFA-0BFC-4012-9BCE-CF729611015B}">
      <dgm:prSet/>
      <dgm:spPr/>
    </dgm:pt>
    <dgm:pt modelId="{776E7E1B-F99B-48FF-964F-359F7050C99C}" type="sibTrans" cxnId="{CC167EFA-0BFC-4012-9BCE-CF729611015B}">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custScaleY="42669" custLinFactNeighborX="-19450" custLinFactNeighborY="-17686">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Y="66307" custLinFactNeighborY="-17534">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custScaleY="46066" custLinFactNeighborX="-2766" custLinFactNeighborY="-16343">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custScaleY="73394">
        <dgm:presLayoutVars>
          <dgm:bulletEnabled val="1"/>
        </dgm:presLayoutVars>
      </dgm:prSet>
      <dgm:spPr>
        <a:prstGeom prst="roundRect">
          <a:avLst/>
        </a:prstGeom>
      </dgm:spPr>
    </dgm:pt>
  </dgm:ptLst>
  <dgm:cxnLst>
    <dgm:cxn modelId="{7AAA4700-233D-A642-BD93-3F4B6D295E56}" type="presOf" srcId="{D82DD124-23C8-3B4E-BE0F-7CD776641137}" destId="{183C8042-F222-4C5B-948A-CA63CABAB28E}" srcOrd="0" destOrd="1" presId="urn:microsoft.com/office/officeart/2005/8/layout/list1"/>
    <dgm:cxn modelId="{BDF0C601-E1BE-41C8-9197-C3E396F42A43}" srcId="{76937503-7550-41B3-8D88-C860E600B4A5}" destId="{9549EA39-D26B-43BB-913E-5950F85F0B89}" srcOrd="3" destOrd="0" parTransId="{05C16C44-2502-40E3-99BE-E731B77A0A58}" sibTransId="{67C27F45-0CEB-475D-B230-1131DE887A0D}"/>
    <dgm:cxn modelId="{CFA36605-B483-445C-89DB-7C5A5F0F44E2}" srcId="{139B28B7-98AE-2442-8242-E675E9F54483}" destId="{76937503-7550-41B3-8D88-C860E600B4A5}" srcOrd="0" destOrd="0" parTransId="{CB879ED8-C3F0-4B59-B2E3-178A8DD63439}" sibTransId="{D7118AEF-A539-46B0-983D-619275A2AEA0}"/>
    <dgm:cxn modelId="{E33E4217-DD03-3640-9B5A-9428A7265A22}" srcId="{88926E0B-BFF6-E944-B1DF-44240C496CA1}" destId="{D82DD124-23C8-3B4E-BE0F-7CD776641137}" srcOrd="1" destOrd="0" parTransId="{82DE1183-1ADF-7547-8BFA-C0697EF5B8F6}" sibTransId="{0CFF6D3B-338C-734B-9755-C282C4F801B6}"/>
    <dgm:cxn modelId="{C7176D1E-CA11-B445-9234-507A4692C4E3}" type="presOf" srcId="{E2B70AE9-A4B6-A841-B9FE-88116A79EFDD}" destId="{CDAAD9AB-76BA-4F20-9C80-4020D86AF54F}" srcOrd="0" destOrd="1"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4833D575-359A-41B0-8D48-F0CD3CE8CE54}" type="presOf" srcId="{9549EA39-D26B-43BB-913E-5950F85F0B89}" destId="{CDAAD9AB-76BA-4F20-9C80-4020D86AF54F}" srcOrd="0" destOrd="3" presId="urn:microsoft.com/office/officeart/2005/8/layout/list1"/>
    <dgm:cxn modelId="{C243817C-E5A3-497F-ADEC-6FDBF4A1D4E9}" srcId="{76937503-7550-41B3-8D88-C860E600B4A5}" destId="{8B6A4699-61D9-4AB1-A117-2773E102F1E4}" srcOrd="2" destOrd="0" parTransId="{63C73CF0-718F-491D-BD69-0ABF5B37B17D}" sibTransId="{9329D5A1-5A9A-4926-8494-7FF451EC9AC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1D8A9A4-9F2D-4BB7-B5B8-CFA50B4BE3D0}" type="presOf" srcId="{CA9492B3-B757-4CF2-80B6-295CCDCD8D12}" destId="{183C8042-F222-4C5B-948A-CA63CABAB28E}" srcOrd="0" destOrd="2"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84A0C3CF-A5B2-42E9-9CF2-6205A00BC616}" type="presOf" srcId="{8B6A4699-61D9-4AB1-A117-2773E102F1E4}" destId="{CDAAD9AB-76BA-4F20-9C80-4020D86AF54F}" srcOrd="0" destOrd="2" presId="urn:microsoft.com/office/officeart/2005/8/layout/list1"/>
    <dgm:cxn modelId="{940C0BD9-1AD8-344B-91D8-1CDC85A40DA1}" srcId="{76937503-7550-41B3-8D88-C860E600B4A5}" destId="{E2B70AE9-A4B6-A841-B9FE-88116A79EFDD}" srcOrd="1" destOrd="0" parTransId="{3AFC79EB-7738-DE42-A518-9553E0AB3417}" sibTransId="{8F8FD21F-517B-8848-8F2F-954DBAD458EF}"/>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CC167EFA-0BFC-4012-9BCE-CF729611015B}" srcId="{88926E0B-BFF6-E944-B1DF-44240C496CA1}" destId="{CA9492B3-B757-4CF2-80B6-295CCDCD8D12}" srcOrd="2" destOrd="0" parTransId="{051337B2-451A-4F05-8FB7-0BAAB1D96635}" sibTransId="{776E7E1B-F99B-48FF-964F-359F7050C99C}"/>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66DBD23-47FC-504C-B3E9-5CB69F1F51D9}"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US"/>
        </a:p>
      </dgm:t>
    </dgm:pt>
    <dgm:pt modelId="{229F1C0A-BB30-9843-93EE-1F6738DF5E33}">
      <dgm:prSet custT="1"/>
      <dgm:spPr>
        <a:solidFill>
          <a:srgbClr val="0070C0"/>
        </a:solidFill>
      </dgm:spPr>
      <dgm:t>
        <a:bodyPr/>
        <a:lstStyle/>
        <a:p>
          <a:r>
            <a:rPr lang="en-US" sz="3200" b="0" i="0">
              <a:solidFill>
                <a:schemeClr val="bg1"/>
              </a:solidFill>
            </a:rPr>
            <a:t>Use data to monitor the </a:t>
          </a:r>
          <a:r>
            <a:rPr lang="en-US" sz="3200" b="1" i="0">
              <a:solidFill>
                <a:schemeClr val="bg1"/>
              </a:solidFill>
            </a:rPr>
            <a:t>implementation</a:t>
          </a:r>
          <a:r>
            <a:rPr lang="en-US" sz="3200" b="0" i="0">
              <a:solidFill>
                <a:schemeClr val="bg1"/>
              </a:solidFill>
            </a:rPr>
            <a:t> &amp; </a:t>
          </a:r>
          <a:r>
            <a:rPr lang="en-US" sz="3200" b="1" i="0">
              <a:solidFill>
                <a:schemeClr val="bg1"/>
              </a:solidFill>
            </a:rPr>
            <a:t>effectiveness </a:t>
          </a:r>
          <a:r>
            <a:rPr lang="en-US" sz="3200" b="0" i="0">
              <a:solidFill>
                <a:schemeClr val="bg1"/>
              </a:solidFill>
            </a:rPr>
            <a:t>of PBIS practices</a:t>
          </a:r>
          <a:endParaRPr lang="en-US" sz="3200">
            <a:solidFill>
              <a:schemeClr val="bg1"/>
            </a:solidFill>
          </a:endParaRPr>
        </a:p>
      </dgm:t>
    </dgm:pt>
    <dgm:pt modelId="{B67B9EB0-294F-CF4D-BCF4-9F7333AC2B5A}" type="parTrans" cxnId="{0D475A11-9D0F-4248-BE85-8F206D7AF9A2}">
      <dgm:prSet/>
      <dgm:spPr/>
      <dgm:t>
        <a:bodyPr/>
        <a:lstStyle/>
        <a:p>
          <a:endParaRPr lang="en-US"/>
        </a:p>
      </dgm:t>
    </dgm:pt>
    <dgm:pt modelId="{949F545C-9EF3-7747-A41D-7D767B2757B6}" type="sibTrans" cxnId="{0D475A11-9D0F-4248-BE85-8F206D7AF9A2}">
      <dgm:prSet/>
      <dgm:spPr/>
      <dgm:t>
        <a:bodyPr/>
        <a:lstStyle/>
        <a:p>
          <a:endParaRPr lang="en-US"/>
        </a:p>
      </dgm:t>
    </dgm:pt>
    <dgm:pt modelId="{5D27D66D-EC63-114F-AC87-B6766276A3C7}">
      <dgm:prSet/>
      <dgm:spPr>
        <a:solidFill>
          <a:schemeClr val="accent1">
            <a:lumMod val="75000"/>
          </a:schemeClr>
        </a:solidFill>
      </dgm:spPr>
      <dgm:t>
        <a:bodyPr/>
        <a:lstStyle/>
        <a:p>
          <a:r>
            <a:rPr lang="en-US" b="0" i="0"/>
            <a:t>Linked with meaningful outcome goals</a:t>
          </a:r>
          <a:endParaRPr lang="en-US"/>
        </a:p>
      </dgm:t>
    </dgm:pt>
    <dgm:pt modelId="{6245EA5D-61D0-B34F-8102-DBE0ED66EF13}" type="parTrans" cxnId="{1AAEC8AA-F57B-B547-AE00-62512759EA5D}">
      <dgm:prSet/>
      <dgm:spPr/>
      <dgm:t>
        <a:bodyPr/>
        <a:lstStyle/>
        <a:p>
          <a:endParaRPr lang="en-US"/>
        </a:p>
      </dgm:t>
    </dgm:pt>
    <dgm:pt modelId="{B12409E8-4BF9-824A-ADFD-9D46420A22DA}" type="sibTrans" cxnId="{1AAEC8AA-F57B-B547-AE00-62512759EA5D}">
      <dgm:prSet/>
      <dgm:spPr/>
      <dgm:t>
        <a:bodyPr/>
        <a:lstStyle/>
        <a:p>
          <a:endParaRPr lang="en-US"/>
        </a:p>
      </dgm:t>
    </dgm:pt>
    <dgm:pt modelId="{21E83F32-64F3-8847-BA16-CEB6E22290AF}">
      <dgm:prSet/>
      <dgm:spPr>
        <a:solidFill>
          <a:schemeClr val="accent2">
            <a:lumMod val="75000"/>
          </a:schemeClr>
        </a:solidFill>
      </dgm:spPr>
      <dgm:t>
        <a:bodyPr/>
        <a:lstStyle/>
        <a:p>
          <a:r>
            <a:rPr lang="en-US" b="0" i="0"/>
            <a:t>Communicates purpose</a:t>
          </a:r>
          <a:endParaRPr lang="en-US"/>
        </a:p>
      </dgm:t>
    </dgm:pt>
    <dgm:pt modelId="{934266BC-5708-3340-8327-E8E741470989}" type="parTrans" cxnId="{56C05FFE-8E55-4046-B69B-9D2317C4E928}">
      <dgm:prSet/>
      <dgm:spPr/>
      <dgm:t>
        <a:bodyPr/>
        <a:lstStyle/>
        <a:p>
          <a:endParaRPr lang="en-US"/>
        </a:p>
      </dgm:t>
    </dgm:pt>
    <dgm:pt modelId="{E89239B6-0C93-0F49-AA84-C975B0415C18}" type="sibTrans" cxnId="{56C05FFE-8E55-4046-B69B-9D2317C4E928}">
      <dgm:prSet/>
      <dgm:spPr/>
      <dgm:t>
        <a:bodyPr/>
        <a:lstStyle/>
        <a:p>
          <a:endParaRPr lang="en-US"/>
        </a:p>
      </dgm:t>
    </dgm:pt>
    <dgm:pt modelId="{E8967C69-6B9F-6740-87A0-6B7B1BF98416}">
      <dgm:prSet/>
      <dgm:spPr>
        <a:solidFill>
          <a:schemeClr val="accent1">
            <a:lumMod val="75000"/>
          </a:schemeClr>
        </a:solidFill>
      </dgm:spPr>
      <dgm:t>
        <a:bodyPr/>
        <a:lstStyle/>
        <a:p>
          <a:r>
            <a:rPr lang="en-US" b="0" i="0"/>
            <a:t>Guides action planning</a:t>
          </a:r>
          <a:endParaRPr lang="en-US"/>
        </a:p>
      </dgm:t>
    </dgm:pt>
    <dgm:pt modelId="{21CB70D3-9BCC-774F-BA4C-5124BFD1754B}" type="parTrans" cxnId="{DFC578DA-6345-F443-B016-C93285FC9FAA}">
      <dgm:prSet/>
      <dgm:spPr/>
      <dgm:t>
        <a:bodyPr/>
        <a:lstStyle/>
        <a:p>
          <a:endParaRPr lang="en-US"/>
        </a:p>
      </dgm:t>
    </dgm:pt>
    <dgm:pt modelId="{6CBA3776-396A-EB43-8370-ED10E8388A0D}" type="sibTrans" cxnId="{DFC578DA-6345-F443-B016-C93285FC9FAA}">
      <dgm:prSet/>
      <dgm:spPr/>
      <dgm:t>
        <a:bodyPr/>
        <a:lstStyle/>
        <a:p>
          <a:endParaRPr lang="en-US"/>
        </a:p>
      </dgm:t>
    </dgm:pt>
    <dgm:pt modelId="{58539FBF-B615-2748-BBBA-AEBF662DBAA4}">
      <dgm:prSet/>
      <dgm:spPr>
        <a:solidFill>
          <a:schemeClr val="accent2">
            <a:lumMod val="75000"/>
          </a:schemeClr>
        </a:solidFill>
      </dgm:spPr>
      <dgm:t>
        <a:bodyPr/>
        <a:lstStyle/>
        <a:p>
          <a:r>
            <a:rPr lang="en-US" b="0" i="0"/>
            <a:t>Used to measure and demonstrate progress</a:t>
          </a:r>
          <a:endParaRPr lang="en-US"/>
        </a:p>
      </dgm:t>
    </dgm:pt>
    <dgm:pt modelId="{F66D2A3D-DB87-B142-89D8-16EB2CE360B4}" type="parTrans" cxnId="{3769675E-03EC-BD48-B827-8E1A1AAF7BB2}">
      <dgm:prSet/>
      <dgm:spPr/>
      <dgm:t>
        <a:bodyPr/>
        <a:lstStyle/>
        <a:p>
          <a:endParaRPr lang="en-US"/>
        </a:p>
      </dgm:t>
    </dgm:pt>
    <dgm:pt modelId="{87ABF836-A682-2D42-9C0E-0DB2C6D2C939}" type="sibTrans" cxnId="{3769675E-03EC-BD48-B827-8E1A1AAF7BB2}">
      <dgm:prSet/>
      <dgm:spPr/>
      <dgm:t>
        <a:bodyPr/>
        <a:lstStyle/>
        <a:p>
          <a:endParaRPr lang="en-US"/>
        </a:p>
      </dgm:t>
    </dgm:pt>
    <dgm:pt modelId="{77DCF8BB-3131-F246-905C-94E30E50BE4D}" type="pres">
      <dgm:prSet presAssocID="{766DBD23-47FC-504C-B3E9-5CB69F1F51D9}" presName="Name0" presStyleCnt="0">
        <dgm:presLayoutVars>
          <dgm:chPref val="1"/>
          <dgm:dir/>
          <dgm:animOne val="branch"/>
          <dgm:animLvl val="lvl"/>
          <dgm:resizeHandles/>
        </dgm:presLayoutVars>
      </dgm:prSet>
      <dgm:spPr/>
    </dgm:pt>
    <dgm:pt modelId="{EEC77A42-9CD1-C147-B969-5F87481E0015}" type="pres">
      <dgm:prSet presAssocID="{229F1C0A-BB30-9843-93EE-1F6738DF5E33}" presName="vertOne" presStyleCnt="0"/>
      <dgm:spPr/>
    </dgm:pt>
    <dgm:pt modelId="{BAD6AE76-E235-8C42-85D3-16E2F936BEF8}" type="pres">
      <dgm:prSet presAssocID="{229F1C0A-BB30-9843-93EE-1F6738DF5E33}" presName="txOne" presStyleLbl="node0" presStyleIdx="0" presStyleCnt="1">
        <dgm:presLayoutVars>
          <dgm:chPref val="3"/>
        </dgm:presLayoutVars>
      </dgm:prSet>
      <dgm:spPr/>
    </dgm:pt>
    <dgm:pt modelId="{F8FB220C-3D72-BE44-AC33-DA8507290BC4}" type="pres">
      <dgm:prSet presAssocID="{229F1C0A-BB30-9843-93EE-1F6738DF5E33}" presName="parTransOne" presStyleCnt="0"/>
      <dgm:spPr/>
    </dgm:pt>
    <dgm:pt modelId="{4D0707C3-31ED-E342-AAC2-FA966FBF119F}" type="pres">
      <dgm:prSet presAssocID="{229F1C0A-BB30-9843-93EE-1F6738DF5E33}" presName="horzOne" presStyleCnt="0"/>
      <dgm:spPr/>
    </dgm:pt>
    <dgm:pt modelId="{E4F46B50-1ABA-3F4C-BACD-1A19522333BA}" type="pres">
      <dgm:prSet presAssocID="{5D27D66D-EC63-114F-AC87-B6766276A3C7}" presName="vertTwo" presStyleCnt="0"/>
      <dgm:spPr/>
    </dgm:pt>
    <dgm:pt modelId="{663F09FA-2D45-0C43-839B-812B271BB9C5}" type="pres">
      <dgm:prSet presAssocID="{5D27D66D-EC63-114F-AC87-B6766276A3C7}" presName="txTwo" presStyleLbl="node2" presStyleIdx="0" presStyleCnt="4">
        <dgm:presLayoutVars>
          <dgm:chPref val="3"/>
        </dgm:presLayoutVars>
      </dgm:prSet>
      <dgm:spPr/>
    </dgm:pt>
    <dgm:pt modelId="{4309ECAA-5A7A-FC40-8E97-CF888761252F}" type="pres">
      <dgm:prSet presAssocID="{5D27D66D-EC63-114F-AC87-B6766276A3C7}" presName="horzTwo" presStyleCnt="0"/>
      <dgm:spPr/>
    </dgm:pt>
    <dgm:pt modelId="{E0CC2282-7424-6742-B1DC-FBBFC7017D58}" type="pres">
      <dgm:prSet presAssocID="{B12409E8-4BF9-824A-ADFD-9D46420A22DA}" presName="sibSpaceTwo" presStyleCnt="0"/>
      <dgm:spPr/>
    </dgm:pt>
    <dgm:pt modelId="{B8DDE5A0-8119-5B4C-9C1D-6E0758AE15F5}" type="pres">
      <dgm:prSet presAssocID="{21E83F32-64F3-8847-BA16-CEB6E22290AF}" presName="vertTwo" presStyleCnt="0"/>
      <dgm:spPr/>
    </dgm:pt>
    <dgm:pt modelId="{3595CE65-EC7F-064B-A07D-DD986DBE86EE}" type="pres">
      <dgm:prSet presAssocID="{21E83F32-64F3-8847-BA16-CEB6E22290AF}" presName="txTwo" presStyleLbl="node2" presStyleIdx="1" presStyleCnt="4">
        <dgm:presLayoutVars>
          <dgm:chPref val="3"/>
        </dgm:presLayoutVars>
      </dgm:prSet>
      <dgm:spPr/>
    </dgm:pt>
    <dgm:pt modelId="{6188DE3D-611C-114D-8C87-1684B1E64ED8}" type="pres">
      <dgm:prSet presAssocID="{21E83F32-64F3-8847-BA16-CEB6E22290AF}" presName="horzTwo" presStyleCnt="0"/>
      <dgm:spPr/>
    </dgm:pt>
    <dgm:pt modelId="{2B915427-8A57-FB47-B66D-0D160EEBB714}" type="pres">
      <dgm:prSet presAssocID="{E89239B6-0C93-0F49-AA84-C975B0415C18}" presName="sibSpaceTwo" presStyleCnt="0"/>
      <dgm:spPr/>
    </dgm:pt>
    <dgm:pt modelId="{2315D13C-9631-3A48-8919-DE25E2F27932}" type="pres">
      <dgm:prSet presAssocID="{E8967C69-6B9F-6740-87A0-6B7B1BF98416}" presName="vertTwo" presStyleCnt="0"/>
      <dgm:spPr/>
    </dgm:pt>
    <dgm:pt modelId="{0A24CCBB-C249-8640-804E-B766E7C88632}" type="pres">
      <dgm:prSet presAssocID="{E8967C69-6B9F-6740-87A0-6B7B1BF98416}" presName="txTwo" presStyleLbl="node2" presStyleIdx="2" presStyleCnt="4">
        <dgm:presLayoutVars>
          <dgm:chPref val="3"/>
        </dgm:presLayoutVars>
      </dgm:prSet>
      <dgm:spPr/>
    </dgm:pt>
    <dgm:pt modelId="{3DE80BE9-FB4F-6B47-9E40-016C0CF20F57}" type="pres">
      <dgm:prSet presAssocID="{E8967C69-6B9F-6740-87A0-6B7B1BF98416}" presName="horzTwo" presStyleCnt="0"/>
      <dgm:spPr/>
    </dgm:pt>
    <dgm:pt modelId="{C20ED5F2-73A8-EA4A-9C96-DB3A2A693783}" type="pres">
      <dgm:prSet presAssocID="{6CBA3776-396A-EB43-8370-ED10E8388A0D}" presName="sibSpaceTwo" presStyleCnt="0"/>
      <dgm:spPr/>
    </dgm:pt>
    <dgm:pt modelId="{18C0D92E-5C42-EE4F-82C8-8F05CEC48005}" type="pres">
      <dgm:prSet presAssocID="{58539FBF-B615-2748-BBBA-AEBF662DBAA4}" presName="vertTwo" presStyleCnt="0"/>
      <dgm:spPr/>
    </dgm:pt>
    <dgm:pt modelId="{E51CB7B1-8B10-6D4D-8240-C9C2A1BEA402}" type="pres">
      <dgm:prSet presAssocID="{58539FBF-B615-2748-BBBA-AEBF662DBAA4}" presName="txTwo" presStyleLbl="node2" presStyleIdx="3" presStyleCnt="4">
        <dgm:presLayoutVars>
          <dgm:chPref val="3"/>
        </dgm:presLayoutVars>
      </dgm:prSet>
      <dgm:spPr/>
    </dgm:pt>
    <dgm:pt modelId="{50EE32D3-8F73-004E-A8E6-D1FC0690DF4B}" type="pres">
      <dgm:prSet presAssocID="{58539FBF-B615-2748-BBBA-AEBF662DBAA4}" presName="horzTwo" presStyleCnt="0"/>
      <dgm:spPr/>
    </dgm:pt>
  </dgm:ptLst>
  <dgm:cxnLst>
    <dgm:cxn modelId="{1FF1D008-85B3-6B43-9452-DCD97C490878}" type="presOf" srcId="{229F1C0A-BB30-9843-93EE-1F6738DF5E33}" destId="{BAD6AE76-E235-8C42-85D3-16E2F936BEF8}" srcOrd="0" destOrd="0" presId="urn:microsoft.com/office/officeart/2005/8/layout/hierarchy4"/>
    <dgm:cxn modelId="{0D475A11-9D0F-4248-BE85-8F206D7AF9A2}" srcId="{766DBD23-47FC-504C-B3E9-5CB69F1F51D9}" destId="{229F1C0A-BB30-9843-93EE-1F6738DF5E33}" srcOrd="0" destOrd="0" parTransId="{B67B9EB0-294F-CF4D-BCF4-9F7333AC2B5A}" sibTransId="{949F545C-9EF3-7747-A41D-7D767B2757B6}"/>
    <dgm:cxn modelId="{0D4D1440-FF60-3341-9E9C-26F8D284E5A8}" type="presOf" srcId="{E8967C69-6B9F-6740-87A0-6B7B1BF98416}" destId="{0A24CCBB-C249-8640-804E-B766E7C88632}" srcOrd="0" destOrd="0" presId="urn:microsoft.com/office/officeart/2005/8/layout/hierarchy4"/>
    <dgm:cxn modelId="{3769675E-03EC-BD48-B827-8E1A1AAF7BB2}" srcId="{229F1C0A-BB30-9843-93EE-1F6738DF5E33}" destId="{58539FBF-B615-2748-BBBA-AEBF662DBAA4}" srcOrd="3" destOrd="0" parTransId="{F66D2A3D-DB87-B142-89D8-16EB2CE360B4}" sibTransId="{87ABF836-A682-2D42-9C0E-0DB2C6D2C939}"/>
    <dgm:cxn modelId="{2A50F17B-0094-B545-AA99-B799794713E5}" type="presOf" srcId="{58539FBF-B615-2748-BBBA-AEBF662DBAA4}" destId="{E51CB7B1-8B10-6D4D-8240-C9C2A1BEA402}" srcOrd="0" destOrd="0" presId="urn:microsoft.com/office/officeart/2005/8/layout/hierarchy4"/>
    <dgm:cxn modelId="{685A7187-A81D-3942-BA68-A820F2C5B871}" type="presOf" srcId="{21E83F32-64F3-8847-BA16-CEB6E22290AF}" destId="{3595CE65-EC7F-064B-A07D-DD986DBE86EE}" srcOrd="0" destOrd="0" presId="urn:microsoft.com/office/officeart/2005/8/layout/hierarchy4"/>
    <dgm:cxn modelId="{1EE0EC9E-BCEC-A14D-9D6D-504D2A2A5752}" type="presOf" srcId="{5D27D66D-EC63-114F-AC87-B6766276A3C7}" destId="{663F09FA-2D45-0C43-839B-812B271BB9C5}" srcOrd="0" destOrd="0" presId="urn:microsoft.com/office/officeart/2005/8/layout/hierarchy4"/>
    <dgm:cxn modelId="{1AAEC8AA-F57B-B547-AE00-62512759EA5D}" srcId="{229F1C0A-BB30-9843-93EE-1F6738DF5E33}" destId="{5D27D66D-EC63-114F-AC87-B6766276A3C7}" srcOrd="0" destOrd="0" parTransId="{6245EA5D-61D0-B34F-8102-DBE0ED66EF13}" sibTransId="{B12409E8-4BF9-824A-ADFD-9D46420A22DA}"/>
    <dgm:cxn modelId="{31D1FEC6-5CAE-3E46-951C-0FE5639099F0}" type="presOf" srcId="{766DBD23-47FC-504C-B3E9-5CB69F1F51D9}" destId="{77DCF8BB-3131-F246-905C-94E30E50BE4D}" srcOrd="0" destOrd="0" presId="urn:microsoft.com/office/officeart/2005/8/layout/hierarchy4"/>
    <dgm:cxn modelId="{DFC578DA-6345-F443-B016-C93285FC9FAA}" srcId="{229F1C0A-BB30-9843-93EE-1F6738DF5E33}" destId="{E8967C69-6B9F-6740-87A0-6B7B1BF98416}" srcOrd="2" destOrd="0" parTransId="{21CB70D3-9BCC-774F-BA4C-5124BFD1754B}" sibTransId="{6CBA3776-396A-EB43-8370-ED10E8388A0D}"/>
    <dgm:cxn modelId="{56C05FFE-8E55-4046-B69B-9D2317C4E928}" srcId="{229F1C0A-BB30-9843-93EE-1F6738DF5E33}" destId="{21E83F32-64F3-8847-BA16-CEB6E22290AF}" srcOrd="1" destOrd="0" parTransId="{934266BC-5708-3340-8327-E8E741470989}" sibTransId="{E89239B6-0C93-0F49-AA84-C975B0415C18}"/>
    <dgm:cxn modelId="{3C4B3D22-0FA3-B348-94C3-5B1B14988026}" type="presParOf" srcId="{77DCF8BB-3131-F246-905C-94E30E50BE4D}" destId="{EEC77A42-9CD1-C147-B969-5F87481E0015}" srcOrd="0" destOrd="0" presId="urn:microsoft.com/office/officeart/2005/8/layout/hierarchy4"/>
    <dgm:cxn modelId="{4C0BE8AD-AF04-7A41-AA38-839F89985298}" type="presParOf" srcId="{EEC77A42-9CD1-C147-B969-5F87481E0015}" destId="{BAD6AE76-E235-8C42-85D3-16E2F936BEF8}" srcOrd="0" destOrd="0" presId="urn:microsoft.com/office/officeart/2005/8/layout/hierarchy4"/>
    <dgm:cxn modelId="{F78123B5-DC0A-9445-AE25-0B58A5C6ADA2}" type="presParOf" srcId="{EEC77A42-9CD1-C147-B969-5F87481E0015}" destId="{F8FB220C-3D72-BE44-AC33-DA8507290BC4}" srcOrd="1" destOrd="0" presId="urn:microsoft.com/office/officeart/2005/8/layout/hierarchy4"/>
    <dgm:cxn modelId="{3C41ABFE-1170-8045-90AE-B1B9CB82B889}" type="presParOf" srcId="{EEC77A42-9CD1-C147-B969-5F87481E0015}" destId="{4D0707C3-31ED-E342-AAC2-FA966FBF119F}" srcOrd="2" destOrd="0" presId="urn:microsoft.com/office/officeart/2005/8/layout/hierarchy4"/>
    <dgm:cxn modelId="{0800B9FA-B10C-4547-AAA7-ED06E9BF4488}" type="presParOf" srcId="{4D0707C3-31ED-E342-AAC2-FA966FBF119F}" destId="{E4F46B50-1ABA-3F4C-BACD-1A19522333BA}" srcOrd="0" destOrd="0" presId="urn:microsoft.com/office/officeart/2005/8/layout/hierarchy4"/>
    <dgm:cxn modelId="{CFB7D3A5-170A-4E4D-8E17-AC77D7D340F7}" type="presParOf" srcId="{E4F46B50-1ABA-3F4C-BACD-1A19522333BA}" destId="{663F09FA-2D45-0C43-839B-812B271BB9C5}" srcOrd="0" destOrd="0" presId="urn:microsoft.com/office/officeart/2005/8/layout/hierarchy4"/>
    <dgm:cxn modelId="{093D2DB7-21B5-F646-A3EE-0E4EC84B2A25}" type="presParOf" srcId="{E4F46B50-1ABA-3F4C-BACD-1A19522333BA}" destId="{4309ECAA-5A7A-FC40-8E97-CF888761252F}" srcOrd="1" destOrd="0" presId="urn:microsoft.com/office/officeart/2005/8/layout/hierarchy4"/>
    <dgm:cxn modelId="{F8365859-A539-7F45-A065-07845CE957D5}" type="presParOf" srcId="{4D0707C3-31ED-E342-AAC2-FA966FBF119F}" destId="{E0CC2282-7424-6742-B1DC-FBBFC7017D58}" srcOrd="1" destOrd="0" presId="urn:microsoft.com/office/officeart/2005/8/layout/hierarchy4"/>
    <dgm:cxn modelId="{15CCE5F1-221E-4244-BA7B-EF1D254296F7}" type="presParOf" srcId="{4D0707C3-31ED-E342-AAC2-FA966FBF119F}" destId="{B8DDE5A0-8119-5B4C-9C1D-6E0758AE15F5}" srcOrd="2" destOrd="0" presId="urn:microsoft.com/office/officeart/2005/8/layout/hierarchy4"/>
    <dgm:cxn modelId="{800A97EC-42C6-D741-9DB3-F00DA64ED23E}" type="presParOf" srcId="{B8DDE5A0-8119-5B4C-9C1D-6E0758AE15F5}" destId="{3595CE65-EC7F-064B-A07D-DD986DBE86EE}" srcOrd="0" destOrd="0" presId="urn:microsoft.com/office/officeart/2005/8/layout/hierarchy4"/>
    <dgm:cxn modelId="{92D736AC-B064-0640-B36D-34ADEE769136}" type="presParOf" srcId="{B8DDE5A0-8119-5B4C-9C1D-6E0758AE15F5}" destId="{6188DE3D-611C-114D-8C87-1684B1E64ED8}" srcOrd="1" destOrd="0" presId="urn:microsoft.com/office/officeart/2005/8/layout/hierarchy4"/>
    <dgm:cxn modelId="{2341D88D-F04D-604C-AE53-88C0743C03BC}" type="presParOf" srcId="{4D0707C3-31ED-E342-AAC2-FA966FBF119F}" destId="{2B915427-8A57-FB47-B66D-0D160EEBB714}" srcOrd="3" destOrd="0" presId="urn:microsoft.com/office/officeart/2005/8/layout/hierarchy4"/>
    <dgm:cxn modelId="{AD387C3C-1AD1-BB43-9665-29402E50A0B0}" type="presParOf" srcId="{4D0707C3-31ED-E342-AAC2-FA966FBF119F}" destId="{2315D13C-9631-3A48-8919-DE25E2F27932}" srcOrd="4" destOrd="0" presId="urn:microsoft.com/office/officeart/2005/8/layout/hierarchy4"/>
    <dgm:cxn modelId="{EB5F26BE-8D7A-024E-994D-2DB257DEA4F1}" type="presParOf" srcId="{2315D13C-9631-3A48-8919-DE25E2F27932}" destId="{0A24CCBB-C249-8640-804E-B766E7C88632}" srcOrd="0" destOrd="0" presId="urn:microsoft.com/office/officeart/2005/8/layout/hierarchy4"/>
    <dgm:cxn modelId="{C5D27959-FA21-134D-AC06-EF6F84D9D280}" type="presParOf" srcId="{2315D13C-9631-3A48-8919-DE25E2F27932}" destId="{3DE80BE9-FB4F-6B47-9E40-016C0CF20F57}" srcOrd="1" destOrd="0" presId="urn:microsoft.com/office/officeart/2005/8/layout/hierarchy4"/>
    <dgm:cxn modelId="{7858EBA6-D80C-934D-B4B2-1A8A995B780F}" type="presParOf" srcId="{4D0707C3-31ED-E342-AAC2-FA966FBF119F}" destId="{C20ED5F2-73A8-EA4A-9C96-DB3A2A693783}" srcOrd="5" destOrd="0" presId="urn:microsoft.com/office/officeart/2005/8/layout/hierarchy4"/>
    <dgm:cxn modelId="{2E236800-CAF8-5F42-88A2-B646D07C16F9}" type="presParOf" srcId="{4D0707C3-31ED-E342-AAC2-FA966FBF119F}" destId="{18C0D92E-5C42-EE4F-82C8-8F05CEC48005}" srcOrd="6" destOrd="0" presId="urn:microsoft.com/office/officeart/2005/8/layout/hierarchy4"/>
    <dgm:cxn modelId="{8EEBBF56-8567-7344-B114-E3F552644645}" type="presParOf" srcId="{18C0D92E-5C42-EE4F-82C8-8F05CEC48005}" destId="{E51CB7B1-8B10-6D4D-8240-C9C2A1BEA402}" srcOrd="0" destOrd="0" presId="urn:microsoft.com/office/officeart/2005/8/layout/hierarchy4"/>
    <dgm:cxn modelId="{78E5C282-36CE-7A4E-A196-EF05E14C7DEB}" type="presParOf" srcId="{18C0D92E-5C42-EE4F-82C8-8F05CEC48005}" destId="{50EE32D3-8F73-004E-A8E6-D1FC0690DF4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a:solidFill>
          <a:schemeClr val="accent2">
            <a:hueOff val="0"/>
            <a:satOff val="0"/>
            <a:lumOff val="0"/>
            <a:alpha val="49831"/>
          </a:schemeClr>
        </a:solidFill>
        <a:ln>
          <a:solidFill>
            <a:schemeClr val="lt1">
              <a:hueOff val="0"/>
              <a:satOff val="0"/>
              <a:lumOff val="0"/>
            </a:schemeClr>
          </a:solidFill>
        </a:ln>
      </dgm:spPr>
      <dgm:t>
        <a:bodyPr/>
        <a:lstStyle/>
        <a:p>
          <a:r>
            <a:rPr lang="en-US">
              <a:solidFill>
                <a:schemeClr val="bg1"/>
              </a:solidFill>
            </a:rPr>
            <a:t>Behavior is communication.</a:t>
          </a:r>
        </a:p>
      </dgm:t>
    </dgm:pt>
    <dgm:pt modelId="{2F6F5301-9E9E-CA42-8DF9-6920A7012B1F}" type="parTrans" cxnId="{BD8B3DFF-F9D5-0441-AC19-247A5E2C4470}">
      <dgm:prSet/>
      <dgm:spPr/>
      <dgm:t>
        <a:bodyPr/>
        <a:lstStyle/>
        <a:p>
          <a:endParaRPr lang="en-US">
            <a:solidFill>
              <a:schemeClr val="bg1"/>
            </a:solidFill>
          </a:endParaRPr>
        </a:p>
      </dgm:t>
    </dgm:pt>
    <dgm:pt modelId="{A4D16692-EE24-1D4B-922C-A7A87FDAF428}" type="sibTrans" cxnId="{BD8B3DFF-F9D5-0441-AC19-247A5E2C4470}">
      <dgm:prSet/>
      <dgm:spPr/>
      <dgm:t>
        <a:bodyPr/>
        <a:lstStyle/>
        <a:p>
          <a:endParaRPr lang="en-US">
            <a:solidFill>
              <a:schemeClr val="bg1"/>
            </a:solidFill>
          </a:endParaRPr>
        </a:p>
      </dgm:t>
    </dgm:pt>
    <dgm:pt modelId="{B2BC184D-6850-044C-983A-7300A801A49B}">
      <dgm:prSet/>
      <dgm:spPr>
        <a:solidFill>
          <a:schemeClr val="accent1">
            <a:alpha val="50446"/>
          </a:schemeClr>
        </a:solidFill>
      </dgm:spPr>
      <dgm:t>
        <a:bodyPr/>
        <a:lstStyle/>
        <a:p>
          <a:r>
            <a:rPr lang="en-US">
              <a:solidFill>
                <a:schemeClr val="bg1"/>
              </a:solidFill>
            </a:rPr>
            <a:t>Behavior occurs in the context of an antecedent and consequence. </a:t>
          </a:r>
        </a:p>
      </dgm:t>
    </dgm:pt>
    <dgm:pt modelId="{81EB0C93-6000-B04A-A0D3-7A11BC8B42F9}" type="parTrans" cxnId="{7DA552AC-ADD5-AF4B-ACED-E2D29A06905A}">
      <dgm:prSet/>
      <dgm:spPr/>
      <dgm:t>
        <a:bodyPr/>
        <a:lstStyle/>
        <a:p>
          <a:endParaRPr lang="en-US">
            <a:solidFill>
              <a:schemeClr val="bg1"/>
            </a:solidFill>
          </a:endParaRPr>
        </a:p>
      </dgm:t>
    </dgm:pt>
    <dgm:pt modelId="{56DEB495-338C-7848-A26A-64A85EEE108A}" type="sibTrans" cxnId="{7DA552AC-ADD5-AF4B-ACED-E2D29A06905A}">
      <dgm:prSet/>
      <dgm:spPr/>
      <dgm:t>
        <a:bodyPr/>
        <a:lstStyle/>
        <a:p>
          <a:endParaRPr lang="en-US">
            <a:solidFill>
              <a:schemeClr val="bg1"/>
            </a:solidFill>
          </a:endParaRPr>
        </a:p>
      </dgm:t>
    </dgm:pt>
    <dgm:pt modelId="{3D209813-20EE-D34A-82CE-F8F17DD96FE7}">
      <dgm:prSet/>
      <dgm:spPr>
        <a:solidFill>
          <a:schemeClr val="accent4">
            <a:hueOff val="0"/>
            <a:satOff val="0"/>
            <a:lumOff val="0"/>
            <a:alpha val="50000"/>
          </a:schemeClr>
        </a:solidFill>
      </dgm:spPr>
      <dgm:t>
        <a:bodyPr/>
        <a:lstStyle/>
        <a:p>
          <a:r>
            <a:rPr lang="en-US" dirty="0">
              <a:solidFill>
                <a:schemeClr val="bg1"/>
              </a:solidFill>
            </a:rPr>
            <a:t>Behavior is learned (function).</a:t>
          </a:r>
        </a:p>
      </dgm:t>
    </dgm:pt>
    <dgm:pt modelId="{B2F7A388-7E30-3943-864B-477F2BCA4BCC}" type="parTrans" cxnId="{75738AF7-DBDE-6E4C-AF1D-3C5E3B638F26}">
      <dgm:prSet/>
      <dgm:spPr/>
      <dgm:t>
        <a:bodyPr/>
        <a:lstStyle/>
        <a:p>
          <a:endParaRPr lang="en-US">
            <a:solidFill>
              <a:schemeClr val="bg1"/>
            </a:solidFill>
          </a:endParaRPr>
        </a:p>
      </dgm:t>
    </dgm:pt>
    <dgm:pt modelId="{4C7A243B-DE6C-7447-B437-E733827B1ED2}" type="sibTrans" cxnId="{75738AF7-DBDE-6E4C-AF1D-3C5E3B638F26}">
      <dgm:prSet/>
      <dgm:spPr/>
      <dgm:t>
        <a:bodyPr/>
        <a:lstStyle/>
        <a:p>
          <a:endParaRPr lang="en-US">
            <a:solidFill>
              <a:schemeClr val="bg1"/>
            </a:solidFill>
          </a:endParaRPr>
        </a:p>
      </dgm:t>
    </dgm:pt>
    <dgm:pt modelId="{C4A48EA0-8650-A246-A6B3-54618367AF3B}">
      <dgm:prSet/>
      <dgm:spPr>
        <a:solidFill>
          <a:schemeClr val="accent5">
            <a:hueOff val="0"/>
            <a:satOff val="0"/>
            <a:lumOff val="0"/>
            <a:alpha val="49832"/>
          </a:schemeClr>
        </a:solidFill>
      </dgm:spPr>
      <dgm:t>
        <a:bodyPr/>
        <a:lstStyle/>
        <a:p>
          <a:r>
            <a:rPr lang="en-US">
              <a:solidFill>
                <a:schemeClr val="bg1"/>
              </a:solidFill>
            </a:rPr>
            <a:t>Behavior is lawful (function).</a:t>
          </a:r>
        </a:p>
      </dgm:t>
    </dgm:pt>
    <dgm:pt modelId="{1557C733-74B5-2842-ABA5-73167327C4FE}" type="parTrans" cxnId="{5056AAC8-3C99-B742-8A0A-03BF122D8530}">
      <dgm:prSet/>
      <dgm:spPr/>
      <dgm:t>
        <a:bodyPr/>
        <a:lstStyle/>
        <a:p>
          <a:endParaRPr lang="en-US">
            <a:solidFill>
              <a:schemeClr val="bg1"/>
            </a:solidFill>
          </a:endParaRPr>
        </a:p>
      </dgm:t>
    </dgm:pt>
    <dgm:pt modelId="{DADE6A87-EB22-2048-AA9F-972CF5D57E86}" type="sibTrans" cxnId="{5056AAC8-3C99-B742-8A0A-03BF122D8530}">
      <dgm:prSet/>
      <dgm:spPr/>
      <dgm:t>
        <a:bodyPr/>
        <a:lstStyle/>
        <a:p>
          <a:endParaRPr lang="en-US">
            <a:solidFill>
              <a:schemeClr val="bg1"/>
            </a:solidFill>
          </a:endParaRPr>
        </a:p>
      </dgm:t>
    </dgm:pt>
    <dgm:pt modelId="{F4B71408-83DD-9E4D-B610-DAD7936E0DDB}">
      <dgm:prSet/>
      <dgm:spPr>
        <a:solidFill>
          <a:schemeClr val="accent5">
            <a:alpha val="50000"/>
          </a:schemeClr>
        </a:solidFill>
      </dgm:spPr>
      <dgm:t>
        <a:bodyPr/>
        <a:lstStyle/>
        <a:p>
          <a:r>
            <a:rPr lang="en-US" dirty="0">
              <a:solidFill>
                <a:schemeClr val="bg1"/>
              </a:solidFill>
            </a:rPr>
            <a:t>Behavior is escalated through successive interactions (practice).</a:t>
          </a:r>
        </a:p>
      </dgm:t>
    </dgm:pt>
    <dgm:pt modelId="{3F4E3EC3-00B3-8445-A33F-3FD8C7CB2F61}" type="parTrans" cxnId="{7C39318A-78DD-8949-970C-466B627A2662}">
      <dgm:prSet/>
      <dgm:spPr/>
      <dgm:t>
        <a:bodyPr/>
        <a:lstStyle/>
        <a:p>
          <a:endParaRPr lang="en-US">
            <a:solidFill>
              <a:schemeClr val="bg1"/>
            </a:solidFill>
          </a:endParaRPr>
        </a:p>
      </dgm:t>
    </dgm:pt>
    <dgm:pt modelId="{8D8962B0-4FC2-C34D-952B-60E26FE7F44B}" type="sibTrans" cxnId="{7C39318A-78DD-8949-970C-466B627A2662}">
      <dgm:prSet/>
      <dgm:spPr/>
      <dgm:t>
        <a:bodyPr/>
        <a:lstStyle/>
        <a:p>
          <a:endParaRPr lang="en-US">
            <a:solidFill>
              <a:schemeClr val="bg1"/>
            </a:solidFill>
          </a:endParaRPr>
        </a:p>
      </dgm:t>
    </dgm:pt>
    <dgm:pt modelId="{ED4C46AF-ADD2-8C48-AEEB-8083B713F62B}">
      <dgm:prSet/>
      <dgm:spPr>
        <a:solidFill>
          <a:schemeClr val="accent1">
            <a:alpha val="49000"/>
          </a:schemeClr>
        </a:solidFill>
      </dgm:spPr>
      <dgm:t>
        <a:bodyPr/>
        <a:lstStyle/>
        <a:p>
          <a:r>
            <a:rPr lang="en-US">
              <a:solidFill>
                <a:schemeClr val="bg1"/>
              </a:solidFill>
            </a:rPr>
            <a:t>Behavior can be changed through an instructional approach.</a:t>
          </a:r>
        </a:p>
      </dgm:t>
    </dgm:pt>
    <dgm:pt modelId="{980CE2AD-361F-644F-A6B3-2AB7B434FE90}" type="parTrans" cxnId="{74AAC2DB-5E8F-2748-A1F2-9DD6B78ABA4A}">
      <dgm:prSet/>
      <dgm:spPr/>
      <dgm:t>
        <a:bodyPr/>
        <a:lstStyle/>
        <a:p>
          <a:endParaRPr lang="en-US">
            <a:solidFill>
              <a:schemeClr val="bg1"/>
            </a:solidFill>
          </a:endParaRPr>
        </a:p>
      </dgm:t>
    </dgm:pt>
    <dgm:pt modelId="{B9BAA9F7-8EE7-9445-952A-20C1216D57A2}" type="sibTrans" cxnId="{74AAC2DB-5E8F-2748-A1F2-9DD6B78ABA4A}">
      <dgm:prSet/>
      <dgm:spPr/>
      <dgm:t>
        <a:bodyPr/>
        <a:lstStyle/>
        <a:p>
          <a:endParaRPr lang="en-US">
            <a:solidFill>
              <a:schemeClr val="bg1"/>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bg1"/>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bg1"/>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CE0C9-3903-409A-A090-9DEEFF7EFEEE}"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E15D3A26-9D71-435D-B79D-F50C645009E3}">
      <dgm:prSet phldrT="[Text]" custT="1"/>
      <dgm:spPr>
        <a:solidFill>
          <a:srgbClr val="0070C0">
            <a:alpha val="24000"/>
          </a:srgb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Reinforcement</a:t>
          </a:r>
          <a:endParaRPr lang="en-US" sz="3200" u="none" dirty="0">
            <a:solidFill>
              <a:schemeClr val="bg1"/>
            </a:solidFill>
            <a:latin typeface="Calibri" panose="020F0502020204030204" pitchFamily="34" charset="0"/>
            <a:cs typeface="Calibri" panose="020F0502020204030204" pitchFamily="34" charset="0"/>
          </a:endParaRPr>
        </a:p>
      </dgm:t>
    </dgm:pt>
    <dgm:pt modelId="{91C860B5-E4F5-4BD9-AB2A-19B12549A204}" type="parTrans" cxnId="{9C7D9DF3-5BB6-4A74-8E39-7B3453E918E9}">
      <dgm:prSet/>
      <dgm:spPr/>
      <dgm:t>
        <a:bodyPr/>
        <a:lstStyle/>
        <a:p>
          <a:endParaRPr lang="en-US">
            <a:latin typeface="Hind Vadodara" panose="020B0604020202020204" charset="0"/>
            <a:cs typeface="Hind Vadodara" panose="020B0604020202020204" charset="0"/>
          </a:endParaRPr>
        </a:p>
      </dgm:t>
    </dgm:pt>
    <dgm:pt modelId="{6C9F0775-14DE-498A-BDBD-E767A9DC8889}" type="sibTrans" cxnId="{9C7D9DF3-5BB6-4A74-8E39-7B3453E918E9}">
      <dgm:prSet/>
      <dgm:spPr/>
      <dgm:t>
        <a:bodyPr/>
        <a:lstStyle/>
        <a:p>
          <a:endParaRPr lang="en-US">
            <a:latin typeface="Hind Vadodara" panose="020B0604020202020204" charset="0"/>
            <a:cs typeface="Hind Vadodara" panose="020B0604020202020204" charset="0"/>
          </a:endParaRPr>
        </a:p>
      </dgm:t>
    </dgm:pt>
    <dgm:pt modelId="{8630CBE3-A9F9-4CFF-9699-BE94456E0385}">
      <dgm:prSet phldrT="[Text]" custT="1"/>
      <dgm:spPr>
        <a:solidFill>
          <a:schemeClr val="tx1">
            <a:lumMod val="75000"/>
            <a:lumOff val="25000"/>
            <a:alpha val="22935"/>
          </a:scheme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Punishment</a:t>
          </a:r>
          <a:endParaRPr lang="en-US" sz="3200" u="none" dirty="0">
            <a:solidFill>
              <a:schemeClr val="bg1"/>
            </a:solidFill>
            <a:latin typeface="Calibri" panose="020F0502020204030204" pitchFamily="34" charset="0"/>
            <a:cs typeface="Calibri" panose="020F0502020204030204" pitchFamily="34" charset="0"/>
          </a:endParaRPr>
        </a:p>
      </dgm:t>
    </dgm:pt>
    <dgm:pt modelId="{F97A8807-5D7D-4107-9F0C-EA6CABEF3A8F}" type="parTrans" cxnId="{B3DA832F-979A-4005-915C-19FE34740CE9}">
      <dgm:prSet/>
      <dgm:spPr/>
      <dgm:t>
        <a:bodyPr/>
        <a:lstStyle/>
        <a:p>
          <a:endParaRPr lang="en-US">
            <a:latin typeface="Hind Vadodara" panose="020B0604020202020204" charset="0"/>
            <a:cs typeface="Hind Vadodara" panose="020B0604020202020204" charset="0"/>
          </a:endParaRPr>
        </a:p>
      </dgm:t>
    </dgm:pt>
    <dgm:pt modelId="{21AC7323-F6C4-4E57-B6C3-5C3B9579FEB7}" type="sibTrans" cxnId="{B3DA832F-979A-4005-915C-19FE34740CE9}">
      <dgm:prSet/>
      <dgm:spPr/>
      <dgm:t>
        <a:bodyPr/>
        <a:lstStyle/>
        <a:p>
          <a:endParaRPr lang="en-US">
            <a:latin typeface="Hind Vadodara" panose="020B0604020202020204" charset="0"/>
            <a:cs typeface="Hind Vadodara" panose="020B0604020202020204" charset="0"/>
          </a:endParaRPr>
        </a:p>
      </dgm:t>
    </dgm:pt>
    <dgm:pt modelId="{C63FC377-6346-5949-B275-9324B3A6CE5F}">
      <dgm:prSet phldrT="[Text]"/>
      <dgm:spPr/>
      <dgm:t>
        <a:bodyPr/>
        <a:lstStyle/>
        <a:p>
          <a:r>
            <a:rPr lang="en-US" dirty="0">
              <a:latin typeface="Calibri" panose="020F0502020204030204" pitchFamily="34" charset="0"/>
              <a:cs typeface="Calibri" panose="020F0502020204030204" pitchFamily="34" charset="0"/>
            </a:rPr>
            <a:t>when a consequence of a behavior functions to </a:t>
          </a:r>
          <a:r>
            <a:rPr lang="en-US" b="1" dirty="0">
              <a:latin typeface="Calibri" panose="020F0502020204030204" pitchFamily="34" charset="0"/>
              <a:cs typeface="Calibri" panose="020F0502020204030204" pitchFamily="34" charset="0"/>
            </a:rPr>
            <a:t>INCREASE</a:t>
          </a:r>
          <a:r>
            <a:rPr lang="en-US" dirty="0">
              <a:latin typeface="Calibri" panose="020F0502020204030204" pitchFamily="34" charset="0"/>
              <a:cs typeface="Calibri" panose="020F0502020204030204" pitchFamily="34" charset="0"/>
            </a:rPr>
            <a:t> the likelihood of future occurrences of that behavior</a:t>
          </a:r>
          <a:endParaRPr lang="en-US" dirty="0"/>
        </a:p>
      </dgm:t>
    </dgm:pt>
    <dgm:pt modelId="{816C01F0-CFEF-884F-8103-C239D5370202}" type="parTrans" cxnId="{B8976B80-90D2-E04E-9CF8-3EE177243CDE}">
      <dgm:prSet/>
      <dgm:spPr/>
      <dgm:t>
        <a:bodyPr/>
        <a:lstStyle/>
        <a:p>
          <a:endParaRPr lang="en-US"/>
        </a:p>
      </dgm:t>
    </dgm:pt>
    <dgm:pt modelId="{B5E5A11C-9C0D-A64C-966F-3C33BB447364}" type="sibTrans" cxnId="{B8976B80-90D2-E04E-9CF8-3EE177243CDE}">
      <dgm:prSet/>
      <dgm:spPr/>
      <dgm:t>
        <a:bodyPr/>
        <a:lstStyle/>
        <a:p>
          <a:endParaRPr lang="en-US"/>
        </a:p>
      </dgm:t>
    </dgm:pt>
    <dgm:pt modelId="{A421BC6E-0203-5F42-BBF4-15ABADC52098}">
      <dgm:prSet phldrT="[Text]" custT="1"/>
      <dgm:spPr/>
      <dgm:t>
        <a:bodyPr/>
        <a:lstStyle/>
        <a:p>
          <a:r>
            <a:rPr lang="en-US" sz="2400" dirty="0">
              <a:latin typeface="Calibri" panose="020F0502020204030204" pitchFamily="34" charset="0"/>
              <a:cs typeface="Calibri" panose="020F0502020204030204" pitchFamily="34" charset="0"/>
            </a:rPr>
            <a:t>when a consequence of a behavior functions to </a:t>
          </a:r>
          <a:r>
            <a:rPr lang="en-US" sz="2400" b="1" dirty="0">
              <a:latin typeface="Calibri" panose="020F0502020204030204" pitchFamily="34" charset="0"/>
              <a:cs typeface="Calibri" panose="020F0502020204030204" pitchFamily="34" charset="0"/>
            </a:rPr>
            <a:t>DECREASE</a:t>
          </a:r>
          <a:r>
            <a:rPr lang="en-US" sz="2400" dirty="0">
              <a:latin typeface="Calibri" panose="020F0502020204030204" pitchFamily="34" charset="0"/>
              <a:cs typeface="Calibri" panose="020F0502020204030204" pitchFamily="34" charset="0"/>
            </a:rPr>
            <a:t> the likelihood of future occurrences of that behavior</a:t>
          </a:r>
        </a:p>
      </dgm:t>
    </dgm:pt>
    <dgm:pt modelId="{65C43C65-4A58-5D4D-A387-3DAC498D3372}" type="parTrans" cxnId="{652517D0-7B9B-354E-954D-676011EB04DD}">
      <dgm:prSet/>
      <dgm:spPr/>
      <dgm:t>
        <a:bodyPr/>
        <a:lstStyle/>
        <a:p>
          <a:endParaRPr lang="en-US"/>
        </a:p>
      </dgm:t>
    </dgm:pt>
    <dgm:pt modelId="{39914323-8CB8-9C48-B9C5-FE996BB55245}" type="sibTrans" cxnId="{652517D0-7B9B-354E-954D-676011EB04DD}">
      <dgm:prSet/>
      <dgm:spPr/>
      <dgm:t>
        <a:bodyPr/>
        <a:lstStyle/>
        <a:p>
          <a:endParaRPr lang="en-US"/>
        </a:p>
      </dgm:t>
    </dgm:pt>
    <dgm:pt modelId="{06C57177-A4BF-A449-BC8E-8CC8D04A44A6}" type="pres">
      <dgm:prSet presAssocID="{AEECE0C9-3903-409A-A090-9DEEFF7EFEEE}" presName="Name0" presStyleCnt="0">
        <dgm:presLayoutVars>
          <dgm:chMax val="2"/>
          <dgm:dir/>
          <dgm:animOne val="branch"/>
          <dgm:animLvl val="lvl"/>
          <dgm:resizeHandles val="exact"/>
        </dgm:presLayoutVars>
      </dgm:prSet>
      <dgm:spPr/>
    </dgm:pt>
    <dgm:pt modelId="{95A015B9-2941-784E-9462-D78A4531A42D}" type="pres">
      <dgm:prSet presAssocID="{AEECE0C9-3903-409A-A090-9DEEFF7EFEEE}" presName="Background" presStyleLbl="node1" presStyleIdx="0" presStyleCnt="1"/>
      <dgm:spPr>
        <a:ln>
          <a:solidFill>
            <a:schemeClr val="accent6">
              <a:lumMod val="50000"/>
            </a:schemeClr>
          </a:solidFill>
        </a:ln>
      </dgm:spPr>
    </dgm:pt>
    <dgm:pt modelId="{8D707F9F-F150-B843-8666-BEC26BE76600}" type="pres">
      <dgm:prSet presAssocID="{AEECE0C9-3903-409A-A090-9DEEFF7EFEEE}" presName="Divider" presStyleLbl="callout" presStyleIdx="0" presStyleCnt="1"/>
      <dgm:spPr>
        <a:ln>
          <a:solidFill>
            <a:schemeClr val="accent6">
              <a:lumMod val="50000"/>
            </a:schemeClr>
          </a:solidFill>
        </a:ln>
      </dgm:spPr>
    </dgm:pt>
    <dgm:pt modelId="{B1C6E067-4156-3445-AF6C-36FD1EFAE2B7}" type="pres">
      <dgm:prSet presAssocID="{AEECE0C9-3903-409A-A090-9DEEFF7EFEEE}" presName="ChildText1" presStyleLbl="revTx" presStyleIdx="0" presStyleCnt="0">
        <dgm:presLayoutVars>
          <dgm:chMax val="0"/>
          <dgm:chPref val="0"/>
          <dgm:bulletEnabled val="1"/>
        </dgm:presLayoutVars>
      </dgm:prSet>
      <dgm:spPr/>
    </dgm:pt>
    <dgm:pt modelId="{F76D91E3-A2C7-0A4A-9A08-99B4BC1287DC}" type="pres">
      <dgm:prSet presAssocID="{AEECE0C9-3903-409A-A090-9DEEFF7EFEEE}" presName="ChildText2" presStyleLbl="revTx" presStyleIdx="0" presStyleCnt="0">
        <dgm:presLayoutVars>
          <dgm:chMax val="0"/>
          <dgm:chPref val="0"/>
          <dgm:bulletEnabled val="1"/>
        </dgm:presLayoutVars>
      </dgm:prSet>
      <dgm:spPr/>
    </dgm:pt>
    <dgm:pt modelId="{B5E69B9C-8AEE-2745-89B3-A28F916C0BAD}" type="pres">
      <dgm:prSet presAssocID="{AEECE0C9-3903-409A-A090-9DEEFF7EFEEE}" presName="ParentText1" presStyleLbl="revTx" presStyleIdx="0" presStyleCnt="0">
        <dgm:presLayoutVars>
          <dgm:chMax val="1"/>
          <dgm:chPref val="1"/>
        </dgm:presLayoutVars>
      </dgm:prSet>
      <dgm:spPr/>
    </dgm:pt>
    <dgm:pt modelId="{2B5AAF37-CFCE-374E-9E21-885AAC59FFC7}" type="pres">
      <dgm:prSet presAssocID="{AEECE0C9-3903-409A-A090-9DEEFF7EFEEE}" presName="ParentShape1" presStyleLbl="alignImgPlace1" presStyleIdx="0" presStyleCnt="2">
        <dgm:presLayoutVars/>
      </dgm:prSet>
      <dgm:spPr/>
    </dgm:pt>
    <dgm:pt modelId="{0660607C-99BE-844A-8DC2-01EC7B00AD5A}" type="pres">
      <dgm:prSet presAssocID="{AEECE0C9-3903-409A-A090-9DEEFF7EFEEE}" presName="ParentText2" presStyleLbl="revTx" presStyleIdx="0" presStyleCnt="0">
        <dgm:presLayoutVars>
          <dgm:chMax val="1"/>
          <dgm:chPref val="1"/>
        </dgm:presLayoutVars>
      </dgm:prSet>
      <dgm:spPr/>
    </dgm:pt>
    <dgm:pt modelId="{D811A819-A14E-A548-B6AE-67661EE9FB69}" type="pres">
      <dgm:prSet presAssocID="{AEECE0C9-3903-409A-A090-9DEEFF7EFEEE}" presName="ParentShape2" presStyleLbl="alignImgPlace1" presStyleIdx="1" presStyleCnt="2">
        <dgm:presLayoutVars/>
      </dgm:prSet>
      <dgm:spPr/>
    </dgm:pt>
  </dgm:ptLst>
  <dgm:cxnLst>
    <dgm:cxn modelId="{986C130A-8E35-9745-94CB-2462052E7175}" type="presOf" srcId="{8630CBE3-A9F9-4CFF-9699-BE94456E0385}" destId="{0660607C-99BE-844A-8DC2-01EC7B00AD5A}" srcOrd="0" destOrd="0" presId="urn:microsoft.com/office/officeart/2009/3/layout/OpposingIdeas"/>
    <dgm:cxn modelId="{B3DA832F-979A-4005-915C-19FE34740CE9}" srcId="{AEECE0C9-3903-409A-A090-9DEEFF7EFEEE}" destId="{8630CBE3-A9F9-4CFF-9699-BE94456E0385}" srcOrd="1" destOrd="0" parTransId="{F97A8807-5D7D-4107-9F0C-EA6CABEF3A8F}" sibTransId="{21AC7323-F6C4-4E57-B6C3-5C3B9579FEB7}"/>
    <dgm:cxn modelId="{4FC52A43-C2BA-8540-84F1-E3634EEE5C49}" type="presOf" srcId="{A421BC6E-0203-5F42-BBF4-15ABADC52098}" destId="{F76D91E3-A2C7-0A4A-9A08-99B4BC1287DC}" srcOrd="0" destOrd="0" presId="urn:microsoft.com/office/officeart/2009/3/layout/OpposingIdeas"/>
    <dgm:cxn modelId="{8FABA453-25AD-8949-AD4C-9993FCBA9782}" type="presOf" srcId="{C63FC377-6346-5949-B275-9324B3A6CE5F}" destId="{B1C6E067-4156-3445-AF6C-36FD1EFAE2B7}" srcOrd="0" destOrd="0" presId="urn:microsoft.com/office/officeart/2009/3/layout/OpposingIdeas"/>
    <dgm:cxn modelId="{33BDC856-2D3B-1744-8B3A-9F53B6BA777F}" type="presOf" srcId="{AEECE0C9-3903-409A-A090-9DEEFF7EFEEE}" destId="{06C57177-A4BF-A449-BC8E-8CC8D04A44A6}" srcOrd="0" destOrd="0" presId="urn:microsoft.com/office/officeart/2009/3/layout/OpposingIdeas"/>
    <dgm:cxn modelId="{B8976B80-90D2-E04E-9CF8-3EE177243CDE}" srcId="{E15D3A26-9D71-435D-B79D-F50C645009E3}" destId="{C63FC377-6346-5949-B275-9324B3A6CE5F}" srcOrd="0" destOrd="0" parTransId="{816C01F0-CFEF-884F-8103-C239D5370202}" sibTransId="{B5E5A11C-9C0D-A64C-966F-3C33BB447364}"/>
    <dgm:cxn modelId="{21E03F95-3A63-054A-96E9-825649EA1CD3}" type="presOf" srcId="{E15D3A26-9D71-435D-B79D-F50C645009E3}" destId="{B5E69B9C-8AEE-2745-89B3-A28F916C0BAD}" srcOrd="0" destOrd="0" presId="urn:microsoft.com/office/officeart/2009/3/layout/OpposingIdeas"/>
    <dgm:cxn modelId="{DC7FB2A7-4729-9942-A5C1-0A978D5442B9}" type="presOf" srcId="{E15D3A26-9D71-435D-B79D-F50C645009E3}" destId="{2B5AAF37-CFCE-374E-9E21-885AAC59FFC7}" srcOrd="1" destOrd="0" presId="urn:microsoft.com/office/officeart/2009/3/layout/OpposingIdeas"/>
    <dgm:cxn modelId="{5E0C55B1-B580-BF49-AA60-D9E666C87004}" type="presOf" srcId="{8630CBE3-A9F9-4CFF-9699-BE94456E0385}" destId="{D811A819-A14E-A548-B6AE-67661EE9FB69}" srcOrd="1" destOrd="0" presId="urn:microsoft.com/office/officeart/2009/3/layout/OpposingIdeas"/>
    <dgm:cxn modelId="{652517D0-7B9B-354E-954D-676011EB04DD}" srcId="{8630CBE3-A9F9-4CFF-9699-BE94456E0385}" destId="{A421BC6E-0203-5F42-BBF4-15ABADC52098}" srcOrd="0" destOrd="0" parTransId="{65C43C65-4A58-5D4D-A387-3DAC498D3372}" sibTransId="{39914323-8CB8-9C48-B9C5-FE996BB55245}"/>
    <dgm:cxn modelId="{9C7D9DF3-5BB6-4A74-8E39-7B3453E918E9}" srcId="{AEECE0C9-3903-409A-A090-9DEEFF7EFEEE}" destId="{E15D3A26-9D71-435D-B79D-F50C645009E3}" srcOrd="0" destOrd="0" parTransId="{91C860B5-E4F5-4BD9-AB2A-19B12549A204}" sibTransId="{6C9F0775-14DE-498A-BDBD-E767A9DC8889}"/>
    <dgm:cxn modelId="{0C6700F5-8542-F744-9871-87F6AEB059AD}" type="presParOf" srcId="{06C57177-A4BF-A449-BC8E-8CC8D04A44A6}" destId="{95A015B9-2941-784E-9462-D78A4531A42D}" srcOrd="0" destOrd="0" presId="urn:microsoft.com/office/officeart/2009/3/layout/OpposingIdeas"/>
    <dgm:cxn modelId="{B6D3E5B3-B8A0-D341-9FD5-85B73C1E1EA5}" type="presParOf" srcId="{06C57177-A4BF-A449-BC8E-8CC8D04A44A6}" destId="{8D707F9F-F150-B843-8666-BEC26BE76600}" srcOrd="1" destOrd="0" presId="urn:microsoft.com/office/officeart/2009/3/layout/OpposingIdeas"/>
    <dgm:cxn modelId="{41484BAC-2E2F-DC4D-81BF-BF7E648B8D21}" type="presParOf" srcId="{06C57177-A4BF-A449-BC8E-8CC8D04A44A6}" destId="{B1C6E067-4156-3445-AF6C-36FD1EFAE2B7}" srcOrd="2" destOrd="0" presId="urn:microsoft.com/office/officeart/2009/3/layout/OpposingIdeas"/>
    <dgm:cxn modelId="{8D22989B-4F22-C344-8A5B-31897B354760}" type="presParOf" srcId="{06C57177-A4BF-A449-BC8E-8CC8D04A44A6}" destId="{F76D91E3-A2C7-0A4A-9A08-99B4BC1287DC}" srcOrd="3" destOrd="0" presId="urn:microsoft.com/office/officeart/2009/3/layout/OpposingIdeas"/>
    <dgm:cxn modelId="{D871C30D-D9EE-FE49-9C34-C4CBC23D54FF}" type="presParOf" srcId="{06C57177-A4BF-A449-BC8E-8CC8D04A44A6}" destId="{B5E69B9C-8AEE-2745-89B3-A28F916C0BAD}" srcOrd="4" destOrd="0" presId="urn:microsoft.com/office/officeart/2009/3/layout/OpposingIdeas"/>
    <dgm:cxn modelId="{C43E0F12-D6A7-BF4A-ABA5-6BCCD1917272}" type="presParOf" srcId="{06C57177-A4BF-A449-BC8E-8CC8D04A44A6}" destId="{2B5AAF37-CFCE-374E-9E21-885AAC59FFC7}" srcOrd="5" destOrd="0" presId="urn:microsoft.com/office/officeart/2009/3/layout/OpposingIdeas"/>
    <dgm:cxn modelId="{A788D22C-23C6-3142-AB85-53ACB001A8C4}" type="presParOf" srcId="{06C57177-A4BF-A449-BC8E-8CC8D04A44A6}" destId="{0660607C-99BE-844A-8DC2-01EC7B00AD5A}" srcOrd="6" destOrd="0" presId="urn:microsoft.com/office/officeart/2009/3/layout/OpposingIdeas"/>
    <dgm:cxn modelId="{771EDBBF-D1F7-5846-9D08-A679C8E408D3}" type="presParOf" srcId="{06C57177-A4BF-A449-BC8E-8CC8D04A44A6}" destId="{D811A819-A14E-A548-B6AE-67661EE9FB69}"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E208EA-82D5-CF40-B17A-25816537FC5E}"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n-US"/>
        </a:p>
      </dgm:t>
    </dgm:pt>
    <dgm:pt modelId="{96AB20E0-CB07-F641-870C-A00F2E3156F3}">
      <dgm:prSet phldrT="[Text]" custT="1"/>
      <dgm:spPr/>
      <dgm:t>
        <a:bodyPr/>
        <a:lstStyle/>
        <a:p>
          <a:pPr algn="ctr"/>
          <a:r>
            <a:rPr lang="en-US" sz="4000" dirty="0">
              <a:solidFill>
                <a:schemeClr val="bg1"/>
              </a:solidFill>
            </a:rPr>
            <a:t>IT IS…</a:t>
          </a:r>
        </a:p>
      </dgm:t>
    </dgm:pt>
    <dgm:pt modelId="{4518E6A2-9AAC-EC47-8429-F1B3296BA48B}" type="parTrans" cxnId="{2AD7FD69-30DA-464E-9913-4D00B65AF1A9}">
      <dgm:prSet/>
      <dgm:spPr/>
      <dgm:t>
        <a:bodyPr/>
        <a:lstStyle/>
        <a:p>
          <a:endParaRPr lang="en-US"/>
        </a:p>
      </dgm:t>
    </dgm:pt>
    <dgm:pt modelId="{7EB71B81-F576-BE48-B85C-7635FA0E391E}" type="sibTrans" cxnId="{2AD7FD69-30DA-464E-9913-4D00B65AF1A9}">
      <dgm:prSet/>
      <dgm:spPr/>
      <dgm:t>
        <a:bodyPr/>
        <a:lstStyle/>
        <a:p>
          <a:endParaRPr lang="en-US"/>
        </a:p>
      </dgm:t>
    </dgm:pt>
    <dgm:pt modelId="{90A26ED3-5984-7144-B741-29CE12125674}">
      <dgm:prSet phldrT="[Text]" custT="1"/>
      <dgm:spPr/>
      <dgm:t>
        <a:bodyPr/>
        <a:lstStyle/>
        <a:p>
          <a:pPr algn="r"/>
          <a:r>
            <a:rPr lang="en-US" sz="4000" dirty="0">
              <a:solidFill>
                <a:schemeClr val="bg1"/>
              </a:solidFill>
            </a:rPr>
            <a:t> IT IS NOT…</a:t>
          </a:r>
        </a:p>
      </dgm:t>
    </dgm:pt>
    <dgm:pt modelId="{10DD9479-89D3-874C-BEB5-EAE3C080F87A}" type="parTrans" cxnId="{D89222AC-37EF-6143-9965-813C97C24D98}">
      <dgm:prSet/>
      <dgm:spPr/>
      <dgm:t>
        <a:bodyPr/>
        <a:lstStyle/>
        <a:p>
          <a:endParaRPr lang="en-US"/>
        </a:p>
      </dgm:t>
    </dgm:pt>
    <dgm:pt modelId="{C181AE32-2289-F646-98F0-2276912C05EA}" type="sibTrans" cxnId="{D89222AC-37EF-6143-9965-813C97C24D98}">
      <dgm:prSet/>
      <dgm:spPr/>
      <dgm:t>
        <a:bodyPr/>
        <a:lstStyle/>
        <a:p>
          <a:endParaRPr lang="en-US"/>
        </a:p>
      </dgm:t>
    </dgm:pt>
    <dgm:pt modelId="{34C28A54-F150-9A4B-A1C3-C88EA4E98134}">
      <dgm:prSet custT="1"/>
      <dgm:spPr/>
      <dgm:t>
        <a:bodyPr/>
        <a:lstStyle/>
        <a:p>
          <a:r>
            <a:rPr lang="en-US" altLang="en-US" sz="2400" dirty="0"/>
            <a:t>Clear, mutually exclusive, exhaustive definitions</a:t>
          </a:r>
        </a:p>
      </dgm:t>
    </dgm:pt>
    <dgm:pt modelId="{E90F7E6D-05CC-4E4C-A577-98C4F0643885}" type="parTrans" cxnId="{3111E329-6570-5848-842E-1667AC607BD7}">
      <dgm:prSet/>
      <dgm:spPr/>
      <dgm:t>
        <a:bodyPr/>
        <a:lstStyle/>
        <a:p>
          <a:endParaRPr lang="en-US"/>
        </a:p>
      </dgm:t>
    </dgm:pt>
    <dgm:pt modelId="{576DAF0A-1D12-8041-B5D9-03B70A328510}" type="sibTrans" cxnId="{3111E329-6570-5848-842E-1667AC607BD7}">
      <dgm:prSet/>
      <dgm:spPr/>
      <dgm:t>
        <a:bodyPr/>
        <a:lstStyle/>
        <a:p>
          <a:endParaRPr lang="en-US"/>
        </a:p>
      </dgm:t>
    </dgm:pt>
    <dgm:pt modelId="{D33AE3DE-42D9-344C-9C88-A75D272631A8}">
      <dgm:prSet custT="1"/>
      <dgm:spPr/>
      <dgm:t>
        <a:bodyPr/>
        <a:lstStyle/>
        <a:p>
          <a:r>
            <a:rPr lang="en-US" altLang="en-US" sz="2400" dirty="0"/>
            <a:t>Underestimation of actual behavior</a:t>
          </a:r>
        </a:p>
      </dgm:t>
    </dgm:pt>
    <dgm:pt modelId="{7CE8637B-C168-BE45-9ED4-F7BE4BFF46D4}" type="parTrans" cxnId="{DE9C3D72-C423-5043-BF1A-A158E9DDB0A6}">
      <dgm:prSet/>
      <dgm:spPr/>
      <dgm:t>
        <a:bodyPr/>
        <a:lstStyle/>
        <a:p>
          <a:endParaRPr lang="en-US"/>
        </a:p>
      </dgm:t>
    </dgm:pt>
    <dgm:pt modelId="{F94C064B-8C80-2648-B0D2-3CEA49713767}" type="sibTrans" cxnId="{DE9C3D72-C423-5043-BF1A-A158E9DDB0A6}">
      <dgm:prSet/>
      <dgm:spPr/>
      <dgm:t>
        <a:bodyPr/>
        <a:lstStyle/>
        <a:p>
          <a:endParaRPr lang="en-US"/>
        </a:p>
      </dgm:t>
    </dgm:pt>
    <dgm:pt modelId="{7AA66CB9-D9F8-154E-AD70-41735B3BAFB0}">
      <dgm:prSet custT="1"/>
      <dgm:spPr/>
      <dgm:t>
        <a:bodyPr/>
        <a:lstStyle/>
        <a:p>
          <a:r>
            <a:rPr lang="en-US" altLang="en-US" sz="2400" dirty="0"/>
            <a:t>Piece of information used to make decisions</a:t>
          </a:r>
        </a:p>
      </dgm:t>
    </dgm:pt>
    <dgm:pt modelId="{32CFCABE-431E-F34D-ADDA-BFB348D8C248}" type="parTrans" cxnId="{0696532F-7380-6442-A6AF-ADF9C429E182}">
      <dgm:prSet/>
      <dgm:spPr/>
      <dgm:t>
        <a:bodyPr/>
        <a:lstStyle/>
        <a:p>
          <a:endParaRPr lang="en-US"/>
        </a:p>
      </dgm:t>
    </dgm:pt>
    <dgm:pt modelId="{A78FC708-DAF3-D044-B809-3F8E1B7C56E4}" type="sibTrans" cxnId="{0696532F-7380-6442-A6AF-ADF9C429E182}">
      <dgm:prSet/>
      <dgm:spPr/>
      <dgm:t>
        <a:bodyPr/>
        <a:lstStyle/>
        <a:p>
          <a:endParaRPr lang="en-US"/>
        </a:p>
      </dgm:t>
    </dgm:pt>
    <dgm:pt modelId="{74F4845D-665B-4D4F-BC47-2C7D1FA5C373}">
      <dgm:prSet custT="1"/>
      <dgm:spPr/>
      <dgm:t>
        <a:bodyPr/>
        <a:lstStyle/>
        <a:p>
          <a:r>
            <a:rPr lang="en-US" altLang="en-US" sz="2400" dirty="0"/>
            <a:t>A reflection on teacher’s skills</a:t>
          </a:r>
        </a:p>
      </dgm:t>
    </dgm:pt>
    <dgm:pt modelId="{F6128D8C-7069-7B40-90CD-AC086206A025}" type="parTrans" cxnId="{BB8D4E9C-E2BA-A444-A998-3C7A54A71382}">
      <dgm:prSet/>
      <dgm:spPr/>
      <dgm:t>
        <a:bodyPr/>
        <a:lstStyle/>
        <a:p>
          <a:endParaRPr lang="en-US"/>
        </a:p>
      </dgm:t>
    </dgm:pt>
    <dgm:pt modelId="{585EBD33-8D82-2647-AE26-D6F53AD6CAE9}" type="sibTrans" cxnId="{BB8D4E9C-E2BA-A444-A998-3C7A54A71382}">
      <dgm:prSet/>
      <dgm:spPr/>
      <dgm:t>
        <a:bodyPr/>
        <a:lstStyle/>
        <a:p>
          <a:endParaRPr lang="en-US"/>
        </a:p>
      </dgm:t>
    </dgm:pt>
    <dgm:pt modelId="{5B2D4FFB-F36F-014C-9618-2D946BA4528A}">
      <dgm:prSet custT="1"/>
      <dgm:spPr/>
      <dgm:t>
        <a:bodyPr/>
        <a:lstStyle/>
        <a:p>
          <a:r>
            <a:rPr lang="en-US" altLang="en-US" sz="2400" b="1" dirty="0"/>
            <a:t>A way to change or re-teach behavior</a:t>
          </a:r>
          <a:endParaRPr lang="en-US" altLang="en-US" sz="2400" dirty="0"/>
        </a:p>
      </dgm:t>
    </dgm:pt>
    <dgm:pt modelId="{BF37B90C-62A1-9A4C-A906-AE548A8AAB69}" type="parTrans" cxnId="{3DB65160-AD74-3846-97A3-AA1097C8B3FB}">
      <dgm:prSet/>
      <dgm:spPr/>
      <dgm:t>
        <a:bodyPr/>
        <a:lstStyle/>
        <a:p>
          <a:endParaRPr lang="en-US"/>
        </a:p>
      </dgm:t>
    </dgm:pt>
    <dgm:pt modelId="{EBD41C5E-15B9-0347-9F76-084F9203B54A}" type="sibTrans" cxnId="{3DB65160-AD74-3846-97A3-AA1097C8B3FB}">
      <dgm:prSet/>
      <dgm:spPr/>
      <dgm:t>
        <a:bodyPr/>
        <a:lstStyle/>
        <a:p>
          <a:endParaRPr lang="en-US"/>
        </a:p>
      </dgm:t>
    </dgm:pt>
    <dgm:pt modelId="{7E1F066F-85EA-AA48-A266-F395F45A9BD8}">
      <dgm:prSet phldrT="[Text]" custT="1"/>
      <dgm:spPr/>
      <dgm:t>
        <a:bodyPr/>
        <a:lstStyle/>
        <a:p>
          <a:r>
            <a:rPr lang="en-US" altLang="en-US" sz="2400"/>
            <a:t>Punishment</a:t>
          </a:r>
          <a:endParaRPr lang="en-US" sz="2600" dirty="0"/>
        </a:p>
      </dgm:t>
    </dgm:pt>
    <dgm:pt modelId="{5EC2EAF7-AAB4-574C-A768-A0D7970C7B08}" type="parTrans" cxnId="{B0072839-2B66-0749-8FDE-F620D057F129}">
      <dgm:prSet/>
      <dgm:spPr/>
      <dgm:t>
        <a:bodyPr/>
        <a:lstStyle/>
        <a:p>
          <a:endParaRPr lang="en-US"/>
        </a:p>
      </dgm:t>
    </dgm:pt>
    <dgm:pt modelId="{436E0112-FE48-B34A-8ECD-EEBFB2C3378E}" type="sibTrans" cxnId="{B0072839-2B66-0749-8FDE-F620D057F129}">
      <dgm:prSet/>
      <dgm:spPr/>
      <dgm:t>
        <a:bodyPr/>
        <a:lstStyle/>
        <a:p>
          <a:endParaRPr lang="en-US"/>
        </a:p>
      </dgm:t>
    </dgm:pt>
    <dgm:pt modelId="{44BBDE9D-86A5-4F4B-82D5-D5C1C7B39C58}">
      <dgm:prSet phldrT="[Text]" custT="1"/>
      <dgm:spPr/>
      <dgm:t>
        <a:bodyPr/>
        <a:lstStyle/>
        <a:p>
          <a:pPr>
            <a:buFont typeface="Arial" panose="020B0604020202020204" pitchFamily="34" charset="0"/>
            <a:buChar char="•"/>
          </a:pPr>
          <a:r>
            <a:rPr lang="en-US" altLang="en-US" sz="2400" dirty="0"/>
            <a:t>An interaction between Kid - Staff Member - Administrator</a:t>
          </a:r>
          <a:endParaRPr lang="en-US" sz="2300" dirty="0"/>
        </a:p>
      </dgm:t>
    </dgm:pt>
    <dgm:pt modelId="{298ECAEF-48AD-D044-9180-7A936A41EA3E}" type="parTrans" cxnId="{782A1A62-3925-E140-94A4-AD375DA96239}">
      <dgm:prSet/>
      <dgm:spPr/>
      <dgm:t>
        <a:bodyPr/>
        <a:lstStyle/>
        <a:p>
          <a:endParaRPr lang="en-US"/>
        </a:p>
      </dgm:t>
    </dgm:pt>
    <dgm:pt modelId="{4E4FFC11-9A88-4A4A-8D9D-F2E88E28595E}" type="sibTrans" cxnId="{782A1A62-3925-E140-94A4-AD375DA96239}">
      <dgm:prSet/>
      <dgm:spPr/>
      <dgm:t>
        <a:bodyPr/>
        <a:lstStyle/>
        <a:p>
          <a:endParaRPr lang="en-US"/>
        </a:p>
      </dgm:t>
    </dgm:pt>
    <dgm:pt modelId="{6A5E16CF-8370-AF4A-B0C6-1524EC9DCEBC}">
      <dgm:prSet custT="1"/>
      <dgm:spPr/>
      <dgm:t>
        <a:bodyPr/>
        <a:lstStyle/>
        <a:p>
          <a:endParaRPr lang="en-US" altLang="en-US" sz="2400" dirty="0"/>
        </a:p>
      </dgm:t>
    </dgm:pt>
    <dgm:pt modelId="{807DE53C-7732-F544-907A-19A5479E79F3}" type="parTrans" cxnId="{177E00C9-DA0D-9C48-8647-AF76D3BFD964}">
      <dgm:prSet/>
      <dgm:spPr/>
      <dgm:t>
        <a:bodyPr/>
        <a:lstStyle/>
        <a:p>
          <a:endParaRPr lang="en-US"/>
        </a:p>
      </dgm:t>
    </dgm:pt>
    <dgm:pt modelId="{F167F6A9-4707-604F-969B-C18EB1D7B70A}" type="sibTrans" cxnId="{177E00C9-DA0D-9C48-8647-AF76D3BFD964}">
      <dgm:prSet/>
      <dgm:spPr/>
      <dgm:t>
        <a:bodyPr/>
        <a:lstStyle/>
        <a:p>
          <a:endParaRPr lang="en-US"/>
        </a:p>
      </dgm:t>
    </dgm:pt>
    <dgm:pt modelId="{E5E69AB1-7BF6-4F44-996F-8032CC2FCC6A}">
      <dgm:prSet custT="1"/>
      <dgm:spPr/>
      <dgm:t>
        <a:bodyPr/>
        <a:lstStyle/>
        <a:p>
          <a:r>
            <a:rPr lang="en-US" altLang="en-US" sz="2400" dirty="0"/>
            <a:t>Allows teacher to continue teaching</a:t>
          </a:r>
        </a:p>
      </dgm:t>
    </dgm:pt>
    <dgm:pt modelId="{0D8F4030-35E8-4BE6-9419-C331D92494EF}" type="parTrans" cxnId="{98343C69-5E4F-4FC7-9FA0-E30810AE8A6D}">
      <dgm:prSet/>
      <dgm:spPr/>
      <dgm:t>
        <a:bodyPr/>
        <a:lstStyle/>
        <a:p>
          <a:endParaRPr lang="en-US"/>
        </a:p>
      </dgm:t>
    </dgm:pt>
    <dgm:pt modelId="{096F37B0-B211-4D70-89EA-AF278609EDBB}" type="sibTrans" cxnId="{98343C69-5E4F-4FC7-9FA0-E30810AE8A6D}">
      <dgm:prSet/>
      <dgm:spPr/>
      <dgm:t>
        <a:bodyPr/>
        <a:lstStyle/>
        <a:p>
          <a:endParaRPr lang="en-US"/>
        </a:p>
      </dgm:t>
    </dgm:pt>
    <dgm:pt modelId="{B478B122-F352-491A-AE9C-4053FB0408AD}">
      <dgm:prSet custT="1"/>
      <dgm:spPr/>
      <dgm:t>
        <a:bodyPr/>
        <a:lstStyle/>
        <a:p>
          <a:r>
            <a:rPr lang="en-US" altLang="en-US" sz="2400" dirty="0"/>
            <a:t>A first attempt at correcting behavior</a:t>
          </a:r>
        </a:p>
      </dgm:t>
    </dgm:pt>
    <dgm:pt modelId="{300FA62E-1F13-4FD9-94EB-F5693FDE8C88}" type="parTrans" cxnId="{15E04291-41D1-48ED-9F43-2FFF661B4CA0}">
      <dgm:prSet/>
      <dgm:spPr/>
      <dgm:t>
        <a:bodyPr/>
        <a:lstStyle/>
        <a:p>
          <a:endParaRPr lang="en-US"/>
        </a:p>
      </dgm:t>
    </dgm:pt>
    <dgm:pt modelId="{48157F0A-A619-43BB-BFAD-5A26E63C4C49}" type="sibTrans" cxnId="{15E04291-41D1-48ED-9F43-2FFF661B4CA0}">
      <dgm:prSet/>
      <dgm:spPr/>
      <dgm:t>
        <a:bodyPr/>
        <a:lstStyle/>
        <a:p>
          <a:endParaRPr lang="en-US"/>
        </a:p>
      </dgm:t>
    </dgm:pt>
    <dgm:pt modelId="{FBAFED8C-16FD-5D46-B8F1-0047D50D9114}" type="pres">
      <dgm:prSet presAssocID="{9DE208EA-82D5-CF40-B17A-25816537FC5E}" presName="diagram" presStyleCnt="0">
        <dgm:presLayoutVars>
          <dgm:dir/>
          <dgm:animLvl val="lvl"/>
          <dgm:resizeHandles val="exact"/>
        </dgm:presLayoutVars>
      </dgm:prSet>
      <dgm:spPr/>
    </dgm:pt>
    <dgm:pt modelId="{E65D6D9D-6D11-EF41-83D4-4BC0CAD2C7C6}" type="pres">
      <dgm:prSet presAssocID="{96AB20E0-CB07-F641-870C-A00F2E3156F3}" presName="compNode" presStyleCnt="0"/>
      <dgm:spPr/>
    </dgm:pt>
    <dgm:pt modelId="{891C04EA-1D9F-AE45-BE63-965D5580B929}" type="pres">
      <dgm:prSet presAssocID="{96AB20E0-CB07-F641-870C-A00F2E3156F3}" presName="childRect" presStyleLbl="bgAcc1" presStyleIdx="0" presStyleCnt="2" custScaleX="115891" custScaleY="125811">
        <dgm:presLayoutVars>
          <dgm:bulletEnabled val="1"/>
        </dgm:presLayoutVars>
      </dgm:prSet>
      <dgm:spPr/>
    </dgm:pt>
    <dgm:pt modelId="{262CE5DD-D2A8-7649-8773-0BF25095A541}" type="pres">
      <dgm:prSet presAssocID="{96AB20E0-CB07-F641-870C-A00F2E3156F3}" presName="parentText" presStyleLbl="node1" presStyleIdx="0" presStyleCnt="0">
        <dgm:presLayoutVars>
          <dgm:chMax val="0"/>
          <dgm:bulletEnabled val="1"/>
        </dgm:presLayoutVars>
      </dgm:prSet>
      <dgm:spPr/>
    </dgm:pt>
    <dgm:pt modelId="{DE27F5DC-4A9A-4244-AF9B-240AC17CF325}" type="pres">
      <dgm:prSet presAssocID="{96AB20E0-CB07-F641-870C-A00F2E3156F3}" presName="parentRect" presStyleLbl="alignNode1" presStyleIdx="0" presStyleCnt="2" custScaleX="120283"/>
      <dgm:spPr/>
    </dgm:pt>
    <dgm:pt modelId="{25BBD3AE-C805-8D41-9BC8-FFF5B3F1FF1F}" type="pres">
      <dgm:prSet presAssocID="{96AB20E0-CB07-F641-870C-A00F2E3156F3}" presName="adorn" presStyleLbl="fgAccFollowNode1" presStyleIdx="0" presStyleCnt="2" custLinFactNeighborX="-18923" custLinFactNeighborY="-8320"/>
      <dgm:spPr/>
    </dgm:pt>
    <dgm:pt modelId="{9A801753-5535-1041-88E5-D58444809B67}" type="pres">
      <dgm:prSet presAssocID="{7EB71B81-F576-BE48-B85C-7635FA0E391E}" presName="sibTrans" presStyleLbl="sibTrans2D1" presStyleIdx="0" presStyleCnt="0"/>
      <dgm:spPr/>
    </dgm:pt>
    <dgm:pt modelId="{07E46B4B-2C95-344B-B3A5-A7C42279DD1B}" type="pres">
      <dgm:prSet presAssocID="{90A26ED3-5984-7144-B741-29CE12125674}" presName="compNode" presStyleCnt="0"/>
      <dgm:spPr/>
    </dgm:pt>
    <dgm:pt modelId="{4075102F-DA26-5842-BD36-DFB43B86014A}" type="pres">
      <dgm:prSet presAssocID="{90A26ED3-5984-7144-B741-29CE12125674}" presName="childRect" presStyleLbl="bgAcc1" presStyleIdx="1" presStyleCnt="2">
        <dgm:presLayoutVars>
          <dgm:bulletEnabled val="1"/>
        </dgm:presLayoutVars>
      </dgm:prSet>
      <dgm:spPr/>
    </dgm:pt>
    <dgm:pt modelId="{249738EA-7F5F-A84E-BF96-A52FA4AFBCF9}" type="pres">
      <dgm:prSet presAssocID="{90A26ED3-5984-7144-B741-29CE12125674}" presName="parentText" presStyleLbl="node1" presStyleIdx="0" presStyleCnt="0">
        <dgm:presLayoutVars>
          <dgm:chMax val="0"/>
          <dgm:bulletEnabled val="1"/>
        </dgm:presLayoutVars>
      </dgm:prSet>
      <dgm:spPr/>
    </dgm:pt>
    <dgm:pt modelId="{B949CF3B-BA51-A449-9EF9-FC05F7177FEF}" type="pres">
      <dgm:prSet presAssocID="{90A26ED3-5984-7144-B741-29CE12125674}" presName="parentRect" presStyleLbl="alignNode1" presStyleIdx="1" presStyleCnt="2"/>
      <dgm:spPr/>
    </dgm:pt>
    <dgm:pt modelId="{FAE7F3B6-F181-0643-A8C3-9B1F9142B04C}" type="pres">
      <dgm:prSet presAssocID="{90A26ED3-5984-7144-B741-29CE12125674}" presName="adorn" presStyleLbl="fgAccFollowNode1" presStyleIdx="1" presStyleCnt="2" custLinFactNeighborX="-3474" custLinFactNeighborY="4532"/>
      <dgm:spPr/>
    </dgm:pt>
  </dgm:ptLst>
  <dgm:cxnLst>
    <dgm:cxn modelId="{56B47A05-700F-F94F-B112-A76121D3BB8A}" type="presOf" srcId="{90A26ED3-5984-7144-B741-29CE12125674}" destId="{249738EA-7F5F-A84E-BF96-A52FA4AFBCF9}" srcOrd="0" destOrd="0" presId="urn:microsoft.com/office/officeart/2005/8/layout/bList2"/>
    <dgm:cxn modelId="{7962C005-EC0A-3347-8CB1-15EE9F2534EA}" type="presOf" srcId="{7AA66CB9-D9F8-154E-AD70-41735B3BAFB0}" destId="{891C04EA-1D9F-AE45-BE63-965D5580B929}" srcOrd="0" destOrd="3" presId="urn:microsoft.com/office/officeart/2005/8/layout/bList2"/>
    <dgm:cxn modelId="{5EE55A13-4BCF-0348-B29F-C4A0503E8900}" type="presOf" srcId="{74F4845D-665B-4D4F-BC47-2C7D1FA5C373}" destId="{4075102F-DA26-5842-BD36-DFB43B86014A}" srcOrd="0" destOrd="1" presId="urn:microsoft.com/office/officeart/2005/8/layout/bList2"/>
    <dgm:cxn modelId="{3111E329-6570-5848-842E-1667AC607BD7}" srcId="{96AB20E0-CB07-F641-870C-A00F2E3156F3}" destId="{34C28A54-F150-9A4B-A1C3-C88EA4E98134}" srcOrd="1" destOrd="0" parTransId="{E90F7E6D-05CC-4E4C-A577-98C4F0643885}" sibTransId="{576DAF0A-1D12-8041-B5D9-03B70A328510}"/>
    <dgm:cxn modelId="{9476E529-9847-0443-ACD6-703A866D02EF}" type="presOf" srcId="{6A5E16CF-8370-AF4A-B0C6-1524EC9DCEBC}" destId="{891C04EA-1D9F-AE45-BE63-965D5580B929}" srcOrd="0" destOrd="5" presId="urn:microsoft.com/office/officeart/2005/8/layout/bList2"/>
    <dgm:cxn modelId="{0696532F-7380-6442-A6AF-ADF9C429E182}" srcId="{96AB20E0-CB07-F641-870C-A00F2E3156F3}" destId="{7AA66CB9-D9F8-154E-AD70-41735B3BAFB0}" srcOrd="3" destOrd="0" parTransId="{32CFCABE-431E-F34D-ADDA-BFB348D8C248}" sibTransId="{A78FC708-DAF3-D044-B809-3F8E1B7C56E4}"/>
    <dgm:cxn modelId="{34FCB22F-B038-4460-8B8E-721689440D37}" type="presOf" srcId="{B478B122-F352-491A-AE9C-4053FB0408AD}" destId="{4075102F-DA26-5842-BD36-DFB43B86014A}" srcOrd="0" destOrd="2" presId="urn:microsoft.com/office/officeart/2005/8/layout/bList2"/>
    <dgm:cxn modelId="{B0072839-2B66-0749-8FDE-F620D057F129}" srcId="{90A26ED3-5984-7144-B741-29CE12125674}" destId="{7E1F066F-85EA-AA48-A266-F395F45A9BD8}" srcOrd="0" destOrd="0" parTransId="{5EC2EAF7-AAB4-574C-A768-A0D7970C7B08}" sibTransId="{436E0112-FE48-B34A-8ECD-EEBFB2C3378E}"/>
    <dgm:cxn modelId="{3DB65160-AD74-3846-97A3-AA1097C8B3FB}" srcId="{90A26ED3-5984-7144-B741-29CE12125674}" destId="{5B2D4FFB-F36F-014C-9618-2D946BA4528A}" srcOrd="3" destOrd="0" parTransId="{BF37B90C-62A1-9A4C-A906-AE548A8AAB69}" sibTransId="{EBD41C5E-15B9-0347-9F76-084F9203B54A}"/>
    <dgm:cxn modelId="{782A1A62-3925-E140-94A4-AD375DA96239}" srcId="{96AB20E0-CB07-F641-870C-A00F2E3156F3}" destId="{44BBDE9D-86A5-4F4B-82D5-D5C1C7B39C58}" srcOrd="0" destOrd="0" parTransId="{298ECAEF-48AD-D044-9180-7A936A41EA3E}" sibTransId="{4E4FFC11-9A88-4A4A-8D9D-F2E88E28595E}"/>
    <dgm:cxn modelId="{B69EB547-5BC5-0B4A-A72A-45E0E39AF818}" type="presOf" srcId="{7EB71B81-F576-BE48-B85C-7635FA0E391E}" destId="{9A801753-5535-1041-88E5-D58444809B67}" srcOrd="0" destOrd="0" presId="urn:microsoft.com/office/officeart/2005/8/layout/bList2"/>
    <dgm:cxn modelId="{CFA9B468-B73A-594C-81B2-80A87BA9F41E}" type="presOf" srcId="{44BBDE9D-86A5-4F4B-82D5-D5C1C7B39C58}" destId="{891C04EA-1D9F-AE45-BE63-965D5580B929}" srcOrd="0" destOrd="0" presId="urn:microsoft.com/office/officeart/2005/8/layout/bList2"/>
    <dgm:cxn modelId="{98343C69-5E4F-4FC7-9FA0-E30810AE8A6D}" srcId="{96AB20E0-CB07-F641-870C-A00F2E3156F3}" destId="{E5E69AB1-7BF6-4F44-996F-8032CC2FCC6A}" srcOrd="4" destOrd="0" parTransId="{0D8F4030-35E8-4BE6-9419-C331D92494EF}" sibTransId="{096F37B0-B211-4D70-89EA-AF278609EDBB}"/>
    <dgm:cxn modelId="{2AD7FD69-30DA-464E-9913-4D00B65AF1A9}" srcId="{9DE208EA-82D5-CF40-B17A-25816537FC5E}" destId="{96AB20E0-CB07-F641-870C-A00F2E3156F3}" srcOrd="0" destOrd="0" parTransId="{4518E6A2-9AAC-EC47-8429-F1B3296BA48B}" sibTransId="{7EB71B81-F576-BE48-B85C-7635FA0E391E}"/>
    <dgm:cxn modelId="{DE9C3D72-C423-5043-BF1A-A158E9DDB0A6}" srcId="{96AB20E0-CB07-F641-870C-A00F2E3156F3}" destId="{D33AE3DE-42D9-344C-9C88-A75D272631A8}" srcOrd="2" destOrd="0" parTransId="{7CE8637B-C168-BE45-9ED4-F7BE4BFF46D4}" sibTransId="{F94C064B-8C80-2648-B0D2-3CEA49713767}"/>
    <dgm:cxn modelId="{34BDC052-80FC-46C7-B191-313B5EFFE886}" type="presOf" srcId="{E5E69AB1-7BF6-4F44-996F-8032CC2FCC6A}" destId="{891C04EA-1D9F-AE45-BE63-965D5580B929}" srcOrd="0" destOrd="4" presId="urn:microsoft.com/office/officeart/2005/8/layout/bList2"/>
    <dgm:cxn modelId="{0B841385-7713-CE4A-ABEA-9E383D383A06}" type="presOf" srcId="{D33AE3DE-42D9-344C-9C88-A75D272631A8}" destId="{891C04EA-1D9F-AE45-BE63-965D5580B929}" srcOrd="0" destOrd="2" presId="urn:microsoft.com/office/officeart/2005/8/layout/bList2"/>
    <dgm:cxn modelId="{15E04291-41D1-48ED-9F43-2FFF661B4CA0}" srcId="{90A26ED3-5984-7144-B741-29CE12125674}" destId="{B478B122-F352-491A-AE9C-4053FB0408AD}" srcOrd="2" destOrd="0" parTransId="{300FA62E-1F13-4FD9-94EB-F5693FDE8C88}" sibTransId="{48157F0A-A619-43BB-BFAD-5A26E63C4C49}"/>
    <dgm:cxn modelId="{BB8D4E9C-E2BA-A444-A998-3C7A54A71382}" srcId="{90A26ED3-5984-7144-B741-29CE12125674}" destId="{74F4845D-665B-4D4F-BC47-2C7D1FA5C373}" srcOrd="1" destOrd="0" parTransId="{F6128D8C-7069-7B40-90CD-AC086206A025}" sibTransId="{585EBD33-8D82-2647-AE26-D6F53AD6CAE9}"/>
    <dgm:cxn modelId="{E232109E-CB0E-D646-BEBE-B07428E356DC}" type="presOf" srcId="{90A26ED3-5984-7144-B741-29CE12125674}" destId="{B949CF3B-BA51-A449-9EF9-FC05F7177FEF}" srcOrd="1" destOrd="0" presId="urn:microsoft.com/office/officeart/2005/8/layout/bList2"/>
    <dgm:cxn modelId="{D89222AC-37EF-6143-9965-813C97C24D98}" srcId="{9DE208EA-82D5-CF40-B17A-25816537FC5E}" destId="{90A26ED3-5984-7144-B741-29CE12125674}" srcOrd="1" destOrd="0" parTransId="{10DD9479-89D3-874C-BEB5-EAE3C080F87A}" sibTransId="{C181AE32-2289-F646-98F0-2276912C05EA}"/>
    <dgm:cxn modelId="{A0A9DEAC-0E39-F94B-831E-7287651E40F4}" type="presOf" srcId="{5B2D4FFB-F36F-014C-9618-2D946BA4528A}" destId="{4075102F-DA26-5842-BD36-DFB43B86014A}" srcOrd="0" destOrd="3" presId="urn:microsoft.com/office/officeart/2005/8/layout/bList2"/>
    <dgm:cxn modelId="{2965ECB9-6FEF-0140-AE3C-32B87E310C9B}" type="presOf" srcId="{96AB20E0-CB07-F641-870C-A00F2E3156F3}" destId="{262CE5DD-D2A8-7649-8773-0BF25095A541}" srcOrd="0" destOrd="0" presId="urn:microsoft.com/office/officeart/2005/8/layout/bList2"/>
    <dgm:cxn modelId="{AEA1FDC0-CC7B-934D-95F9-EE4061CFF2CF}" type="presOf" srcId="{7E1F066F-85EA-AA48-A266-F395F45A9BD8}" destId="{4075102F-DA26-5842-BD36-DFB43B86014A}" srcOrd="0" destOrd="0" presId="urn:microsoft.com/office/officeart/2005/8/layout/bList2"/>
    <dgm:cxn modelId="{177E00C9-DA0D-9C48-8647-AF76D3BFD964}" srcId="{96AB20E0-CB07-F641-870C-A00F2E3156F3}" destId="{6A5E16CF-8370-AF4A-B0C6-1524EC9DCEBC}" srcOrd="5" destOrd="0" parTransId="{807DE53C-7732-F544-907A-19A5479E79F3}" sibTransId="{F167F6A9-4707-604F-969B-C18EB1D7B70A}"/>
    <dgm:cxn modelId="{023510D2-67F1-804B-A703-78AAFBC146A9}" type="presOf" srcId="{9DE208EA-82D5-CF40-B17A-25816537FC5E}" destId="{FBAFED8C-16FD-5D46-B8F1-0047D50D9114}" srcOrd="0" destOrd="0" presId="urn:microsoft.com/office/officeart/2005/8/layout/bList2"/>
    <dgm:cxn modelId="{96BFC7D5-86E4-4E4A-ADB1-DB191F6BD26E}" type="presOf" srcId="{96AB20E0-CB07-F641-870C-A00F2E3156F3}" destId="{DE27F5DC-4A9A-4244-AF9B-240AC17CF325}" srcOrd="1" destOrd="0" presId="urn:microsoft.com/office/officeart/2005/8/layout/bList2"/>
    <dgm:cxn modelId="{FE0F0FE8-10B9-1D40-9E81-7087024E6AFA}" type="presOf" srcId="{34C28A54-F150-9A4B-A1C3-C88EA4E98134}" destId="{891C04EA-1D9F-AE45-BE63-965D5580B929}" srcOrd="0" destOrd="1" presId="urn:microsoft.com/office/officeart/2005/8/layout/bList2"/>
    <dgm:cxn modelId="{6EBC4D3C-3B69-6842-BD56-96A7CB9C02E5}" type="presParOf" srcId="{FBAFED8C-16FD-5D46-B8F1-0047D50D9114}" destId="{E65D6D9D-6D11-EF41-83D4-4BC0CAD2C7C6}" srcOrd="0" destOrd="0" presId="urn:microsoft.com/office/officeart/2005/8/layout/bList2"/>
    <dgm:cxn modelId="{19B7B612-20F4-B14C-A45F-4818D31B784E}" type="presParOf" srcId="{E65D6D9D-6D11-EF41-83D4-4BC0CAD2C7C6}" destId="{891C04EA-1D9F-AE45-BE63-965D5580B929}" srcOrd="0" destOrd="0" presId="urn:microsoft.com/office/officeart/2005/8/layout/bList2"/>
    <dgm:cxn modelId="{9A893F39-1E6A-7548-BD9A-A09CB0E69750}" type="presParOf" srcId="{E65D6D9D-6D11-EF41-83D4-4BC0CAD2C7C6}" destId="{262CE5DD-D2A8-7649-8773-0BF25095A541}" srcOrd="1" destOrd="0" presId="urn:microsoft.com/office/officeart/2005/8/layout/bList2"/>
    <dgm:cxn modelId="{479E3393-CC7F-AC45-82F8-BECA88D0AD2C}" type="presParOf" srcId="{E65D6D9D-6D11-EF41-83D4-4BC0CAD2C7C6}" destId="{DE27F5DC-4A9A-4244-AF9B-240AC17CF325}" srcOrd="2" destOrd="0" presId="urn:microsoft.com/office/officeart/2005/8/layout/bList2"/>
    <dgm:cxn modelId="{8A8ED5E3-88BF-1F4D-A11B-28BF81A3A50A}" type="presParOf" srcId="{E65D6D9D-6D11-EF41-83D4-4BC0CAD2C7C6}" destId="{25BBD3AE-C805-8D41-9BC8-FFF5B3F1FF1F}" srcOrd="3" destOrd="0" presId="urn:microsoft.com/office/officeart/2005/8/layout/bList2"/>
    <dgm:cxn modelId="{CB971CEA-B413-FC47-94F9-CF56BD18520B}" type="presParOf" srcId="{FBAFED8C-16FD-5D46-B8F1-0047D50D9114}" destId="{9A801753-5535-1041-88E5-D58444809B67}" srcOrd="1" destOrd="0" presId="urn:microsoft.com/office/officeart/2005/8/layout/bList2"/>
    <dgm:cxn modelId="{D4CE7F15-A92B-1848-8336-B492EA1CCE66}" type="presParOf" srcId="{FBAFED8C-16FD-5D46-B8F1-0047D50D9114}" destId="{07E46B4B-2C95-344B-B3A5-A7C42279DD1B}" srcOrd="2" destOrd="0" presId="urn:microsoft.com/office/officeart/2005/8/layout/bList2"/>
    <dgm:cxn modelId="{FEC783CA-275D-9B4C-AF54-0ACC77E447EF}" type="presParOf" srcId="{07E46B4B-2C95-344B-B3A5-A7C42279DD1B}" destId="{4075102F-DA26-5842-BD36-DFB43B86014A}" srcOrd="0" destOrd="0" presId="urn:microsoft.com/office/officeart/2005/8/layout/bList2"/>
    <dgm:cxn modelId="{4D3BFEDC-701E-4046-93E9-489AB5AD3A27}" type="presParOf" srcId="{07E46B4B-2C95-344B-B3A5-A7C42279DD1B}" destId="{249738EA-7F5F-A84E-BF96-A52FA4AFBCF9}" srcOrd="1" destOrd="0" presId="urn:microsoft.com/office/officeart/2005/8/layout/bList2"/>
    <dgm:cxn modelId="{2D297910-B2C1-804B-8B7B-7A066C8B0687}" type="presParOf" srcId="{07E46B4B-2C95-344B-B3A5-A7C42279DD1B}" destId="{B949CF3B-BA51-A449-9EF9-FC05F7177FEF}" srcOrd="2" destOrd="0" presId="urn:microsoft.com/office/officeart/2005/8/layout/bList2"/>
    <dgm:cxn modelId="{9AD5807E-5BAE-254F-B9D0-B94B6AE42D67}" type="presParOf" srcId="{07E46B4B-2C95-344B-B3A5-A7C42279DD1B}" destId="{FAE7F3B6-F181-0643-A8C3-9B1F9142B0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6DBD23-47FC-504C-B3E9-5CB69F1F51D9}" type="doc">
      <dgm:prSet loTypeId="urn:microsoft.com/office/officeart/2005/8/layout/hierarchy4" loCatId="" qsTypeId="urn:microsoft.com/office/officeart/2005/8/quickstyle/simple1" qsCatId="simple" csTypeId="urn:microsoft.com/office/officeart/2005/8/colors/colorful1" csCatId="colorful" phldr="1"/>
      <dgm:spPr/>
      <dgm:t>
        <a:bodyPr/>
        <a:lstStyle/>
        <a:p>
          <a:endParaRPr lang="en-US"/>
        </a:p>
      </dgm:t>
    </dgm:pt>
    <dgm:pt modelId="{229F1C0A-BB30-9843-93EE-1F6738DF5E33}">
      <dgm:prSet custT="1">
        <dgm:style>
          <a:lnRef idx="2">
            <a:schemeClr val="accent1"/>
          </a:lnRef>
          <a:fillRef idx="1">
            <a:schemeClr val="lt1"/>
          </a:fillRef>
          <a:effectRef idx="0">
            <a:schemeClr val="accent1"/>
          </a:effectRef>
          <a:fontRef idx="minor">
            <a:schemeClr val="dk1"/>
          </a:fontRef>
        </dgm:style>
      </dgm:prSet>
      <dgm:spPr/>
      <dgm:t>
        <a:bodyPr/>
        <a:lstStyle/>
        <a:p>
          <a:r>
            <a:rPr lang="en-US" sz="3200" b="0" i="0" dirty="0"/>
            <a:t>Use data to monitor the </a:t>
          </a:r>
          <a:r>
            <a:rPr lang="en-US" sz="3200" b="1" i="0" dirty="0"/>
            <a:t>implementation</a:t>
          </a:r>
          <a:r>
            <a:rPr lang="en-US" sz="3200" b="0" i="0" dirty="0"/>
            <a:t> &amp; </a:t>
          </a:r>
          <a:r>
            <a:rPr lang="en-US" sz="3200" b="1" i="0" dirty="0"/>
            <a:t>effectiveness</a:t>
          </a:r>
          <a:r>
            <a:rPr lang="en-US" sz="3200" b="0" i="0" dirty="0"/>
            <a:t> of PBIS practices</a:t>
          </a:r>
          <a:endParaRPr lang="en-US" sz="3200" dirty="0"/>
        </a:p>
      </dgm:t>
    </dgm:pt>
    <dgm:pt modelId="{B67B9EB0-294F-CF4D-BCF4-9F7333AC2B5A}" type="parTrans" cxnId="{0D475A11-9D0F-4248-BE85-8F206D7AF9A2}">
      <dgm:prSet/>
      <dgm:spPr/>
      <dgm:t>
        <a:bodyPr/>
        <a:lstStyle/>
        <a:p>
          <a:endParaRPr lang="en-US"/>
        </a:p>
      </dgm:t>
    </dgm:pt>
    <dgm:pt modelId="{949F545C-9EF3-7747-A41D-7D767B2757B6}" type="sibTrans" cxnId="{0D475A11-9D0F-4248-BE85-8F206D7AF9A2}">
      <dgm:prSet/>
      <dgm:spPr/>
      <dgm:t>
        <a:bodyPr/>
        <a:lstStyle/>
        <a:p>
          <a:endParaRPr lang="en-US"/>
        </a:p>
      </dgm:t>
    </dgm:pt>
    <dgm:pt modelId="{5D27D66D-EC63-114F-AC87-B6766276A3C7}">
      <dgm:prSet>
        <dgm:style>
          <a:lnRef idx="1">
            <a:schemeClr val="accent2"/>
          </a:lnRef>
          <a:fillRef idx="2">
            <a:schemeClr val="accent2"/>
          </a:fillRef>
          <a:effectRef idx="1">
            <a:schemeClr val="accent2"/>
          </a:effectRef>
          <a:fontRef idx="minor">
            <a:schemeClr val="dk1"/>
          </a:fontRef>
        </dgm:style>
      </dgm:prSet>
      <dgm:spPr/>
      <dgm:t>
        <a:bodyPr/>
        <a:lstStyle/>
        <a:p>
          <a:r>
            <a:rPr lang="en-US" b="0" i="0" dirty="0"/>
            <a:t>Linked with meaningful outcome goals</a:t>
          </a:r>
          <a:endParaRPr lang="en-US" dirty="0"/>
        </a:p>
      </dgm:t>
    </dgm:pt>
    <dgm:pt modelId="{6245EA5D-61D0-B34F-8102-DBE0ED66EF13}" type="parTrans" cxnId="{1AAEC8AA-F57B-B547-AE00-62512759EA5D}">
      <dgm:prSet/>
      <dgm:spPr/>
      <dgm:t>
        <a:bodyPr/>
        <a:lstStyle/>
        <a:p>
          <a:endParaRPr lang="en-US"/>
        </a:p>
      </dgm:t>
    </dgm:pt>
    <dgm:pt modelId="{B12409E8-4BF9-824A-ADFD-9D46420A22DA}" type="sibTrans" cxnId="{1AAEC8AA-F57B-B547-AE00-62512759EA5D}">
      <dgm:prSet/>
      <dgm:spPr/>
      <dgm:t>
        <a:bodyPr/>
        <a:lstStyle/>
        <a:p>
          <a:endParaRPr lang="en-US"/>
        </a:p>
      </dgm:t>
    </dgm:pt>
    <dgm:pt modelId="{21E83F32-64F3-8847-BA16-CEB6E22290AF}">
      <dgm:prSet>
        <dgm:style>
          <a:lnRef idx="1">
            <a:schemeClr val="accent5"/>
          </a:lnRef>
          <a:fillRef idx="2">
            <a:schemeClr val="accent5"/>
          </a:fillRef>
          <a:effectRef idx="1">
            <a:schemeClr val="accent5"/>
          </a:effectRef>
          <a:fontRef idx="minor">
            <a:schemeClr val="dk1"/>
          </a:fontRef>
        </dgm:style>
      </dgm:prSet>
      <dgm:spPr/>
      <dgm:t>
        <a:bodyPr/>
        <a:lstStyle/>
        <a:p>
          <a:r>
            <a:rPr lang="en-US" b="0" i="0" dirty="0"/>
            <a:t>Communicates purpose</a:t>
          </a:r>
          <a:endParaRPr lang="en-US" dirty="0"/>
        </a:p>
      </dgm:t>
    </dgm:pt>
    <dgm:pt modelId="{934266BC-5708-3340-8327-E8E741470989}" type="parTrans" cxnId="{56C05FFE-8E55-4046-B69B-9D2317C4E928}">
      <dgm:prSet/>
      <dgm:spPr/>
      <dgm:t>
        <a:bodyPr/>
        <a:lstStyle/>
        <a:p>
          <a:endParaRPr lang="en-US"/>
        </a:p>
      </dgm:t>
    </dgm:pt>
    <dgm:pt modelId="{E89239B6-0C93-0F49-AA84-C975B0415C18}" type="sibTrans" cxnId="{56C05FFE-8E55-4046-B69B-9D2317C4E928}">
      <dgm:prSet/>
      <dgm:spPr/>
      <dgm:t>
        <a:bodyPr/>
        <a:lstStyle/>
        <a:p>
          <a:endParaRPr lang="en-US"/>
        </a:p>
      </dgm:t>
    </dgm:pt>
    <dgm:pt modelId="{E8967C69-6B9F-6740-87A0-6B7B1BF98416}">
      <dgm:prSet>
        <dgm:style>
          <a:lnRef idx="1">
            <a:schemeClr val="accent1"/>
          </a:lnRef>
          <a:fillRef idx="2">
            <a:schemeClr val="accent1"/>
          </a:fillRef>
          <a:effectRef idx="1">
            <a:schemeClr val="accent1"/>
          </a:effectRef>
          <a:fontRef idx="minor">
            <a:schemeClr val="dk1"/>
          </a:fontRef>
        </dgm:style>
      </dgm:prSet>
      <dgm:spPr/>
      <dgm:t>
        <a:bodyPr/>
        <a:lstStyle/>
        <a:p>
          <a:r>
            <a:rPr lang="en-US" b="0" i="0"/>
            <a:t>Guides action planning</a:t>
          </a:r>
          <a:endParaRPr lang="en-US"/>
        </a:p>
      </dgm:t>
    </dgm:pt>
    <dgm:pt modelId="{21CB70D3-9BCC-774F-BA4C-5124BFD1754B}" type="parTrans" cxnId="{DFC578DA-6345-F443-B016-C93285FC9FAA}">
      <dgm:prSet/>
      <dgm:spPr/>
      <dgm:t>
        <a:bodyPr/>
        <a:lstStyle/>
        <a:p>
          <a:endParaRPr lang="en-US"/>
        </a:p>
      </dgm:t>
    </dgm:pt>
    <dgm:pt modelId="{6CBA3776-396A-EB43-8370-ED10E8388A0D}" type="sibTrans" cxnId="{DFC578DA-6345-F443-B016-C93285FC9FAA}">
      <dgm:prSet/>
      <dgm:spPr/>
      <dgm:t>
        <a:bodyPr/>
        <a:lstStyle/>
        <a:p>
          <a:endParaRPr lang="en-US"/>
        </a:p>
      </dgm:t>
    </dgm:pt>
    <dgm:pt modelId="{58539FBF-B615-2748-BBBA-AEBF662DBAA4}">
      <dgm:prSet>
        <dgm:style>
          <a:lnRef idx="1">
            <a:schemeClr val="accent3"/>
          </a:lnRef>
          <a:fillRef idx="2">
            <a:schemeClr val="accent3"/>
          </a:fillRef>
          <a:effectRef idx="1">
            <a:schemeClr val="accent3"/>
          </a:effectRef>
          <a:fontRef idx="minor">
            <a:schemeClr val="dk1"/>
          </a:fontRef>
        </dgm:style>
      </dgm:prSet>
      <dgm:spPr/>
      <dgm:t>
        <a:bodyPr/>
        <a:lstStyle/>
        <a:p>
          <a:r>
            <a:rPr lang="en-US" b="0" i="0"/>
            <a:t>Used to measure and demonstrate progress</a:t>
          </a:r>
          <a:endParaRPr lang="en-US"/>
        </a:p>
      </dgm:t>
    </dgm:pt>
    <dgm:pt modelId="{F66D2A3D-DB87-B142-89D8-16EB2CE360B4}" type="parTrans" cxnId="{3769675E-03EC-BD48-B827-8E1A1AAF7BB2}">
      <dgm:prSet/>
      <dgm:spPr/>
      <dgm:t>
        <a:bodyPr/>
        <a:lstStyle/>
        <a:p>
          <a:endParaRPr lang="en-US"/>
        </a:p>
      </dgm:t>
    </dgm:pt>
    <dgm:pt modelId="{87ABF836-A682-2D42-9C0E-0DB2C6D2C939}" type="sibTrans" cxnId="{3769675E-03EC-BD48-B827-8E1A1AAF7BB2}">
      <dgm:prSet/>
      <dgm:spPr/>
      <dgm:t>
        <a:bodyPr/>
        <a:lstStyle/>
        <a:p>
          <a:endParaRPr lang="en-US"/>
        </a:p>
      </dgm:t>
    </dgm:pt>
    <dgm:pt modelId="{77DCF8BB-3131-F246-905C-94E30E50BE4D}" type="pres">
      <dgm:prSet presAssocID="{766DBD23-47FC-504C-B3E9-5CB69F1F51D9}" presName="Name0" presStyleCnt="0">
        <dgm:presLayoutVars>
          <dgm:chPref val="1"/>
          <dgm:dir/>
          <dgm:animOne val="branch"/>
          <dgm:animLvl val="lvl"/>
          <dgm:resizeHandles/>
        </dgm:presLayoutVars>
      </dgm:prSet>
      <dgm:spPr/>
    </dgm:pt>
    <dgm:pt modelId="{EEC77A42-9CD1-C147-B969-5F87481E0015}" type="pres">
      <dgm:prSet presAssocID="{229F1C0A-BB30-9843-93EE-1F6738DF5E33}" presName="vertOne" presStyleCnt="0"/>
      <dgm:spPr/>
    </dgm:pt>
    <dgm:pt modelId="{BAD6AE76-E235-8C42-85D3-16E2F936BEF8}" type="pres">
      <dgm:prSet presAssocID="{229F1C0A-BB30-9843-93EE-1F6738DF5E33}" presName="txOne" presStyleLbl="node0" presStyleIdx="0" presStyleCnt="1" custLinFactNeighborX="-2915" custLinFactNeighborY="-93963">
        <dgm:presLayoutVars>
          <dgm:chPref val="3"/>
        </dgm:presLayoutVars>
      </dgm:prSet>
      <dgm:spPr/>
    </dgm:pt>
    <dgm:pt modelId="{F8FB220C-3D72-BE44-AC33-DA8507290BC4}" type="pres">
      <dgm:prSet presAssocID="{229F1C0A-BB30-9843-93EE-1F6738DF5E33}" presName="parTransOne" presStyleCnt="0"/>
      <dgm:spPr/>
    </dgm:pt>
    <dgm:pt modelId="{4D0707C3-31ED-E342-AAC2-FA966FBF119F}" type="pres">
      <dgm:prSet presAssocID="{229F1C0A-BB30-9843-93EE-1F6738DF5E33}" presName="horzOne" presStyleCnt="0"/>
      <dgm:spPr/>
    </dgm:pt>
    <dgm:pt modelId="{E4F46B50-1ABA-3F4C-BACD-1A19522333BA}" type="pres">
      <dgm:prSet presAssocID="{5D27D66D-EC63-114F-AC87-B6766276A3C7}" presName="vertTwo" presStyleCnt="0"/>
      <dgm:spPr/>
    </dgm:pt>
    <dgm:pt modelId="{663F09FA-2D45-0C43-839B-812B271BB9C5}" type="pres">
      <dgm:prSet presAssocID="{5D27D66D-EC63-114F-AC87-B6766276A3C7}" presName="txTwo" presStyleLbl="node2" presStyleIdx="0" presStyleCnt="4">
        <dgm:presLayoutVars>
          <dgm:chPref val="3"/>
        </dgm:presLayoutVars>
      </dgm:prSet>
      <dgm:spPr/>
    </dgm:pt>
    <dgm:pt modelId="{4309ECAA-5A7A-FC40-8E97-CF888761252F}" type="pres">
      <dgm:prSet presAssocID="{5D27D66D-EC63-114F-AC87-B6766276A3C7}" presName="horzTwo" presStyleCnt="0"/>
      <dgm:spPr/>
    </dgm:pt>
    <dgm:pt modelId="{E0CC2282-7424-6742-B1DC-FBBFC7017D58}" type="pres">
      <dgm:prSet presAssocID="{B12409E8-4BF9-824A-ADFD-9D46420A22DA}" presName="sibSpaceTwo" presStyleCnt="0"/>
      <dgm:spPr/>
    </dgm:pt>
    <dgm:pt modelId="{B8DDE5A0-8119-5B4C-9C1D-6E0758AE15F5}" type="pres">
      <dgm:prSet presAssocID="{21E83F32-64F3-8847-BA16-CEB6E22290AF}" presName="vertTwo" presStyleCnt="0"/>
      <dgm:spPr/>
    </dgm:pt>
    <dgm:pt modelId="{3595CE65-EC7F-064B-A07D-DD986DBE86EE}" type="pres">
      <dgm:prSet presAssocID="{21E83F32-64F3-8847-BA16-CEB6E22290AF}" presName="txTwo" presStyleLbl="node2" presStyleIdx="1" presStyleCnt="4">
        <dgm:presLayoutVars>
          <dgm:chPref val="3"/>
        </dgm:presLayoutVars>
      </dgm:prSet>
      <dgm:spPr/>
    </dgm:pt>
    <dgm:pt modelId="{6188DE3D-611C-114D-8C87-1684B1E64ED8}" type="pres">
      <dgm:prSet presAssocID="{21E83F32-64F3-8847-BA16-CEB6E22290AF}" presName="horzTwo" presStyleCnt="0"/>
      <dgm:spPr/>
    </dgm:pt>
    <dgm:pt modelId="{2B915427-8A57-FB47-B66D-0D160EEBB714}" type="pres">
      <dgm:prSet presAssocID="{E89239B6-0C93-0F49-AA84-C975B0415C18}" presName="sibSpaceTwo" presStyleCnt="0"/>
      <dgm:spPr/>
    </dgm:pt>
    <dgm:pt modelId="{2315D13C-9631-3A48-8919-DE25E2F27932}" type="pres">
      <dgm:prSet presAssocID="{E8967C69-6B9F-6740-87A0-6B7B1BF98416}" presName="vertTwo" presStyleCnt="0"/>
      <dgm:spPr/>
    </dgm:pt>
    <dgm:pt modelId="{0A24CCBB-C249-8640-804E-B766E7C88632}" type="pres">
      <dgm:prSet presAssocID="{E8967C69-6B9F-6740-87A0-6B7B1BF98416}" presName="txTwo" presStyleLbl="node2" presStyleIdx="2" presStyleCnt="4">
        <dgm:presLayoutVars>
          <dgm:chPref val="3"/>
        </dgm:presLayoutVars>
      </dgm:prSet>
      <dgm:spPr/>
    </dgm:pt>
    <dgm:pt modelId="{3DE80BE9-FB4F-6B47-9E40-016C0CF20F57}" type="pres">
      <dgm:prSet presAssocID="{E8967C69-6B9F-6740-87A0-6B7B1BF98416}" presName="horzTwo" presStyleCnt="0"/>
      <dgm:spPr/>
    </dgm:pt>
    <dgm:pt modelId="{C20ED5F2-73A8-EA4A-9C96-DB3A2A693783}" type="pres">
      <dgm:prSet presAssocID="{6CBA3776-396A-EB43-8370-ED10E8388A0D}" presName="sibSpaceTwo" presStyleCnt="0"/>
      <dgm:spPr/>
    </dgm:pt>
    <dgm:pt modelId="{18C0D92E-5C42-EE4F-82C8-8F05CEC48005}" type="pres">
      <dgm:prSet presAssocID="{58539FBF-B615-2748-BBBA-AEBF662DBAA4}" presName="vertTwo" presStyleCnt="0"/>
      <dgm:spPr/>
    </dgm:pt>
    <dgm:pt modelId="{E51CB7B1-8B10-6D4D-8240-C9C2A1BEA402}" type="pres">
      <dgm:prSet presAssocID="{58539FBF-B615-2748-BBBA-AEBF662DBAA4}" presName="txTwo" presStyleLbl="node2" presStyleIdx="3" presStyleCnt="4">
        <dgm:presLayoutVars>
          <dgm:chPref val="3"/>
        </dgm:presLayoutVars>
      </dgm:prSet>
      <dgm:spPr/>
    </dgm:pt>
    <dgm:pt modelId="{50EE32D3-8F73-004E-A8E6-D1FC0690DF4B}" type="pres">
      <dgm:prSet presAssocID="{58539FBF-B615-2748-BBBA-AEBF662DBAA4}" presName="horzTwo" presStyleCnt="0"/>
      <dgm:spPr/>
    </dgm:pt>
  </dgm:ptLst>
  <dgm:cxnLst>
    <dgm:cxn modelId="{1FF1D008-85B3-6B43-9452-DCD97C490878}" type="presOf" srcId="{229F1C0A-BB30-9843-93EE-1F6738DF5E33}" destId="{BAD6AE76-E235-8C42-85D3-16E2F936BEF8}" srcOrd="0" destOrd="0" presId="urn:microsoft.com/office/officeart/2005/8/layout/hierarchy4"/>
    <dgm:cxn modelId="{0D475A11-9D0F-4248-BE85-8F206D7AF9A2}" srcId="{766DBD23-47FC-504C-B3E9-5CB69F1F51D9}" destId="{229F1C0A-BB30-9843-93EE-1F6738DF5E33}" srcOrd="0" destOrd="0" parTransId="{B67B9EB0-294F-CF4D-BCF4-9F7333AC2B5A}" sibTransId="{949F545C-9EF3-7747-A41D-7D767B2757B6}"/>
    <dgm:cxn modelId="{0D4D1440-FF60-3341-9E9C-26F8D284E5A8}" type="presOf" srcId="{E8967C69-6B9F-6740-87A0-6B7B1BF98416}" destId="{0A24CCBB-C249-8640-804E-B766E7C88632}" srcOrd="0" destOrd="0" presId="urn:microsoft.com/office/officeart/2005/8/layout/hierarchy4"/>
    <dgm:cxn modelId="{3769675E-03EC-BD48-B827-8E1A1AAF7BB2}" srcId="{229F1C0A-BB30-9843-93EE-1F6738DF5E33}" destId="{58539FBF-B615-2748-BBBA-AEBF662DBAA4}" srcOrd="3" destOrd="0" parTransId="{F66D2A3D-DB87-B142-89D8-16EB2CE360B4}" sibTransId="{87ABF836-A682-2D42-9C0E-0DB2C6D2C939}"/>
    <dgm:cxn modelId="{2A50F17B-0094-B545-AA99-B799794713E5}" type="presOf" srcId="{58539FBF-B615-2748-BBBA-AEBF662DBAA4}" destId="{E51CB7B1-8B10-6D4D-8240-C9C2A1BEA402}" srcOrd="0" destOrd="0" presId="urn:microsoft.com/office/officeart/2005/8/layout/hierarchy4"/>
    <dgm:cxn modelId="{685A7187-A81D-3942-BA68-A820F2C5B871}" type="presOf" srcId="{21E83F32-64F3-8847-BA16-CEB6E22290AF}" destId="{3595CE65-EC7F-064B-A07D-DD986DBE86EE}" srcOrd="0" destOrd="0" presId="urn:microsoft.com/office/officeart/2005/8/layout/hierarchy4"/>
    <dgm:cxn modelId="{1EE0EC9E-BCEC-A14D-9D6D-504D2A2A5752}" type="presOf" srcId="{5D27D66D-EC63-114F-AC87-B6766276A3C7}" destId="{663F09FA-2D45-0C43-839B-812B271BB9C5}" srcOrd="0" destOrd="0" presId="urn:microsoft.com/office/officeart/2005/8/layout/hierarchy4"/>
    <dgm:cxn modelId="{1AAEC8AA-F57B-B547-AE00-62512759EA5D}" srcId="{229F1C0A-BB30-9843-93EE-1F6738DF5E33}" destId="{5D27D66D-EC63-114F-AC87-B6766276A3C7}" srcOrd="0" destOrd="0" parTransId="{6245EA5D-61D0-B34F-8102-DBE0ED66EF13}" sibTransId="{B12409E8-4BF9-824A-ADFD-9D46420A22DA}"/>
    <dgm:cxn modelId="{31D1FEC6-5CAE-3E46-951C-0FE5639099F0}" type="presOf" srcId="{766DBD23-47FC-504C-B3E9-5CB69F1F51D9}" destId="{77DCF8BB-3131-F246-905C-94E30E50BE4D}" srcOrd="0" destOrd="0" presId="urn:microsoft.com/office/officeart/2005/8/layout/hierarchy4"/>
    <dgm:cxn modelId="{DFC578DA-6345-F443-B016-C93285FC9FAA}" srcId="{229F1C0A-BB30-9843-93EE-1F6738DF5E33}" destId="{E8967C69-6B9F-6740-87A0-6B7B1BF98416}" srcOrd="2" destOrd="0" parTransId="{21CB70D3-9BCC-774F-BA4C-5124BFD1754B}" sibTransId="{6CBA3776-396A-EB43-8370-ED10E8388A0D}"/>
    <dgm:cxn modelId="{56C05FFE-8E55-4046-B69B-9D2317C4E928}" srcId="{229F1C0A-BB30-9843-93EE-1F6738DF5E33}" destId="{21E83F32-64F3-8847-BA16-CEB6E22290AF}" srcOrd="1" destOrd="0" parTransId="{934266BC-5708-3340-8327-E8E741470989}" sibTransId="{E89239B6-0C93-0F49-AA84-C975B0415C18}"/>
    <dgm:cxn modelId="{3C4B3D22-0FA3-B348-94C3-5B1B14988026}" type="presParOf" srcId="{77DCF8BB-3131-F246-905C-94E30E50BE4D}" destId="{EEC77A42-9CD1-C147-B969-5F87481E0015}" srcOrd="0" destOrd="0" presId="urn:microsoft.com/office/officeart/2005/8/layout/hierarchy4"/>
    <dgm:cxn modelId="{4C0BE8AD-AF04-7A41-AA38-839F89985298}" type="presParOf" srcId="{EEC77A42-9CD1-C147-B969-5F87481E0015}" destId="{BAD6AE76-E235-8C42-85D3-16E2F936BEF8}" srcOrd="0" destOrd="0" presId="urn:microsoft.com/office/officeart/2005/8/layout/hierarchy4"/>
    <dgm:cxn modelId="{F78123B5-DC0A-9445-AE25-0B58A5C6ADA2}" type="presParOf" srcId="{EEC77A42-9CD1-C147-B969-5F87481E0015}" destId="{F8FB220C-3D72-BE44-AC33-DA8507290BC4}" srcOrd="1" destOrd="0" presId="urn:microsoft.com/office/officeart/2005/8/layout/hierarchy4"/>
    <dgm:cxn modelId="{3C41ABFE-1170-8045-90AE-B1B9CB82B889}" type="presParOf" srcId="{EEC77A42-9CD1-C147-B969-5F87481E0015}" destId="{4D0707C3-31ED-E342-AAC2-FA966FBF119F}" srcOrd="2" destOrd="0" presId="urn:microsoft.com/office/officeart/2005/8/layout/hierarchy4"/>
    <dgm:cxn modelId="{0800B9FA-B10C-4547-AAA7-ED06E9BF4488}" type="presParOf" srcId="{4D0707C3-31ED-E342-AAC2-FA966FBF119F}" destId="{E4F46B50-1ABA-3F4C-BACD-1A19522333BA}" srcOrd="0" destOrd="0" presId="urn:microsoft.com/office/officeart/2005/8/layout/hierarchy4"/>
    <dgm:cxn modelId="{CFB7D3A5-170A-4E4D-8E17-AC77D7D340F7}" type="presParOf" srcId="{E4F46B50-1ABA-3F4C-BACD-1A19522333BA}" destId="{663F09FA-2D45-0C43-839B-812B271BB9C5}" srcOrd="0" destOrd="0" presId="urn:microsoft.com/office/officeart/2005/8/layout/hierarchy4"/>
    <dgm:cxn modelId="{093D2DB7-21B5-F646-A3EE-0E4EC84B2A25}" type="presParOf" srcId="{E4F46B50-1ABA-3F4C-BACD-1A19522333BA}" destId="{4309ECAA-5A7A-FC40-8E97-CF888761252F}" srcOrd="1" destOrd="0" presId="urn:microsoft.com/office/officeart/2005/8/layout/hierarchy4"/>
    <dgm:cxn modelId="{F8365859-A539-7F45-A065-07845CE957D5}" type="presParOf" srcId="{4D0707C3-31ED-E342-AAC2-FA966FBF119F}" destId="{E0CC2282-7424-6742-B1DC-FBBFC7017D58}" srcOrd="1" destOrd="0" presId="urn:microsoft.com/office/officeart/2005/8/layout/hierarchy4"/>
    <dgm:cxn modelId="{15CCE5F1-221E-4244-BA7B-EF1D254296F7}" type="presParOf" srcId="{4D0707C3-31ED-E342-AAC2-FA966FBF119F}" destId="{B8DDE5A0-8119-5B4C-9C1D-6E0758AE15F5}" srcOrd="2" destOrd="0" presId="urn:microsoft.com/office/officeart/2005/8/layout/hierarchy4"/>
    <dgm:cxn modelId="{800A97EC-42C6-D741-9DB3-F00DA64ED23E}" type="presParOf" srcId="{B8DDE5A0-8119-5B4C-9C1D-6E0758AE15F5}" destId="{3595CE65-EC7F-064B-A07D-DD986DBE86EE}" srcOrd="0" destOrd="0" presId="urn:microsoft.com/office/officeart/2005/8/layout/hierarchy4"/>
    <dgm:cxn modelId="{92D736AC-B064-0640-B36D-34ADEE769136}" type="presParOf" srcId="{B8DDE5A0-8119-5B4C-9C1D-6E0758AE15F5}" destId="{6188DE3D-611C-114D-8C87-1684B1E64ED8}" srcOrd="1" destOrd="0" presId="urn:microsoft.com/office/officeart/2005/8/layout/hierarchy4"/>
    <dgm:cxn modelId="{2341D88D-F04D-604C-AE53-88C0743C03BC}" type="presParOf" srcId="{4D0707C3-31ED-E342-AAC2-FA966FBF119F}" destId="{2B915427-8A57-FB47-B66D-0D160EEBB714}" srcOrd="3" destOrd="0" presId="urn:microsoft.com/office/officeart/2005/8/layout/hierarchy4"/>
    <dgm:cxn modelId="{AD387C3C-1AD1-BB43-9665-29402E50A0B0}" type="presParOf" srcId="{4D0707C3-31ED-E342-AAC2-FA966FBF119F}" destId="{2315D13C-9631-3A48-8919-DE25E2F27932}" srcOrd="4" destOrd="0" presId="urn:microsoft.com/office/officeart/2005/8/layout/hierarchy4"/>
    <dgm:cxn modelId="{EB5F26BE-8D7A-024E-994D-2DB257DEA4F1}" type="presParOf" srcId="{2315D13C-9631-3A48-8919-DE25E2F27932}" destId="{0A24CCBB-C249-8640-804E-B766E7C88632}" srcOrd="0" destOrd="0" presId="urn:microsoft.com/office/officeart/2005/8/layout/hierarchy4"/>
    <dgm:cxn modelId="{C5D27959-FA21-134D-AC06-EF6F84D9D280}" type="presParOf" srcId="{2315D13C-9631-3A48-8919-DE25E2F27932}" destId="{3DE80BE9-FB4F-6B47-9E40-016C0CF20F57}" srcOrd="1" destOrd="0" presId="urn:microsoft.com/office/officeart/2005/8/layout/hierarchy4"/>
    <dgm:cxn modelId="{7858EBA6-D80C-934D-B4B2-1A8A995B780F}" type="presParOf" srcId="{4D0707C3-31ED-E342-AAC2-FA966FBF119F}" destId="{C20ED5F2-73A8-EA4A-9C96-DB3A2A693783}" srcOrd="5" destOrd="0" presId="urn:microsoft.com/office/officeart/2005/8/layout/hierarchy4"/>
    <dgm:cxn modelId="{2E236800-CAF8-5F42-88A2-B646D07C16F9}" type="presParOf" srcId="{4D0707C3-31ED-E342-AAC2-FA966FBF119F}" destId="{18C0D92E-5C42-EE4F-82C8-8F05CEC48005}" srcOrd="6" destOrd="0" presId="urn:microsoft.com/office/officeart/2005/8/layout/hierarchy4"/>
    <dgm:cxn modelId="{8EEBBF56-8567-7344-B114-E3F552644645}" type="presParOf" srcId="{18C0D92E-5C42-EE4F-82C8-8F05CEC48005}" destId="{E51CB7B1-8B10-6D4D-8240-C9C2A1BEA402}" srcOrd="0" destOrd="0" presId="urn:microsoft.com/office/officeart/2005/8/layout/hierarchy4"/>
    <dgm:cxn modelId="{78E5C282-36CE-7A4E-A196-EF05E14C7DEB}" type="presParOf" srcId="{18C0D92E-5C42-EE4F-82C8-8F05CEC48005}" destId="{50EE32D3-8F73-004E-A8E6-D1FC0690DF4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432C1DB1-05BD-7745-A1A1-AC0A7ED34E24}">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1: Develop evaluation questions.</a:t>
          </a:r>
          <a:endParaRPr lang="en-US" dirty="0"/>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2: Identify indicators or measures.</a:t>
          </a:r>
          <a:endParaRPr lang="en-US" dirty="0"/>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3: Develop methods for collecting and analyzing indicators.</a:t>
          </a:r>
          <a:endParaRPr lang="en-US" dirty="0"/>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dgm:spPr/>
      <dgm:t>
        <a:bodyPr/>
        <a:lstStyle/>
        <a:p>
          <a:pPr>
            <a:buClrTx/>
            <a:buSzTx/>
            <a:buFont typeface="Arial"/>
            <a:buNone/>
          </a:pPr>
          <a:r>
            <a:rPr kumimoji="0" lang="en-US" b="0" i="0" u="none" strike="noStrike" cap="none" spc="0" normalizeH="0" baseline="0" noProof="0" dirty="0">
              <a:ln/>
              <a:effectLst/>
              <a:uLnTx/>
              <a:uFillTx/>
              <a:latin typeface="Franklin Gothic Medium"/>
              <a:ea typeface="Britannic Bold" pitchFamily="-108" charset="0"/>
              <a:cs typeface="Britannic Bold" pitchFamily="-108" charset="0"/>
              <a:sym typeface="Arial"/>
            </a:rPr>
            <a:t>What do you want to know?</a:t>
          </a:r>
          <a:endParaRPr lang="en-US" dirty="0"/>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dgm:spPr/>
      <dgm:t>
        <a:bodyPr/>
        <a:lstStyle/>
        <a:p>
          <a:pPr>
            <a:buClrTx/>
            <a:buSzTx/>
            <a:buFont typeface="Arial"/>
            <a:buNone/>
          </a:pPr>
          <a:r>
            <a:rPr kumimoji="0" lang="en-US" b="0" i="0" u="none" strike="noStrike" cap="none" spc="0" normalizeH="0" baseline="0" noProof="0">
              <a:ln/>
              <a:effectLst/>
              <a:uLnTx/>
              <a:uFillTx/>
              <a:latin typeface="Franklin Gothic Medium"/>
              <a:ea typeface="Britannic Bold" pitchFamily="-108" charset="0"/>
              <a:cs typeface="Britannic Bold" pitchFamily="-108" charset="0"/>
              <a:sym typeface="Arial"/>
            </a:rPr>
            <a:t>What information can be collected?</a:t>
          </a:r>
          <a:endParaRPr lang="en-US" dirty="0"/>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dgm:spPr/>
      <dgm:t>
        <a:bodyPr/>
        <a:lstStyle/>
        <a:p>
          <a:pPr>
            <a:buClrTx/>
            <a:buSzTx/>
            <a:buFont typeface="Arial"/>
            <a:buNone/>
          </a:pPr>
          <a:r>
            <a:rPr kumimoji="0" lang="en-US" b="0" i="0" u="none" strike="noStrike" cap="none" spc="0" normalizeH="0" baseline="0" noProof="0">
              <a:ln/>
              <a:effectLst/>
              <a:uLnTx/>
              <a:uFillTx/>
              <a:latin typeface="Franklin Gothic Medium"/>
              <a:ea typeface="Britannic Bold" pitchFamily="-108" charset="0"/>
              <a:cs typeface="Britannic Bold" pitchFamily="-108" charset="0"/>
              <a:sym typeface="Arial"/>
            </a:rPr>
            <a:t>How/when should information be gathered?</a:t>
          </a:r>
          <a:endParaRPr lang="en-US" dirty="0"/>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latin typeface="+mj-lt"/>
              <a:ea typeface="Britannic Bold" pitchFamily="-108" charset="0"/>
              <a:cs typeface="Britannic Bold" pitchFamily="-108" charset="0"/>
            </a:rPr>
            <a:t>Step 4: Make decisions and action plan from analysis of indicators.</a:t>
          </a:r>
          <a:endParaRPr lang="en-US" dirty="0"/>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dgm:spPr/>
      <dgm:t>
        <a:bodyPr/>
        <a:lstStyle/>
        <a:p>
          <a:pPr>
            <a:buClrTx/>
            <a:buSzTx/>
            <a:buFont typeface="Arial"/>
            <a:buNone/>
          </a:pPr>
          <a:r>
            <a:rPr kumimoji="0" lang="en-US" b="0" i="0" u="none" strike="noStrike" cap="none" spc="0" normalizeH="0" baseline="0" noProof="0">
              <a:ln/>
              <a:effectLst/>
              <a:uLnTx/>
              <a:uFillTx/>
              <a:latin typeface="Franklin Gothic Medium"/>
              <a:ea typeface="Britannic Bold" pitchFamily="-108" charset="0"/>
              <a:cs typeface="Britannic Bold" pitchFamily="-108" charset="0"/>
              <a:sym typeface="Arial"/>
            </a:rPr>
            <a:t>How will the question answered and what should be done next?</a:t>
          </a:r>
          <a:endParaRPr lang="en-US" dirty="0"/>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12263" y="1978862"/>
          <a:ext cx="3633401" cy="377372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7398" y="2063997"/>
        <a:ext cx="3463131" cy="3688591"/>
      </dsp:txXfrm>
    </dsp:sp>
    <dsp:sp modelId="{D5C674EC-98A5-4D45-9168-E941BC46FCF6}">
      <dsp:nvSpPr>
        <dsp:cNvPr id="0" name=""/>
        <dsp:cNvSpPr/>
      </dsp:nvSpPr>
      <dsp:spPr>
        <a:xfrm>
          <a:off x="0" y="5607866"/>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Self</a:t>
          </a:r>
        </a:p>
      </dsp:txBody>
      <dsp:txXfrm>
        <a:off x="0" y="5607866"/>
        <a:ext cx="2558733" cy="1166270"/>
      </dsp:txXfrm>
    </dsp:sp>
    <dsp:sp modelId="{DEEF4213-91C0-4DFA-A1E8-D6E76A9D48BD}">
      <dsp:nvSpPr>
        <dsp:cNvPr id="0" name=""/>
        <dsp:cNvSpPr/>
      </dsp:nvSpPr>
      <dsp:spPr>
        <a:xfrm>
          <a:off x="2598094" y="5719515"/>
          <a:ext cx="976721" cy="929923"/>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113039" y="1998191"/>
          <a:ext cx="3633401" cy="369306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98174" y="2083326"/>
        <a:ext cx="3463131" cy="3607928"/>
      </dsp:txXfrm>
    </dsp:sp>
    <dsp:sp modelId="{219636A1-9D00-4675-967E-CA57FCDEAB1E}">
      <dsp:nvSpPr>
        <dsp:cNvPr id="0" name=""/>
        <dsp:cNvSpPr/>
      </dsp:nvSpPr>
      <dsp:spPr>
        <a:xfrm>
          <a:off x="4155041" y="5576484"/>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Others</a:t>
          </a:r>
        </a:p>
      </dsp:txBody>
      <dsp:txXfrm>
        <a:off x="4155041" y="5576484"/>
        <a:ext cx="2558733" cy="1166270"/>
      </dsp:txXfrm>
    </dsp:sp>
    <dsp:sp modelId="{161E2365-CB26-459A-8F0C-B10C3E646E56}">
      <dsp:nvSpPr>
        <dsp:cNvPr id="0" name=""/>
        <dsp:cNvSpPr/>
      </dsp:nvSpPr>
      <dsp:spPr>
        <a:xfrm>
          <a:off x="6696607" y="5696955"/>
          <a:ext cx="936561" cy="933268"/>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93735" y="2034400"/>
          <a:ext cx="3633401" cy="354454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76788" y="2117453"/>
        <a:ext cx="3467295" cy="3461487"/>
      </dsp:txXfrm>
    </dsp:sp>
    <dsp:sp modelId="{B634D077-9CEB-4360-83EE-5D4C6FFB98DD}">
      <dsp:nvSpPr>
        <dsp:cNvPr id="0" name=""/>
        <dsp:cNvSpPr/>
      </dsp:nvSpPr>
      <dsp:spPr>
        <a:xfrm>
          <a:off x="8149226" y="5576009"/>
          <a:ext cx="3633401" cy="1166270"/>
        </a:xfrm>
        <a:prstGeom prst="rect">
          <a:avLst/>
        </a:prstGeom>
        <a:solidFill>
          <a:schemeClr val="accent1">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0" rIns="41910" bIns="0" numCol="1" spcCol="1270" anchor="ctr" anchorCtr="0">
          <a:noAutofit/>
        </a:bodyPr>
        <a:lstStyle/>
        <a:p>
          <a:pPr marL="0" lvl="0" indent="0" algn="l" defTabSz="1466850">
            <a:lnSpc>
              <a:spcPct val="90000"/>
            </a:lnSpc>
            <a:spcBef>
              <a:spcPct val="0"/>
            </a:spcBef>
            <a:spcAft>
              <a:spcPct val="35000"/>
            </a:spcAft>
            <a:buNone/>
          </a:pPr>
          <a:r>
            <a:rPr lang="en-US" sz="3300" kern="1200"/>
            <a:t>Environment</a:t>
          </a:r>
        </a:p>
      </dsp:txBody>
      <dsp:txXfrm>
        <a:off x="8149226" y="5576009"/>
        <a:ext cx="2558733" cy="1166270"/>
      </dsp:txXfrm>
    </dsp:sp>
    <dsp:sp modelId="{EE5FFD93-52F3-418C-BBBA-24CAF019EF16}">
      <dsp:nvSpPr>
        <dsp:cNvPr id="0" name=""/>
        <dsp:cNvSpPr/>
      </dsp:nvSpPr>
      <dsp:spPr>
        <a:xfrm>
          <a:off x="10808135" y="5706871"/>
          <a:ext cx="961677" cy="936956"/>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91749"/>
          <a:ext cx="10217426" cy="2305800"/>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2986" tIns="499872" rIns="792986"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Acknowledgement Systems Check-in</a:t>
          </a:r>
          <a:endParaRPr lang="en-US" sz="2400" kern="1200" dirty="0"/>
        </a:p>
        <a:p>
          <a:pPr marL="228600" lvl="1" indent="-228600" algn="l" defTabSz="1066800" rtl="0">
            <a:lnSpc>
              <a:spcPct val="90000"/>
            </a:lnSpc>
            <a:spcBef>
              <a:spcPct val="0"/>
            </a:spcBef>
            <a:spcAft>
              <a:spcPct val="15000"/>
            </a:spcAft>
            <a:buChar char="•"/>
          </a:pPr>
          <a:r>
            <a:rPr lang="en-US" sz="2400" i="0" kern="1200">
              <a:latin typeface="Hind Vadodara" panose="02000000000000000000" pitchFamily="2" charset="0"/>
              <a:cs typeface="Hind Vadodara" panose="02000000000000000000" pitchFamily="2" charset="0"/>
            </a:rPr>
            <a:t>Developing a Continuum to Respond to Behavior Errors</a:t>
          </a:r>
          <a:endParaRPr lang="en-US" sz="2400" b="0" i="0" kern="1200" dirty="0">
            <a:latin typeface="Hind Vadodara" panose="02000000000000000000" pitchFamily="2" charset="0"/>
            <a:cs typeface="Hind Vadodara" panose="02000000000000000000" pitchFamily="2" charset="0"/>
          </a:endParaRPr>
        </a:p>
        <a:p>
          <a:pPr marL="228600" lvl="1" indent="-228600" algn="l" defTabSz="1066800" rtl="0">
            <a:lnSpc>
              <a:spcPct val="90000"/>
            </a:lnSpc>
            <a:spcBef>
              <a:spcPct val="0"/>
            </a:spcBef>
            <a:spcAft>
              <a:spcPct val="15000"/>
            </a:spcAft>
            <a:buChar char="•"/>
          </a:pPr>
          <a:r>
            <a:rPr lang="en-US" sz="2400" b="0" i="0" kern="1200" dirty="0">
              <a:latin typeface="Hind Vadodara" panose="02000000000000000000" pitchFamily="2" charset="0"/>
              <a:cs typeface="Hind Vadodara" panose="02000000000000000000" pitchFamily="2" charset="0"/>
            </a:rPr>
            <a:t>Resource Spotlight</a:t>
          </a:r>
        </a:p>
      </dsp:txBody>
      <dsp:txXfrm>
        <a:off x="112560" y="504309"/>
        <a:ext cx="9992306" cy="2080680"/>
      </dsp:txXfrm>
    </dsp:sp>
    <dsp:sp modelId="{24EE546A-203E-45A1-AB96-5A4CB77AC5EC}">
      <dsp:nvSpPr>
        <dsp:cNvPr id="0" name=""/>
        <dsp:cNvSpPr/>
      </dsp:nvSpPr>
      <dsp:spPr>
        <a:xfrm>
          <a:off x="510871" y="37509"/>
          <a:ext cx="7152198" cy="7084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0336" tIns="0" rIns="270336" bIns="0" numCol="1" spcCol="1270" anchor="ctr" anchorCtr="0">
          <a:noAutofit/>
        </a:bodyPr>
        <a:lstStyle/>
        <a:p>
          <a:pPr marL="0" lvl="0" indent="0" algn="l" defTabSz="1066800">
            <a:lnSpc>
              <a:spcPct val="90000"/>
            </a:lnSpc>
            <a:spcBef>
              <a:spcPct val="0"/>
            </a:spcBef>
            <a:spcAft>
              <a:spcPct val="35000"/>
            </a:spcAft>
            <a:buNone/>
          </a:pPr>
          <a:r>
            <a:rPr lang="en-US" sz="2400" kern="1200"/>
            <a:t>Presentation Content:</a:t>
          </a:r>
          <a:endParaRPr lang="en-US" sz="2400" kern="1200" noProof="0"/>
        </a:p>
      </dsp:txBody>
      <dsp:txXfrm>
        <a:off x="545456" y="72094"/>
        <a:ext cx="7083028" cy="639310"/>
      </dsp:txXfrm>
    </dsp:sp>
    <dsp:sp modelId="{183C8042-F222-4C5B-948A-CA63CABAB28E}">
      <dsp:nvSpPr>
        <dsp:cNvPr id="0" name=""/>
        <dsp:cNvSpPr/>
      </dsp:nvSpPr>
      <dsp:spPr>
        <a:xfrm>
          <a:off x="0" y="3181389"/>
          <a:ext cx="10217426" cy="2230200"/>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92986" tIns="499872" rIns="792986"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Work to complete or update Flow Chart, Definitions and Referral Form.</a:t>
          </a:r>
          <a:endParaRPr lang="en-US" sz="2400" kern="1200" dirty="0"/>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Share video links with team</a:t>
          </a:r>
        </a:p>
      </dsp:txBody>
      <dsp:txXfrm>
        <a:off x="108869" y="3290258"/>
        <a:ext cx="9999688" cy="2012462"/>
      </dsp:txXfrm>
    </dsp:sp>
    <dsp:sp modelId="{3EE32B02-DB9E-4A32-B892-2B06787A9E31}">
      <dsp:nvSpPr>
        <dsp:cNvPr id="0" name=""/>
        <dsp:cNvSpPr/>
      </dsp:nvSpPr>
      <dsp:spPr>
        <a:xfrm>
          <a:off x="510871" y="2827149"/>
          <a:ext cx="7152198" cy="70848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0336" tIns="0" rIns="270336" bIns="0" numCol="1" spcCol="1270" anchor="ctr" anchorCtr="0">
          <a:noAutofit/>
        </a:bodyPr>
        <a:lstStyle/>
        <a:p>
          <a:pPr marL="0" lvl="0" indent="0" algn="l" defTabSz="1066800">
            <a:lnSpc>
              <a:spcPct val="90000"/>
            </a:lnSpc>
            <a:spcBef>
              <a:spcPct val="0"/>
            </a:spcBef>
            <a:spcAft>
              <a:spcPct val="35000"/>
            </a:spcAft>
            <a:buNone/>
          </a:pPr>
          <a:r>
            <a:rPr lang="en-US" sz="2400" kern="1200"/>
            <a:t>Coaches’ Tasks:</a:t>
          </a:r>
        </a:p>
      </dsp:txBody>
      <dsp:txXfrm>
        <a:off x="545456" y="2861734"/>
        <a:ext cx="7083028"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9371"/>
          <a:ext cx="9478145" cy="247298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5609" tIns="187452" rIns="735609" bIns="170688" numCol="1" spcCol="1270" anchor="t" anchorCtr="0">
          <a:noAutofit/>
        </a:bodyPr>
        <a:lstStyle/>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Glows and Grows</a:t>
          </a:r>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Staff/Students/Family input Check-in</a:t>
          </a:r>
        </a:p>
        <a:p>
          <a:pPr marL="228600" lvl="1" indent="-228600" algn="l" defTabSz="1066800" rtl="0">
            <a:lnSpc>
              <a:spcPct val="90000"/>
            </a:lnSpc>
            <a:spcBef>
              <a:spcPct val="0"/>
            </a:spcBef>
            <a:spcAft>
              <a:spcPct val="15000"/>
            </a:spcAft>
            <a:buChar char="•"/>
          </a:pPr>
          <a:r>
            <a:rPr lang="en-US" sz="2400" i="0" kern="1200" dirty="0">
              <a:latin typeface="Hind Vadodara" panose="02000000000000000000" pitchFamily="2" charset="0"/>
              <a:cs typeface="Hind Vadodara" panose="02000000000000000000" pitchFamily="2" charset="0"/>
            </a:rPr>
            <a:t>Developing a Continuum to Respond to Behavior Errors</a:t>
          </a:r>
          <a:endParaRPr lang="en-US" sz="2400" b="0" i="0" kern="1200" dirty="0">
            <a:latin typeface="Hind Vadodara" panose="02000000000000000000" pitchFamily="2" charset="0"/>
            <a:cs typeface="Hind Vadodara" panose="02000000000000000000" pitchFamily="2" charset="0"/>
          </a:endParaRPr>
        </a:p>
        <a:p>
          <a:pPr marL="228600" lvl="1" indent="-228600" algn="l" defTabSz="1066800" rtl="0">
            <a:lnSpc>
              <a:spcPct val="90000"/>
            </a:lnSpc>
            <a:spcBef>
              <a:spcPct val="0"/>
            </a:spcBef>
            <a:spcAft>
              <a:spcPct val="15000"/>
            </a:spcAft>
            <a:buChar char="•"/>
          </a:pPr>
          <a:r>
            <a:rPr lang="en-US" sz="2400" b="0" i="0" kern="1200" dirty="0">
              <a:latin typeface="Hind Vadodara" panose="02000000000000000000" pitchFamily="2" charset="0"/>
              <a:cs typeface="Hind Vadodara" panose="02000000000000000000" pitchFamily="2" charset="0"/>
            </a:rPr>
            <a:t>Resource Spotlight</a:t>
          </a:r>
        </a:p>
      </dsp:txBody>
      <dsp:txXfrm>
        <a:off x="120721" y="160092"/>
        <a:ext cx="9236703" cy="2231543"/>
      </dsp:txXfrm>
    </dsp:sp>
    <dsp:sp modelId="{24EE546A-203E-45A1-AB96-5A4CB77AC5EC}">
      <dsp:nvSpPr>
        <dsp:cNvPr id="0" name=""/>
        <dsp:cNvSpPr/>
      </dsp:nvSpPr>
      <dsp:spPr>
        <a:xfrm>
          <a:off x="381732" y="0"/>
          <a:ext cx="6634701" cy="806136"/>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0776" tIns="0" rIns="250776"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ind Vadodara" panose="020B0604020202020204" charset="0"/>
              <a:cs typeface="Hind Vadodara" panose="020B0604020202020204" charset="0"/>
            </a:rPr>
            <a:t>Presentation Content:</a:t>
          </a:r>
          <a:endParaRPr lang="en-US" sz="2800" b="0" i="0" u="none" strike="noStrike" kern="1200" cap="none" baseline="0" noProof="0">
            <a:solidFill>
              <a:srgbClr val="010000"/>
            </a:solidFill>
            <a:latin typeface="Hind Vadodara" panose="020B0604020202020204" charset="0"/>
            <a:cs typeface="Hind Vadodara" panose="020B0604020202020204" charset="0"/>
          </a:endParaRPr>
        </a:p>
      </dsp:txBody>
      <dsp:txXfrm>
        <a:off x="421084" y="39352"/>
        <a:ext cx="6555997" cy="727432"/>
      </dsp:txXfrm>
    </dsp:sp>
    <dsp:sp modelId="{183C8042-F222-4C5B-948A-CA63CABAB28E}">
      <dsp:nvSpPr>
        <dsp:cNvPr id="0" name=""/>
        <dsp:cNvSpPr/>
      </dsp:nvSpPr>
      <dsp:spPr>
        <a:xfrm>
          <a:off x="0" y="2844230"/>
          <a:ext cx="9478145" cy="2737302"/>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35609" tIns="187452" rIns="735609" bIns="170688" numCol="1" spcCol="1270" anchor="t" anchorCtr="0">
          <a:noAutofit/>
        </a:bodyPr>
        <a:lstStyle/>
        <a:p>
          <a:pPr marL="228600" lvl="1" indent="-228600" algn="l" defTabSz="1066800" rtl="0">
            <a:lnSpc>
              <a:spcPct val="90000"/>
            </a:lnSpc>
            <a:spcBef>
              <a:spcPct val="0"/>
            </a:spcBef>
            <a:spcAft>
              <a:spcPct val="15000"/>
            </a:spcAft>
            <a:buChar char="•"/>
          </a:pPr>
          <a:endParaRPr lang="en-US" sz="2400" b="0" i="0" kern="1200" dirty="0">
            <a:latin typeface="Hind Vadodara" panose="020B0604020202020204" charset="0"/>
            <a:cs typeface="Hind Vadodara" panose="020B0604020202020204" charset="0"/>
          </a:endParaRPr>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Work to complete or update Flow Chart, Definitions and Referral Form.</a:t>
          </a:r>
        </a:p>
        <a:p>
          <a:pPr marL="228600" lvl="1" indent="-228600" algn="l" defTabSz="1066800" rtl="0">
            <a:lnSpc>
              <a:spcPct val="90000"/>
            </a:lnSpc>
            <a:spcBef>
              <a:spcPct val="0"/>
            </a:spcBef>
            <a:spcAft>
              <a:spcPct val="15000"/>
            </a:spcAft>
            <a:buChar char="•"/>
          </a:pPr>
          <a:r>
            <a:rPr lang="en-US" sz="2400" b="0" i="0" kern="1200" dirty="0">
              <a:latin typeface="Hind Vadodara" panose="020B0604020202020204" charset="0"/>
              <a:cs typeface="Hind Vadodara" panose="020B0604020202020204" charset="0"/>
            </a:rPr>
            <a:t>Share video links with team</a:t>
          </a:r>
        </a:p>
      </dsp:txBody>
      <dsp:txXfrm>
        <a:off x="133624" y="2977854"/>
        <a:ext cx="9210897" cy="2470054"/>
      </dsp:txXfrm>
    </dsp:sp>
    <dsp:sp modelId="{3EE32B02-DB9E-4A32-B892-2B06787A9E31}">
      <dsp:nvSpPr>
        <dsp:cNvPr id="0" name=""/>
        <dsp:cNvSpPr/>
      </dsp:nvSpPr>
      <dsp:spPr>
        <a:xfrm>
          <a:off x="460798" y="2609790"/>
          <a:ext cx="6634701" cy="870315"/>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0776" tIns="0" rIns="250776" bIns="0" numCol="1" spcCol="1270" anchor="ctr" anchorCtr="0">
          <a:noAutofit/>
        </a:bodyPr>
        <a:lstStyle/>
        <a:p>
          <a:pPr marL="0" lvl="0" indent="0" algn="l" defTabSz="1244600">
            <a:lnSpc>
              <a:spcPct val="90000"/>
            </a:lnSpc>
            <a:spcBef>
              <a:spcPct val="0"/>
            </a:spcBef>
            <a:spcAft>
              <a:spcPct val="35000"/>
            </a:spcAft>
            <a:buNone/>
          </a:pPr>
          <a:r>
            <a:rPr lang="en-US" sz="2800" b="0" i="0" kern="1200" dirty="0">
              <a:latin typeface="Hind Vadodara" panose="020B0604020202020204" charset="0"/>
              <a:cs typeface="Hind Vadodara" panose="020B0604020202020204" charset="0"/>
            </a:rPr>
            <a:t>Coaches’</a:t>
          </a:r>
          <a:r>
            <a:rPr lang="en-US" sz="2800" kern="1200" dirty="0">
              <a:latin typeface="Hind Vadodara" panose="020B0604020202020204" charset="0"/>
              <a:cs typeface="Hind Vadodara" panose="020B0604020202020204" charset="0"/>
            </a:rPr>
            <a:t> T</a:t>
          </a:r>
          <a:r>
            <a:rPr lang="en-US" sz="2800" b="0" i="0" kern="1200" dirty="0">
              <a:latin typeface="Hind Vadodara" panose="020B0604020202020204" charset="0"/>
              <a:cs typeface="Hind Vadodara" panose="020B0604020202020204" charset="0"/>
            </a:rPr>
            <a:t>asks:</a:t>
          </a:r>
          <a:endParaRPr lang="en-US" sz="2800" kern="1200" dirty="0">
            <a:latin typeface="Hind Vadodara" panose="020B0604020202020204" charset="0"/>
            <a:cs typeface="Hind Vadodara" panose="020B0604020202020204" charset="0"/>
          </a:endParaRPr>
        </a:p>
      </dsp:txBody>
      <dsp:txXfrm>
        <a:off x="503283" y="2652275"/>
        <a:ext cx="6549731" cy="785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E76-E235-8C42-85D3-16E2F936BEF8}">
      <dsp:nvSpPr>
        <dsp:cNvPr id="0" name=""/>
        <dsp:cNvSpPr/>
      </dsp:nvSpPr>
      <dsp:spPr>
        <a:xfrm>
          <a:off x="1453" y="293"/>
          <a:ext cx="8989930" cy="1414189"/>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a:solidFill>
                <a:schemeClr val="bg1"/>
              </a:solidFill>
            </a:rPr>
            <a:t>Use data to monitor the </a:t>
          </a:r>
          <a:r>
            <a:rPr lang="en-US" sz="3200" b="1" i="0" kern="1200">
              <a:solidFill>
                <a:schemeClr val="bg1"/>
              </a:solidFill>
            </a:rPr>
            <a:t>implementation</a:t>
          </a:r>
          <a:r>
            <a:rPr lang="en-US" sz="3200" b="0" i="0" kern="1200">
              <a:solidFill>
                <a:schemeClr val="bg1"/>
              </a:solidFill>
            </a:rPr>
            <a:t> &amp; </a:t>
          </a:r>
          <a:r>
            <a:rPr lang="en-US" sz="3200" b="1" i="0" kern="1200">
              <a:solidFill>
                <a:schemeClr val="bg1"/>
              </a:solidFill>
            </a:rPr>
            <a:t>effectiveness </a:t>
          </a:r>
          <a:r>
            <a:rPr lang="en-US" sz="3200" b="0" i="0" kern="1200">
              <a:solidFill>
                <a:schemeClr val="bg1"/>
              </a:solidFill>
            </a:rPr>
            <a:t>of PBIS practices</a:t>
          </a:r>
          <a:endParaRPr lang="en-US" sz="3200" kern="1200">
            <a:solidFill>
              <a:schemeClr val="bg1"/>
            </a:solidFill>
          </a:endParaRPr>
        </a:p>
      </dsp:txBody>
      <dsp:txXfrm>
        <a:off x="42873" y="41713"/>
        <a:ext cx="8907090" cy="1331349"/>
      </dsp:txXfrm>
    </dsp:sp>
    <dsp:sp modelId="{663F09FA-2D45-0C43-839B-812B271BB9C5}">
      <dsp:nvSpPr>
        <dsp:cNvPr id="0" name=""/>
        <dsp:cNvSpPr/>
      </dsp:nvSpPr>
      <dsp:spPr>
        <a:xfrm>
          <a:off x="1453" y="1647102"/>
          <a:ext cx="2114282" cy="14141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Linked with meaningful outcome goals</a:t>
          </a:r>
          <a:endParaRPr lang="en-US" sz="2100" kern="1200"/>
        </a:p>
      </dsp:txBody>
      <dsp:txXfrm>
        <a:off x="42873" y="1688522"/>
        <a:ext cx="2031442" cy="1331349"/>
      </dsp:txXfrm>
    </dsp:sp>
    <dsp:sp modelId="{3595CE65-EC7F-064B-A07D-DD986DBE86EE}">
      <dsp:nvSpPr>
        <dsp:cNvPr id="0" name=""/>
        <dsp:cNvSpPr/>
      </dsp:nvSpPr>
      <dsp:spPr>
        <a:xfrm>
          <a:off x="2293335" y="1647102"/>
          <a:ext cx="2114282" cy="141418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Communicates purpose</a:t>
          </a:r>
          <a:endParaRPr lang="en-US" sz="2100" kern="1200"/>
        </a:p>
      </dsp:txBody>
      <dsp:txXfrm>
        <a:off x="2334755" y="1688522"/>
        <a:ext cx="2031442" cy="1331349"/>
      </dsp:txXfrm>
    </dsp:sp>
    <dsp:sp modelId="{0A24CCBB-C249-8640-804E-B766E7C88632}">
      <dsp:nvSpPr>
        <dsp:cNvPr id="0" name=""/>
        <dsp:cNvSpPr/>
      </dsp:nvSpPr>
      <dsp:spPr>
        <a:xfrm>
          <a:off x="4585218" y="1647102"/>
          <a:ext cx="2114282" cy="14141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Guides action planning</a:t>
          </a:r>
          <a:endParaRPr lang="en-US" sz="2100" kern="1200"/>
        </a:p>
      </dsp:txBody>
      <dsp:txXfrm>
        <a:off x="4626638" y="1688522"/>
        <a:ext cx="2031442" cy="1331349"/>
      </dsp:txXfrm>
    </dsp:sp>
    <dsp:sp modelId="{E51CB7B1-8B10-6D4D-8240-C9C2A1BEA402}">
      <dsp:nvSpPr>
        <dsp:cNvPr id="0" name=""/>
        <dsp:cNvSpPr/>
      </dsp:nvSpPr>
      <dsp:spPr>
        <a:xfrm>
          <a:off x="6877100" y="1647102"/>
          <a:ext cx="2114282" cy="141418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a:t>Used to measure and demonstrate progress</a:t>
          </a:r>
          <a:endParaRPr lang="en-US" sz="2100" kern="1200"/>
        </a:p>
      </dsp:txBody>
      <dsp:txXfrm>
        <a:off x="6918520" y="1688522"/>
        <a:ext cx="2031442" cy="13313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 val="49831"/>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1">
            <a:alpha val="5044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 val="4983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escalated through successive interactions (practice).</a:t>
          </a:r>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1">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can be changed through an instructional approach.</a:t>
          </a:r>
        </a:p>
      </dsp:txBody>
      <dsp:txXfrm>
        <a:off x="3537448" y="4524545"/>
        <a:ext cx="3215112" cy="1929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015B9-2941-784E-9462-D78A4531A42D}">
      <dsp:nvSpPr>
        <dsp:cNvPr id="0" name=""/>
        <dsp:cNvSpPr/>
      </dsp:nvSpPr>
      <dsp:spPr>
        <a:xfrm>
          <a:off x="1757610" y="920404"/>
          <a:ext cx="6644778" cy="3573335"/>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8D707F9F-F150-B843-8666-BEC26BE76600}">
      <dsp:nvSpPr>
        <dsp:cNvPr id="0" name=""/>
        <dsp:cNvSpPr/>
      </dsp:nvSpPr>
      <dsp:spPr>
        <a:xfrm>
          <a:off x="5080000" y="1299394"/>
          <a:ext cx="885" cy="2815354"/>
        </a:xfrm>
        <a:prstGeom prst="line">
          <a:avLst/>
        </a:prstGeom>
        <a:solidFill>
          <a:schemeClr val="accent2">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 modelId="{B1C6E067-4156-3445-AF6C-36FD1EFAE2B7}">
      <dsp:nvSpPr>
        <dsp:cNvPr id="0" name=""/>
        <dsp:cNvSpPr/>
      </dsp:nvSpPr>
      <dsp:spPr>
        <a:xfrm>
          <a:off x="1979103"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when a consequence of a behavior functions to </a:t>
          </a:r>
          <a:r>
            <a:rPr lang="en-US" sz="2700" b="1" kern="1200" dirty="0">
              <a:latin typeface="Calibri" panose="020F0502020204030204" pitchFamily="34" charset="0"/>
              <a:cs typeface="Calibri" panose="020F0502020204030204" pitchFamily="34" charset="0"/>
            </a:rPr>
            <a:t>INCREASE</a:t>
          </a:r>
          <a:r>
            <a:rPr lang="en-US" sz="2700" kern="1200" dirty="0">
              <a:latin typeface="Calibri" panose="020F0502020204030204" pitchFamily="34" charset="0"/>
              <a:cs typeface="Calibri" panose="020F0502020204030204" pitchFamily="34" charset="0"/>
            </a:rPr>
            <a:t> the likelihood of future occurrences of that behavior</a:t>
          </a:r>
          <a:endParaRPr lang="en-US" sz="2700" kern="1200" dirty="0"/>
        </a:p>
      </dsp:txBody>
      <dsp:txXfrm>
        <a:off x="1979103" y="1191111"/>
        <a:ext cx="2879404" cy="3031920"/>
      </dsp:txXfrm>
    </dsp:sp>
    <dsp:sp modelId="{F76D91E3-A2C7-0A4A-9A08-99B4BC1287DC}">
      <dsp:nvSpPr>
        <dsp:cNvPr id="0" name=""/>
        <dsp:cNvSpPr/>
      </dsp:nvSpPr>
      <dsp:spPr>
        <a:xfrm>
          <a:off x="5301492"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when a consequence of a behavior functions to </a:t>
          </a:r>
          <a:r>
            <a:rPr lang="en-US" sz="2400" b="1" kern="1200" dirty="0">
              <a:latin typeface="Calibri" panose="020F0502020204030204" pitchFamily="34" charset="0"/>
              <a:cs typeface="Calibri" panose="020F0502020204030204" pitchFamily="34" charset="0"/>
            </a:rPr>
            <a:t>DECREASE</a:t>
          </a:r>
          <a:r>
            <a:rPr lang="en-US" sz="2400" kern="1200" dirty="0">
              <a:latin typeface="Calibri" panose="020F0502020204030204" pitchFamily="34" charset="0"/>
              <a:cs typeface="Calibri" panose="020F0502020204030204" pitchFamily="34" charset="0"/>
            </a:rPr>
            <a:t> the likelihood of future occurrences of that behavior</a:t>
          </a:r>
        </a:p>
      </dsp:txBody>
      <dsp:txXfrm>
        <a:off x="5301492" y="1191111"/>
        <a:ext cx="2879404" cy="3031920"/>
      </dsp:txXfrm>
    </dsp:sp>
    <dsp:sp modelId="{2B5AAF37-CFCE-374E-9E21-885AAC59FFC7}">
      <dsp:nvSpPr>
        <dsp:cNvPr id="0" name=""/>
        <dsp:cNvSpPr/>
      </dsp:nvSpPr>
      <dsp:spPr>
        <a:xfrm rot="16200000">
          <a:off x="-745212" y="1395360"/>
          <a:ext cx="3898183" cy="1107463"/>
        </a:xfrm>
        <a:prstGeom prst="rightArrow">
          <a:avLst>
            <a:gd name="adj1" fmla="val 49830"/>
            <a:gd name="adj2" fmla="val 60660"/>
          </a:avLst>
        </a:prstGeom>
        <a:solidFill>
          <a:srgbClr val="0070C0">
            <a:alpha val="24000"/>
          </a:srgb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Reinforcement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577837" y="1840543"/>
        <a:ext cx="3563432" cy="551849"/>
      </dsp:txXfrm>
    </dsp:sp>
    <dsp:sp modelId="{D811A819-A14E-A548-B6AE-67661EE9FB69}">
      <dsp:nvSpPr>
        <dsp:cNvPr id="0" name=""/>
        <dsp:cNvSpPr/>
      </dsp:nvSpPr>
      <dsp:spPr>
        <a:xfrm rot="5400000">
          <a:off x="7007029" y="2911320"/>
          <a:ext cx="3898183" cy="1107463"/>
        </a:xfrm>
        <a:prstGeom prst="rightArrow">
          <a:avLst>
            <a:gd name="adj1" fmla="val 49830"/>
            <a:gd name="adj2" fmla="val 60660"/>
          </a:avLst>
        </a:prstGeom>
        <a:solidFill>
          <a:schemeClr val="tx1">
            <a:lumMod val="75000"/>
            <a:lumOff val="25000"/>
            <a:alpha val="22935"/>
          </a:scheme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Punishment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7174405" y="3021752"/>
        <a:ext cx="3563432" cy="5518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04EA-1D9F-AE45-BE63-965D5580B929}">
      <dsp:nvSpPr>
        <dsp:cNvPr id="0" name=""/>
        <dsp:cNvSpPr/>
      </dsp:nvSpPr>
      <dsp:spPr>
        <a:xfrm>
          <a:off x="99960" y="4497"/>
          <a:ext cx="5040452" cy="408466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altLang="en-US" sz="2400" kern="1200" dirty="0"/>
            <a:t>An interaction between Kid - Staff Member - Administrator</a:t>
          </a:r>
          <a:endParaRPr lang="en-US" sz="2300" kern="1200" dirty="0"/>
        </a:p>
        <a:p>
          <a:pPr marL="228600" lvl="1" indent="-228600" algn="l" defTabSz="1066800">
            <a:lnSpc>
              <a:spcPct val="90000"/>
            </a:lnSpc>
            <a:spcBef>
              <a:spcPct val="0"/>
            </a:spcBef>
            <a:spcAft>
              <a:spcPct val="15000"/>
            </a:spcAft>
            <a:buChar char="•"/>
          </a:pPr>
          <a:r>
            <a:rPr lang="en-US" altLang="en-US" sz="2400" kern="1200" dirty="0"/>
            <a:t>Clear, mutually exclusive, exhaustive definitions</a:t>
          </a:r>
        </a:p>
        <a:p>
          <a:pPr marL="228600" lvl="1" indent="-228600" algn="l" defTabSz="1066800">
            <a:lnSpc>
              <a:spcPct val="90000"/>
            </a:lnSpc>
            <a:spcBef>
              <a:spcPct val="0"/>
            </a:spcBef>
            <a:spcAft>
              <a:spcPct val="15000"/>
            </a:spcAft>
            <a:buChar char="•"/>
          </a:pPr>
          <a:r>
            <a:rPr lang="en-US" altLang="en-US" sz="2400" kern="1200" dirty="0"/>
            <a:t>Underestimation of actual behavior</a:t>
          </a:r>
        </a:p>
        <a:p>
          <a:pPr marL="228600" lvl="1" indent="-228600" algn="l" defTabSz="1066800">
            <a:lnSpc>
              <a:spcPct val="90000"/>
            </a:lnSpc>
            <a:spcBef>
              <a:spcPct val="0"/>
            </a:spcBef>
            <a:spcAft>
              <a:spcPct val="15000"/>
            </a:spcAft>
            <a:buChar char="•"/>
          </a:pPr>
          <a:r>
            <a:rPr lang="en-US" altLang="en-US" sz="2400" kern="1200" dirty="0"/>
            <a:t>Piece of information used to make decisions</a:t>
          </a:r>
        </a:p>
        <a:p>
          <a:pPr marL="228600" lvl="1" indent="-228600" algn="l" defTabSz="1066800">
            <a:lnSpc>
              <a:spcPct val="90000"/>
            </a:lnSpc>
            <a:spcBef>
              <a:spcPct val="0"/>
            </a:spcBef>
            <a:spcAft>
              <a:spcPct val="15000"/>
            </a:spcAft>
            <a:buChar char="•"/>
          </a:pPr>
          <a:r>
            <a:rPr lang="en-US" altLang="en-US" sz="2400" kern="1200" dirty="0"/>
            <a:t>Allows teacher to continue teaching</a:t>
          </a:r>
        </a:p>
        <a:p>
          <a:pPr marL="228600" lvl="1" indent="-228600" algn="l" defTabSz="1066800">
            <a:lnSpc>
              <a:spcPct val="90000"/>
            </a:lnSpc>
            <a:spcBef>
              <a:spcPct val="0"/>
            </a:spcBef>
            <a:spcAft>
              <a:spcPct val="15000"/>
            </a:spcAft>
            <a:buChar char="•"/>
          </a:pPr>
          <a:endParaRPr lang="en-US" altLang="en-US" sz="2400" kern="1200" dirty="0"/>
        </a:p>
      </dsp:txBody>
      <dsp:txXfrm>
        <a:off x="195668" y="100205"/>
        <a:ext cx="4849036" cy="3988952"/>
      </dsp:txXfrm>
    </dsp:sp>
    <dsp:sp modelId="{DE27F5DC-4A9A-4244-AF9B-240AC17CF325}">
      <dsp:nvSpPr>
        <dsp:cNvPr id="0" name=""/>
        <dsp:cNvSpPr/>
      </dsp:nvSpPr>
      <dsp:spPr>
        <a:xfrm>
          <a:off x="4450" y="3670160"/>
          <a:ext cx="5231474" cy="13960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IT IS…</a:t>
          </a:r>
        </a:p>
      </dsp:txBody>
      <dsp:txXfrm>
        <a:off x="4450" y="3670160"/>
        <a:ext cx="3684136" cy="1396065"/>
      </dsp:txXfrm>
    </dsp:sp>
    <dsp:sp modelId="{25BBD3AE-C805-8D41-9BC8-FFF5B3F1FF1F}">
      <dsp:nvSpPr>
        <dsp:cNvPr id="0" name=""/>
        <dsp:cNvSpPr/>
      </dsp:nvSpPr>
      <dsp:spPr>
        <a:xfrm>
          <a:off x="3343403" y="3765260"/>
          <a:ext cx="1522256" cy="1522256"/>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5102F-DA26-5842-BD36-DFB43B86014A}">
      <dsp:nvSpPr>
        <dsp:cNvPr id="0" name=""/>
        <dsp:cNvSpPr/>
      </dsp:nvSpPr>
      <dsp:spPr>
        <a:xfrm>
          <a:off x="5613053" y="213997"/>
          <a:ext cx="4349304" cy="324666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altLang="en-US" sz="2400" kern="1200"/>
            <a:t>Punishment</a:t>
          </a:r>
          <a:endParaRPr lang="en-US" sz="2600" kern="1200" dirty="0"/>
        </a:p>
        <a:p>
          <a:pPr marL="228600" lvl="1" indent="-228600" algn="l" defTabSz="1066800">
            <a:lnSpc>
              <a:spcPct val="90000"/>
            </a:lnSpc>
            <a:spcBef>
              <a:spcPct val="0"/>
            </a:spcBef>
            <a:spcAft>
              <a:spcPct val="15000"/>
            </a:spcAft>
            <a:buChar char="•"/>
          </a:pPr>
          <a:r>
            <a:rPr lang="en-US" altLang="en-US" sz="2400" kern="1200" dirty="0"/>
            <a:t>A reflection on teacher’s skills</a:t>
          </a:r>
        </a:p>
        <a:p>
          <a:pPr marL="228600" lvl="1" indent="-228600" algn="l" defTabSz="1066800">
            <a:lnSpc>
              <a:spcPct val="90000"/>
            </a:lnSpc>
            <a:spcBef>
              <a:spcPct val="0"/>
            </a:spcBef>
            <a:spcAft>
              <a:spcPct val="15000"/>
            </a:spcAft>
            <a:buChar char="•"/>
          </a:pPr>
          <a:r>
            <a:rPr lang="en-US" altLang="en-US" sz="2400" kern="1200" dirty="0"/>
            <a:t>A first attempt at correcting behavior</a:t>
          </a:r>
        </a:p>
        <a:p>
          <a:pPr marL="228600" lvl="1" indent="-228600" algn="l" defTabSz="1066800">
            <a:lnSpc>
              <a:spcPct val="90000"/>
            </a:lnSpc>
            <a:spcBef>
              <a:spcPct val="0"/>
            </a:spcBef>
            <a:spcAft>
              <a:spcPct val="15000"/>
            </a:spcAft>
            <a:buChar char="•"/>
          </a:pPr>
          <a:r>
            <a:rPr lang="en-US" altLang="en-US" sz="2400" b="1" kern="1200" dirty="0"/>
            <a:t>A way to change or re-teach behavior</a:t>
          </a:r>
          <a:endParaRPr lang="en-US" altLang="en-US" sz="2400" kern="1200" dirty="0"/>
        </a:p>
      </dsp:txBody>
      <dsp:txXfrm>
        <a:off x="5689126" y="290070"/>
        <a:ext cx="4197158" cy="3170591"/>
      </dsp:txXfrm>
    </dsp:sp>
    <dsp:sp modelId="{B949CF3B-BA51-A449-9EF9-FC05F7177FEF}">
      <dsp:nvSpPr>
        <dsp:cNvPr id="0" name=""/>
        <dsp:cNvSpPr/>
      </dsp:nvSpPr>
      <dsp:spPr>
        <a:xfrm>
          <a:off x="5613053" y="3460661"/>
          <a:ext cx="4349304" cy="1396065"/>
        </a:xfrm>
        <a:prstGeom prst="rect">
          <a:avLst/>
        </a:prstGeom>
        <a:solidFill>
          <a:schemeClr val="accent4">
            <a:hueOff val="882505"/>
            <a:satOff val="0"/>
            <a:lumOff val="5294"/>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r" defTabSz="1778000">
            <a:lnSpc>
              <a:spcPct val="90000"/>
            </a:lnSpc>
            <a:spcBef>
              <a:spcPct val="0"/>
            </a:spcBef>
            <a:spcAft>
              <a:spcPct val="35000"/>
            </a:spcAft>
            <a:buNone/>
          </a:pPr>
          <a:r>
            <a:rPr lang="en-US" sz="4000" kern="1200" dirty="0">
              <a:solidFill>
                <a:schemeClr val="bg1"/>
              </a:solidFill>
            </a:rPr>
            <a:t> IT IS NOT…</a:t>
          </a:r>
        </a:p>
      </dsp:txBody>
      <dsp:txXfrm>
        <a:off x="5613053" y="3460661"/>
        <a:ext cx="3062890" cy="1396065"/>
      </dsp:txXfrm>
    </dsp:sp>
    <dsp:sp modelId="{FAE7F3B6-F181-0643-A8C3-9B1F9142B04C}">
      <dsp:nvSpPr>
        <dsp:cNvPr id="0" name=""/>
        <dsp:cNvSpPr/>
      </dsp:nvSpPr>
      <dsp:spPr>
        <a:xfrm>
          <a:off x="8746096" y="3751402"/>
          <a:ext cx="1522256" cy="1522256"/>
        </a:xfrm>
        <a:prstGeom prst="ellipse">
          <a:avLst/>
        </a:prstGeom>
        <a:solidFill>
          <a:schemeClr val="accent4">
            <a:tint val="40000"/>
            <a:alpha val="90000"/>
            <a:hueOff val="1707859"/>
            <a:satOff val="13642"/>
            <a:lumOff val="1550"/>
            <a:alphaOff val="0"/>
          </a:schemeClr>
        </a:solidFill>
        <a:ln w="25400" cap="flat" cmpd="sng" algn="ctr">
          <a:solidFill>
            <a:schemeClr val="accent4">
              <a:tint val="40000"/>
              <a:alpha val="90000"/>
              <a:hueOff val="1707859"/>
              <a:satOff val="13642"/>
              <a:lumOff val="155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6AE76-E235-8C42-85D3-16E2F936BEF8}">
      <dsp:nvSpPr>
        <dsp:cNvPr id="0" name=""/>
        <dsp:cNvSpPr/>
      </dsp:nvSpPr>
      <dsp:spPr>
        <a:xfrm>
          <a:off x="0" y="0"/>
          <a:ext cx="10215811" cy="1839399"/>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0" i="0" kern="1200" dirty="0"/>
            <a:t>Use data to monitor the </a:t>
          </a:r>
          <a:r>
            <a:rPr lang="en-US" sz="3200" b="1" i="0" kern="1200" dirty="0"/>
            <a:t>implementation</a:t>
          </a:r>
          <a:r>
            <a:rPr lang="en-US" sz="3200" b="0" i="0" kern="1200" dirty="0"/>
            <a:t> &amp; </a:t>
          </a:r>
          <a:r>
            <a:rPr lang="en-US" sz="3200" b="1" i="0" kern="1200" dirty="0"/>
            <a:t>effectiveness</a:t>
          </a:r>
          <a:r>
            <a:rPr lang="en-US" sz="3200" b="0" i="0" kern="1200" dirty="0"/>
            <a:t> of PBIS practices</a:t>
          </a:r>
          <a:endParaRPr lang="en-US" sz="3200" kern="1200" dirty="0"/>
        </a:p>
      </dsp:txBody>
      <dsp:txXfrm>
        <a:off x="53874" y="53874"/>
        <a:ext cx="10108063" cy="1731651"/>
      </dsp:txXfrm>
    </dsp:sp>
    <dsp:sp modelId="{663F09FA-2D45-0C43-839B-812B271BB9C5}">
      <dsp:nvSpPr>
        <dsp:cNvPr id="0" name=""/>
        <dsp:cNvSpPr/>
      </dsp:nvSpPr>
      <dsp:spPr>
        <a:xfrm>
          <a:off x="1651" y="2107653"/>
          <a:ext cx="2402589" cy="1839399"/>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Linked with meaningful outcome goals</a:t>
          </a:r>
          <a:endParaRPr lang="en-US" sz="2400" kern="1200" dirty="0"/>
        </a:p>
      </dsp:txBody>
      <dsp:txXfrm>
        <a:off x="55525" y="2161527"/>
        <a:ext cx="2294841" cy="1731651"/>
      </dsp:txXfrm>
    </dsp:sp>
    <dsp:sp modelId="{3595CE65-EC7F-064B-A07D-DD986DBE86EE}">
      <dsp:nvSpPr>
        <dsp:cNvPr id="0" name=""/>
        <dsp:cNvSpPr/>
      </dsp:nvSpPr>
      <dsp:spPr>
        <a:xfrm>
          <a:off x="2606058" y="2107653"/>
          <a:ext cx="2402589" cy="1839399"/>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Communicates purpose</a:t>
          </a:r>
          <a:endParaRPr lang="en-US" sz="2400" kern="1200" dirty="0"/>
        </a:p>
      </dsp:txBody>
      <dsp:txXfrm>
        <a:off x="2659932" y="2161527"/>
        <a:ext cx="2294841" cy="1731651"/>
      </dsp:txXfrm>
    </dsp:sp>
    <dsp:sp modelId="{0A24CCBB-C249-8640-804E-B766E7C88632}">
      <dsp:nvSpPr>
        <dsp:cNvPr id="0" name=""/>
        <dsp:cNvSpPr/>
      </dsp:nvSpPr>
      <dsp:spPr>
        <a:xfrm>
          <a:off x="5210466" y="2107653"/>
          <a:ext cx="2402589" cy="183939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Guides action planning</a:t>
          </a:r>
          <a:endParaRPr lang="en-US" sz="2400" kern="1200"/>
        </a:p>
      </dsp:txBody>
      <dsp:txXfrm>
        <a:off x="5264340" y="2161527"/>
        <a:ext cx="2294841" cy="1731651"/>
      </dsp:txXfrm>
    </dsp:sp>
    <dsp:sp modelId="{E51CB7B1-8B10-6D4D-8240-C9C2A1BEA402}">
      <dsp:nvSpPr>
        <dsp:cNvPr id="0" name=""/>
        <dsp:cNvSpPr/>
      </dsp:nvSpPr>
      <dsp:spPr>
        <a:xfrm>
          <a:off x="7814873" y="2107653"/>
          <a:ext cx="2402589" cy="1839399"/>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Used to measure and demonstrate progress</a:t>
          </a:r>
          <a:endParaRPr lang="en-US" sz="2400" kern="1200"/>
        </a:p>
      </dsp:txBody>
      <dsp:txXfrm>
        <a:off x="7868747" y="2161527"/>
        <a:ext cx="2294841" cy="17316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69963"/>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dirty="0">
              <a:ln/>
              <a:effectLst/>
              <a:uLnTx/>
              <a:uFillTx/>
              <a:latin typeface="Franklin Gothic Medium"/>
              <a:ea typeface="Britannic Bold" pitchFamily="-108" charset="0"/>
              <a:cs typeface="Britannic Bold" pitchFamily="-108" charset="0"/>
              <a:sym typeface="Arial"/>
            </a:rPr>
            <a:t>What do you want to know?</a:t>
          </a:r>
          <a:endParaRPr lang="en-US" sz="2200" kern="1200" dirty="0"/>
        </a:p>
      </dsp:txBody>
      <dsp:txXfrm>
        <a:off x="0" y="369963"/>
        <a:ext cx="10172700" cy="918225"/>
      </dsp:txXfrm>
    </dsp:sp>
    <dsp:sp modelId="{8A4F8C30-7EBE-6E41-AE1E-94090520E542}">
      <dsp:nvSpPr>
        <dsp:cNvPr id="0" name=""/>
        <dsp:cNvSpPr/>
      </dsp:nvSpPr>
      <dsp:spPr>
        <a:xfrm>
          <a:off x="508635" y="45243"/>
          <a:ext cx="9557658"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1: Develop evaluation questions.</a:t>
          </a:r>
          <a:endParaRPr lang="en-US" sz="2200" kern="1200" dirty="0"/>
        </a:p>
      </dsp:txBody>
      <dsp:txXfrm>
        <a:off x="540338" y="76946"/>
        <a:ext cx="9494252" cy="586034"/>
      </dsp:txXfrm>
    </dsp:sp>
    <dsp:sp modelId="{F4BE3D05-C1DD-7040-8DAB-B84519021991}">
      <dsp:nvSpPr>
        <dsp:cNvPr id="0" name=""/>
        <dsp:cNvSpPr/>
      </dsp:nvSpPr>
      <dsp:spPr>
        <a:xfrm>
          <a:off x="0" y="1731708"/>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a:ln/>
              <a:effectLst/>
              <a:uLnTx/>
              <a:uFillTx/>
              <a:latin typeface="Franklin Gothic Medium"/>
              <a:ea typeface="Britannic Bold" pitchFamily="-108" charset="0"/>
              <a:cs typeface="Britannic Bold" pitchFamily="-108" charset="0"/>
              <a:sym typeface="Arial"/>
            </a:rPr>
            <a:t>What information can be collected?</a:t>
          </a:r>
          <a:endParaRPr lang="en-US" sz="2200" kern="1200" dirty="0"/>
        </a:p>
      </dsp:txBody>
      <dsp:txXfrm>
        <a:off x="0" y="1731708"/>
        <a:ext cx="10172700" cy="918225"/>
      </dsp:txXfrm>
    </dsp:sp>
    <dsp:sp modelId="{C1FD982B-03C2-A347-A694-A5461B722A44}">
      <dsp:nvSpPr>
        <dsp:cNvPr id="0" name=""/>
        <dsp:cNvSpPr/>
      </dsp:nvSpPr>
      <dsp:spPr>
        <a:xfrm>
          <a:off x="508635" y="1406988"/>
          <a:ext cx="9584646"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2: Identify indicators or measures.</a:t>
          </a:r>
          <a:endParaRPr lang="en-US" sz="2200" kern="1200" dirty="0"/>
        </a:p>
      </dsp:txBody>
      <dsp:txXfrm>
        <a:off x="540338" y="1438691"/>
        <a:ext cx="9521240" cy="586034"/>
      </dsp:txXfrm>
    </dsp:sp>
    <dsp:sp modelId="{B2DD9DC9-6E4D-3040-A9EC-B81E6FF2C26A}">
      <dsp:nvSpPr>
        <dsp:cNvPr id="0" name=""/>
        <dsp:cNvSpPr/>
      </dsp:nvSpPr>
      <dsp:spPr>
        <a:xfrm>
          <a:off x="0" y="3093453"/>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a:ln/>
              <a:effectLst/>
              <a:uLnTx/>
              <a:uFillTx/>
              <a:latin typeface="Franklin Gothic Medium"/>
              <a:ea typeface="Britannic Bold" pitchFamily="-108" charset="0"/>
              <a:cs typeface="Britannic Bold" pitchFamily="-108" charset="0"/>
              <a:sym typeface="Arial"/>
            </a:rPr>
            <a:t>How/when should information be gathered?</a:t>
          </a:r>
          <a:endParaRPr lang="en-US" sz="2200" kern="1200" dirty="0"/>
        </a:p>
      </dsp:txBody>
      <dsp:txXfrm>
        <a:off x="0" y="3093453"/>
        <a:ext cx="10172700" cy="918225"/>
      </dsp:txXfrm>
    </dsp:sp>
    <dsp:sp modelId="{DEF402DB-AC55-4F4E-861B-05D744ECE75A}">
      <dsp:nvSpPr>
        <dsp:cNvPr id="0" name=""/>
        <dsp:cNvSpPr/>
      </dsp:nvSpPr>
      <dsp:spPr>
        <a:xfrm>
          <a:off x="508635" y="2768733"/>
          <a:ext cx="9553172"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3: Develop methods for collecting and analyzing indicators.</a:t>
          </a:r>
          <a:endParaRPr lang="en-US" sz="2200" kern="1200" dirty="0"/>
        </a:p>
      </dsp:txBody>
      <dsp:txXfrm>
        <a:off x="540338" y="2800436"/>
        <a:ext cx="9489766" cy="586034"/>
      </dsp:txXfrm>
    </dsp:sp>
    <dsp:sp modelId="{7A139621-7F7D-3840-9996-016E6C26E736}">
      <dsp:nvSpPr>
        <dsp:cNvPr id="0" name=""/>
        <dsp:cNvSpPr/>
      </dsp:nvSpPr>
      <dsp:spPr>
        <a:xfrm>
          <a:off x="0" y="4455198"/>
          <a:ext cx="10172700" cy="9182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9515" tIns="458216" rIns="789515" bIns="156464" numCol="1" spcCol="1270" anchor="t" anchorCtr="0">
          <a:noAutofit/>
        </a:bodyPr>
        <a:lstStyle/>
        <a:p>
          <a:pPr marL="228600" lvl="1" indent="-228600" algn="l" defTabSz="977900">
            <a:lnSpc>
              <a:spcPct val="90000"/>
            </a:lnSpc>
            <a:spcBef>
              <a:spcPct val="0"/>
            </a:spcBef>
            <a:spcAft>
              <a:spcPct val="15000"/>
            </a:spcAft>
            <a:buClrTx/>
            <a:buSzTx/>
            <a:buFont typeface="Arial"/>
            <a:buNone/>
          </a:pPr>
          <a:r>
            <a:rPr kumimoji="0" lang="en-US" sz="2200" b="0" i="0" u="none" strike="noStrike" kern="1200" cap="none" spc="0" normalizeH="0" baseline="0" noProof="0">
              <a:ln/>
              <a:effectLst/>
              <a:uLnTx/>
              <a:uFillTx/>
              <a:latin typeface="Franklin Gothic Medium"/>
              <a:ea typeface="Britannic Bold" pitchFamily="-108" charset="0"/>
              <a:cs typeface="Britannic Bold" pitchFamily="-108" charset="0"/>
              <a:sym typeface="Arial"/>
            </a:rPr>
            <a:t>How will the question answered and what should be done next?</a:t>
          </a:r>
          <a:endParaRPr lang="en-US" sz="2200" kern="1200" dirty="0"/>
        </a:p>
      </dsp:txBody>
      <dsp:txXfrm>
        <a:off x="0" y="4455198"/>
        <a:ext cx="10172700" cy="918225"/>
      </dsp:txXfrm>
    </dsp:sp>
    <dsp:sp modelId="{FC4240E7-DE94-DF45-946B-2BBC72C2A8EB}">
      <dsp:nvSpPr>
        <dsp:cNvPr id="0" name=""/>
        <dsp:cNvSpPr/>
      </dsp:nvSpPr>
      <dsp:spPr>
        <a:xfrm>
          <a:off x="508635" y="4130478"/>
          <a:ext cx="9562358" cy="649440"/>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9153" tIns="0" rIns="269153"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ea typeface="Britannic Bold" pitchFamily="-108" charset="0"/>
              <a:cs typeface="Britannic Bold" pitchFamily="-108" charset="0"/>
            </a:rPr>
            <a:t>Step 4: Make decisions and action plan from analysis of indicators.</a:t>
          </a:r>
          <a:endParaRPr lang="en-US" sz="2200" kern="1200" dirty="0"/>
        </a:p>
      </dsp:txBody>
      <dsp:txXfrm>
        <a:off x="540338" y="4162181"/>
        <a:ext cx="9498952"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conn.co1.qualtrics.com/jfe/form/SV_7PBRl9EB3mmOG4C"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bisapps.org/resource/feedback-input-surveys-fis-manu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12</a:t>
            </a:fld>
            <a:endParaRPr lang="en-US"/>
          </a:p>
        </p:txBody>
      </p:sp>
    </p:spTree>
    <p:extLst>
      <p:ext uri="{BB962C8B-B14F-4D97-AF65-F5344CB8AC3E}">
        <p14:creationId xmlns:p14="http://schemas.microsoft.com/office/powerpoint/2010/main" val="374556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13</a:t>
            </a:fld>
            <a:endParaRPr lang="en-US"/>
          </a:p>
        </p:txBody>
      </p:sp>
    </p:spTree>
    <p:extLst>
      <p:ext uri="{BB962C8B-B14F-4D97-AF65-F5344CB8AC3E}">
        <p14:creationId xmlns:p14="http://schemas.microsoft.com/office/powerpoint/2010/main" val="777924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14</a:t>
            </a:fld>
            <a:endParaRPr lang="en-US"/>
          </a:p>
        </p:txBody>
      </p:sp>
    </p:spTree>
    <p:extLst>
      <p:ext uri="{BB962C8B-B14F-4D97-AF65-F5344CB8AC3E}">
        <p14:creationId xmlns:p14="http://schemas.microsoft.com/office/powerpoint/2010/main" val="675549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15</a:t>
            </a:fld>
            <a:endParaRPr lang="en-US"/>
          </a:p>
        </p:txBody>
      </p:sp>
    </p:spTree>
    <p:extLst>
      <p:ext uri="{BB962C8B-B14F-4D97-AF65-F5344CB8AC3E}">
        <p14:creationId xmlns:p14="http://schemas.microsoft.com/office/powerpoint/2010/main" val="705516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16</a:t>
            </a:fld>
            <a:endParaRPr lang="en-US"/>
          </a:p>
        </p:txBody>
      </p:sp>
    </p:spTree>
    <p:extLst>
      <p:ext uri="{BB962C8B-B14F-4D97-AF65-F5344CB8AC3E}">
        <p14:creationId xmlns:p14="http://schemas.microsoft.com/office/powerpoint/2010/main" val="3855457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4011551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Trainer note:  </a:t>
            </a:r>
            <a:r>
              <a:rPr lang="en-US" b="1" dirty="0"/>
              <a:t>DO NOT GO IN DEPTH with this slide!  </a:t>
            </a:r>
            <a:r>
              <a:rPr lang="en-US" dirty="0"/>
              <a:t>Please just review the content then reference the videos.  The next set of slides go into each area in depth.</a:t>
            </a:r>
          </a:p>
          <a:p>
            <a:endParaRPr lang="en-US" dirty="0"/>
          </a:p>
          <a:p>
            <a:r>
              <a:rPr lang="en-US" b="1" dirty="0"/>
              <a:t>Behavior Flow Chart Video: </a:t>
            </a:r>
            <a:r>
              <a:rPr lang="en-US" dirty="0"/>
              <a:t>https://sebacademy.edc.org/behavior-flow-chart-video</a:t>
            </a:r>
          </a:p>
          <a:p>
            <a:r>
              <a:rPr lang="en-US" b="1" dirty="0"/>
              <a:t>Defining Behaviors Video:  </a:t>
            </a:r>
            <a:r>
              <a:rPr lang="en-US" b="0" dirty="0"/>
              <a:t>https://sebacademy.edc.org/defining-behaviors-video</a:t>
            </a:r>
          </a:p>
          <a:p>
            <a:r>
              <a:rPr lang="en-US" b="1" dirty="0"/>
              <a:t>Referral Form Video:  </a:t>
            </a:r>
            <a:r>
              <a:rPr lang="en-US" b="0" dirty="0"/>
              <a:t>https://sebacademy.edc.org/referral-form-video</a:t>
            </a:r>
          </a:p>
          <a:p>
            <a:endParaRPr lang="en-US" dirty="0"/>
          </a:p>
        </p:txBody>
      </p:sp>
    </p:spTree>
    <p:extLst>
      <p:ext uri="{BB962C8B-B14F-4D97-AF65-F5344CB8AC3E}">
        <p14:creationId xmlns:p14="http://schemas.microsoft.com/office/powerpoint/2010/main" val="798466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Defining Behaviors Video:  </a:t>
            </a:r>
            <a:r>
              <a:rPr lang="en-US" b="0" dirty="0"/>
              <a:t>https://sebacademy.edc.org/defining-behaviors-video</a:t>
            </a:r>
          </a:p>
          <a:p>
            <a:endParaRPr lang="en-US" b="1" dirty="0"/>
          </a:p>
        </p:txBody>
      </p:sp>
    </p:spTree>
    <p:extLst>
      <p:ext uri="{BB962C8B-B14F-4D97-AF65-F5344CB8AC3E}">
        <p14:creationId xmlns:p14="http://schemas.microsoft.com/office/powerpoint/2010/main" val="1856075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9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 QR Code is updated</a:t>
            </a:r>
          </a:p>
          <a:p>
            <a:pPr marL="158750" indent="0">
              <a:buNone/>
            </a:pPr>
            <a:endParaRPr lang="en-US" dirty="0"/>
          </a:p>
          <a:p>
            <a:pPr marL="158750" indent="0">
              <a:buNone/>
            </a:pPr>
            <a:r>
              <a:rPr lang="en-US" dirty="0"/>
              <a:t>Add your cohort letter – PLEASE review Certificates of Attendance process – They will automatically be sent in Jan and June based upon attendance and Zoom Log in info. </a:t>
            </a:r>
          </a:p>
          <a:p>
            <a:pPr marL="158750" indent="0">
              <a:buNone/>
            </a:pPr>
            <a:endParaRPr lang="en-US" dirty="0"/>
          </a:p>
          <a:p>
            <a:pPr marL="158750" indent="0">
              <a:buNone/>
            </a:pPr>
            <a:r>
              <a:rPr lang="en-US" dirty="0"/>
              <a:t>Post a link to the attendance survey (below) in the chat for those who do not use the QR code on the slide:</a:t>
            </a:r>
          </a:p>
          <a:p>
            <a:pPr marL="158750" indent="0">
              <a:buNone/>
            </a:pPr>
            <a:endParaRPr lang="en-US" dirty="0"/>
          </a:p>
          <a:p>
            <a:pPr marL="158750"/>
            <a:r>
              <a:rPr lang="en-US" dirty="0"/>
              <a:t>ATTENDANCE:  </a:t>
            </a:r>
            <a:r>
              <a:rPr lang="en-US" sz="1800" b="0" i="0" u="sng" strike="noStrike" dirty="0">
                <a:solidFill>
                  <a:srgbClr val="0563C1"/>
                </a:solidFill>
                <a:effectLst/>
                <a:latin typeface="Calibri" panose="020F0502020204030204" pitchFamily="34" charset="0"/>
                <a:hlinkClick r:id="rId3"/>
              </a:rPr>
              <a:t>https://edc.co1.qualtrics.com/jfe/form/SV_5BiXqi4bxzOCMS2</a:t>
            </a:r>
            <a:r>
              <a:rPr lang="en-US" sz="1800" b="0" i="0" dirty="0">
                <a:solidFill>
                  <a:srgbClr val="32363A"/>
                </a:solidFill>
                <a:effectLst/>
                <a:latin typeface="Calibri" panose="020F0502020204030204" pitchFamily="34" charset="0"/>
              </a:rPr>
              <a:t>  </a:t>
            </a:r>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1394433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Behavior Flow Chart Video: </a:t>
            </a:r>
            <a:r>
              <a:rPr lang="en-US" dirty="0"/>
              <a:t>https://sebacademy.edc.org/behavior-flow-chart-video</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23</a:t>
            </a:fld>
            <a:endParaRPr lang="en-US"/>
          </a:p>
        </p:txBody>
      </p:sp>
    </p:spTree>
    <p:extLst>
      <p:ext uri="{BB962C8B-B14F-4D97-AF65-F5344CB8AC3E}">
        <p14:creationId xmlns:p14="http://schemas.microsoft.com/office/powerpoint/2010/main" val="736773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24</a:t>
            </a:fld>
            <a:endParaRPr lang="en-US"/>
          </a:p>
        </p:txBody>
      </p:sp>
    </p:spTree>
    <p:extLst>
      <p:ext uri="{BB962C8B-B14F-4D97-AF65-F5344CB8AC3E}">
        <p14:creationId xmlns:p14="http://schemas.microsoft.com/office/powerpoint/2010/main" val="3798630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Referral Form Video:  </a:t>
            </a:r>
            <a:r>
              <a:rPr lang="en-US" dirty="0"/>
              <a:t>https://sebacademy.edc.org/referral-form-video</a:t>
            </a:r>
          </a:p>
          <a:p>
            <a:endParaRPr lang="en-US" dirty="0"/>
          </a:p>
        </p:txBody>
      </p:sp>
    </p:spTree>
    <p:extLst>
      <p:ext uri="{BB962C8B-B14F-4D97-AF65-F5344CB8AC3E}">
        <p14:creationId xmlns:p14="http://schemas.microsoft.com/office/powerpoint/2010/main" val="234997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26</a:t>
            </a:fld>
            <a:endParaRPr lang="en-US"/>
          </a:p>
        </p:txBody>
      </p:sp>
    </p:spTree>
    <p:extLst>
      <p:ext uri="{BB962C8B-B14F-4D97-AF65-F5344CB8AC3E}">
        <p14:creationId xmlns:p14="http://schemas.microsoft.com/office/powerpoint/2010/main" val="1076877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27</a:t>
            </a:fld>
            <a:endParaRPr lang="en-US"/>
          </a:p>
        </p:txBody>
      </p:sp>
    </p:spTree>
    <p:extLst>
      <p:ext uri="{BB962C8B-B14F-4D97-AF65-F5344CB8AC3E}">
        <p14:creationId xmlns:p14="http://schemas.microsoft.com/office/powerpoint/2010/main" val="1798655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86262" indent="0">
              <a:buNone/>
            </a:pPr>
            <a:r>
              <a:rPr lang="en-US" sz="1600" dirty="0">
                <a:solidFill>
                  <a:schemeClr val="accent2">
                    <a:lumMod val="50000"/>
                  </a:schemeClr>
                </a:solidFill>
              </a:rPr>
              <a:t>How has your team moved forward with developing a continuum to respond to behavior errors?</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further support do you need so you can support your team with this work?</a:t>
            </a:r>
          </a:p>
          <a:p>
            <a:pPr marL="186262" indent="0">
              <a:buNone/>
            </a:pPr>
            <a:endParaRPr lang="en-US" sz="1600" dirty="0">
              <a:solidFill>
                <a:schemeClr val="accent2">
                  <a:lumMod val="50000"/>
                </a:schemeClr>
              </a:solidFill>
            </a:endParaRPr>
          </a:p>
          <a:p>
            <a:pPr marL="186262" indent="0">
              <a:buNone/>
            </a:pPr>
            <a:r>
              <a:rPr lang="en-US" sz="1600" dirty="0">
                <a:solidFill>
                  <a:schemeClr val="accent2">
                    <a:lumMod val="50000"/>
                  </a:schemeClr>
                </a:solidFill>
              </a:rPr>
              <a:t>What examples can you share?</a:t>
            </a:r>
          </a:p>
          <a:p>
            <a:pPr marL="158750" indent="0">
              <a:buNone/>
            </a:pPr>
            <a:endParaRPr lang="en-US" sz="1600" dirty="0">
              <a:solidFill>
                <a:srgbClr val="000000"/>
              </a:solidFill>
            </a:endParaRP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63151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Erik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10:00</a:t>
            </a:r>
            <a:endParaRPr dirty="0"/>
          </a:p>
        </p:txBody>
      </p:sp>
    </p:spTree>
    <p:extLst>
      <p:ext uri="{BB962C8B-B14F-4D97-AF65-F5344CB8AC3E}">
        <p14:creationId xmlns:p14="http://schemas.microsoft.com/office/powerpoint/2010/main" val="2831234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Putting a Definition Back in Defiance - https://sebacademy.edc.org/putting-definition-back-defiance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532E49-F89D-E342-BAEF-9A4CFB470C31}"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87447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TRAINERS:</a:t>
            </a:r>
          </a:p>
          <a:p>
            <a:pPr marL="158750" indent="0">
              <a:buNone/>
            </a:pPr>
            <a:endParaRPr lang="en-US" sz="1600" dirty="0">
              <a:solidFill>
                <a:srgbClr val="000000"/>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dirty="0"/>
              <a:t>Integrated TFI Companion Guide: https://</a:t>
            </a:r>
            <a:r>
              <a:rPr lang="en-US" sz="1600" dirty="0" err="1"/>
              <a:t>www.pbis.org</a:t>
            </a:r>
            <a:r>
              <a:rPr lang="en-US" sz="1600" dirty="0"/>
              <a:t>/resource/integrated-tiered-fidelity-inventory-companion-guide</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464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Erik</a:t>
            </a:r>
          </a:p>
          <a:p>
            <a:pPr marL="0" lvl="0" indent="0" algn="l" rtl="0">
              <a:spcBef>
                <a:spcPts val="0"/>
              </a:spcBef>
              <a:spcAft>
                <a:spcPts val="0"/>
              </a:spcAft>
              <a:buNone/>
            </a:pPr>
            <a:endParaRPr lang="en-US" dirty="0"/>
          </a:p>
          <a:p>
            <a:pPr marL="0" lvl="0" indent="0" algn="l" rtl="0">
              <a:spcBef>
                <a:spcPts val="0"/>
              </a:spcBef>
              <a:spcAft>
                <a:spcPts val="0"/>
              </a:spcAft>
              <a:buNone/>
            </a:pPr>
            <a:r>
              <a:rPr lang="en-US"/>
              <a:t>10:20</a:t>
            </a: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33</a:t>
            </a:fld>
            <a:endParaRPr lang="en-US"/>
          </a:p>
        </p:txBody>
      </p:sp>
    </p:spTree>
    <p:extLst>
      <p:ext uri="{BB962C8B-B14F-4D97-AF65-F5344CB8AC3E}">
        <p14:creationId xmlns:p14="http://schemas.microsoft.com/office/powerpoint/2010/main" val="3645495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34</a:t>
            </a:fld>
            <a:endParaRPr lang="en-US"/>
          </a:p>
        </p:txBody>
      </p:sp>
    </p:spTree>
    <p:extLst>
      <p:ext uri="{BB962C8B-B14F-4D97-AF65-F5344CB8AC3E}">
        <p14:creationId xmlns:p14="http://schemas.microsoft.com/office/powerpoint/2010/main" val="1442847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402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6983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endParaRPr lang="en-US" b="1" dirty="0"/>
          </a:p>
          <a:p>
            <a:r>
              <a:rPr lang="en-US" b="1" dirty="0"/>
              <a:t>Behavior Flow Chart Video: </a:t>
            </a:r>
            <a:r>
              <a:rPr lang="en-US" dirty="0"/>
              <a:t>https://sebacademy.edc.org/behavior-flow-chart-video</a:t>
            </a:r>
          </a:p>
          <a:p>
            <a:r>
              <a:rPr lang="en-US" b="1" dirty="0"/>
              <a:t>Defining Behaviors Video:  </a:t>
            </a:r>
            <a:r>
              <a:rPr lang="en-US" b="0" dirty="0"/>
              <a:t>https://sebacademy.edc.org/defining-behaviors-video</a:t>
            </a:r>
          </a:p>
          <a:p>
            <a:r>
              <a:rPr lang="en-US" b="1" dirty="0"/>
              <a:t>Referral Form Video:  </a:t>
            </a:r>
            <a:r>
              <a:rPr lang="en-US" b="0" dirty="0"/>
              <a:t>https://sebacademy.edc.org/referral-form-video</a:t>
            </a:r>
            <a:br>
              <a:rPr lang="en-US" b="0" dirty="0"/>
            </a:br>
            <a:endParaRPr lang="en-US" b="0" dirty="0"/>
          </a:p>
          <a:p>
            <a:pPr>
              <a:spcBef>
                <a:spcPts val="600"/>
              </a:spcBef>
              <a:spcAft>
                <a:spcPts val="600"/>
              </a:spcAft>
            </a:pP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https://sebacademy.edc.org/list-of-pbis-resources?keyword=Flow+Chart&amp;pbis_resource_type=113&amp;pbis_resource_topic=All&amp;sort_by=field_date_value&amp;sort_order=DESC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br>
              <a:rPr lang="en-US" dirty="0"/>
            </a:br>
            <a:endParaRPr lang="en-US" dirty="0"/>
          </a:p>
          <a:p>
            <a:pPr>
              <a:spcBef>
                <a:spcPts val="600"/>
              </a:spcBef>
              <a:spcAft>
                <a:spcPts val="600"/>
              </a:spcAft>
            </a:pPr>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pPr>
              <a:spcBef>
                <a:spcPts val="600"/>
              </a:spcBef>
              <a:spcAft>
                <a:spcPts val="600"/>
              </a:spcAft>
            </a:pPr>
            <a:endParaRPr lang="en-US" sz="1200" b="0" i="0" kern="1200" dirty="0">
              <a:solidFill>
                <a:schemeClr val="tx1"/>
              </a:solidFill>
              <a:effectLst/>
              <a:latin typeface="+mn-lt"/>
              <a:ea typeface="+mn-ea"/>
              <a:cs typeface="+mn-cs"/>
            </a:endParaRP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981164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endParaRPr lang="en-US" dirty="0"/>
          </a:p>
          <a:p>
            <a:pPr marL="158750" indent="0">
              <a:buNone/>
            </a:pPr>
            <a:r>
              <a:rPr lang="en-US"/>
              <a:t>Put link to evaluation (below) in the chat for those who do not use the QR code:</a:t>
            </a:r>
            <a:endParaRPr lang="en-US" dirty="0"/>
          </a:p>
          <a:p>
            <a:pPr marL="158750" indent="0">
              <a:buNone/>
            </a:pPr>
            <a:endParaRPr lang="en-US" dirty="0"/>
          </a:p>
          <a:p>
            <a:pPr marL="158750" indent="0">
              <a:buNone/>
            </a:pPr>
            <a:r>
              <a:rPr lang="en-US" dirty="0">
                <a:hlinkClick r:id="rId3"/>
              </a:rPr>
              <a:t>https://uconn.co1.qualtrics.com/jfe/form/SV_7PBRl9EB3mmOG4C</a:t>
            </a:r>
            <a:endParaRPr lang="en-US"/>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br>
              <a:rPr lang="en-US" dirty="0"/>
            </a:b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rtl="0" fontAlgn="base"/>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endParaRPr lang="en-US" b="1" dirty="0"/>
          </a:p>
          <a:p>
            <a:r>
              <a:rPr lang="en-US" b="1" dirty="0"/>
              <a:t>Behavior Flow Chart Video: </a:t>
            </a:r>
            <a:r>
              <a:rPr lang="en-US" dirty="0"/>
              <a:t>https://sebacademy.edc.org/behavior-flow-chart-video</a:t>
            </a:r>
          </a:p>
          <a:p>
            <a:r>
              <a:rPr lang="en-US" b="1" dirty="0"/>
              <a:t>Defining Behaviors Video:  </a:t>
            </a:r>
            <a:r>
              <a:rPr lang="en-US" b="0" dirty="0"/>
              <a:t>https://sebacademy.edc.org/defining-behaviors-video</a:t>
            </a:r>
          </a:p>
          <a:p>
            <a:r>
              <a:rPr lang="en-US" b="1" dirty="0"/>
              <a:t>Referral Form Video:  </a:t>
            </a:r>
            <a:r>
              <a:rPr lang="en-US" b="0" dirty="0"/>
              <a:t>https://sebacademy.edc.org/referral-form-video</a:t>
            </a:r>
            <a:br>
              <a:rPr lang="en-US" b="0" dirty="0"/>
            </a:br>
            <a:endParaRPr lang="en-US" b="0" dirty="0"/>
          </a:p>
          <a:p>
            <a:pPr>
              <a:spcBef>
                <a:spcPts val="600"/>
              </a:spcBef>
              <a:spcAft>
                <a:spcPts val="600"/>
              </a:spcAft>
            </a:pP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br>
              <a:rPr lang="en-US" dirty="0"/>
            </a:br>
            <a:endParaRPr lang="en-US" dirty="0"/>
          </a:p>
          <a:p>
            <a:pPr>
              <a:spcBef>
                <a:spcPts val="600"/>
              </a:spcBef>
              <a:spcAft>
                <a:spcPts val="600"/>
              </a:spcAft>
            </a:pPr>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7466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9:05</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Karen </a:t>
            </a:r>
            <a:endParaRPr dirty="0"/>
          </a:p>
        </p:txBody>
      </p:sp>
    </p:spTree>
    <p:extLst>
      <p:ext uri="{BB962C8B-B14F-4D97-AF65-F5344CB8AC3E}">
        <p14:creationId xmlns:p14="http://schemas.microsoft.com/office/powerpoint/2010/main" val="69412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dirty="0">
                <a:solidFill>
                  <a:srgbClr val="00ACC2"/>
                </a:solidFill>
                <a:hlinkClick r:id="rId3"/>
              </a:rPr>
              <a:t>Feedback &amp; Input Survey Manual</a:t>
            </a:r>
            <a:r>
              <a:rPr lang="en-US" sz="1200" dirty="0">
                <a:solidFill>
                  <a:srgbClr val="00ACC2"/>
                </a:solidFill>
              </a:rPr>
              <a:t>  https://www.pbisapps.org/resource/feedback-input-surveys-fis-manual</a:t>
            </a: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lang="en-US" sz="1200" dirty="0">
              <a:solidFill>
                <a:srgbClr val="00ACC2"/>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b="0" i="0" kern="1200" dirty="0">
                <a:solidFill>
                  <a:schemeClr val="tx1"/>
                </a:solidFill>
                <a:effectLst/>
                <a:latin typeface="+mn-lt"/>
                <a:ea typeface="+mn-ea"/>
                <a:cs typeface="+mn-cs"/>
              </a:rPr>
              <a:t>School Climate Survey - https://sebacademy.edc.org/pbis-climate-survey-manual</a:t>
            </a: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lang="en-US" sz="1200" dirty="0">
              <a:solidFill>
                <a:srgbClr val="00ACC2"/>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r>
              <a:rPr lang="en-US" sz="1200" dirty="0">
                <a:solidFill>
                  <a:schemeClr val="bg1"/>
                </a:solidFill>
              </a:rPr>
              <a:t>Self-Assessment Survey for Staff -https://sebacademy.edc.org/</a:t>
            </a:r>
            <a:r>
              <a:rPr lang="en-US" sz="1200" dirty="0" err="1">
                <a:solidFill>
                  <a:schemeClr val="bg1"/>
                </a:solidFill>
              </a:rPr>
              <a:t>pbis</a:t>
            </a:r>
            <a:r>
              <a:rPr lang="en-US" sz="1200" dirty="0">
                <a:solidFill>
                  <a:schemeClr val="bg1"/>
                </a:solidFill>
              </a:rPr>
              <a:t>-self-assessment-survey-</a:t>
            </a:r>
            <a:r>
              <a:rPr lang="en-US" sz="1200" dirty="0" err="1">
                <a:solidFill>
                  <a:schemeClr val="bg1"/>
                </a:solidFill>
              </a:rPr>
              <a:t>sas</a:t>
            </a:r>
            <a:endParaRPr lang="en-US" sz="1200" dirty="0">
              <a:solidFill>
                <a:schemeClr val="bg1"/>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lang="en-US" sz="1200" dirty="0">
              <a:solidFill>
                <a:srgbClr val="00ACC2"/>
              </a:solidFill>
            </a:endParaRPr>
          </a:p>
          <a:p>
            <a:pPr marL="342900" marR="0" lvl="0" indent="-342900" algn="l" defTabSz="1219140" rtl="0" eaLnBrk="1" fontAlgn="auto" latinLnBrk="0" hangingPunct="1">
              <a:lnSpc>
                <a:spcPct val="100000"/>
              </a:lnSpc>
              <a:spcBef>
                <a:spcPts val="0"/>
              </a:spcBef>
              <a:spcAft>
                <a:spcPts val="800"/>
              </a:spcAft>
              <a:buClr>
                <a:srgbClr val="FFFFFF"/>
              </a:buClr>
              <a:buSzPct val="100000"/>
              <a:buFont typeface="Arial" panose="020B0604020202020204" pitchFamily="34" charset="0"/>
              <a:buChar char="•"/>
              <a:tabLst/>
              <a:defRPr/>
            </a:pPr>
            <a:endParaRPr kumimoji="0" lang="en-US" sz="1200" i="0" u="none" strike="noStrike" kern="1200" cap="none" spc="0" normalizeH="0" baseline="0" noProof="0" dirty="0">
              <a:ln>
                <a:noFill/>
              </a:ln>
              <a:solidFill>
                <a:srgbClr val="00ACC2"/>
              </a:solidFill>
              <a:effectLst/>
              <a:uLnTx/>
              <a:uFillTx/>
              <a:latin typeface="Hind Vadodara"/>
              <a:cs typeface="Hind Vadodara"/>
              <a:sym typeface="Hind Vadodar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61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Discussion Prompt:</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accent2">
                    <a:lumMod val="50000"/>
                  </a:schemeClr>
                </a:solidFill>
              </a:rPr>
              <a:t>What is something to </a:t>
            </a:r>
            <a:r>
              <a:rPr lang="en-US" sz="1600" b="1" dirty="0">
                <a:solidFill>
                  <a:schemeClr val="accent2">
                    <a:lumMod val="50000"/>
                  </a:schemeClr>
                </a:solidFill>
              </a:rPr>
              <a:t>celebrate</a:t>
            </a:r>
            <a:r>
              <a:rPr lang="en-US" sz="1600" dirty="0">
                <a:solidFill>
                  <a:schemeClr val="accent2">
                    <a:lumMod val="50000"/>
                  </a:schemeClr>
                </a:solidFill>
              </a:rPr>
              <a:t> &amp; something you’re </a:t>
            </a:r>
            <a:r>
              <a:rPr lang="en-US" sz="1600" b="1" dirty="0">
                <a:solidFill>
                  <a:schemeClr val="accent2">
                    <a:lumMod val="50000"/>
                  </a:schemeClr>
                </a:solidFill>
              </a:rPr>
              <a:t>working on </a:t>
            </a:r>
            <a:r>
              <a:rPr lang="en-US" sz="1600" dirty="0">
                <a:solidFill>
                  <a:schemeClr val="accent2">
                    <a:lumMod val="50000"/>
                  </a:schemeClr>
                </a:solidFill>
              </a:rPr>
              <a:t>regarding acknowledging students for demonstrating your schoolwide expectations ?</a:t>
            </a: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TRAINERS: This is a review of asynchronous material</a:t>
            </a:r>
          </a:p>
        </p:txBody>
      </p:sp>
    </p:spTree>
    <p:extLst>
      <p:ext uri="{BB962C8B-B14F-4D97-AF65-F5344CB8AC3E}">
        <p14:creationId xmlns:p14="http://schemas.microsoft.com/office/powerpoint/2010/main" val="98658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49378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13689630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1215825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44201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19282191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14867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7635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60934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03319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3524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433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9889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831005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1756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8513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86440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3820341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588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094819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3545306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647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42832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3826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8340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8450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39654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583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5750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theme" Target="../theme/theme4.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5" r:id="rId3"/>
    <p:sldLayoutId id="2147483669" r:id="rId4"/>
    <p:sldLayoutId id="2147483670" r:id="rId5"/>
    <p:sldLayoutId id="2147483671" r:id="rId6"/>
    <p:sldLayoutId id="2147483672" r:id="rId7"/>
    <p:sldLayoutId id="2147483674" r:id="rId8"/>
    <p:sldLayoutId id="2147483675" r:id="rId9"/>
    <p:sldLayoutId id="2147483773" r:id="rId10"/>
    <p:sldLayoutId id="2147483775" r:id="rId11"/>
    <p:sldLayoutId id="2147483776" r:id="rId12"/>
    <p:sldLayoutId id="2147483795" r:id="rId13"/>
    <p:sldLayoutId id="2147483796" r:id="rId14"/>
    <p:sldLayoutId id="214748379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3248424"/>
      </p:ext>
    </p:extLst>
  </p:cSld>
  <p:clrMap bg1="lt1" tx1="dk1" bg2="dk2" tx2="lt2" accent1="accent1" accent2="accent2" accent3="accent3" accent4="accent4" accent5="accent5" accent6="accent6" hlink="hlink" folHlink="folHlink"/>
  <p:sldLayoutIdLst>
    <p:sldLayoutId id="2147483778"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8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8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113&amp;pbis_resource_topic=All&amp;sort_by=field_date_value&amp;sort_order=DESC" TargetMode="External"/><Relationship Id="rId13" Type="http://schemas.openxmlformats.org/officeDocument/2006/relationships/image" Target="../media/image11.png"/><Relationship Id="rId3" Type="http://schemas.openxmlformats.org/officeDocument/2006/relationships/hyperlink" Target="https://sebacademy.edc.org/putting-definition-back-defiance"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5" Type="http://schemas.openxmlformats.org/officeDocument/2006/relationships/hyperlink" Target="https://sebacademy.edc.org/defining-behaviors-video" TargetMode="External"/><Relationship Id="rId10" Type="http://schemas.openxmlformats.org/officeDocument/2006/relationships/hyperlink" Target="https://sebacademy.edc.org/behavior-definitions-activity"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All&amp;pbis_resource_topic=All&amp;sort_by=field_date_value&amp;sort_order=DESC" TargetMode="External"/><Relationship Id="rId13" Type="http://schemas.openxmlformats.org/officeDocument/2006/relationships/image" Target="../media/image11.png"/><Relationship Id="rId3" Type="http://schemas.openxmlformats.org/officeDocument/2006/relationships/hyperlink" Target="https://sebacademy.edc.org/putting-definition-back-defiance"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5" Type="http://schemas.openxmlformats.org/officeDocument/2006/relationships/hyperlink" Target="https://sebacademy.edc.org/defining-behaviors-video" TargetMode="External"/><Relationship Id="rId10" Type="http://schemas.openxmlformats.org/officeDocument/2006/relationships/hyperlink" Target="https://sebacademy.edc.org/behavior-definitions-activity"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5.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599" y="2431920"/>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Coach Meeting</a:t>
            </a:r>
            <a:br>
              <a:rPr lang="en-US" sz="4267" dirty="0">
                <a:latin typeface="Arial" panose="020B0604020202020204" pitchFamily="34" charset="0"/>
                <a:cs typeface="Arial" panose="020B0604020202020204" pitchFamily="34" charset="0"/>
              </a:rPr>
            </a:br>
            <a:r>
              <a:rPr lang="en-US" sz="3733" dirty="0">
                <a:solidFill>
                  <a:schemeClr val="accent5">
                    <a:lumMod val="40000"/>
                    <a:lumOff val="60000"/>
                  </a:schemeClr>
                </a:solidFill>
                <a:latin typeface="Arial" panose="020B0604020202020204" pitchFamily="34" charset="0"/>
                <a:cs typeface="Arial" panose="020B0604020202020204" pitchFamily="34" charset="0"/>
              </a:rPr>
              <a:t>Year 1:  March 2023</a:t>
            </a:r>
            <a:endParaRPr lang="en-US" sz="4267" dirty="0">
              <a:solidFill>
                <a:schemeClr val="accent5">
                  <a:lumMod val="40000"/>
                  <a:lumOff val="6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611880" y="4153928"/>
            <a:ext cx="6296934"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Trainers Names</a:t>
            </a:r>
          </a:p>
          <a:p>
            <a:pPr marL="0" indent="0"/>
            <a:endParaRPr lang="en" sz="1867" dirty="0">
              <a:latin typeface="Arial" panose="020B0604020202020204" pitchFamily="34" charset="0"/>
              <a:cs typeface="Arial" panose="020B0604020202020204" pitchFamily="34" charset="0"/>
            </a:endParaRPr>
          </a:p>
          <a:p>
            <a:pPr marL="0" indent="0"/>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7299" y="6006901"/>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8" name="TextBox 7">
            <a:extLst>
              <a:ext uri="{FF2B5EF4-FFF2-40B4-BE49-F238E27FC236}">
                <a16:creationId xmlns:a16="http://schemas.microsoft.com/office/drawing/2014/main" id="{4D934020-82F3-A7F1-8F64-964AB91CEBF7}"/>
              </a:ext>
            </a:extLst>
          </p:cNvPr>
          <p:cNvSpPr txBox="1"/>
          <p:nvPr/>
        </p:nvSpPr>
        <p:spPr>
          <a:xfrm>
            <a:off x="5374408" y="1681349"/>
            <a:ext cx="30764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A791">
                    <a:lumMod val="60000"/>
                    <a:lumOff val="40000"/>
                  </a:srgbClr>
                </a:solidFill>
                <a:effectLst>
                  <a:outerShdw blurRad="38100" dist="25400" dir="5400000" algn="ctr" rotWithShape="0">
                    <a:srgbClr val="6E747A">
                      <a:alpha val="43000"/>
                    </a:srgbClr>
                  </a:outerShdw>
                </a:effectLst>
                <a:uLnTx/>
                <a:uFillTx/>
                <a:latin typeface="Arial"/>
                <a:ea typeface="+mn-ea"/>
                <a:cs typeface="+mn-cs"/>
              </a:rPr>
              <a:t>PBIS Track</a:t>
            </a:r>
          </a:p>
        </p:txBody>
      </p:sp>
      <p:sp>
        <p:nvSpPr>
          <p:cNvPr id="9" name="TextBox 8">
            <a:extLst>
              <a:ext uri="{FF2B5EF4-FFF2-40B4-BE49-F238E27FC236}">
                <a16:creationId xmlns:a16="http://schemas.microsoft.com/office/drawing/2014/main" id="{CA5AF8CC-9CFC-6A23-0150-D94F8D34396B}"/>
              </a:ext>
            </a:extLst>
          </p:cNvPr>
          <p:cNvSpPr txBox="1"/>
          <p:nvPr/>
        </p:nvSpPr>
        <p:spPr>
          <a:xfrm>
            <a:off x="4436405" y="5299015"/>
            <a:ext cx="50504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908465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8" y="4024820"/>
            <a:ext cx="9202185" cy="2154763"/>
          </a:xfrm>
          <a:prstGeom prst="rect">
            <a:avLst/>
          </a:prstGeom>
        </p:spPr>
        <p:txBody>
          <a:bodyPr spcFirstLastPara="1" wrap="square" lIns="121900" tIns="121900" rIns="121900" bIns="121900" anchor="ctr" anchorCtr="0">
            <a:noAutofit/>
          </a:bodyPr>
          <a:lstStyle/>
          <a:p>
            <a:r>
              <a:rPr lang="en-US" sz="7200" b="1" dirty="0"/>
              <a:t>Big Idea </a:t>
            </a:r>
            <a:br>
              <a:rPr lang="en-US" sz="7200" b="1" dirty="0"/>
            </a:br>
            <a:r>
              <a:rPr lang="en-US" sz="7200" b="1" dirty="0"/>
              <a:t>Check In</a:t>
            </a:r>
            <a:br>
              <a:rPr lang="en-US" sz="7200" b="1" dirty="0"/>
            </a:br>
            <a:r>
              <a:rPr lang="en-US" sz="2400" i="1" dirty="0"/>
              <a:t>Understanding Behavior and Developing a Continuum to </a:t>
            </a:r>
            <a:br>
              <a:rPr lang="en-US" sz="2400" i="1" dirty="0"/>
            </a:br>
            <a:r>
              <a:rPr lang="en-US" sz="2400" i="1" dirty="0"/>
              <a:t>Respond to Behavior Errors</a:t>
            </a:r>
            <a:endParaRPr sz="2400" i="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220495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570"/>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sz="2800" dirty="0">
                <a:solidFill>
                  <a:schemeClr val="accent6">
                    <a:lumMod val="50000"/>
                  </a:schemeClr>
                </a:solidFill>
                <a:latin typeface="+mn-lt"/>
              </a:rPr>
              <a:t>A basic understanding of the science of behavior change: </a:t>
            </a:r>
          </a:p>
          <a:p>
            <a:pPr>
              <a:spcAft>
                <a:spcPts val="1200"/>
              </a:spcAft>
            </a:pPr>
            <a:r>
              <a:rPr lang="en-US" sz="2800" dirty="0">
                <a:solidFill>
                  <a:schemeClr val="accent6">
                    <a:lumMod val="50000"/>
                  </a:schemeClr>
                </a:solidFill>
                <a:latin typeface="+mn-lt"/>
              </a:rPr>
              <a:t>Gives us tools to observe, measure, teach, and correct behaviors </a:t>
            </a:r>
            <a:r>
              <a:rPr lang="en-US" sz="2800" b="1" u="sng" dirty="0">
                <a:solidFill>
                  <a:schemeClr val="accent6">
                    <a:lumMod val="50000"/>
                  </a:schemeClr>
                </a:solidFill>
                <a:latin typeface="+mn-lt"/>
              </a:rPr>
              <a:t>effectively</a:t>
            </a:r>
            <a:r>
              <a:rPr lang="en-US" sz="2800" dirty="0">
                <a:solidFill>
                  <a:schemeClr val="accent6">
                    <a:lumMod val="50000"/>
                  </a:schemeClr>
                </a:solidFill>
                <a:latin typeface="+mn-lt"/>
              </a:rPr>
              <a:t> and </a:t>
            </a:r>
            <a:r>
              <a:rPr lang="en-US" sz="2800" b="1" u="sng" dirty="0">
                <a:solidFill>
                  <a:schemeClr val="accent6">
                    <a:lumMod val="50000"/>
                  </a:schemeClr>
                </a:solidFill>
                <a:latin typeface="+mn-lt"/>
              </a:rPr>
              <a:t>efficiently</a:t>
            </a:r>
            <a:r>
              <a:rPr lang="en-US" sz="2800" dirty="0">
                <a:solidFill>
                  <a:schemeClr val="accent6">
                    <a:lumMod val="50000"/>
                  </a:schemeClr>
                </a:solidFill>
                <a:latin typeface="+mn-lt"/>
              </a:rPr>
              <a:t>.</a:t>
            </a:r>
            <a:endParaRPr lang="en-US" sz="1400" dirty="0">
              <a:solidFill>
                <a:schemeClr val="accent6">
                  <a:lumMod val="50000"/>
                </a:schemeClr>
              </a:solidFill>
              <a:latin typeface="+mn-lt"/>
            </a:endParaRPr>
          </a:p>
          <a:p>
            <a:pPr>
              <a:spcAft>
                <a:spcPts val="1200"/>
              </a:spcAft>
            </a:pPr>
            <a:r>
              <a:rPr lang="en-US" sz="2800" dirty="0">
                <a:solidFill>
                  <a:schemeClr val="accent6">
                    <a:lumMod val="50000"/>
                  </a:schemeClr>
                </a:solidFill>
                <a:latin typeface="+mn-lt"/>
              </a:rPr>
              <a:t>Moves us away from perceptions, opinions, and assumptions about motivations or intentions</a:t>
            </a:r>
          </a:p>
          <a:p>
            <a:pPr>
              <a:spcAft>
                <a:spcPts val="1200"/>
              </a:spcAft>
            </a:pPr>
            <a:r>
              <a:rPr lang="en-US" sz="2800"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extLst>
              <p:ext uri="{D42A27DB-BD31-4B8C-83A1-F6EECF244321}">
                <p14:modId xmlns:p14="http://schemas.microsoft.com/office/powerpoint/2010/main" val="4097312885"/>
              </p:ext>
            </p:extLst>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2898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9797352" cy="845600"/>
          </a:xfrm>
        </p:spPr>
        <p:txBody>
          <a:bodyPr/>
          <a:lstStyle/>
          <a:p>
            <a:pPr algn="l"/>
            <a:r>
              <a:rPr lang="en-US" sz="4400"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extLst>
              <p:ext uri="{D42A27DB-BD31-4B8C-83A1-F6EECF244321}">
                <p14:modId xmlns:p14="http://schemas.microsoft.com/office/powerpoint/2010/main" val="650762052"/>
              </p:ext>
            </p:extLst>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spTree>
    <p:extLst>
      <p:ext uri="{BB962C8B-B14F-4D97-AF65-F5344CB8AC3E}">
        <p14:creationId xmlns:p14="http://schemas.microsoft.com/office/powerpoint/2010/main" val="3680143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FDE71-570E-724D-A79F-AC41240C0004}"/>
              </a:ext>
            </a:extLst>
          </p:cNvPr>
          <p:cNvSpPr>
            <a:spLocks noGrp="1"/>
          </p:cNvSpPr>
          <p:nvPr>
            <p:ph type="title"/>
          </p:nvPr>
        </p:nvSpPr>
        <p:spPr>
          <a:xfrm>
            <a:off x="208915" y="203991"/>
            <a:ext cx="9378000" cy="845600"/>
          </a:xfrm>
        </p:spPr>
        <p:txBody>
          <a:bodyPr/>
          <a:lstStyle/>
          <a:p>
            <a:r>
              <a:rPr lang="en-US" dirty="0"/>
              <a:t>What's the function?</a:t>
            </a:r>
          </a:p>
        </p:txBody>
      </p:sp>
      <p:pic>
        <p:nvPicPr>
          <p:cNvPr id="5" name="Picture 4">
            <a:extLst>
              <a:ext uri="{FF2B5EF4-FFF2-40B4-BE49-F238E27FC236}">
                <a16:creationId xmlns:a16="http://schemas.microsoft.com/office/drawing/2014/main" id="{4576E5D3-D578-F446-9A6B-D14E8AD2F388}"/>
              </a:ext>
            </a:extLst>
          </p:cNvPr>
          <p:cNvPicPr>
            <a:picLocks noChangeAspect="1"/>
          </p:cNvPicPr>
          <p:nvPr/>
        </p:nvPicPr>
        <p:blipFill rotWithShape="1">
          <a:blip r:embed="rId3"/>
          <a:srcRect l="58079" t="41898" r="8098" b="25748"/>
          <a:stretch/>
        </p:blipFill>
        <p:spPr>
          <a:xfrm>
            <a:off x="6755905" y="3715655"/>
            <a:ext cx="5333224" cy="2938353"/>
          </a:xfrm>
          <a:prstGeom prst="rect">
            <a:avLst/>
          </a:prstGeom>
          <a:ln w="19050">
            <a:solidFill>
              <a:schemeClr val="bg2"/>
            </a:solidFill>
          </a:ln>
        </p:spPr>
      </p:pic>
      <p:pic>
        <p:nvPicPr>
          <p:cNvPr id="6" name="Picture 5">
            <a:extLst>
              <a:ext uri="{FF2B5EF4-FFF2-40B4-BE49-F238E27FC236}">
                <a16:creationId xmlns:a16="http://schemas.microsoft.com/office/drawing/2014/main" id="{3814B8AD-CB7A-8745-A202-3DDC234CA0D2}"/>
              </a:ext>
            </a:extLst>
          </p:cNvPr>
          <p:cNvPicPr>
            <a:picLocks noChangeAspect="1"/>
          </p:cNvPicPr>
          <p:nvPr/>
        </p:nvPicPr>
        <p:blipFill rotWithShape="1">
          <a:blip r:embed="rId3"/>
          <a:srcRect l="33660" t="41847" r="43011" b="23366"/>
          <a:stretch/>
        </p:blipFill>
        <p:spPr>
          <a:xfrm>
            <a:off x="3535617" y="3715655"/>
            <a:ext cx="3220288" cy="2938353"/>
          </a:xfrm>
          <a:prstGeom prst="rect">
            <a:avLst/>
          </a:prstGeom>
          <a:ln w="19050">
            <a:solidFill>
              <a:schemeClr val="bg2"/>
            </a:solidFill>
          </a:ln>
        </p:spPr>
      </p:pic>
      <p:pic>
        <p:nvPicPr>
          <p:cNvPr id="9" name="Picture 8">
            <a:extLst>
              <a:ext uri="{FF2B5EF4-FFF2-40B4-BE49-F238E27FC236}">
                <a16:creationId xmlns:a16="http://schemas.microsoft.com/office/drawing/2014/main" id="{5C9BD004-F4F9-DF46-A017-DB09366B7358}"/>
              </a:ext>
            </a:extLst>
          </p:cNvPr>
          <p:cNvPicPr>
            <a:picLocks noChangeAspect="1"/>
          </p:cNvPicPr>
          <p:nvPr/>
        </p:nvPicPr>
        <p:blipFill rotWithShape="1">
          <a:blip r:embed="rId3"/>
          <a:srcRect l="55954" t="13850" r="9165" b="56899"/>
          <a:stretch/>
        </p:blipFill>
        <p:spPr>
          <a:xfrm>
            <a:off x="7084701" y="1065620"/>
            <a:ext cx="5004428" cy="2634006"/>
          </a:xfrm>
          <a:prstGeom prst="rect">
            <a:avLst/>
          </a:prstGeom>
          <a:ln w="19050">
            <a:solidFill>
              <a:schemeClr val="bg2"/>
            </a:solidFill>
          </a:ln>
        </p:spPr>
      </p:pic>
      <p:pic>
        <p:nvPicPr>
          <p:cNvPr id="10" name="Picture 9">
            <a:extLst>
              <a:ext uri="{FF2B5EF4-FFF2-40B4-BE49-F238E27FC236}">
                <a16:creationId xmlns:a16="http://schemas.microsoft.com/office/drawing/2014/main" id="{BFD5113F-754A-A04A-84B0-D87BF1E02639}"/>
              </a:ext>
            </a:extLst>
          </p:cNvPr>
          <p:cNvPicPr>
            <a:picLocks noChangeAspect="1"/>
          </p:cNvPicPr>
          <p:nvPr/>
        </p:nvPicPr>
        <p:blipFill rotWithShape="1">
          <a:blip r:embed="rId3"/>
          <a:srcRect l="28040" t="13251" r="45932" b="57473"/>
          <a:stretch/>
        </p:blipFill>
        <p:spPr>
          <a:xfrm>
            <a:off x="3353487" y="1065620"/>
            <a:ext cx="3731214" cy="2634006"/>
          </a:xfrm>
          <a:prstGeom prst="rect">
            <a:avLst/>
          </a:prstGeom>
          <a:ln w="19050">
            <a:solidFill>
              <a:schemeClr val="bg2"/>
            </a:solidFill>
          </a:ln>
        </p:spPr>
      </p:pic>
      <p:pic>
        <p:nvPicPr>
          <p:cNvPr id="11" name="Picture 10">
            <a:extLst>
              <a:ext uri="{FF2B5EF4-FFF2-40B4-BE49-F238E27FC236}">
                <a16:creationId xmlns:a16="http://schemas.microsoft.com/office/drawing/2014/main" id="{8593795D-66F4-4140-8B9F-9B22771B24E8}"/>
              </a:ext>
            </a:extLst>
          </p:cNvPr>
          <p:cNvPicPr>
            <a:picLocks noChangeAspect="1"/>
          </p:cNvPicPr>
          <p:nvPr/>
        </p:nvPicPr>
        <p:blipFill rotWithShape="1">
          <a:blip r:embed="rId3"/>
          <a:srcRect l="5532" t="13249" r="71457" b="57474"/>
          <a:stretch/>
        </p:blipFill>
        <p:spPr>
          <a:xfrm>
            <a:off x="39639" y="1065621"/>
            <a:ext cx="3298610" cy="2634006"/>
          </a:xfrm>
          <a:prstGeom prst="rect">
            <a:avLst/>
          </a:prstGeom>
          <a:ln w="19050">
            <a:solidFill>
              <a:schemeClr val="bg2"/>
            </a:solidFill>
          </a:ln>
        </p:spPr>
      </p:pic>
      <p:pic>
        <p:nvPicPr>
          <p:cNvPr id="7" name="Picture 6">
            <a:extLst>
              <a:ext uri="{FF2B5EF4-FFF2-40B4-BE49-F238E27FC236}">
                <a16:creationId xmlns:a16="http://schemas.microsoft.com/office/drawing/2014/main" id="{0C6FAE7B-49BC-5047-A104-14927D71E16E}"/>
              </a:ext>
            </a:extLst>
          </p:cNvPr>
          <p:cNvPicPr>
            <a:picLocks noChangeAspect="1"/>
          </p:cNvPicPr>
          <p:nvPr/>
        </p:nvPicPr>
        <p:blipFill rotWithShape="1">
          <a:blip r:embed="rId3"/>
          <a:srcRect l="4651" t="39896" r="69068" b="25056"/>
          <a:stretch/>
        </p:blipFill>
        <p:spPr>
          <a:xfrm>
            <a:off x="39639" y="3715656"/>
            <a:ext cx="3510464" cy="2938352"/>
          </a:xfrm>
          <a:prstGeom prst="rect">
            <a:avLst/>
          </a:prstGeom>
          <a:ln w="19050">
            <a:solidFill>
              <a:schemeClr val="bg2"/>
            </a:solidFill>
          </a:ln>
        </p:spPr>
      </p:pic>
      <p:pic>
        <p:nvPicPr>
          <p:cNvPr id="4" name="Picture 3">
            <a:extLst>
              <a:ext uri="{FF2B5EF4-FFF2-40B4-BE49-F238E27FC236}">
                <a16:creationId xmlns:a16="http://schemas.microsoft.com/office/drawing/2014/main" id="{74DBD18D-69C6-134C-A88A-AC923CD879B1}"/>
              </a:ext>
            </a:extLst>
          </p:cNvPr>
          <p:cNvPicPr>
            <a:picLocks noChangeAspect="1"/>
          </p:cNvPicPr>
          <p:nvPr/>
        </p:nvPicPr>
        <p:blipFill rotWithShape="1">
          <a:blip r:embed="rId3"/>
          <a:srcRect l="4528" t="5013" r="44257" b="86714"/>
          <a:stretch/>
        </p:blipFill>
        <p:spPr>
          <a:xfrm rot="21421162">
            <a:off x="9354" y="6456656"/>
            <a:ext cx="3510464" cy="451101"/>
          </a:xfrm>
          <a:prstGeom prst="rect">
            <a:avLst/>
          </a:prstGeom>
        </p:spPr>
      </p:pic>
    </p:spTree>
    <p:extLst>
      <p:ext uri="{BB962C8B-B14F-4D97-AF65-F5344CB8AC3E}">
        <p14:creationId xmlns:p14="http://schemas.microsoft.com/office/powerpoint/2010/main" val="1481881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EF20A-D297-43DD-896E-76B4BAE0411E}"/>
              </a:ext>
            </a:extLst>
          </p:cNvPr>
          <p:cNvSpPr>
            <a:spLocks noGrp="1"/>
          </p:cNvSpPr>
          <p:nvPr>
            <p:ph type="title"/>
          </p:nvPr>
        </p:nvSpPr>
        <p:spPr>
          <a:xfrm>
            <a:off x="270909" y="254779"/>
            <a:ext cx="9378000" cy="845600"/>
          </a:xfrm>
        </p:spPr>
        <p:txBody>
          <a:bodyPr/>
          <a:lstStyle/>
          <a:p>
            <a:r>
              <a:rPr lang="en-US" dirty="0">
                <a:solidFill>
                  <a:schemeClr val="bg1"/>
                </a:solidFill>
              </a:rPr>
              <a:t>REINFORCEMENT &amp; PUNISHMENT</a:t>
            </a:r>
          </a:p>
        </p:txBody>
      </p:sp>
      <p:graphicFrame>
        <p:nvGraphicFramePr>
          <p:cNvPr id="5" name="Diagram 4">
            <a:extLst>
              <a:ext uri="{FF2B5EF4-FFF2-40B4-BE49-F238E27FC236}">
                <a16:creationId xmlns:a16="http://schemas.microsoft.com/office/drawing/2014/main" id="{671FC51B-71DC-4417-868E-BB2B983C3BAE}"/>
              </a:ext>
            </a:extLst>
          </p:cNvPr>
          <p:cNvGraphicFramePr/>
          <p:nvPr>
            <p:extLst>
              <p:ext uri="{D42A27DB-BD31-4B8C-83A1-F6EECF244321}">
                <p14:modId xmlns:p14="http://schemas.microsoft.com/office/powerpoint/2010/main" val="2641729217"/>
              </p:ext>
            </p:extLst>
          </p:nvPr>
        </p:nvGraphicFramePr>
        <p:xfrm>
          <a:off x="859660" y="1035823"/>
          <a:ext cx="10160000" cy="541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695D75-697C-66B2-4F27-67A9B1F4CBAF}"/>
              </a:ext>
            </a:extLst>
          </p:cNvPr>
          <p:cNvSpPr txBox="1"/>
          <p:nvPr/>
        </p:nvSpPr>
        <p:spPr>
          <a:xfrm>
            <a:off x="3594540" y="5625694"/>
            <a:ext cx="4690240" cy="1015663"/>
          </a:xfrm>
          <a:prstGeom prst="rect">
            <a:avLst/>
          </a:prstGeom>
          <a:noFill/>
          <a:ln>
            <a:solidFill>
              <a:schemeClr val="accent5">
                <a:lumMod val="20000"/>
                <a:lumOff val="80000"/>
              </a:schemeClr>
            </a:solidFill>
          </a:ln>
        </p:spPr>
        <p:txBody>
          <a:bodyPr wrap="square" rtlCol="0">
            <a:spAutoFit/>
          </a:bodyPr>
          <a:lstStyle/>
          <a:p>
            <a:r>
              <a:rPr lang="en-US" sz="2000" dirty="0">
                <a:solidFill>
                  <a:schemeClr val="bg1"/>
                </a:solidFill>
              </a:rPr>
              <a:t>The only way to know if a consequence was a punishment or reinforcement is to look at future behavior.</a:t>
            </a:r>
          </a:p>
        </p:txBody>
      </p:sp>
    </p:spTree>
    <p:extLst>
      <p:ext uri="{BB962C8B-B14F-4D97-AF65-F5344CB8AC3E}">
        <p14:creationId xmlns:p14="http://schemas.microsoft.com/office/powerpoint/2010/main" val="40720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5A015B9-2941-784E-9462-D78A4531A42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D707F9F-F150-B843-8666-BEC26BE7660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2B5AAF37-CFCE-374E-9E21-885AAC59FFC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1C6E067-4156-3445-AF6C-36FD1EFAE2B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11A819-A14E-A548-B6AE-67661EE9F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76D91E3-A2C7-0A4A-9A08-99B4BC1287D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pic>
        <p:nvPicPr>
          <p:cNvPr id="6" name="Picture 5">
            <a:extLst>
              <a:ext uri="{FF2B5EF4-FFF2-40B4-BE49-F238E27FC236}">
                <a16:creationId xmlns:a16="http://schemas.microsoft.com/office/drawing/2014/main" id="{03C84FEE-42A8-7E4F-BBA2-8242D08708B5}"/>
              </a:ext>
            </a:extLst>
          </p:cNvPr>
          <p:cNvPicPr>
            <a:picLocks noChangeAspect="1"/>
          </p:cNvPicPr>
          <p:nvPr/>
        </p:nvPicPr>
        <p:blipFill rotWithShape="1">
          <a:blip r:embed="rId3"/>
          <a:srcRect l="22607" t="16464" r="18776" b="15253"/>
          <a:stretch/>
        </p:blipFill>
        <p:spPr>
          <a:xfrm>
            <a:off x="10928231" y="5768611"/>
            <a:ext cx="1135955" cy="1089389"/>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2800" i="1" dirty="0">
                <a:solidFill>
                  <a:schemeClr val="accent6">
                    <a:lumMod val="50000"/>
                  </a:schemeClr>
                </a:solidFill>
              </a:rPr>
              <a:t>“Latanya,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buClrTx/>
              <a:buSzTx/>
            </a:pPr>
            <a:r>
              <a:rPr lang="en-US" sz="2800" i="1" dirty="0">
                <a:solidFill>
                  <a:schemeClr val="accent6">
                    <a:lumMod val="50000"/>
                  </a:schemeClr>
                </a:solidFill>
              </a:rPr>
              <a:t>“Phebe, I’m taking your book away because you obviously aren’t ready to learn.”</a:t>
            </a:r>
            <a:endParaRPr lang="en-US" sz="2800" dirty="0"/>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272761"/>
            <a:ext cx="6184725" cy="2659409"/>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1" algn="ctr">
              <a:spcBef>
                <a:spcPct val="20000"/>
              </a:spcBef>
              <a:defRPr/>
            </a:pPr>
            <a:r>
              <a:rPr lang="en-US" sz="2800" i="1" dirty="0">
                <a:solidFill>
                  <a:schemeClr val="accent6">
                    <a:lumMod val="50000"/>
                  </a:schemeClr>
                </a:solidFill>
              </a:rPr>
              <a:t>“You want my attention?! I’ll show you attention…</a:t>
            </a:r>
          </a:p>
          <a:p>
            <a:pPr lvl="1" algn="ctr">
              <a:spcBef>
                <a:spcPct val="20000"/>
              </a:spcBef>
              <a:defRPr/>
            </a:pPr>
            <a:r>
              <a:rPr lang="en-US" sz="2800" i="1" dirty="0">
                <a:solidFill>
                  <a:schemeClr val="accent6">
                    <a:lumMod val="50000"/>
                  </a:schemeClr>
                </a:solidFill>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Why are these </a:t>
            </a:r>
          </a:p>
          <a:p>
            <a:pPr algn="ctr"/>
            <a:r>
              <a:rPr lang="en-US" sz="2800" b="1" dirty="0"/>
              <a:t>NON-examples </a:t>
            </a:r>
            <a:r>
              <a:rPr lang="en-US" sz="2800" dirty="0"/>
              <a:t>of a </a:t>
            </a:r>
          </a:p>
          <a:p>
            <a:pPr algn="ctr"/>
            <a:r>
              <a:rPr lang="en-US" sz="2800" dirty="0"/>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t="6165"/>
          <a:stretch/>
        </p:blipFill>
        <p:spPr>
          <a:xfrm>
            <a:off x="5317877" y="2403630"/>
            <a:ext cx="6829445" cy="3285175"/>
          </a:xfrm>
          <a:prstGeom prst="rect">
            <a:avLst/>
          </a:prstGeom>
          <a:noFill/>
          <a:ln>
            <a:noFill/>
          </a:ln>
        </p:spPr>
      </p:pic>
      <p:pic>
        <p:nvPicPr>
          <p:cNvPr id="5" name="Picture 4">
            <a:extLst>
              <a:ext uri="{FF2B5EF4-FFF2-40B4-BE49-F238E27FC236}">
                <a16:creationId xmlns:a16="http://schemas.microsoft.com/office/drawing/2014/main" id="{B71BBFE6-CBFC-1E5E-8804-4D854E4E72F9}"/>
              </a:ext>
            </a:extLst>
          </p:cNvPr>
          <p:cNvPicPr>
            <a:picLocks noChangeAspect="1"/>
          </p:cNvPicPr>
          <p:nvPr/>
        </p:nvPicPr>
        <p:blipFill>
          <a:blip r:embed="rId4"/>
          <a:stretch>
            <a:fillRect/>
          </a:stretch>
        </p:blipFill>
        <p:spPr>
          <a:xfrm>
            <a:off x="164311" y="2125812"/>
            <a:ext cx="5084505" cy="3840813"/>
          </a:xfrm>
          <a:prstGeom prst="rect">
            <a:avLst/>
          </a:prstGeom>
        </p:spPr>
      </p:pic>
      <p:sp>
        <p:nvSpPr>
          <p:cNvPr id="8" name="Title 7">
            <a:extLst>
              <a:ext uri="{FF2B5EF4-FFF2-40B4-BE49-F238E27FC236}">
                <a16:creationId xmlns:a16="http://schemas.microsoft.com/office/drawing/2014/main" id="{EF89724E-E0C1-05A0-31F4-B72F58770713}"/>
              </a:ext>
            </a:extLst>
          </p:cNvPr>
          <p:cNvSpPr>
            <a:spLocks noGrp="1"/>
          </p:cNvSpPr>
          <p:nvPr>
            <p:ph type="title"/>
          </p:nvPr>
        </p:nvSpPr>
        <p:spPr>
          <a:xfrm>
            <a:off x="297180" y="467463"/>
            <a:ext cx="11850141" cy="845600"/>
          </a:xfrm>
        </p:spPr>
        <p:txBody>
          <a:bodyPr/>
          <a:lstStyle/>
          <a:p>
            <a:r>
              <a:rPr lang="en-US" sz="4000" i="1" dirty="0"/>
              <a:t>Developing a Continuum to Respond to Behavior Errors</a:t>
            </a:r>
            <a:endParaRPr lang="en-US" dirty="0"/>
          </a:p>
        </p:txBody>
      </p:sp>
    </p:spTree>
    <p:extLst>
      <p:ext uri="{BB962C8B-B14F-4D97-AF65-F5344CB8AC3E}">
        <p14:creationId xmlns:p14="http://schemas.microsoft.com/office/powerpoint/2010/main" val="377771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9A4CF-EA61-FD42-9C08-2D6827456219}"/>
              </a:ext>
            </a:extLst>
          </p:cNvPr>
          <p:cNvSpPr>
            <a:spLocks noGrp="1"/>
          </p:cNvSpPr>
          <p:nvPr>
            <p:ph type="title"/>
          </p:nvPr>
        </p:nvSpPr>
        <p:spPr>
          <a:xfrm>
            <a:off x="409311" y="355984"/>
            <a:ext cx="11031321" cy="845600"/>
          </a:xfrm>
        </p:spPr>
        <p:txBody>
          <a:bodyPr/>
          <a:lstStyle/>
          <a:p>
            <a:r>
              <a:rPr lang="en-US" dirty="0">
                <a:solidFill>
                  <a:schemeClr val="bg1"/>
                </a:solidFill>
              </a:rPr>
              <a:t>Critical Features of a </a:t>
            </a:r>
            <a:br>
              <a:rPr lang="en-US" dirty="0">
                <a:solidFill>
                  <a:schemeClr val="bg1"/>
                </a:solidFill>
              </a:rPr>
            </a:br>
            <a:r>
              <a:rPr lang="en-US" dirty="0">
                <a:solidFill>
                  <a:schemeClr val="bg1"/>
                </a:solidFill>
              </a:rPr>
              <a:t>Continuum to Respond to Behavior Errors</a:t>
            </a:r>
          </a:p>
        </p:txBody>
      </p:sp>
      <p:sp>
        <p:nvSpPr>
          <p:cNvPr id="4" name="Content Placeholder 2">
            <a:extLst>
              <a:ext uri="{FF2B5EF4-FFF2-40B4-BE49-F238E27FC236}">
                <a16:creationId xmlns:a16="http://schemas.microsoft.com/office/drawing/2014/main" id="{800211FB-C613-7E4B-B24F-AA4E464EFB4D}"/>
              </a:ext>
            </a:extLst>
          </p:cNvPr>
          <p:cNvSpPr txBox="1">
            <a:spLocks/>
          </p:cNvSpPr>
          <p:nvPr/>
        </p:nvSpPr>
        <p:spPr bwMode="auto">
          <a:xfrm>
            <a:off x="1072516" y="1940300"/>
            <a:ext cx="10368116" cy="39925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Relate to the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function</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 of the behavior!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Align with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clearly defined school-wide expectations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 as one component of a larger system of behavior change for the student.</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Teaching expectations</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Acknowledging appropriate behaviors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System of support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exists including review, teaching, and monitoring of current responses to problem behavior</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p:txBody>
      </p:sp>
    </p:spTree>
    <p:extLst>
      <p:ext uri="{BB962C8B-B14F-4D97-AF65-F5344CB8AC3E}">
        <p14:creationId xmlns:p14="http://schemas.microsoft.com/office/powerpoint/2010/main" val="3861795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Clearly Defined Behaviors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sp>
        <p:nvSpPr>
          <p:cNvPr id="12" name="TextBox 11">
            <a:extLst>
              <a:ext uri="{FF2B5EF4-FFF2-40B4-BE49-F238E27FC236}">
                <a16:creationId xmlns:a16="http://schemas.microsoft.com/office/drawing/2014/main" id="{150DCD1F-7AEB-AE45-A7EF-78D2A5175FA5}"/>
              </a:ext>
            </a:extLst>
          </p:cNvPr>
          <p:cNvSpPr txBox="1"/>
          <p:nvPr/>
        </p:nvSpPr>
        <p:spPr>
          <a:xfrm>
            <a:off x="652681" y="2082334"/>
            <a:ext cx="10286333"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3200" dirty="0"/>
          </a:p>
          <a:p>
            <a:pPr algn="ctr"/>
            <a:r>
              <a:rPr lang="en-US" sz="3200" dirty="0"/>
              <a:t>There are 3 important videos linked on the Website to provide an in-depth understanding of this critical content to share with your team. </a:t>
            </a:r>
          </a:p>
          <a:p>
            <a:pPr algn="ctr"/>
            <a:endParaRPr lang="en-US" sz="3200" dirty="0"/>
          </a:p>
          <a:p>
            <a:pPr algn="ctr"/>
            <a:r>
              <a:rPr lang="en-US" sz="3200" dirty="0"/>
              <a:t>How can you plan for your team to watch/discuss those videos and action plan accordingly?</a:t>
            </a:r>
          </a:p>
          <a:p>
            <a:endParaRPr lang="en-US" sz="3200" dirty="0"/>
          </a:p>
          <a:p>
            <a:endParaRPr lang="en-US" sz="3200" dirty="0"/>
          </a:p>
        </p:txBody>
      </p:sp>
    </p:spTree>
    <p:extLst>
      <p:ext uri="{BB962C8B-B14F-4D97-AF65-F5344CB8AC3E}">
        <p14:creationId xmlns:p14="http://schemas.microsoft.com/office/powerpoint/2010/main" val="879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and Zoom log in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9</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1" name="Picture 51">
            <a:extLst>
              <a:ext uri="{FF2B5EF4-FFF2-40B4-BE49-F238E27FC236}">
                <a16:creationId xmlns:a16="http://schemas.microsoft.com/office/drawing/2014/main" id="{1833E945-42FE-4DF4-A57F-6E07678ED11B}"/>
              </a:ext>
            </a:extLst>
          </p:cNvPr>
          <p:cNvPicPr>
            <a:picLocks noChangeAspect="1"/>
          </p:cNvPicPr>
          <p:nvPr/>
        </p:nvPicPr>
        <p:blipFill>
          <a:blip r:embed="rId3"/>
          <a:srcRect/>
          <a:stretch/>
        </p:blipFill>
        <p:spPr>
          <a:xfrm>
            <a:off x="1252672" y="2142901"/>
            <a:ext cx="3088809" cy="3107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09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481107" y="143165"/>
            <a:ext cx="9378000" cy="845600"/>
          </a:xfrm>
          <a:noFill/>
        </p:spPr>
        <p:txBody>
          <a:bodyPr>
            <a:noAutofit/>
          </a:bodyPr>
          <a:lstStyle/>
          <a:p>
            <a:r>
              <a:rPr lang="en-US" sz="3500" b="1" dirty="0">
                <a:solidFill>
                  <a:schemeClr val="bg1"/>
                </a:solidFill>
              </a:rPr>
              <a:t>Clearly Defined Behaviors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4561683" y="2130066"/>
            <a:ext cx="3706350" cy="3531348"/>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Minor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classroom</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frequent, low intensity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8268033" y="2130065"/>
            <a:ext cx="3706350" cy="3531349"/>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Major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office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in-frequent, high intensity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4561683" y="1103990"/>
            <a:ext cx="7275156" cy="994451"/>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Organize your responses around those that are classroom managed &amp; those that are office managed</a:t>
            </a:r>
          </a:p>
        </p:txBody>
      </p:sp>
      <p:sp>
        <p:nvSpPr>
          <p:cNvPr id="13" name="Rounded Rectangle 12">
            <a:extLst>
              <a:ext uri="{FF2B5EF4-FFF2-40B4-BE49-F238E27FC236}">
                <a16:creationId xmlns:a16="http://schemas.microsoft.com/office/drawing/2014/main" id="{B4AFD171-39A1-3B46-9BBA-8FA0DDA9DF5C}"/>
              </a:ext>
            </a:extLst>
          </p:cNvPr>
          <p:cNvSpPr/>
          <p:nvPr/>
        </p:nvSpPr>
        <p:spPr>
          <a:xfrm>
            <a:off x="481107" y="2003319"/>
            <a:ext cx="2888491"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 name="Rounded Rectangle 13">
            <a:extLst>
              <a:ext uri="{FF2B5EF4-FFF2-40B4-BE49-F238E27FC236}">
                <a16:creationId xmlns:a16="http://schemas.microsoft.com/office/drawing/2014/main" id="{46376DA6-D6D8-7B4D-81E6-232087150B3C}"/>
              </a:ext>
            </a:extLst>
          </p:cNvPr>
          <p:cNvSpPr/>
          <p:nvPr/>
        </p:nvSpPr>
        <p:spPr>
          <a:xfrm>
            <a:off x="622448" y="1184039"/>
            <a:ext cx="258544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Clearly Defined B</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ehaviors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5" name="Rounded Rectangle 14">
            <a:extLst>
              <a:ext uri="{FF2B5EF4-FFF2-40B4-BE49-F238E27FC236}">
                <a16:creationId xmlns:a16="http://schemas.microsoft.com/office/drawing/2014/main" id="{F5C9AA23-36C4-0746-BBA1-7E8063156152}"/>
              </a:ext>
            </a:extLst>
          </p:cNvPr>
          <p:cNvSpPr/>
          <p:nvPr/>
        </p:nvSpPr>
        <p:spPr>
          <a:xfrm>
            <a:off x="466780" y="4710883"/>
            <a:ext cx="2806997" cy="1372478"/>
          </a:xfrm>
          <a:prstGeom prst="roundRect">
            <a:avLst/>
          </a:prstGeom>
          <a:solidFill>
            <a:schemeClr val="accent4">
              <a:lumMod val="20000"/>
              <a:lumOff val="80000"/>
              <a:alpha val="39631"/>
            </a:schemeClr>
          </a:solidFill>
          <a:ln w="952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Communication &amp; Data Review</a:t>
            </a:r>
          </a:p>
        </p:txBody>
      </p:sp>
      <p:sp>
        <p:nvSpPr>
          <p:cNvPr id="3" name="Right Arrow 2">
            <a:extLst>
              <a:ext uri="{FF2B5EF4-FFF2-40B4-BE49-F238E27FC236}">
                <a16:creationId xmlns:a16="http://schemas.microsoft.com/office/drawing/2014/main" id="{B4117D57-49B7-0F40-A709-E132733A9405}"/>
              </a:ext>
            </a:extLst>
          </p:cNvPr>
          <p:cNvSpPr/>
          <p:nvPr/>
        </p:nvSpPr>
        <p:spPr>
          <a:xfrm>
            <a:off x="3740439" y="1288460"/>
            <a:ext cx="6595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pic>
        <p:nvPicPr>
          <p:cNvPr id="16" name="Content Placeholder 6">
            <a:extLst>
              <a:ext uri="{FF2B5EF4-FFF2-40B4-BE49-F238E27FC236}">
                <a16:creationId xmlns:a16="http://schemas.microsoft.com/office/drawing/2014/main" id="{5F1B0599-7BC1-BA40-8301-4161A165309A}"/>
              </a:ext>
            </a:extLst>
          </p:cNvPr>
          <p:cNvPicPr>
            <a:picLocks noChangeAspect="1"/>
          </p:cNvPicPr>
          <p:nvPr/>
        </p:nvPicPr>
        <p:blipFill rotWithShape="1">
          <a:blip r:embed="rId3"/>
          <a:srcRect t="13102"/>
          <a:stretch/>
        </p:blipFill>
        <p:spPr>
          <a:xfrm>
            <a:off x="3530930" y="2213666"/>
            <a:ext cx="4738385" cy="3540344"/>
          </a:xfrm>
          <a:prstGeom prst="rect">
            <a:avLst/>
          </a:prstGeom>
          <a:solidFill>
            <a:schemeClr val="lt1"/>
          </a:solidFill>
          <a:ln w="76200" cap="flat" cmpd="sng" algn="ctr">
            <a:solidFill>
              <a:schemeClr val="accent5"/>
            </a:solidFill>
            <a:prstDash val="solid"/>
          </a:ln>
          <a:effectLst/>
        </p:spPr>
      </p:pic>
      <p:pic>
        <p:nvPicPr>
          <p:cNvPr id="17" name="Picture 2">
            <a:extLst>
              <a:ext uri="{FF2B5EF4-FFF2-40B4-BE49-F238E27FC236}">
                <a16:creationId xmlns:a16="http://schemas.microsoft.com/office/drawing/2014/main" id="{BF0DEF21-DA82-844C-B001-25392F28ADB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707"/>
          <a:stretch/>
        </p:blipFill>
        <p:spPr bwMode="auto">
          <a:xfrm>
            <a:off x="8430648" y="2213666"/>
            <a:ext cx="3728676" cy="4234337"/>
          </a:xfrm>
          <a:prstGeom prst="rect">
            <a:avLst/>
          </a:prstGeom>
          <a:noFill/>
          <a:ln w="76200">
            <a:solidFill>
              <a:schemeClr val="accent5"/>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869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Definition</a:t>
            </a:r>
            <a:br>
              <a:rPr lang="en-US" dirty="0">
                <a:solidFill>
                  <a:schemeClr val="bg1"/>
                </a:solidFill>
              </a:rPr>
            </a:br>
            <a:r>
              <a:rPr lang="en-US" dirty="0">
                <a:solidFill>
                  <a:schemeClr val="bg1"/>
                </a:solidFill>
              </a:rPr>
              <a:t>Sample</a:t>
            </a:r>
          </a:p>
        </p:txBody>
      </p:sp>
      <p:pic>
        <p:nvPicPr>
          <p:cNvPr id="5" name="Picture 4">
            <a:extLst>
              <a:ext uri="{FF2B5EF4-FFF2-40B4-BE49-F238E27FC236}">
                <a16:creationId xmlns:a16="http://schemas.microsoft.com/office/drawing/2014/main" id="{BDEE6429-577B-0AF1-0654-513487123DDC}"/>
              </a:ext>
            </a:extLst>
          </p:cNvPr>
          <p:cNvPicPr>
            <a:picLocks noChangeAspect="1"/>
          </p:cNvPicPr>
          <p:nvPr/>
        </p:nvPicPr>
        <p:blipFill>
          <a:blip r:embed="rId3"/>
          <a:stretch>
            <a:fillRect/>
          </a:stretch>
        </p:blipFill>
        <p:spPr>
          <a:xfrm>
            <a:off x="6486561" y="228600"/>
            <a:ext cx="5434929" cy="6508598"/>
          </a:xfrm>
          <a:prstGeom prst="rect">
            <a:avLst/>
          </a:prstGeom>
        </p:spPr>
      </p:pic>
      <p:pic>
        <p:nvPicPr>
          <p:cNvPr id="7" name="Picture 6">
            <a:extLst>
              <a:ext uri="{FF2B5EF4-FFF2-40B4-BE49-F238E27FC236}">
                <a16:creationId xmlns:a16="http://schemas.microsoft.com/office/drawing/2014/main" id="{F6C11FF3-849A-4973-1C6B-05A6D54BEC2E}"/>
              </a:ext>
            </a:extLst>
          </p:cNvPr>
          <p:cNvPicPr>
            <a:picLocks noChangeAspect="1"/>
          </p:cNvPicPr>
          <p:nvPr/>
        </p:nvPicPr>
        <p:blipFill>
          <a:blip r:embed="rId4"/>
          <a:srcRect/>
          <a:stretch/>
        </p:blipFill>
        <p:spPr>
          <a:xfrm>
            <a:off x="331927" y="1657020"/>
            <a:ext cx="5764073" cy="4972380"/>
          </a:xfrm>
          <a:prstGeom prst="rect">
            <a:avLst/>
          </a:prstGeom>
        </p:spPr>
      </p:pic>
    </p:spTree>
    <p:extLst>
      <p:ext uri="{BB962C8B-B14F-4D97-AF65-F5344CB8AC3E}">
        <p14:creationId xmlns:p14="http://schemas.microsoft.com/office/powerpoint/2010/main" val="2688323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Flow Chart</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693CF403-8473-4C4C-A680-DA02F3B4075F}"/>
              </a:ext>
            </a:extLst>
          </p:cNvPr>
          <p:cNvSpPr/>
          <p:nvPr/>
        </p:nvSpPr>
        <p:spPr>
          <a:xfrm>
            <a:off x="4186915" y="2099346"/>
            <a:ext cx="3405387" cy="38696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Staff Responses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responses linked to various levels of behavior and a process for both classroom and office managed behavior that is clear to both staff and students. </a:t>
            </a:r>
          </a:p>
        </p:txBody>
      </p:sp>
      <p:sp>
        <p:nvSpPr>
          <p:cNvPr id="13" name="Rounded Rectangle 12">
            <a:extLst>
              <a:ext uri="{FF2B5EF4-FFF2-40B4-BE49-F238E27FC236}">
                <a16:creationId xmlns:a16="http://schemas.microsoft.com/office/drawing/2014/main" id="{E64A7DE0-EF21-E744-BBC2-76D8239DF8A1}"/>
              </a:ext>
            </a:extLst>
          </p:cNvPr>
          <p:cNvSpPr/>
          <p:nvPr/>
        </p:nvSpPr>
        <p:spPr>
          <a:xfrm>
            <a:off x="7583887" y="2076287"/>
            <a:ext cx="3451754" cy="3832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Behavior Tracking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what information is tracked at which points and where that data will be collected and housed.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D981391C-D6C4-8B4A-B001-368BD0047A09}"/>
              </a:ext>
            </a:extLst>
          </p:cNvPr>
          <p:cNvSpPr/>
          <p:nvPr/>
        </p:nvSpPr>
        <p:spPr>
          <a:xfrm>
            <a:off x="4148964" y="949570"/>
            <a:ext cx="7093659" cy="1115188"/>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Clearly outline process for responding to behavior as well as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how we track student/staff behavior</a:t>
            </a:r>
          </a:p>
        </p:txBody>
      </p:sp>
      <p:sp>
        <p:nvSpPr>
          <p:cNvPr id="15" name="Right Arrow 14">
            <a:extLst>
              <a:ext uri="{FF2B5EF4-FFF2-40B4-BE49-F238E27FC236}">
                <a16:creationId xmlns:a16="http://schemas.microsoft.com/office/drawing/2014/main" id="{010AB893-6365-0D45-B5D5-347939431410}"/>
              </a:ext>
            </a:extLst>
          </p:cNvPr>
          <p:cNvSpPr/>
          <p:nvPr/>
        </p:nvSpPr>
        <p:spPr>
          <a:xfrm>
            <a:off x="3516923" y="1377732"/>
            <a:ext cx="6320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6" name="Picture 3">
            <a:extLst>
              <a:ext uri="{FF2B5EF4-FFF2-40B4-BE49-F238E27FC236}">
                <a16:creationId xmlns:a16="http://schemas.microsoft.com/office/drawing/2014/main" id="{7B3D30A4-B342-9740-9CA6-FD07C9208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576" y="2131747"/>
            <a:ext cx="7031047" cy="4633960"/>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78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31393 0.01481 " pathEditMode="relative" ptsTypes="AA">
                                      <p:cBhvr>
                                        <p:cTn id="6" dur="2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1393 0.01481 " pathEditMode="relative" ptsTypes="AA">
                                      <p:cBhvr>
                                        <p:cTn id="8" dur="2000" fill="hold"/>
                                        <p:tgtEl>
                                          <p:spTgt spid="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31393 0.01481 " pathEditMode="relative" ptsTypes="AA">
                                      <p:cBhvr>
                                        <p:cTn id="10" dur="2000" fill="hold"/>
                                        <p:tgtEl>
                                          <p:spTgt spid="10"/>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FLOW Chart </a:t>
            </a:r>
            <a:br>
              <a:rPr lang="en-US" dirty="0">
                <a:solidFill>
                  <a:schemeClr val="bg1"/>
                </a:solidFill>
              </a:rPr>
            </a:br>
            <a:r>
              <a:rPr lang="en-US" dirty="0">
                <a:solidFill>
                  <a:schemeClr val="bg1"/>
                </a:solidFill>
              </a:rPr>
              <a:t>Sample</a:t>
            </a:r>
          </a:p>
        </p:txBody>
      </p:sp>
      <p:pic>
        <p:nvPicPr>
          <p:cNvPr id="4" name="Picture 3">
            <a:extLst>
              <a:ext uri="{FF2B5EF4-FFF2-40B4-BE49-F238E27FC236}">
                <a16:creationId xmlns:a16="http://schemas.microsoft.com/office/drawing/2014/main" id="{60D814E7-8DD9-A238-27FF-6FDACCCF995E}"/>
              </a:ext>
            </a:extLst>
          </p:cNvPr>
          <p:cNvPicPr>
            <a:picLocks noChangeAspect="1"/>
          </p:cNvPicPr>
          <p:nvPr/>
        </p:nvPicPr>
        <p:blipFill>
          <a:blip r:embed="rId3"/>
          <a:stretch>
            <a:fillRect/>
          </a:stretch>
        </p:blipFill>
        <p:spPr>
          <a:xfrm>
            <a:off x="3440430" y="140285"/>
            <a:ext cx="8606790" cy="6534309"/>
          </a:xfrm>
          <a:prstGeom prst="rect">
            <a:avLst/>
          </a:prstGeom>
        </p:spPr>
      </p:pic>
    </p:spTree>
    <p:extLst>
      <p:ext uri="{BB962C8B-B14F-4D97-AF65-F5344CB8AC3E}">
        <p14:creationId xmlns:p14="http://schemas.microsoft.com/office/powerpoint/2010/main" val="128838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373CC-EF79-D984-FB54-3B81F96DB9A6}"/>
              </a:ext>
            </a:extLst>
          </p:cNvPr>
          <p:cNvPicPr>
            <a:picLocks noChangeAspect="1"/>
          </p:cNvPicPr>
          <p:nvPr/>
        </p:nvPicPr>
        <p:blipFill>
          <a:blip r:embed="rId3"/>
          <a:stretch>
            <a:fillRect/>
          </a:stretch>
        </p:blipFill>
        <p:spPr>
          <a:xfrm>
            <a:off x="391864" y="729074"/>
            <a:ext cx="5082608" cy="5669280"/>
          </a:xfrm>
          <a:prstGeom prst="rect">
            <a:avLst/>
          </a:prstGeom>
        </p:spPr>
      </p:pic>
      <p:pic>
        <p:nvPicPr>
          <p:cNvPr id="6" name="Picture 5">
            <a:extLst>
              <a:ext uri="{FF2B5EF4-FFF2-40B4-BE49-F238E27FC236}">
                <a16:creationId xmlns:a16="http://schemas.microsoft.com/office/drawing/2014/main" id="{6C62BF79-4E99-8582-E81F-6BB30C94E0DD}"/>
              </a:ext>
            </a:extLst>
          </p:cNvPr>
          <p:cNvPicPr>
            <a:picLocks noChangeAspect="1"/>
          </p:cNvPicPr>
          <p:nvPr/>
        </p:nvPicPr>
        <p:blipFill>
          <a:blip r:embed="rId4"/>
          <a:stretch>
            <a:fillRect/>
          </a:stretch>
        </p:blipFill>
        <p:spPr>
          <a:xfrm>
            <a:off x="5903280" y="1472024"/>
            <a:ext cx="6148316" cy="4546290"/>
          </a:xfrm>
          <a:prstGeom prst="rect">
            <a:avLst/>
          </a:prstGeom>
        </p:spPr>
      </p:pic>
    </p:spTree>
    <p:extLst>
      <p:ext uri="{BB962C8B-B14F-4D97-AF65-F5344CB8AC3E}">
        <p14:creationId xmlns:p14="http://schemas.microsoft.com/office/powerpoint/2010/main" val="84703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Referral Form</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Consistent Management &amp; Tracking of Behaviors</a:t>
            </a:r>
          </a:p>
        </p:txBody>
      </p:sp>
      <p:sp>
        <p:nvSpPr>
          <p:cNvPr id="12" name="Rounded Rectangle 11">
            <a:extLst>
              <a:ext uri="{FF2B5EF4-FFF2-40B4-BE49-F238E27FC236}">
                <a16:creationId xmlns:a16="http://schemas.microsoft.com/office/drawing/2014/main" id="{F4FF6CD7-080B-5045-A727-5DB7E61FF788}"/>
              </a:ext>
            </a:extLst>
          </p:cNvPr>
          <p:cNvSpPr/>
          <p:nvPr/>
        </p:nvSpPr>
        <p:spPr>
          <a:xfrm>
            <a:off x="194565" y="2070975"/>
            <a:ext cx="3459053"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Referral Form(s)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Develop referral forms with adequate specificity to support data-based decision making at the universal level.</a:t>
            </a:r>
          </a:p>
        </p:txBody>
      </p:sp>
      <p:sp>
        <p:nvSpPr>
          <p:cNvPr id="13" name="Rounded Rectangle 12">
            <a:extLst>
              <a:ext uri="{FF2B5EF4-FFF2-40B4-BE49-F238E27FC236}">
                <a16:creationId xmlns:a16="http://schemas.microsoft.com/office/drawing/2014/main" id="{A2FA3899-F0D0-C046-A600-513979BB735C}"/>
              </a:ext>
            </a:extLst>
          </p:cNvPr>
          <p:cNvSpPr/>
          <p:nvPr/>
        </p:nvSpPr>
        <p:spPr>
          <a:xfrm>
            <a:off x="3653618" y="2070975"/>
            <a:ext cx="3731919"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System to Support Fidelity</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Ensure language is consistent with behavior definitions and flow chart, form can be completed quickly, and staff are trained and supported with use.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9EE18A5F-85F2-334E-84F3-9A5C0F26378C}"/>
              </a:ext>
            </a:extLst>
          </p:cNvPr>
          <p:cNvSpPr/>
          <p:nvPr/>
        </p:nvSpPr>
        <p:spPr>
          <a:xfrm>
            <a:off x="323557" y="1028429"/>
            <a:ext cx="6848128" cy="1044850"/>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Clearly outline a system for tracking behavioral infractions that will support decision making.</a:t>
            </a:r>
          </a:p>
        </p:txBody>
      </p:sp>
      <p:sp>
        <p:nvSpPr>
          <p:cNvPr id="15" name="Right Arrow 14">
            <a:extLst>
              <a:ext uri="{FF2B5EF4-FFF2-40B4-BE49-F238E27FC236}">
                <a16:creationId xmlns:a16="http://schemas.microsoft.com/office/drawing/2014/main" id="{6C995D75-0EC2-F84E-8CA7-E59ACE5FEAC0}"/>
              </a:ext>
            </a:extLst>
          </p:cNvPr>
          <p:cNvSpPr/>
          <p:nvPr/>
        </p:nvSpPr>
        <p:spPr>
          <a:xfrm rot="10800000">
            <a:off x="7171684" y="1355817"/>
            <a:ext cx="503795"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Picture 2">
            <a:extLst>
              <a:ext uri="{FF2B5EF4-FFF2-40B4-BE49-F238E27FC236}">
                <a16:creationId xmlns:a16="http://schemas.microsoft.com/office/drawing/2014/main" id="{44F31BFA-66D3-8D47-809E-DB05A3731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05" y="2070974"/>
            <a:ext cx="3575762" cy="4601893"/>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Content Placeholder 7">
            <a:extLst>
              <a:ext uri="{FF2B5EF4-FFF2-40B4-BE49-F238E27FC236}">
                <a16:creationId xmlns:a16="http://schemas.microsoft.com/office/drawing/2014/main" id="{52607000-9FE3-AF40-A3D8-6B29D9BC2C8F}"/>
              </a:ext>
            </a:extLst>
          </p:cNvPr>
          <p:cNvPicPr>
            <a:picLocks noChangeAspect="1"/>
          </p:cNvPicPr>
          <p:nvPr/>
        </p:nvPicPr>
        <p:blipFill>
          <a:blip r:embed="rId4"/>
          <a:stretch>
            <a:fillRect/>
          </a:stretch>
        </p:blipFill>
        <p:spPr>
          <a:xfrm>
            <a:off x="3691662" y="2092697"/>
            <a:ext cx="3731919" cy="4558445"/>
          </a:xfrm>
          <a:prstGeom prst="rect">
            <a:avLst/>
          </a:prstGeom>
          <a:ln w="114300">
            <a:solidFill>
              <a:schemeClr val="accent1"/>
            </a:solidFill>
          </a:ln>
        </p:spPr>
      </p:pic>
    </p:spTree>
    <p:extLst>
      <p:ext uri="{BB962C8B-B14F-4D97-AF65-F5344CB8AC3E}">
        <p14:creationId xmlns:p14="http://schemas.microsoft.com/office/powerpoint/2010/main" val="1489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86CD-387D-D2D9-82C7-7FAB7DE4E4C7}"/>
              </a:ext>
            </a:extLst>
          </p:cNvPr>
          <p:cNvSpPr>
            <a:spLocks noGrp="1"/>
          </p:cNvSpPr>
          <p:nvPr>
            <p:ph type="title"/>
          </p:nvPr>
        </p:nvSpPr>
        <p:spPr/>
        <p:txBody>
          <a:bodyPr/>
          <a:lstStyle/>
          <a:p>
            <a:r>
              <a:rPr lang="en-US" dirty="0">
                <a:solidFill>
                  <a:schemeClr val="bg1"/>
                </a:solidFill>
              </a:rPr>
              <a:t>SWIS has Electronic Referral Option </a:t>
            </a:r>
          </a:p>
        </p:txBody>
      </p:sp>
      <p:pic>
        <p:nvPicPr>
          <p:cNvPr id="4" name="Picture 3">
            <a:extLst>
              <a:ext uri="{FF2B5EF4-FFF2-40B4-BE49-F238E27FC236}">
                <a16:creationId xmlns:a16="http://schemas.microsoft.com/office/drawing/2014/main" id="{E89DDB33-2B29-D4FF-1BF5-0F907562212A}"/>
              </a:ext>
            </a:extLst>
          </p:cNvPr>
          <p:cNvPicPr>
            <a:picLocks noChangeAspect="1"/>
          </p:cNvPicPr>
          <p:nvPr/>
        </p:nvPicPr>
        <p:blipFill>
          <a:blip r:embed="rId3"/>
          <a:stretch>
            <a:fillRect/>
          </a:stretch>
        </p:blipFill>
        <p:spPr>
          <a:xfrm>
            <a:off x="2280118" y="1351012"/>
            <a:ext cx="8254131" cy="5039525"/>
          </a:xfrm>
          <a:prstGeom prst="rect">
            <a:avLst/>
          </a:prstGeom>
        </p:spPr>
      </p:pic>
    </p:spTree>
    <p:extLst>
      <p:ext uri="{BB962C8B-B14F-4D97-AF65-F5344CB8AC3E}">
        <p14:creationId xmlns:p14="http://schemas.microsoft.com/office/powerpoint/2010/main" val="1316286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7B75AC-679D-EE49-8768-9401ECCC8ABF}"/>
              </a:ext>
            </a:extLst>
          </p:cNvPr>
          <p:cNvSpPr>
            <a:spLocks noGrp="1"/>
          </p:cNvSpPr>
          <p:nvPr>
            <p:ph type="title"/>
          </p:nvPr>
        </p:nvSpPr>
        <p:spPr>
          <a:xfrm>
            <a:off x="447589" y="369368"/>
            <a:ext cx="9378000" cy="845600"/>
          </a:xfrm>
          <a:noFill/>
        </p:spPr>
        <p:txBody>
          <a:bodyPr/>
          <a:lstStyle/>
          <a:p>
            <a:r>
              <a:rPr lang="en-US" dirty="0">
                <a:solidFill>
                  <a:schemeClr val="bg1"/>
                </a:solidFill>
                <a:latin typeface="Calibri"/>
                <a:cs typeface="Calibri"/>
              </a:rPr>
              <a:t>Office Discipline Referral (ODR) Form</a:t>
            </a:r>
          </a:p>
        </p:txBody>
      </p:sp>
      <p:graphicFrame>
        <p:nvGraphicFramePr>
          <p:cNvPr id="4" name="Diagram 3">
            <a:extLst>
              <a:ext uri="{FF2B5EF4-FFF2-40B4-BE49-F238E27FC236}">
                <a16:creationId xmlns:a16="http://schemas.microsoft.com/office/drawing/2014/main" id="{C63778C4-B87F-8340-BAD4-B020CB04CE8F}"/>
              </a:ext>
            </a:extLst>
          </p:cNvPr>
          <p:cNvGraphicFramePr/>
          <p:nvPr>
            <p:extLst>
              <p:ext uri="{D42A27DB-BD31-4B8C-83A1-F6EECF244321}">
                <p14:modId xmlns:p14="http://schemas.microsoft.com/office/powerpoint/2010/main" val="2272397846"/>
              </p:ext>
            </p:extLst>
          </p:nvPr>
        </p:nvGraphicFramePr>
        <p:xfrm>
          <a:off x="618979" y="1214968"/>
          <a:ext cx="103256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2859A65-B2D2-F04F-8318-E5B979F12EFE}"/>
              </a:ext>
            </a:extLst>
          </p:cNvPr>
          <p:cNvPicPr>
            <a:picLocks noChangeAspect="1"/>
          </p:cNvPicPr>
          <p:nvPr/>
        </p:nvPicPr>
        <p:blipFill rotWithShape="1">
          <a:blip r:embed="rId8"/>
          <a:srcRect l="6733" t="15855" r="11160"/>
          <a:stretch/>
        </p:blipFill>
        <p:spPr>
          <a:xfrm>
            <a:off x="4051497" y="5048455"/>
            <a:ext cx="1411458" cy="1385794"/>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489DF8-D140-7D48-AEC1-E1E80A923BC1}"/>
              </a:ext>
            </a:extLst>
          </p:cNvPr>
          <p:cNvPicPr>
            <a:picLocks noChangeAspect="1"/>
          </p:cNvPicPr>
          <p:nvPr/>
        </p:nvPicPr>
        <p:blipFill rotWithShape="1">
          <a:blip r:embed="rId9"/>
          <a:srcRect l="22607" t="16464" r="18776" b="15253"/>
          <a:stretch/>
        </p:blipFill>
        <p:spPr>
          <a:xfrm>
            <a:off x="9403692" y="5048455"/>
            <a:ext cx="1445030" cy="1385794"/>
          </a:xfrm>
          <a:prstGeom prst="ellipse">
            <a:avLst/>
          </a:prstGeom>
          <a:ln w="19050">
            <a:solidFill>
              <a:schemeClr val="accent2">
                <a:lumMod val="50000"/>
              </a:schemeClr>
            </a:solidFill>
          </a:ln>
        </p:spPr>
      </p:pic>
    </p:spTree>
    <p:extLst>
      <p:ext uri="{BB962C8B-B14F-4D97-AF65-F5344CB8AC3E}">
        <p14:creationId xmlns:p14="http://schemas.microsoft.com/office/powerpoint/2010/main" val="3600818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95297" y="1661158"/>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What does your school use currently to identify and respond to behavioral errors?</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examples can you share?</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154565" cy="845600"/>
          </a:xfrm>
        </p:spPr>
        <p:txBody>
          <a:bodyPr>
            <a:noAutofit/>
          </a:bodyPr>
          <a:lstStyle/>
          <a:p>
            <a:r>
              <a:rPr lang="en-US" sz="3200" b="1" dirty="0">
                <a:solidFill>
                  <a:schemeClr val="bg1"/>
                </a:solidFill>
                <a:cs typeface="Calibri Light"/>
              </a:rPr>
              <a:t>DISCUSSION: Developing a Continuum to Respond to Behavior Errors</a:t>
            </a:r>
            <a:endParaRPr lang="en-US" sz="3200"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a:p>
            <a:pPr marL="203195" indent="0" defTabSz="1219170">
              <a:lnSpc>
                <a:spcPct val="150000"/>
              </a:lnSpc>
              <a:buClr>
                <a:prstClr val="white"/>
              </a:buClr>
              <a:buNone/>
              <a:defRPr/>
            </a:pPr>
            <a:r>
              <a:rPr lang="en-US" sz="2133" kern="0" dirty="0">
                <a:solidFill>
                  <a:prstClr val="white"/>
                </a:solidFill>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 Jot</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602643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US" sz="7200" b="1" dirty="0"/>
              <a:t>Resource</a:t>
            </a:r>
            <a:br>
              <a:rPr lang="en-US" sz="7200" b="1" dirty="0"/>
            </a:br>
            <a:r>
              <a:rPr lang="en-US" sz="7200" b="1" dirty="0"/>
              <a:t>Spotlight</a:t>
            </a:r>
            <a:endParaRPr sz="7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latin typeface="Arial" panose="020B0604020202020204" pitchFamily="34" charset="0"/>
                <a:cs typeface="Arial" panose="020B0604020202020204" pitchFamily="34" charset="0"/>
              </a:rPr>
              <a:t>EXPECTATIONS</a:t>
            </a:r>
            <a:endParaRPr>
              <a:latin typeface="Arial" panose="020B0604020202020204" pitchFamily="34" charset="0"/>
              <a:cs typeface="Arial" panose="020B0604020202020204" pitchFamily="34" charset="0"/>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056928" y="3562429"/>
            <a:ext cx="7127313" cy="442104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D40DC1-5F3F-4383-B7BB-456C3C56F25C}"/>
              </a:ext>
            </a:extLst>
          </p:cNvPr>
          <p:cNvSpPr>
            <a:spLocks noGrp="1"/>
          </p:cNvSpPr>
          <p:nvPr>
            <p:ph type="subTitle" idx="1"/>
          </p:nvPr>
        </p:nvSpPr>
        <p:spPr>
          <a:xfrm flipH="1">
            <a:off x="6415114" y="3262472"/>
            <a:ext cx="4759433" cy="1167200"/>
          </a:xfrm>
        </p:spPr>
        <p:txBody>
          <a:bodyPr/>
          <a:lstStyle/>
          <a:p>
            <a:pPr marL="0" indent="0">
              <a:lnSpc>
                <a:spcPct val="108000"/>
              </a:lnSpc>
              <a:buNone/>
            </a:pPr>
            <a:r>
              <a:rPr lang="en-US" sz="2400" dirty="0">
                <a:latin typeface="Hind Vadodara" panose="020B0604020202020204" charset="0"/>
                <a:cs typeface="Hind Vadodara" panose="020B0604020202020204" charset="0"/>
              </a:rPr>
              <a:t>When it comes to our referral process, knowing what subjective behaviors like defiance and disrespect feel like isn’t enough. We need to define them precisely and we better do it fast.</a:t>
            </a:r>
          </a:p>
        </p:txBody>
      </p:sp>
      <p:sp>
        <p:nvSpPr>
          <p:cNvPr id="2" name="Title 1">
            <a:extLst>
              <a:ext uri="{FF2B5EF4-FFF2-40B4-BE49-F238E27FC236}">
                <a16:creationId xmlns:a16="http://schemas.microsoft.com/office/drawing/2014/main" id="{146D4D22-D3FC-4C5F-BD8A-4FC915252FE0}"/>
              </a:ext>
            </a:extLst>
          </p:cNvPr>
          <p:cNvSpPr>
            <a:spLocks noGrp="1"/>
          </p:cNvSpPr>
          <p:nvPr>
            <p:ph type="title"/>
          </p:nvPr>
        </p:nvSpPr>
        <p:spPr>
          <a:xfrm>
            <a:off x="459018" y="638913"/>
            <a:ext cx="10810961" cy="845600"/>
          </a:xfrm>
          <a:noFill/>
        </p:spPr>
        <p:txBody>
          <a:bodyPr/>
          <a:lstStyle/>
          <a:p>
            <a:r>
              <a:rPr lang="en-US" sz="4400" dirty="0">
                <a:solidFill>
                  <a:schemeClr val="bg1"/>
                </a:solidFill>
              </a:rPr>
              <a:t>Putting a Definition Back in Defiance</a:t>
            </a:r>
          </a:p>
        </p:txBody>
      </p:sp>
      <p:pic>
        <p:nvPicPr>
          <p:cNvPr id="5" name="Picture 4">
            <a:extLst>
              <a:ext uri="{FF2B5EF4-FFF2-40B4-BE49-F238E27FC236}">
                <a16:creationId xmlns:a16="http://schemas.microsoft.com/office/drawing/2014/main" id="{8176A8F2-8007-5940-6561-71A4B89563BC}"/>
              </a:ext>
            </a:extLst>
          </p:cNvPr>
          <p:cNvPicPr>
            <a:picLocks noChangeAspect="1"/>
          </p:cNvPicPr>
          <p:nvPr/>
        </p:nvPicPr>
        <p:blipFill>
          <a:blip r:embed="rId3"/>
          <a:stretch>
            <a:fillRect/>
          </a:stretch>
        </p:blipFill>
        <p:spPr>
          <a:xfrm>
            <a:off x="1495993" y="1635657"/>
            <a:ext cx="4280894" cy="4583430"/>
          </a:xfrm>
          <a:prstGeom prst="rect">
            <a:avLst/>
          </a:prstGeom>
        </p:spPr>
      </p:pic>
    </p:spTree>
    <p:extLst>
      <p:ext uri="{BB962C8B-B14F-4D97-AF65-F5344CB8AC3E}">
        <p14:creationId xmlns:p14="http://schemas.microsoft.com/office/powerpoint/2010/main" val="2678018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690404" y="339864"/>
            <a:ext cx="9378000" cy="845600"/>
          </a:xfrm>
        </p:spPr>
        <p:txBody>
          <a:bodyPr>
            <a:noAutofit/>
          </a:bodyPr>
          <a:lstStyle/>
          <a:p>
            <a:r>
              <a:rPr lang="en-US" sz="3733" b="1" dirty="0">
                <a:solidFill>
                  <a:schemeClr val="bg1"/>
                </a:solidFill>
                <a:cs typeface="Calibri Light"/>
              </a:rPr>
              <a:t>ACTIVITY: </a:t>
            </a:r>
            <a:r>
              <a:rPr lang="en-US" sz="3733" dirty="0">
                <a:solidFill>
                  <a:schemeClr val="bg1"/>
                </a:solidFill>
                <a:cs typeface="Calibri Light"/>
              </a:rPr>
              <a:t>PREVIEW Discipline Article</a:t>
            </a:r>
            <a:endParaRPr lang="en-US" sz="3733"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712817" y="1867620"/>
            <a:ext cx="5792732" cy="4217133"/>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584185" indent="-380990">
              <a:buFont typeface="Courier New" panose="02070309020205020404" pitchFamily="49" charset="0"/>
              <a:buChar char="o"/>
            </a:pPr>
            <a:r>
              <a:rPr lang="en-US" sz="2400" dirty="0">
                <a:solidFill>
                  <a:schemeClr val="bg1"/>
                </a:solidFill>
                <a:cs typeface="Calibri"/>
              </a:rPr>
              <a:t>Review the Article. </a:t>
            </a:r>
          </a:p>
          <a:p>
            <a:pPr marL="584185" indent="-380990">
              <a:buFont typeface="Courier New" panose="02070309020205020404" pitchFamily="49" charset="0"/>
              <a:buChar char="o"/>
            </a:pPr>
            <a:endParaRPr lang="en-US" sz="2400" dirty="0">
              <a:solidFill>
                <a:schemeClr val="bg1"/>
              </a:solidFill>
              <a:cs typeface="Calibri"/>
            </a:endParaRPr>
          </a:p>
          <a:p>
            <a:pPr marL="584185" indent="-380990">
              <a:buFont typeface="Courier New" panose="02070309020205020404" pitchFamily="49" charset="0"/>
              <a:buChar char="o"/>
            </a:pPr>
            <a:r>
              <a:rPr lang="en-US" sz="2400" dirty="0">
                <a:solidFill>
                  <a:schemeClr val="bg1"/>
                </a:solidFill>
                <a:cs typeface="Calibri"/>
              </a:rPr>
              <a:t>Consider how you can share with your team and staff to inform  implementation of PBIS at your school.</a:t>
            </a:r>
          </a:p>
          <a:p>
            <a:pPr marL="203195" indent="0">
              <a:buNone/>
            </a:pPr>
            <a:endParaRPr lang="en-US" sz="2400" i="1" dirty="0">
              <a:solidFill>
                <a:schemeClr val="bg1"/>
              </a:solidFill>
              <a:cs typeface="Calibri"/>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915619" y="5943912"/>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65635" y="5958531"/>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With Co-Coach</a:t>
            </a:r>
          </a:p>
        </p:txBody>
      </p:sp>
      <p:sp>
        <p:nvSpPr>
          <p:cNvPr id="160" name="Text Placeholder 4">
            <a:extLst>
              <a:ext uri="{FF2B5EF4-FFF2-40B4-BE49-F238E27FC236}">
                <a16:creationId xmlns:a16="http://schemas.microsoft.com/office/drawing/2014/main" id="{7340AD18-863E-2045-A7B8-25E7C5ED6AF0}"/>
              </a:ext>
            </a:extLst>
          </p:cNvPr>
          <p:cNvSpPr txBox="1">
            <a:spLocks/>
          </p:cNvSpPr>
          <p:nvPr/>
        </p:nvSpPr>
        <p:spPr>
          <a:xfrm>
            <a:off x="9909345" y="5958532"/>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43834" indent="0" defTabSz="1219170">
              <a:buClr>
                <a:prstClr val="white"/>
              </a:buClr>
              <a:buNone/>
              <a:defRPr/>
            </a:pPr>
            <a:r>
              <a:rPr lang="en-US" sz="2133" kern="0" dirty="0">
                <a:solidFill>
                  <a:prstClr val="white"/>
                </a:solidFill>
              </a:rPr>
              <a:t>10 minutes</a:t>
            </a:r>
          </a:p>
        </p:txBody>
      </p:sp>
      <p:grpSp>
        <p:nvGrpSpPr>
          <p:cNvPr id="89" name="Group 88">
            <a:extLst>
              <a:ext uri="{FF2B5EF4-FFF2-40B4-BE49-F238E27FC236}">
                <a16:creationId xmlns:a16="http://schemas.microsoft.com/office/drawing/2014/main" id="{ECF1F1B2-913F-244B-A36F-10C80D4F06A6}"/>
              </a:ext>
            </a:extLst>
          </p:cNvPr>
          <p:cNvGrpSpPr/>
          <p:nvPr/>
        </p:nvGrpSpPr>
        <p:grpSpPr>
          <a:xfrm>
            <a:off x="10652880" y="287492"/>
            <a:ext cx="1158240" cy="1158240"/>
            <a:chOff x="7429182" y="2594804"/>
            <a:chExt cx="868680" cy="868680"/>
          </a:xfrm>
        </p:grpSpPr>
        <p:sp>
          <p:nvSpPr>
            <p:cNvPr id="90" name="Google Shape;662;p43">
              <a:extLst>
                <a:ext uri="{FF2B5EF4-FFF2-40B4-BE49-F238E27FC236}">
                  <a16:creationId xmlns:a16="http://schemas.microsoft.com/office/drawing/2014/main" id="{359E83E5-1D71-4040-9E9D-03D1E090AD0F}"/>
                </a:ext>
              </a:extLst>
            </p:cNvPr>
            <p:cNvSpPr/>
            <p:nvPr/>
          </p:nvSpPr>
          <p:spPr>
            <a:xfrm>
              <a:off x="7429182" y="2594804"/>
              <a:ext cx="868680" cy="868680"/>
            </a:xfrm>
            <a:prstGeom prst="ellipse">
              <a:avLst/>
            </a:prstGeom>
            <a:solidFill>
              <a:schemeClr val="bg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91" name="Google Shape;7825;p68">
              <a:extLst>
                <a:ext uri="{FF2B5EF4-FFF2-40B4-BE49-F238E27FC236}">
                  <a16:creationId xmlns:a16="http://schemas.microsoft.com/office/drawing/2014/main" id="{1AE9ECC0-FFD6-824F-BDA8-D4999F2C2E7A}"/>
                </a:ext>
              </a:extLst>
            </p:cNvPr>
            <p:cNvGrpSpPr/>
            <p:nvPr/>
          </p:nvGrpSpPr>
          <p:grpSpPr>
            <a:xfrm>
              <a:off x="7695803" y="2835669"/>
              <a:ext cx="354145" cy="351869"/>
              <a:chOff x="3514900" y="1489020"/>
              <a:chExt cx="354145" cy="351869"/>
            </a:xfrm>
          </p:grpSpPr>
          <p:sp>
            <p:nvSpPr>
              <p:cNvPr id="92" name="Google Shape;7826;p68">
                <a:extLst>
                  <a:ext uri="{FF2B5EF4-FFF2-40B4-BE49-F238E27FC236}">
                    <a16:creationId xmlns:a16="http://schemas.microsoft.com/office/drawing/2014/main" id="{028EBF8C-C1B2-3E4C-B651-0AAC3DCCA34E}"/>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7827;p68">
                <a:extLst>
                  <a:ext uri="{FF2B5EF4-FFF2-40B4-BE49-F238E27FC236}">
                    <a16:creationId xmlns:a16="http://schemas.microsoft.com/office/drawing/2014/main" id="{AA77D85D-59F9-754D-AF61-E5797F04462A}"/>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7828;p68">
                <a:extLst>
                  <a:ext uri="{FF2B5EF4-FFF2-40B4-BE49-F238E27FC236}">
                    <a16:creationId xmlns:a16="http://schemas.microsoft.com/office/drawing/2014/main" id="{99F2AFDA-34A5-B74C-9014-6BF2D5821AE0}"/>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7829;p68">
                <a:extLst>
                  <a:ext uri="{FF2B5EF4-FFF2-40B4-BE49-F238E27FC236}">
                    <a16:creationId xmlns:a16="http://schemas.microsoft.com/office/drawing/2014/main" id="{CB9886F6-C815-364B-B317-4E1462ADFA83}"/>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7830;p68">
                <a:extLst>
                  <a:ext uri="{FF2B5EF4-FFF2-40B4-BE49-F238E27FC236}">
                    <a16:creationId xmlns:a16="http://schemas.microsoft.com/office/drawing/2014/main" id="{1C557A29-9EFC-0542-9FE2-B89F0A30E425}"/>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7831;p68">
                <a:extLst>
                  <a:ext uri="{FF2B5EF4-FFF2-40B4-BE49-F238E27FC236}">
                    <a16:creationId xmlns:a16="http://schemas.microsoft.com/office/drawing/2014/main" id="{F1AC27AD-1F94-DB48-9427-3BFE2FCA9800}"/>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7832;p68">
                <a:extLst>
                  <a:ext uri="{FF2B5EF4-FFF2-40B4-BE49-F238E27FC236}">
                    <a16:creationId xmlns:a16="http://schemas.microsoft.com/office/drawing/2014/main" id="{467F2DAA-B1D6-5948-A0C9-DDB53EF88860}"/>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7833;p68">
                <a:extLst>
                  <a:ext uri="{FF2B5EF4-FFF2-40B4-BE49-F238E27FC236}">
                    <a16:creationId xmlns:a16="http://schemas.microsoft.com/office/drawing/2014/main" id="{D5ECCCAD-3FE8-8641-99CF-A138A29E061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7834;p68">
                <a:extLst>
                  <a:ext uri="{FF2B5EF4-FFF2-40B4-BE49-F238E27FC236}">
                    <a16:creationId xmlns:a16="http://schemas.microsoft.com/office/drawing/2014/main" id="{F5CA6325-FED7-1B48-9CFE-EA53665D8325}"/>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7835;p68">
                <a:extLst>
                  <a:ext uri="{FF2B5EF4-FFF2-40B4-BE49-F238E27FC236}">
                    <a16:creationId xmlns:a16="http://schemas.microsoft.com/office/drawing/2014/main" id="{CB601F5A-3D22-5C4D-BF70-F1AB82A55917}"/>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7836;p68">
                <a:extLst>
                  <a:ext uri="{FF2B5EF4-FFF2-40B4-BE49-F238E27FC236}">
                    <a16:creationId xmlns:a16="http://schemas.microsoft.com/office/drawing/2014/main" id="{A8F9E9C1-005A-1B4B-909A-C2E80C3C113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7837;p68">
                <a:extLst>
                  <a:ext uri="{FF2B5EF4-FFF2-40B4-BE49-F238E27FC236}">
                    <a16:creationId xmlns:a16="http://schemas.microsoft.com/office/drawing/2014/main" id="{42CD90B8-AD47-C74F-BE32-1921CE7223B4}"/>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7838;p68">
                <a:extLst>
                  <a:ext uri="{FF2B5EF4-FFF2-40B4-BE49-F238E27FC236}">
                    <a16:creationId xmlns:a16="http://schemas.microsoft.com/office/drawing/2014/main" id="{94239429-0E19-9749-982B-9300D28FB208}"/>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7839;p68">
                <a:extLst>
                  <a:ext uri="{FF2B5EF4-FFF2-40B4-BE49-F238E27FC236}">
                    <a16:creationId xmlns:a16="http://schemas.microsoft.com/office/drawing/2014/main" id="{E556C561-3766-414F-A8EB-D941115DBC79}"/>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7840;p68">
                <a:extLst>
                  <a:ext uri="{FF2B5EF4-FFF2-40B4-BE49-F238E27FC236}">
                    <a16:creationId xmlns:a16="http://schemas.microsoft.com/office/drawing/2014/main" id="{2DF73776-D67F-2C47-BDA1-8B2D5967CE1C}"/>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7841;p68">
                <a:extLst>
                  <a:ext uri="{FF2B5EF4-FFF2-40B4-BE49-F238E27FC236}">
                    <a16:creationId xmlns:a16="http://schemas.microsoft.com/office/drawing/2014/main" id="{4B7AD2A2-B2D7-0945-BF0E-EAA66688F36F}"/>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7842;p68">
                <a:extLst>
                  <a:ext uri="{FF2B5EF4-FFF2-40B4-BE49-F238E27FC236}">
                    <a16:creationId xmlns:a16="http://schemas.microsoft.com/office/drawing/2014/main" id="{E4A6A996-A9E1-274B-B71B-914A6552CAE4}"/>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7843;p68">
                <a:extLst>
                  <a:ext uri="{FF2B5EF4-FFF2-40B4-BE49-F238E27FC236}">
                    <a16:creationId xmlns:a16="http://schemas.microsoft.com/office/drawing/2014/main" id="{8FB2D288-28D6-A34A-BC32-984E6DD45E65}"/>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7844;p68">
                <a:extLst>
                  <a:ext uri="{FF2B5EF4-FFF2-40B4-BE49-F238E27FC236}">
                    <a16:creationId xmlns:a16="http://schemas.microsoft.com/office/drawing/2014/main" id="{C9967370-8196-904B-9695-CC7B224156D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7845;p68">
                <a:extLst>
                  <a:ext uri="{FF2B5EF4-FFF2-40B4-BE49-F238E27FC236}">
                    <a16:creationId xmlns:a16="http://schemas.microsoft.com/office/drawing/2014/main" id="{984BD5CF-586D-2545-B3E3-F0A49A9CA1DC}"/>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7846;p68">
                <a:extLst>
                  <a:ext uri="{FF2B5EF4-FFF2-40B4-BE49-F238E27FC236}">
                    <a16:creationId xmlns:a16="http://schemas.microsoft.com/office/drawing/2014/main" id="{D3CFEBDD-1201-A74D-9263-368F0C6DB721}"/>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7847;p68">
                <a:extLst>
                  <a:ext uri="{FF2B5EF4-FFF2-40B4-BE49-F238E27FC236}">
                    <a16:creationId xmlns:a16="http://schemas.microsoft.com/office/drawing/2014/main" id="{25D11F57-9E3F-9849-B797-B631657E651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139311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1864316" y="4183918"/>
            <a:ext cx="4670000" cy="1882215"/>
          </a:xfrm>
          <a:prstGeom prst="rect">
            <a:avLst/>
          </a:prstGeom>
        </p:spPr>
        <p:txBody>
          <a:bodyPr spcFirstLastPara="1" wrap="square" lIns="121900" tIns="121900" rIns="121900" bIns="121900" anchor="ctr" anchorCtr="0">
            <a:noAutofit/>
          </a:bodyPr>
          <a:lstStyle/>
          <a:p>
            <a:r>
              <a:rPr lang="en-US" sz="7200" b="1" dirty="0"/>
              <a:t>Looking Ahead</a:t>
            </a:r>
            <a:br>
              <a:rPr lang="en-US" sz="7200" b="1" dirty="0"/>
            </a:br>
            <a:br>
              <a:rPr lang="en-US" sz="2400" b="1" dirty="0"/>
            </a:br>
            <a:endParaRPr sz="2400" b="1" dirty="0"/>
          </a:p>
        </p:txBody>
      </p:sp>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3"/>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9CDB15-F60F-3A4F-BB3E-7CC6FD7D3308}"/>
              </a:ext>
            </a:extLst>
          </p:cNvPr>
          <p:cNvGraphicFramePr/>
          <p:nvPr>
            <p:extLst>
              <p:ext uri="{D42A27DB-BD31-4B8C-83A1-F6EECF244321}">
                <p14:modId xmlns:p14="http://schemas.microsoft.com/office/powerpoint/2010/main" val="3875990002"/>
              </p:ext>
            </p:extLst>
          </p:nvPr>
        </p:nvGraphicFramePr>
        <p:xfrm>
          <a:off x="1411779" y="1727569"/>
          <a:ext cx="10219115" cy="3948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98A2BA0-C9F9-3141-8165-F32448DDD195}"/>
              </a:ext>
            </a:extLst>
          </p:cNvPr>
          <p:cNvSpPr>
            <a:spLocks noGrp="1"/>
          </p:cNvSpPr>
          <p:nvPr>
            <p:ph type="title"/>
          </p:nvPr>
        </p:nvSpPr>
        <p:spPr>
          <a:xfrm>
            <a:off x="561107" y="499975"/>
            <a:ext cx="11069787" cy="845600"/>
          </a:xfrm>
        </p:spPr>
        <p:txBody>
          <a:bodyPr/>
          <a:lstStyle/>
          <a:p>
            <a:r>
              <a:rPr lang="en-US" sz="3600" dirty="0"/>
              <a:t>MONITORING &amp; EVALUATING PBIS PRACTICES</a:t>
            </a:r>
          </a:p>
        </p:txBody>
      </p:sp>
    </p:spTree>
    <p:extLst>
      <p:ext uri="{BB962C8B-B14F-4D97-AF65-F5344CB8AC3E}">
        <p14:creationId xmlns:p14="http://schemas.microsoft.com/office/powerpoint/2010/main" val="1197654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76CE9-0FF7-C347-8794-C1E7F93D6A34}"/>
              </a:ext>
            </a:extLst>
          </p:cNvPr>
          <p:cNvSpPr txBox="1">
            <a:spLocks/>
          </p:cNvSpPr>
          <p:nvPr/>
        </p:nvSpPr>
        <p:spPr>
          <a:xfrm>
            <a:off x="249381" y="207768"/>
            <a:ext cx="10972800" cy="1143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r>
              <a:rPr lang="en-US" sz="3600" dirty="0">
                <a:solidFill>
                  <a:srgbClr val="FFFFFF"/>
                </a:solidFill>
                <a:ea typeface="Britannic Bold" pitchFamily="-108" charset="0"/>
                <a:cs typeface="Britannic Bold" pitchFamily="-108" charset="0"/>
              </a:rPr>
              <a:t>STEPS FOR </a:t>
            </a:r>
            <a:r>
              <a:rPr lang="en-US" sz="3600" b="1" dirty="0">
                <a:solidFill>
                  <a:srgbClr val="FFFFFF"/>
                </a:solidFill>
                <a:ea typeface="Britannic Bold" pitchFamily="-108" charset="0"/>
                <a:cs typeface="Britannic Bold" pitchFamily="-108" charset="0"/>
              </a:rPr>
              <a:t>SELECTING</a:t>
            </a:r>
            <a:r>
              <a:rPr lang="en-US" sz="3600" dirty="0">
                <a:solidFill>
                  <a:srgbClr val="FFFFFF"/>
                </a:solidFill>
                <a:ea typeface="Britannic Bold" pitchFamily="-108" charset="0"/>
                <a:cs typeface="Britannic Bold" pitchFamily="-108" charset="0"/>
              </a:rPr>
              <a:t>, </a:t>
            </a:r>
            <a:r>
              <a:rPr lang="en-US" sz="3600" b="1" dirty="0">
                <a:solidFill>
                  <a:srgbClr val="FFFFFF"/>
                </a:solidFill>
                <a:ea typeface="Britannic Bold" pitchFamily="-108" charset="0"/>
                <a:cs typeface="Britannic Bold" pitchFamily="-108" charset="0"/>
              </a:rPr>
              <a:t>MONITORING</a:t>
            </a:r>
            <a:r>
              <a:rPr lang="en-US" sz="3600" dirty="0">
                <a:solidFill>
                  <a:srgbClr val="FFFFFF"/>
                </a:solidFill>
                <a:ea typeface="Britannic Bold" pitchFamily="-108" charset="0"/>
                <a:cs typeface="Britannic Bold" pitchFamily="-108" charset="0"/>
              </a:rPr>
              <a:t>, &amp; </a:t>
            </a:r>
            <a:r>
              <a:rPr lang="en-US" sz="3600" b="1" dirty="0">
                <a:solidFill>
                  <a:srgbClr val="FFFFFF"/>
                </a:solidFill>
                <a:ea typeface="Britannic Bold" pitchFamily="-108" charset="0"/>
                <a:cs typeface="Britannic Bold" pitchFamily="-108" charset="0"/>
              </a:rPr>
              <a:t>EVALUATING</a:t>
            </a:r>
            <a:r>
              <a:rPr lang="en-US" sz="3600" dirty="0">
                <a:solidFill>
                  <a:srgbClr val="FFFFFF"/>
                </a:solidFill>
                <a:ea typeface="Britannic Bold" pitchFamily="-108" charset="0"/>
                <a:cs typeface="Britannic Bold" pitchFamily="-108" charset="0"/>
              </a:rPr>
              <a:t> SWPBIS PRACTICES</a:t>
            </a:r>
          </a:p>
          <a:p>
            <a:endParaRPr lang="en-US" sz="3600" dirty="0">
              <a:solidFill>
                <a:srgbClr val="FFFFFF"/>
              </a:solidFill>
              <a:ea typeface="Britannic Bold" pitchFamily="-108" charset="0"/>
              <a:cs typeface="Britannic Bold" pitchFamily="-108" charset="0"/>
            </a:endParaRPr>
          </a:p>
        </p:txBody>
      </p:sp>
      <p:graphicFrame>
        <p:nvGraphicFramePr>
          <p:cNvPr id="5" name="Diagram 4">
            <a:extLst>
              <a:ext uri="{FF2B5EF4-FFF2-40B4-BE49-F238E27FC236}">
                <a16:creationId xmlns:a16="http://schemas.microsoft.com/office/drawing/2014/main" id="{220B138D-9450-724F-A708-434308C94059}"/>
              </a:ext>
            </a:extLst>
          </p:cNvPr>
          <p:cNvGraphicFramePr/>
          <p:nvPr>
            <p:extLst>
              <p:ext uri="{D42A27DB-BD31-4B8C-83A1-F6EECF244321}">
                <p14:modId xmlns:p14="http://schemas.microsoft.com/office/powerpoint/2010/main" val="3595986916"/>
              </p:ext>
            </p:extLst>
          </p:nvPr>
        </p:nvGraphicFramePr>
        <p:xfrm>
          <a:off x="816429" y="1547687"/>
          <a:ext cx="101727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700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6184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976CE9-0FF7-C347-8794-C1E7F93D6A34}"/>
              </a:ext>
            </a:extLst>
          </p:cNvPr>
          <p:cNvSpPr txBox="1">
            <a:spLocks/>
          </p:cNvSpPr>
          <p:nvPr/>
        </p:nvSpPr>
        <p:spPr>
          <a:xfrm>
            <a:off x="249381" y="207768"/>
            <a:ext cx="10972800" cy="1143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prstClr val="white"/>
              </a:buClr>
              <a:buSzPts val="3000"/>
              <a:buFont typeface="Poppins SemiBold"/>
              <a:buNone/>
              <a:tabLst/>
              <a:defRPr/>
            </a:pPr>
            <a:r>
              <a:rPr kumimoji="0" lang="en-US" sz="3600" b="0" i="0" u="none" strike="noStrike" kern="1200" cap="none" spc="0" normalizeH="0" baseline="0" noProof="0" dirty="0">
                <a:ln>
                  <a:noFill/>
                </a:ln>
                <a:solidFill>
                  <a:srgbClr val="FFFFFF"/>
                </a:solidFill>
                <a:effectLst/>
                <a:uLnTx/>
                <a:uFillTx/>
                <a:latin typeface="Poppins SemiBold"/>
                <a:ea typeface="Britannic Bold" pitchFamily="-108" charset="0"/>
                <a:cs typeface="Britannic Bold" pitchFamily="-108" charset="0"/>
                <a:sym typeface="Poppins SemiBold"/>
              </a:rPr>
              <a:t>SCHEDULE YOUR SPRING TFI WITH YOUR TRAINER</a:t>
            </a:r>
          </a:p>
          <a:p>
            <a:pPr marL="0" marR="0" lvl="0" indent="0" algn="l" defTabSz="914400" rtl="0" eaLnBrk="1" fontAlgn="auto" latinLnBrk="0" hangingPunct="1">
              <a:lnSpc>
                <a:spcPct val="100000"/>
              </a:lnSpc>
              <a:spcBef>
                <a:spcPts val="0"/>
              </a:spcBef>
              <a:spcAft>
                <a:spcPts val="0"/>
              </a:spcAft>
              <a:buClr>
                <a:prstClr val="white"/>
              </a:buClr>
              <a:buSzPts val="3000"/>
              <a:buFont typeface="Poppins SemiBold"/>
              <a:buNone/>
              <a:tabLst/>
              <a:defRPr/>
            </a:pPr>
            <a:endParaRPr kumimoji="0" lang="en-US" sz="3600" b="0" i="0" u="none" strike="noStrike" kern="1200" cap="none" spc="0" normalizeH="0" baseline="0" noProof="0" dirty="0">
              <a:ln>
                <a:noFill/>
              </a:ln>
              <a:solidFill>
                <a:srgbClr val="FFFFFF"/>
              </a:solidFill>
              <a:effectLst/>
              <a:uLnTx/>
              <a:uFillTx/>
              <a:latin typeface="Poppins SemiBold"/>
              <a:ea typeface="Britannic Bold" pitchFamily="-108" charset="0"/>
              <a:cs typeface="Britannic Bold" pitchFamily="-108" charset="0"/>
              <a:sym typeface="Poppins SemiBold"/>
            </a:endParaRPr>
          </a:p>
        </p:txBody>
      </p:sp>
      <p:sp>
        <p:nvSpPr>
          <p:cNvPr id="3" name="Text Placeholder 2">
            <a:extLst>
              <a:ext uri="{FF2B5EF4-FFF2-40B4-BE49-F238E27FC236}">
                <a16:creationId xmlns:a16="http://schemas.microsoft.com/office/drawing/2014/main" id="{34C269BE-AF77-730C-C493-1152772B1F59}"/>
              </a:ext>
            </a:extLst>
          </p:cNvPr>
          <p:cNvSpPr>
            <a:spLocks noGrp="1"/>
          </p:cNvSpPr>
          <p:nvPr>
            <p:ph type="body" idx="1"/>
          </p:nvPr>
        </p:nvSpPr>
        <p:spPr/>
        <p:txBody>
          <a:bodyPr/>
          <a:lstStyle/>
          <a:p>
            <a:pPr marL="660395" indent="-457200">
              <a:buClr>
                <a:schemeClr val="bg1"/>
              </a:buClr>
              <a:buSzPct val="100000"/>
              <a:buFont typeface="Arial" panose="020B0604020202020204" pitchFamily="34" charset="0"/>
              <a:buChar char="•"/>
            </a:pPr>
            <a:r>
              <a:rPr lang="en-US" sz="3200" b="1" dirty="0"/>
              <a:t>Trainer will come to your school to conduct a walkthrough to interview approximately 15 staff and 15 students. (If possible please have a coach available to shadow the walk through for training)</a:t>
            </a:r>
          </a:p>
          <a:p>
            <a:pPr marL="660395" indent="-457200">
              <a:buClr>
                <a:schemeClr val="bg1"/>
              </a:buClr>
              <a:buSzPct val="100000"/>
              <a:buFont typeface="Arial" panose="020B0604020202020204" pitchFamily="34" charset="0"/>
              <a:buChar char="•"/>
            </a:pPr>
            <a:endParaRPr lang="en-US" sz="3200" b="1" dirty="0"/>
          </a:p>
          <a:p>
            <a:pPr marL="660395" indent="-457200">
              <a:buClr>
                <a:schemeClr val="bg1"/>
              </a:buClr>
              <a:buSzPct val="100000"/>
              <a:buFont typeface="Arial" panose="020B0604020202020204" pitchFamily="34" charset="0"/>
              <a:buChar char="•"/>
            </a:pPr>
            <a:r>
              <a:rPr lang="en-US" sz="3200" b="1" dirty="0"/>
              <a:t>After the walk-through your trainer will set up a time to conduct the TFI with you and your team</a:t>
            </a:r>
          </a:p>
        </p:txBody>
      </p:sp>
    </p:spTree>
    <p:extLst>
      <p:ext uri="{BB962C8B-B14F-4D97-AF65-F5344CB8AC3E}">
        <p14:creationId xmlns:p14="http://schemas.microsoft.com/office/powerpoint/2010/main" val="740677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4F33DEC4-DF28-D64E-8DE1-2ED4C0A966A3}"/>
              </a:ext>
            </a:extLst>
          </p:cNvPr>
          <p:cNvGraphicFramePr/>
          <p:nvPr>
            <p:extLst>
              <p:ext uri="{D42A27DB-BD31-4B8C-83A1-F6EECF244321}">
                <p14:modId xmlns:p14="http://schemas.microsoft.com/office/powerpoint/2010/main" val="4036672192"/>
              </p:ext>
            </p:extLst>
          </p:nvPr>
        </p:nvGraphicFramePr>
        <p:xfrm>
          <a:off x="61828" y="1313063"/>
          <a:ext cx="10217426"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9" name="Google Shape;309;p31"/>
          <p:cNvSpPr txBox="1">
            <a:spLocks noGrp="1"/>
          </p:cNvSpPr>
          <p:nvPr>
            <p:ph type="title" idx="15"/>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AGENDA &amp; FOLLOW-UP</a:t>
            </a:r>
            <a:endParaRPr>
              <a:solidFill>
                <a:schemeClr val="lt1"/>
              </a:solidFill>
              <a:latin typeface="Poppins SemiBold"/>
              <a:ea typeface="Poppins SemiBold"/>
              <a:cs typeface="Poppins SemiBold"/>
              <a:sym typeface="Poppins SemiBold"/>
            </a:endParaRPr>
          </a:p>
        </p:txBody>
      </p:sp>
      <p:grpSp>
        <p:nvGrpSpPr>
          <p:cNvPr id="23" name="Google Shape;1742;p61">
            <a:extLst>
              <a:ext uri="{FF2B5EF4-FFF2-40B4-BE49-F238E27FC236}">
                <a16:creationId xmlns:a16="http://schemas.microsoft.com/office/drawing/2014/main" id="{FEE19C6C-463C-4B57-BD45-1557F1CB3CC0}"/>
              </a:ext>
            </a:extLst>
          </p:cNvPr>
          <p:cNvGrpSpPr/>
          <p:nvPr/>
        </p:nvGrpSpPr>
        <p:grpSpPr>
          <a:xfrm flipH="1">
            <a:off x="7927765" y="1258059"/>
            <a:ext cx="4202407" cy="2341303"/>
            <a:chOff x="4411970" y="1801825"/>
            <a:chExt cx="734586" cy="409262"/>
          </a:xfrm>
          <a:solidFill>
            <a:schemeClr val="accent4"/>
          </a:solidFill>
        </p:grpSpPr>
        <p:sp>
          <p:nvSpPr>
            <p:cNvPr id="24" name="Google Shape;1743;p61">
              <a:extLst>
                <a:ext uri="{FF2B5EF4-FFF2-40B4-BE49-F238E27FC236}">
                  <a16:creationId xmlns:a16="http://schemas.microsoft.com/office/drawing/2014/main" id="{F2E7A01C-69D8-4C9C-BCBB-6C969973611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25" name="Google Shape;1744;p61">
              <a:extLst>
                <a:ext uri="{FF2B5EF4-FFF2-40B4-BE49-F238E27FC236}">
                  <a16:creationId xmlns:a16="http://schemas.microsoft.com/office/drawing/2014/main" id="{B3E16F3E-106D-493C-BF43-AB3DAA88A03C}"/>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1512F048-BBBF-441F-9E83-30B18BC25B7A}"/>
              </a:ext>
            </a:extLst>
          </p:cNvPr>
          <p:cNvSpPr txBox="1"/>
          <p:nvPr/>
        </p:nvSpPr>
        <p:spPr>
          <a:xfrm>
            <a:off x="8057128" y="1568134"/>
            <a:ext cx="2775805" cy="1200329"/>
          </a:xfrm>
          <a:prstGeom prst="rect">
            <a:avLst/>
          </a:prstGeom>
          <a:noFill/>
        </p:spPr>
        <p:txBody>
          <a:bodyPr wrap="square" rtlCol="0" anchor="ctr">
            <a:spAutoFit/>
          </a:bodyPr>
          <a:lstStyle/>
          <a:p>
            <a:pPr algn="ctr"/>
            <a:r>
              <a:rPr lang="en-US" sz="2400" dirty="0">
                <a:solidFill>
                  <a:schemeClr val="bg1"/>
                </a:solidFill>
                <a:latin typeface="Poppins Medium" panose="020B0604020202020204" charset="0"/>
                <a:cs typeface="Poppins Medium" panose="020B0604020202020204" charset="0"/>
              </a:rPr>
              <a:t>What questions do you have on today’s content?</a:t>
            </a:r>
          </a:p>
        </p:txBody>
      </p:sp>
      <p:grpSp>
        <p:nvGrpSpPr>
          <p:cNvPr id="27" name="Google Shape;1742;p61">
            <a:extLst>
              <a:ext uri="{FF2B5EF4-FFF2-40B4-BE49-F238E27FC236}">
                <a16:creationId xmlns:a16="http://schemas.microsoft.com/office/drawing/2014/main" id="{B12E9B9C-DD2B-4562-9072-C4CB8881AFDD}"/>
              </a:ext>
            </a:extLst>
          </p:cNvPr>
          <p:cNvGrpSpPr/>
          <p:nvPr/>
        </p:nvGrpSpPr>
        <p:grpSpPr>
          <a:xfrm flipH="1">
            <a:off x="8411879" y="3866821"/>
            <a:ext cx="4202407" cy="2341303"/>
            <a:chOff x="4411970" y="1801825"/>
            <a:chExt cx="734586" cy="409262"/>
          </a:xfrm>
          <a:solidFill>
            <a:schemeClr val="accent4"/>
          </a:solidFill>
        </p:grpSpPr>
        <p:sp>
          <p:nvSpPr>
            <p:cNvPr id="28" name="Google Shape;1743;p61">
              <a:extLst>
                <a:ext uri="{FF2B5EF4-FFF2-40B4-BE49-F238E27FC236}">
                  <a16:creationId xmlns:a16="http://schemas.microsoft.com/office/drawing/2014/main" id="{0DB32C16-248B-4A47-92C3-1FF8C9231805}"/>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29" name="Google Shape;1744;p61">
              <a:extLst>
                <a:ext uri="{FF2B5EF4-FFF2-40B4-BE49-F238E27FC236}">
                  <a16:creationId xmlns:a16="http://schemas.microsoft.com/office/drawing/2014/main" id="{9516BE82-B74B-4DDD-8636-E76DB9860296}"/>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26" name="TextBox 25">
            <a:extLst>
              <a:ext uri="{FF2B5EF4-FFF2-40B4-BE49-F238E27FC236}">
                <a16:creationId xmlns:a16="http://schemas.microsoft.com/office/drawing/2014/main" id="{7D70ECEC-41EA-4B1B-9EFD-4EA42066BC5E}"/>
              </a:ext>
            </a:extLst>
          </p:cNvPr>
          <p:cNvSpPr txBox="1"/>
          <p:nvPr/>
        </p:nvSpPr>
        <p:spPr>
          <a:xfrm>
            <a:off x="8610807" y="4243104"/>
            <a:ext cx="2775805" cy="1200329"/>
          </a:xfrm>
          <a:prstGeom prst="rect">
            <a:avLst/>
          </a:prstGeom>
          <a:noFill/>
        </p:spPr>
        <p:txBody>
          <a:bodyPr wrap="square" rtlCol="0" anchor="ctr">
            <a:spAutoFit/>
          </a:bodyPr>
          <a:lstStyle/>
          <a:p>
            <a:pPr algn="ctr"/>
            <a:r>
              <a:rPr lang="en-US" sz="2400">
                <a:solidFill>
                  <a:schemeClr val="bg1"/>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0688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23022" y="2479541"/>
            <a:ext cx="6385131"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Putting a Definition Back in Defiance (article)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Behavior Flow Chart Video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Defining Behaviors Video</a:t>
            </a: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rPr>
              <a:t> </a:t>
            </a: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Referral Form Video</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7"/>
              </a:rPr>
              <a:t>Discipline Flow Chart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8"/>
              </a:rPr>
              <a:t>Sample Flow Charts and Templates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9"/>
              </a:rPr>
              <a:t>Sample Behavior Definitions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0"/>
              </a:rPr>
              <a:t>Behavior Definition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1"/>
              </a:rPr>
              <a:t>Sample Referral Forms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2"/>
              </a:rPr>
              <a:t>Referral Form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756400" y="170912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a:srcRect/>
          <a:stretch/>
        </p:blipFill>
        <p:spPr>
          <a:xfrm>
            <a:off x="974110" y="2594954"/>
            <a:ext cx="2642641" cy="2041697"/>
          </a:xfrm>
          <a:prstGeom prst="rect">
            <a:avLst/>
          </a:prstGeom>
        </p:spPr>
      </p:pic>
    </p:spTree>
    <p:extLst>
      <p:ext uri="{BB962C8B-B14F-4D97-AF65-F5344CB8AC3E}">
        <p14:creationId xmlns:p14="http://schemas.microsoft.com/office/powerpoint/2010/main" val="1536626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869133" y="3789381"/>
            <a:ext cx="5397363" cy="1122400"/>
          </a:xfrm>
        </p:spPr>
        <p:txBody>
          <a:bodyPr/>
          <a:lstStyle/>
          <a:p>
            <a:r>
              <a:rPr lang="en-US" dirty="0"/>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125199" y="4912012"/>
            <a:ext cx="6632913" cy="1429600"/>
          </a:xfrm>
        </p:spPr>
        <p:txBody>
          <a:bodyPr anchor="ctr"/>
          <a:lstStyle/>
          <a:p>
            <a:pPr marL="0" indent="0"/>
            <a:r>
              <a:rPr lang="en-US" sz="2800" dirty="0"/>
              <a:t>Please remember to complete the evaluation to </a:t>
            </a:r>
            <a:r>
              <a:rPr lang="en-US" sz="2800" u="sng" dirty="0"/>
              <a:t>receive your PDPs</a:t>
            </a:r>
            <a:r>
              <a:rPr lang="en-US" sz="2800" dirty="0"/>
              <a:t>! </a:t>
            </a:r>
          </a:p>
          <a:p>
            <a:pPr marL="0" indent="0"/>
            <a:endParaRPr lang="en-US" sz="2800" dirty="0"/>
          </a:p>
          <a:p>
            <a:pPr marL="0" indent="0"/>
            <a:r>
              <a:rPr lang="en-US" sz="2800" dirty="0"/>
              <a:t>Scan the QR code to access.</a:t>
            </a:r>
          </a:p>
        </p:txBody>
      </p:sp>
      <p:sp>
        <p:nvSpPr>
          <p:cNvPr id="4" name="Title 3">
            <a:extLst>
              <a:ext uri="{FF2B5EF4-FFF2-40B4-BE49-F238E27FC236}">
                <a16:creationId xmlns:a16="http://schemas.microsoft.com/office/drawing/2014/main" id="{2086677B-74FE-1541-A8A8-1B090A4EC2CF}"/>
              </a:ext>
            </a:extLst>
          </p:cNvPr>
          <p:cNvSpPr>
            <a:spLocks noGrp="1"/>
          </p:cNvSpPr>
          <p:nvPr>
            <p:ph type="title" idx="2"/>
          </p:nvPr>
        </p:nvSpPr>
        <p:spPr/>
        <p:txBody>
          <a:bodyPr/>
          <a:lstStyle/>
          <a:p>
            <a:endParaRPr lang="en-US"/>
          </a:p>
        </p:txBody>
      </p:sp>
      <p:pic>
        <p:nvPicPr>
          <p:cNvPr id="5" name="Picture 5" descr="Qr code&#10;&#10;Description automatically generated">
            <a:extLst>
              <a:ext uri="{FF2B5EF4-FFF2-40B4-BE49-F238E27FC236}">
                <a16:creationId xmlns:a16="http://schemas.microsoft.com/office/drawing/2014/main" id="{35228957-10AF-4DEE-8B9E-26FD6C88D898}"/>
              </a:ext>
            </a:extLst>
          </p:cNvPr>
          <p:cNvPicPr>
            <a:picLocks noChangeAspect="1"/>
          </p:cNvPicPr>
          <p:nvPr/>
        </p:nvPicPr>
        <p:blipFill>
          <a:blip r:embed="rId3"/>
          <a:stretch>
            <a:fillRect/>
          </a:stretch>
        </p:blipFill>
        <p:spPr>
          <a:xfrm>
            <a:off x="2880014" y="1092328"/>
            <a:ext cx="2743200" cy="2733708"/>
          </a:xfrm>
          <a:prstGeom prst="rect">
            <a:avLst/>
          </a:prstGeom>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750694363"/>
              </p:ext>
            </p:extLst>
          </p:nvPr>
        </p:nvGraphicFramePr>
        <p:xfrm>
          <a:off x="1803265" y="1313063"/>
          <a:ext cx="9478145" cy="5681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815055" y="2510390"/>
            <a:ext cx="6385131"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Putting a Definition Back in Defiance (article)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endParaRPr>
          </a:p>
          <a:p>
            <a:pPr marL="482600" marR="0" lvl="0" indent="-3429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Behavior Flow Chart Video </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82600" marR="0" lvl="0" indent="-3429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Defining Behaviors Video</a:t>
            </a: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rPr>
              <a:t> </a:t>
            </a:r>
          </a:p>
          <a:p>
            <a:pPr marL="482600" marR="0" lvl="0" indent="-3429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Referral Form Video</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7"/>
              </a:rPr>
              <a:t>Discipline Flow Chart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8"/>
              </a:rPr>
              <a:t>Sample Flow Charts and Templates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9"/>
              </a:rPr>
              <a:t>Sample Behavior Definitions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0"/>
              </a:rPr>
              <a:t>Behavior Definition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1"/>
              </a:rPr>
              <a:t>Sample Referral Forms</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hlinkClick r:id="rId12"/>
              </a:rPr>
              <a:t>Referral Form Activity</a:t>
            </a: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endParaRPr>
          </a:p>
          <a:p>
            <a:pPr marL="482588" marR="0" lvl="0" indent="-342891"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756400" y="170912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a:srcRect/>
          <a:stretch/>
        </p:blipFill>
        <p:spPr>
          <a:xfrm>
            <a:off x="974110" y="2594954"/>
            <a:ext cx="2642641" cy="2041697"/>
          </a:xfrm>
          <a:prstGeom prst="rect">
            <a:avLst/>
          </a:prstGeom>
        </p:spPr>
      </p:pic>
    </p:spTree>
    <p:extLst>
      <p:ext uri="{BB962C8B-B14F-4D97-AF65-F5344CB8AC3E}">
        <p14:creationId xmlns:p14="http://schemas.microsoft.com/office/powerpoint/2010/main" val="796173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912"/>
            <a:ext cx="7029196" cy="2154763"/>
          </a:xfrm>
          <a:prstGeom prst="rect">
            <a:avLst/>
          </a:prstGeom>
        </p:spPr>
        <p:txBody>
          <a:bodyPr spcFirstLastPara="1" wrap="square" lIns="121900" tIns="121900" rIns="121900" bIns="121900" anchor="ctr" anchorCtr="0">
            <a:noAutofit/>
          </a:bodyPr>
          <a:lstStyle/>
          <a:p>
            <a:r>
              <a:rPr lang="en" sz="6000" b="1" dirty="0"/>
              <a:t>Glows &amp; Grows</a:t>
            </a:r>
            <a:endParaRPr sz="60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79CDB15-F60F-3A4F-BB3E-7CC6FD7D3308}"/>
              </a:ext>
            </a:extLst>
          </p:cNvPr>
          <p:cNvGraphicFramePr/>
          <p:nvPr/>
        </p:nvGraphicFramePr>
        <p:xfrm>
          <a:off x="1741424" y="2007371"/>
          <a:ext cx="8992837" cy="3061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98A2BA0-C9F9-3141-8165-F32448DDD195}"/>
              </a:ext>
            </a:extLst>
          </p:cNvPr>
          <p:cNvSpPr>
            <a:spLocks noGrp="1"/>
          </p:cNvSpPr>
          <p:nvPr>
            <p:ph type="title"/>
          </p:nvPr>
        </p:nvSpPr>
        <p:spPr>
          <a:xfrm>
            <a:off x="451777" y="331010"/>
            <a:ext cx="11630893" cy="845600"/>
          </a:xfrm>
        </p:spPr>
        <p:txBody>
          <a:bodyPr/>
          <a:lstStyle/>
          <a:p>
            <a:r>
              <a:rPr lang="en-US" dirty="0"/>
              <a:t>MONITORING &amp; EVALUATING PBIS PRACTICES</a:t>
            </a:r>
          </a:p>
        </p:txBody>
      </p:sp>
      <p:sp>
        <p:nvSpPr>
          <p:cNvPr id="3" name="TextBox 2">
            <a:extLst>
              <a:ext uri="{FF2B5EF4-FFF2-40B4-BE49-F238E27FC236}">
                <a16:creationId xmlns:a16="http://schemas.microsoft.com/office/drawing/2014/main" id="{758768DF-941E-0CC5-5B77-97F806480EF8}"/>
              </a:ext>
            </a:extLst>
          </p:cNvPr>
          <p:cNvSpPr txBox="1"/>
          <p:nvPr/>
        </p:nvSpPr>
        <p:spPr>
          <a:xfrm>
            <a:off x="1811814" y="5513984"/>
            <a:ext cx="89224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It is important to collect both Qualitative (feedback) and Quantitative (outcome) data</a:t>
            </a:r>
          </a:p>
        </p:txBody>
      </p:sp>
    </p:spTree>
    <p:extLst>
      <p:ext uri="{BB962C8B-B14F-4D97-AF65-F5344CB8AC3E}">
        <p14:creationId xmlns:p14="http://schemas.microsoft.com/office/powerpoint/2010/main" val="57106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431904" y="438257"/>
            <a:ext cx="3600237" cy="845600"/>
          </a:xfrm>
        </p:spPr>
        <p:txBody>
          <a:bodyPr/>
          <a:lstStyle/>
          <a:p>
            <a:r>
              <a:rPr lang="en-US" sz="3600" dirty="0"/>
              <a:t>Feedback &amp; Input Surveys</a:t>
            </a:r>
          </a:p>
        </p:txBody>
      </p:sp>
      <p:pic>
        <p:nvPicPr>
          <p:cNvPr id="5" name="Picture 4">
            <a:extLst>
              <a:ext uri="{FF2B5EF4-FFF2-40B4-BE49-F238E27FC236}">
                <a16:creationId xmlns:a16="http://schemas.microsoft.com/office/drawing/2014/main" id="{1B91F128-BA9F-3C69-A64C-FB67B769FBF7}"/>
              </a:ext>
            </a:extLst>
          </p:cNvPr>
          <p:cNvPicPr>
            <a:picLocks noChangeAspect="1"/>
          </p:cNvPicPr>
          <p:nvPr/>
        </p:nvPicPr>
        <p:blipFill>
          <a:blip r:embed="rId3"/>
          <a:stretch>
            <a:fillRect/>
          </a:stretch>
        </p:blipFill>
        <p:spPr>
          <a:xfrm>
            <a:off x="153962" y="1737874"/>
            <a:ext cx="3603859" cy="4681869"/>
          </a:xfrm>
          <a:prstGeom prst="rect">
            <a:avLst/>
          </a:prstGeom>
        </p:spPr>
      </p:pic>
      <p:pic>
        <p:nvPicPr>
          <p:cNvPr id="4" name="Picture 3">
            <a:extLst>
              <a:ext uri="{FF2B5EF4-FFF2-40B4-BE49-F238E27FC236}">
                <a16:creationId xmlns:a16="http://schemas.microsoft.com/office/drawing/2014/main" id="{B269C185-B628-15D3-CAF2-5F9C65FF1C8F}"/>
              </a:ext>
            </a:extLst>
          </p:cNvPr>
          <p:cNvPicPr>
            <a:picLocks noChangeAspect="1"/>
          </p:cNvPicPr>
          <p:nvPr/>
        </p:nvPicPr>
        <p:blipFill>
          <a:blip r:embed="rId4"/>
          <a:srcRect/>
          <a:stretch/>
        </p:blipFill>
        <p:spPr>
          <a:xfrm>
            <a:off x="3974510" y="1741828"/>
            <a:ext cx="3603859" cy="4677915"/>
          </a:xfrm>
          <a:prstGeom prst="rect">
            <a:avLst/>
          </a:prstGeom>
        </p:spPr>
      </p:pic>
      <p:sp>
        <p:nvSpPr>
          <p:cNvPr id="11" name="TextBox 10">
            <a:extLst>
              <a:ext uri="{FF2B5EF4-FFF2-40B4-BE49-F238E27FC236}">
                <a16:creationId xmlns:a16="http://schemas.microsoft.com/office/drawing/2014/main" id="{84EB8B60-43F3-D38A-1D5C-BCBE50A66AC3}"/>
              </a:ext>
            </a:extLst>
          </p:cNvPr>
          <p:cNvSpPr txBox="1"/>
          <p:nvPr/>
        </p:nvSpPr>
        <p:spPr>
          <a:xfrm>
            <a:off x="4617720" y="438257"/>
            <a:ext cx="2331720" cy="1200329"/>
          </a:xfrm>
          <a:prstGeom prst="rect">
            <a:avLst/>
          </a:prstGeom>
          <a:noFill/>
        </p:spPr>
        <p:txBody>
          <a:bodyPr wrap="square">
            <a:spAutoFit/>
          </a:bodyPr>
          <a:lstStyle/>
          <a:p>
            <a:r>
              <a:rPr kumimoji="0" lang="en-US" sz="3600" b="0" i="0" u="none" strike="noStrike" kern="0" cap="none" spc="0" normalizeH="0" baseline="0" noProof="0" dirty="0">
                <a:ln>
                  <a:noFill/>
                </a:ln>
                <a:solidFill>
                  <a:srgbClr val="FFFFFF"/>
                </a:solidFill>
                <a:effectLst/>
                <a:uLnTx/>
                <a:uFillTx/>
                <a:latin typeface="Poppins SemiBold"/>
                <a:cs typeface="Poppins SemiBold"/>
                <a:sym typeface="Poppins SemiBold"/>
              </a:rPr>
              <a:t>Climate Surveys</a:t>
            </a:r>
            <a:endParaRPr lang="en-US" dirty="0"/>
          </a:p>
        </p:txBody>
      </p:sp>
      <p:pic>
        <p:nvPicPr>
          <p:cNvPr id="12" name="Picture 2">
            <a:extLst>
              <a:ext uri="{FF2B5EF4-FFF2-40B4-BE49-F238E27FC236}">
                <a16:creationId xmlns:a16="http://schemas.microsoft.com/office/drawing/2014/main" id="{B6DBCEA2-A0A5-79D3-6782-35235072AB6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7829349" y="1741828"/>
            <a:ext cx="4206441" cy="4702753"/>
          </a:xfrm>
          <a:prstGeom prst="rect">
            <a:avLst/>
          </a:prstGeom>
          <a:noFill/>
          <a:ln>
            <a:noFill/>
          </a:ln>
          <a:effectLst>
            <a:reflection endPos="0" dir="5400000" sy="-100000" algn="bl" rotWithShape="0"/>
          </a:effectLst>
        </p:spPr>
      </p:pic>
      <p:sp>
        <p:nvSpPr>
          <p:cNvPr id="13" name="TextBox 12">
            <a:extLst>
              <a:ext uri="{FF2B5EF4-FFF2-40B4-BE49-F238E27FC236}">
                <a16:creationId xmlns:a16="http://schemas.microsoft.com/office/drawing/2014/main" id="{1CFEFF99-DB95-F83D-F65F-4123661F789D}"/>
              </a:ext>
            </a:extLst>
          </p:cNvPr>
          <p:cNvSpPr txBox="1"/>
          <p:nvPr/>
        </p:nvSpPr>
        <p:spPr>
          <a:xfrm>
            <a:off x="7829349" y="571934"/>
            <a:ext cx="4640782" cy="1077218"/>
          </a:xfrm>
          <a:prstGeom prst="rect">
            <a:avLst/>
          </a:prstGeom>
          <a:noFill/>
        </p:spPr>
        <p:txBody>
          <a:bodyPr wrap="square">
            <a:spAutoFit/>
          </a:bodyPr>
          <a:lstStyle/>
          <a:p>
            <a:r>
              <a:rPr kumimoji="0" lang="en-US" sz="3200" b="0" i="0" u="none" strike="noStrike" kern="0" cap="none" spc="0" normalizeH="0" baseline="0" noProof="0" dirty="0">
                <a:ln>
                  <a:noFill/>
                </a:ln>
                <a:solidFill>
                  <a:srgbClr val="FFFFFF"/>
                </a:solidFill>
                <a:effectLst/>
                <a:uLnTx/>
                <a:uFillTx/>
                <a:latin typeface="Poppins SemiBold"/>
                <a:cs typeface="Poppins SemiBold"/>
                <a:sym typeface="Poppins SemiBold"/>
              </a:rPr>
              <a:t>PBIS Self-Assessment Survey</a:t>
            </a:r>
            <a:endParaRPr lang="en-US" sz="1600" dirty="0"/>
          </a:p>
        </p:txBody>
      </p:sp>
    </p:spTree>
    <p:extLst>
      <p:ext uri="{BB962C8B-B14F-4D97-AF65-F5344CB8AC3E}">
        <p14:creationId xmlns:p14="http://schemas.microsoft.com/office/powerpoint/2010/main" val="3534556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84617" y="1500105"/>
            <a:ext cx="10630172" cy="3574012"/>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lgn="ctr">
              <a:lnSpc>
                <a:spcPct val="150000"/>
              </a:lnSpc>
              <a:buNone/>
            </a:pPr>
            <a:r>
              <a:rPr lang="en-US" sz="2800" dirty="0">
                <a:solidFill>
                  <a:schemeClr val="accent2">
                    <a:lumMod val="50000"/>
                  </a:schemeClr>
                </a:solidFill>
              </a:rPr>
              <a:t>What group or groups have you decided to collect input from?  Staff Students or Families?</a:t>
            </a:r>
          </a:p>
          <a:p>
            <a:pPr marL="186055" indent="0" algn="ctr">
              <a:lnSpc>
                <a:spcPct val="150000"/>
              </a:lnSpc>
              <a:buNone/>
            </a:pPr>
            <a:r>
              <a:rPr lang="en-US" sz="2800" dirty="0">
                <a:solidFill>
                  <a:schemeClr val="accent2">
                    <a:lumMod val="50000"/>
                  </a:schemeClr>
                </a:solidFill>
              </a:rPr>
              <a:t>How (what source) are you collecting that data? Climate Survey, Feedback Input Survey, or PBIS Self-Assessment Survey</a:t>
            </a:r>
            <a:endParaRPr lang="en-US" dirty="0">
              <a:solidFill>
                <a:schemeClr val="accent2">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a:solidFill>
                  <a:schemeClr val="bg1"/>
                </a:solidFill>
                <a:cs typeface="Calibri Light"/>
              </a:rPr>
              <a:t>DISCUSSION: </a:t>
            </a:r>
            <a:r>
              <a:rPr lang="en-US" sz="3733">
                <a:solidFill>
                  <a:schemeClr val="bg1"/>
                </a:solidFill>
                <a:cs typeface="Calibri Light"/>
              </a:rPr>
              <a:t>GLOWS &amp; GROWS</a:t>
            </a:r>
            <a:endParaRPr lang="en-US" sz="3733">
              <a:solidFill>
                <a:schemeClr val="bg1"/>
              </a:solidFill>
            </a:endParaRPr>
          </a:p>
        </p:txBody>
      </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5645687" y="564303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3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5116065" y="5873104"/>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1171437" y="5925397"/>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1571316" y="5831464"/>
            <a:ext cx="3575533"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Co-Coach / Independent</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85735853"/>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15" ma:contentTypeDescription="Create a new document." ma:contentTypeScope="" ma:versionID="9a808f0ad09814fb94401c4c624d46f3">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69c4d2dbea3e8eaf3a31c12508874b51"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99f7883-64f6-419c-bb07-a6f1254aab09}" ma:internalName="TaxCatchAll" ma:showField="CatchAllData" ma:web="bd4136c0-7c27-4378-bc59-5e31d22b1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4136c0-7c27-4378-bc59-5e31d22b10cd" xsi:nil="true"/>
    <lcf76f155ced4ddcb4097134ff3c332f xmlns="fa4c7253-cea3-4165-8b8a-8564768068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2.xml><?xml version="1.0" encoding="utf-8"?>
<ds:datastoreItem xmlns:ds="http://schemas.openxmlformats.org/officeDocument/2006/customXml" ds:itemID="{E09B5B46-DEF8-4403-9747-F8D82BB00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577243-7449-4828-B465-693D13CCB182}">
  <ds:schemaRefs>
    <ds:schemaRef ds:uri="http://schemas.openxmlformats.org/package/2006/metadata/core-properties"/>
    <ds:schemaRef ds:uri="http://purl.org/dc/elements/1.1/"/>
    <ds:schemaRef ds:uri="bd4136c0-7c27-4378-bc59-5e31d22b10cd"/>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fa4c7253-cea3-4165-8b8a-856476806840"/>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2084</TotalTime>
  <Words>2647</Words>
  <Application>Microsoft Office PowerPoint</Application>
  <PresentationFormat>Widescreen</PresentationFormat>
  <Paragraphs>390</Paragraphs>
  <Slides>38</Slides>
  <Notes>36</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38</vt:i4>
      </vt:variant>
    </vt:vector>
  </HeadingPairs>
  <TitlesOfParts>
    <vt:vector size="58" baseType="lpstr">
      <vt:lpstr>Arial</vt:lpstr>
      <vt:lpstr>Calibri</vt:lpstr>
      <vt:lpstr>Courier New</vt:lpstr>
      <vt:lpstr>Fira Sans Extra Condensed Medium</vt:lpstr>
      <vt:lpstr>Franklin Gothic Medium</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Ophthalmology Center by Slidesgo</vt:lpstr>
      <vt:lpstr>7_Ophthalmology Center by Slidesgo</vt:lpstr>
      <vt:lpstr>1_Ophthalmology Center by Slidesgo</vt:lpstr>
      <vt:lpstr>4_Ophthalmology Center by Slidesgo</vt:lpstr>
      <vt:lpstr>2_Ophthalmology Center by Slidesgo</vt:lpstr>
      <vt:lpstr>PBIS School-Wide Coach Meeting Year 1:  March 2023</vt:lpstr>
      <vt:lpstr>ACTIVITY: ATTENDANCE</vt:lpstr>
      <vt:lpstr>EXPECTATIONS</vt:lpstr>
      <vt:lpstr>Agenda &amp; Coaches' Tasks</vt:lpstr>
      <vt:lpstr> HELPFUL RESOURCES</vt:lpstr>
      <vt:lpstr>Glows &amp; Grows</vt:lpstr>
      <vt:lpstr>MONITORING &amp; EVALUATING PBIS PRACTICES</vt:lpstr>
      <vt:lpstr>Feedback &amp; Input Surveys</vt:lpstr>
      <vt:lpstr>DISCUSSION: GLOWS &amp; GROWS</vt:lpstr>
      <vt:lpstr>Big Idea  Check In Understanding Behavior and Developing a Continuum to  Respond to Behavior Errors</vt:lpstr>
      <vt:lpstr>Before we can effectively encourage or discourage behavior,  we need to understand why behavior happens AND how to identify why the behavior is continuing!</vt:lpstr>
      <vt:lpstr>PowerPoint Presentation</vt:lpstr>
      <vt:lpstr>All behavior serves a function...</vt:lpstr>
      <vt:lpstr>What's the function?</vt:lpstr>
      <vt:lpstr>REINFORCEMENT &amp; PUNISHMENT</vt:lpstr>
      <vt:lpstr>Non-examples of Function-Based Approach</vt:lpstr>
      <vt:lpstr>Developing a Continuum to Respond to Behavior Errors</vt:lpstr>
      <vt:lpstr>Critical Features of a  Continuum to Respond to Behavior Errors</vt:lpstr>
      <vt:lpstr>Organizing Responses: 3 Important Components</vt:lpstr>
      <vt:lpstr>Clearly Defined Behaviors</vt:lpstr>
      <vt:lpstr>Definition Sample</vt:lpstr>
      <vt:lpstr>Discipline Flow Chart</vt:lpstr>
      <vt:lpstr>FLOW Chart  Sample</vt:lpstr>
      <vt:lpstr>PowerPoint Presentation</vt:lpstr>
      <vt:lpstr>Discipline Referral Form</vt:lpstr>
      <vt:lpstr>SWIS has Electronic Referral Option </vt:lpstr>
      <vt:lpstr>Office Discipline Referral (ODR) Form</vt:lpstr>
      <vt:lpstr>DISCUSSION: Developing a Continuum to Respond to Behavior Errors</vt:lpstr>
      <vt:lpstr>Resource Spotlight</vt:lpstr>
      <vt:lpstr>Putting a Definition Back in Defiance</vt:lpstr>
      <vt:lpstr>ACTIVITY: PREVIEW Discipline Article</vt:lpstr>
      <vt:lpstr>Looking Ahead  </vt:lpstr>
      <vt:lpstr>MONITORING &amp; EVALUATING PBIS PRACTICES</vt:lpstr>
      <vt:lpstr>PowerPoint Presentation</vt:lpstr>
      <vt:lpstr>PowerPoint Presentation</vt:lpstr>
      <vt:lpstr>AGENDA &amp; FOLLOW-UP</vt:lpstr>
      <vt:lpstr> HELPFUL RESOURCES</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145</cp:revision>
  <dcterms:created xsi:type="dcterms:W3CDTF">2021-09-01T22:16:30Z</dcterms:created>
  <dcterms:modified xsi:type="dcterms:W3CDTF">2023-03-15T14:45:35Z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y fmtid="{D5CDD505-2E9C-101B-9397-08002B2CF9AE}" pid="3" name="MediaServiceImageTags">
    <vt:lpwstr/>
  </property>
</Properties>
</file>