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5.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6.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7.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7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8" r:id="rId4"/>
    <p:sldMasterId id="2147483754" r:id="rId5"/>
    <p:sldMasterId id="2147483674" r:id="rId6"/>
    <p:sldMasterId id="2147483676" r:id="rId7"/>
    <p:sldMasterId id="2147483805" r:id="rId8"/>
    <p:sldMasterId id="2147483852" r:id="rId9"/>
    <p:sldMasterId id="2147483878" r:id="rId10"/>
    <p:sldMasterId id="2147483909" r:id="rId11"/>
  </p:sldMasterIdLst>
  <p:notesMasterIdLst>
    <p:notesMasterId r:id="rId111"/>
  </p:notesMasterIdLst>
  <p:sldIdLst>
    <p:sldId id="3181" r:id="rId12"/>
    <p:sldId id="4061" r:id="rId13"/>
    <p:sldId id="4359" r:id="rId14"/>
    <p:sldId id="3209" r:id="rId15"/>
    <p:sldId id="4192" r:id="rId16"/>
    <p:sldId id="4458" r:id="rId17"/>
    <p:sldId id="4472" r:id="rId18"/>
    <p:sldId id="4470" r:id="rId19"/>
    <p:sldId id="4453" r:id="rId20"/>
    <p:sldId id="4471" r:id="rId21"/>
    <p:sldId id="4468" r:id="rId22"/>
    <p:sldId id="4355" r:id="rId23"/>
    <p:sldId id="4469" r:id="rId24"/>
    <p:sldId id="4484" r:id="rId25"/>
    <p:sldId id="4483" r:id="rId26"/>
    <p:sldId id="4475" r:id="rId27"/>
    <p:sldId id="3377" r:id="rId28"/>
    <p:sldId id="4504" r:id="rId29"/>
    <p:sldId id="3366" r:id="rId30"/>
    <p:sldId id="4480" r:id="rId31"/>
    <p:sldId id="3378" r:id="rId32"/>
    <p:sldId id="4462" r:id="rId33"/>
    <p:sldId id="3381" r:id="rId34"/>
    <p:sldId id="3382" r:id="rId35"/>
    <p:sldId id="3383" r:id="rId36"/>
    <p:sldId id="3384" r:id="rId37"/>
    <p:sldId id="3385" r:id="rId38"/>
    <p:sldId id="3387" r:id="rId39"/>
    <p:sldId id="4498" r:id="rId40"/>
    <p:sldId id="3388" r:id="rId41"/>
    <p:sldId id="3389" r:id="rId42"/>
    <p:sldId id="3390" r:id="rId43"/>
    <p:sldId id="3392" r:id="rId44"/>
    <p:sldId id="3391" r:id="rId45"/>
    <p:sldId id="4503" r:id="rId46"/>
    <p:sldId id="4485" r:id="rId47"/>
    <p:sldId id="3394" r:id="rId48"/>
    <p:sldId id="3395" r:id="rId49"/>
    <p:sldId id="3396" r:id="rId50"/>
    <p:sldId id="3398" r:id="rId51"/>
    <p:sldId id="4501" r:id="rId52"/>
    <p:sldId id="4502" r:id="rId53"/>
    <p:sldId id="4486" r:id="rId54"/>
    <p:sldId id="4491" r:id="rId55"/>
    <p:sldId id="3476" r:id="rId56"/>
    <p:sldId id="4476" r:id="rId57"/>
    <p:sldId id="3401" r:id="rId58"/>
    <p:sldId id="4487" r:id="rId59"/>
    <p:sldId id="3403" r:id="rId60"/>
    <p:sldId id="3404" r:id="rId61"/>
    <p:sldId id="3405" r:id="rId62"/>
    <p:sldId id="3406" r:id="rId63"/>
    <p:sldId id="3407" r:id="rId64"/>
    <p:sldId id="3408" r:id="rId65"/>
    <p:sldId id="3409" r:id="rId66"/>
    <p:sldId id="3410" r:id="rId67"/>
    <p:sldId id="3411" r:id="rId68"/>
    <p:sldId id="3412" r:id="rId69"/>
    <p:sldId id="4497" r:id="rId70"/>
    <p:sldId id="3413" r:id="rId71"/>
    <p:sldId id="3414" r:id="rId72"/>
    <p:sldId id="3415" r:id="rId73"/>
    <p:sldId id="4488" r:id="rId74"/>
    <p:sldId id="4489" r:id="rId75"/>
    <p:sldId id="3442" r:id="rId76"/>
    <p:sldId id="3443" r:id="rId77"/>
    <p:sldId id="3446" r:id="rId78"/>
    <p:sldId id="3445" r:id="rId79"/>
    <p:sldId id="3447" r:id="rId80"/>
    <p:sldId id="3448" r:id="rId81"/>
    <p:sldId id="3449" r:id="rId82"/>
    <p:sldId id="4473" r:id="rId83"/>
    <p:sldId id="4474" r:id="rId84"/>
    <p:sldId id="3416" r:id="rId85"/>
    <p:sldId id="3452" r:id="rId86"/>
    <p:sldId id="3460" r:id="rId87"/>
    <p:sldId id="3461" r:id="rId88"/>
    <p:sldId id="3454" r:id="rId89"/>
    <p:sldId id="3429" r:id="rId90"/>
    <p:sldId id="3463" r:id="rId91"/>
    <p:sldId id="3464" r:id="rId92"/>
    <p:sldId id="3465" r:id="rId93"/>
    <p:sldId id="3466" r:id="rId94"/>
    <p:sldId id="3467" r:id="rId95"/>
    <p:sldId id="3468" r:id="rId96"/>
    <p:sldId id="3455" r:id="rId97"/>
    <p:sldId id="3456" r:id="rId98"/>
    <p:sldId id="3457" r:id="rId99"/>
    <p:sldId id="3469" r:id="rId100"/>
    <p:sldId id="4085" r:id="rId101"/>
    <p:sldId id="4492" r:id="rId102"/>
    <p:sldId id="4496" r:id="rId103"/>
    <p:sldId id="4495" r:id="rId104"/>
    <p:sldId id="4494" r:id="rId105"/>
    <p:sldId id="4493" r:id="rId106"/>
    <p:sldId id="4093" r:id="rId107"/>
    <p:sldId id="4500" r:id="rId108"/>
    <p:sldId id="343" r:id="rId109"/>
    <p:sldId id="4505" r:id="rId110"/>
  </p:sldIdLst>
  <p:sldSz cx="9144000" cy="5143500" type="screen16x9"/>
  <p:notesSz cx="6858000" cy="9144000"/>
  <p:embeddedFontLst>
    <p:embeddedFont>
      <p:font typeface="ＭＳ Ｐゴシック" panose="020B0600070205080204" pitchFamily="34" charset="-128"/>
      <p:regular r:id="rId112"/>
    </p:embeddedFont>
    <p:embeddedFont>
      <p:font typeface="Britannic Bold" panose="020B0903060703020204" pitchFamily="34" charset="0"/>
      <p:regular r:id="rId113"/>
    </p:embeddedFont>
    <p:embeddedFont>
      <p:font typeface="Calibri" panose="020F0502020204030204" pitchFamily="34" charset="0"/>
      <p:regular r:id="rId114"/>
      <p:bold r:id="rId115"/>
      <p:italic r:id="rId116"/>
      <p:boldItalic r:id="rId117"/>
    </p:embeddedFont>
    <p:embeddedFont>
      <p:font typeface="Fira Sans Extra Condensed Medium" panose="020B0604020202020204" charset="0"/>
      <p:regular r:id="rId118"/>
      <p:bold r:id="rId119"/>
      <p:italic r:id="rId120"/>
      <p:boldItalic r:id="rId121"/>
    </p:embeddedFont>
    <p:embeddedFont>
      <p:font typeface="Franklin Gothic Book" panose="020B0503020102020204" pitchFamily="34" charset="0"/>
      <p:regular r:id="rId122"/>
      <p:italic r:id="rId123"/>
    </p:embeddedFont>
    <p:embeddedFont>
      <p:font typeface="Hind Vadodara" panose="02000000000000000000" pitchFamily="2" charset="0"/>
      <p:regular r:id="rId124"/>
      <p:bold r:id="rId125"/>
    </p:embeddedFont>
    <p:embeddedFont>
      <p:font typeface="Microsoft Sans Serif" panose="020B0604020202020204" pitchFamily="34" charset="0"/>
      <p:regular r:id="rId126"/>
    </p:embeddedFont>
    <p:embeddedFont>
      <p:font typeface="Montserrat SemiBold" panose="00000700000000000000" pitchFamily="2" charset="0"/>
      <p:regular r:id="rId127"/>
      <p:bold r:id="rId128"/>
      <p:italic r:id="rId129"/>
      <p:boldItalic r:id="rId130"/>
    </p:embeddedFont>
    <p:embeddedFont>
      <p:font typeface="Nunito Light" pitchFamily="2" charset="0"/>
      <p:regular r:id="rId131"/>
      <p:italic r:id="rId132"/>
    </p:embeddedFont>
    <p:embeddedFont>
      <p:font typeface="Open Sans SemiBold" panose="020B0706030804020204" pitchFamily="34" charset="0"/>
      <p:regular r:id="rId133"/>
      <p:bold r:id="rId134"/>
      <p:italic r:id="rId135"/>
      <p:boldItalic r:id="rId136"/>
    </p:embeddedFont>
    <p:embeddedFont>
      <p:font typeface="Oswald" panose="00000500000000000000" pitchFamily="2" charset="0"/>
      <p:regular r:id="rId137"/>
      <p:bold r:id="rId138"/>
      <p:italic r:id="rId139"/>
      <p:boldItalic r:id="rId140"/>
    </p:embeddedFont>
    <p:embeddedFont>
      <p:font typeface="Poppins" panose="00000500000000000000" pitchFamily="2" charset="0"/>
      <p:regular r:id="rId141"/>
      <p:bold r:id="rId142"/>
      <p:italic r:id="rId143"/>
      <p:boldItalic r:id="rId144"/>
    </p:embeddedFont>
    <p:embeddedFont>
      <p:font typeface="Poppins Medium" panose="00000600000000000000" pitchFamily="2" charset="0"/>
      <p:regular r:id="rId145"/>
      <p:bold r:id="rId146"/>
      <p:italic r:id="rId147"/>
      <p:boldItalic r:id="rId148"/>
    </p:embeddedFont>
    <p:embeddedFont>
      <p:font typeface="Poppins SemiBold" panose="00000700000000000000" pitchFamily="2" charset="0"/>
      <p:regular r:id="rId149"/>
      <p:bold r:id="rId150"/>
      <p:italic r:id="rId151"/>
      <p:boldItalic r:id="rId152"/>
    </p:embeddedFont>
    <p:embeddedFont>
      <p:font typeface="Raleway Thin" pitchFamily="2" charset="0"/>
      <p:regular r:id="rId153"/>
      <p:italic r:id="rId154"/>
    </p:embeddedFont>
    <p:embeddedFont>
      <p:font typeface="Roboto" panose="02000000000000000000" pitchFamily="2" charset="0"/>
      <p:regular r:id="rId155"/>
      <p:bold r:id="rId156"/>
      <p:italic r:id="rId157"/>
      <p:boldItalic r:id="rId158"/>
    </p:embeddedFont>
    <p:embeddedFont>
      <p:font typeface="Roboto Condensed Light" panose="02000000000000000000" pitchFamily="2" charset="0"/>
      <p:regular r:id="rId159"/>
      <p:italic r:id="rId160"/>
    </p:embeddedFont>
    <p:embeddedFont>
      <p:font typeface="Tw Cen MT" panose="020B0602020104020603" pitchFamily="34" charset="0"/>
      <p:regular r:id="rId161"/>
      <p:bold r:id="rId162"/>
      <p:italic r:id="rId163"/>
      <p:boldItalic r:id="rId164"/>
    </p:embeddedFont>
    <p:embeddedFont>
      <p:font typeface="Wingdings 2" panose="05020102010507070707" pitchFamily="18" charset="2"/>
      <p:regular r:id="rId1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on and Overview (15 min)" id="{7CC2418C-E6E1-46BF-BC0C-69C02875D15B}">
          <p14:sldIdLst>
            <p14:sldId id="3181"/>
            <p14:sldId id="4061"/>
            <p14:sldId id="4359"/>
            <p14:sldId id="3209"/>
            <p14:sldId id="4192"/>
            <p14:sldId id="4458"/>
          </p14:sldIdLst>
        </p14:section>
        <p14:section name="Review (15-20min)" id="{D31EBD34-8AAC-4810-A42E-7542FC1FCBA1}">
          <p14:sldIdLst>
            <p14:sldId id="4472"/>
            <p14:sldId id="4470"/>
            <p14:sldId id="4453"/>
            <p14:sldId id="4471"/>
            <p14:sldId id="4468"/>
            <p14:sldId id="4355"/>
            <p14:sldId id="4469"/>
          </p14:sldIdLst>
        </p14:section>
        <p14:section name="Step 3: Selecting T2 Interventions" id="{0B4D9BAB-B076-4DC8-869E-2C88B0242023}">
          <p14:sldIdLst>
            <p14:sldId id="4484"/>
            <p14:sldId id="4483"/>
            <p14:sldId id="4475"/>
            <p14:sldId id="3377"/>
            <p14:sldId id="4504"/>
          </p14:sldIdLst>
        </p14:section>
        <p14:section name="Step 4: Installing Practices" id="{53DC94C1-CCCF-426F-84C0-A9454F26BE58}">
          <p14:sldIdLst>
            <p14:sldId id="3366"/>
            <p14:sldId id="4480"/>
            <p14:sldId id="3378"/>
            <p14:sldId id="4462"/>
          </p14:sldIdLst>
        </p14:section>
        <p14:section name="CICO Exemplar" id="{E6A18C8D-608D-4AA5-AE42-1251DFB51765}">
          <p14:sldIdLst>
            <p14:sldId id="3381"/>
            <p14:sldId id="3382"/>
            <p14:sldId id="3383"/>
            <p14:sldId id="3384"/>
            <p14:sldId id="3385"/>
            <p14:sldId id="3387"/>
            <p14:sldId id="4498"/>
            <p14:sldId id="3388"/>
            <p14:sldId id="3389"/>
            <p14:sldId id="3390"/>
            <p14:sldId id="3392"/>
            <p14:sldId id="3391"/>
            <p14:sldId id="4503"/>
          </p14:sldIdLst>
        </p14:section>
        <p14:section name="Identify Coordinator (35 min)" id="{F1334D89-3C02-4769-85CC-1EAAFFDCF6F4}">
          <p14:sldIdLst>
            <p14:sldId id="4485"/>
            <p14:sldId id="3394"/>
            <p14:sldId id="3395"/>
            <p14:sldId id="3396"/>
            <p14:sldId id="3398"/>
            <p14:sldId id="4501"/>
            <p14:sldId id="4502"/>
          </p14:sldIdLst>
        </p14:section>
        <p14:section name="Alignment and DPR (45 min)" id="{6B1DE1C4-304A-49F4-8203-8E693C018EDA}">
          <p14:sldIdLst>
            <p14:sldId id="4486"/>
            <p14:sldId id="4491"/>
            <p14:sldId id="3476"/>
            <p14:sldId id="4476"/>
            <p14:sldId id="3401"/>
            <p14:sldId id="4487"/>
            <p14:sldId id="3403"/>
            <p14:sldId id="3404"/>
            <p14:sldId id="3405"/>
            <p14:sldId id="3406"/>
            <p14:sldId id="3407"/>
            <p14:sldId id="3408"/>
            <p14:sldId id="3409"/>
            <p14:sldId id="3410"/>
            <p14:sldId id="3411"/>
            <p14:sldId id="3412"/>
            <p14:sldId id="4497"/>
            <p14:sldId id="3413"/>
            <p14:sldId id="3414"/>
            <p14:sldId id="3415"/>
            <p14:sldId id="4488"/>
            <p14:sldId id="4489"/>
          </p14:sldIdLst>
        </p14:section>
        <p14:section name="CICO Process and Logistics (30 min)" id="{DDB07627-B0CC-4EF9-94F7-CD45035D9C8A}">
          <p14:sldIdLst>
            <p14:sldId id="3442"/>
            <p14:sldId id="3443"/>
            <p14:sldId id="3446"/>
            <p14:sldId id="3445"/>
            <p14:sldId id="3447"/>
            <p14:sldId id="3448"/>
            <p14:sldId id="3449"/>
            <p14:sldId id="4473"/>
            <p14:sldId id="4474"/>
          </p14:sldIdLst>
        </p14:section>
        <p14:section name="Training Staff (30 min)" id="{01847F17-B8B0-4AEE-95BC-AA847110B4A6}">
          <p14:sldIdLst>
            <p14:sldId id="3416"/>
            <p14:sldId id="3452"/>
            <p14:sldId id="3460"/>
            <p14:sldId id="3461"/>
            <p14:sldId id="3454"/>
            <p14:sldId id="3429"/>
          </p14:sldIdLst>
        </p14:section>
        <p14:section name="Orienting Students Partnering with Families (40 min)" id="{099E3877-EB0C-4384-894D-A3B5AFC3DD5B}">
          <p14:sldIdLst>
            <p14:sldId id="3463"/>
            <p14:sldId id="3464"/>
            <p14:sldId id="3465"/>
            <p14:sldId id="3466"/>
            <p14:sldId id="3467"/>
            <p14:sldId id="3468"/>
            <p14:sldId id="3455"/>
            <p14:sldId id="3456"/>
            <p14:sldId id="3457"/>
            <p14:sldId id="3469"/>
            <p14:sldId id="4085"/>
          </p14:sldIdLst>
        </p14:section>
        <p14:section name="TEAM TIME" id="{A988F4DB-E755-4972-AE8A-009EA0A59DFF}">
          <p14:sldIdLst>
            <p14:sldId id="4492"/>
            <p14:sldId id="4496"/>
            <p14:sldId id="4495"/>
            <p14:sldId id="4494"/>
            <p14:sldId id="4493"/>
            <p14:sldId id="4093"/>
            <p14:sldId id="4500"/>
          </p14:sldIdLst>
        </p14:section>
        <p14:section name="Wrap up" id="{A41DFE3E-9A93-429F-A4B0-BB016F563F9D}">
          <p14:sldIdLst>
            <p14:sldId id="343"/>
            <p14:sldId id="450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Pierce" initials="AP" lastIdx="8" clrIdx="0">
    <p:extLst>
      <p:ext uri="{19B8F6BF-5375-455C-9EA6-DF929625EA0E}">
        <p15:presenceInfo xmlns:p15="http://schemas.microsoft.com/office/powerpoint/2012/main" userId="9455aa2897281bd8" providerId="Windows Live"/>
      </p:ext>
    </p:extLst>
  </p:cmAuthor>
  <p:cmAuthor id="2" name="Katie Meyer" initials="KM" lastIdx="11" clrIdx="1">
    <p:extLst>
      <p:ext uri="{19B8F6BF-5375-455C-9EA6-DF929625EA0E}">
        <p15:presenceInfo xmlns:p15="http://schemas.microsoft.com/office/powerpoint/2012/main" userId="UkBG19fiUfJpuwWzHZ49IpnMe70WkccBKFKB/hVGjEA=" providerId="None"/>
      </p:ext>
    </p:extLst>
  </p:cmAuthor>
  <p:cmAuthor id="3" name="Everett, Susannah" initials="ES" lastIdx="94" clrIdx="2">
    <p:extLst>
      <p:ext uri="{19B8F6BF-5375-455C-9EA6-DF929625EA0E}">
        <p15:presenceInfo xmlns:p15="http://schemas.microsoft.com/office/powerpoint/2012/main" userId="S::susannah.everett@uconn.edu::21047c91-5e71-467d-a101-05b0dd81cc51" providerId="AD"/>
      </p:ext>
    </p:extLst>
  </p:cmAuthor>
  <p:cmAuthor id="4" name="Feinberg, Adam" initials="FA" lastIdx="33" clrIdx="3">
    <p:extLst>
      <p:ext uri="{19B8F6BF-5375-455C-9EA6-DF929625EA0E}">
        <p15:presenceInfo xmlns:p15="http://schemas.microsoft.com/office/powerpoint/2012/main" userId="S::adam.feinberg@uconn.edu::177393b2-bc5b-4b41-8d24-c053677dafcb" providerId="AD"/>
      </p:ext>
    </p:extLst>
  </p:cmAuthor>
  <p:cmAuthor id="5" name="Meyer, Katherine" initials="MK" lastIdx="27" clrIdx="4">
    <p:extLst>
      <p:ext uri="{19B8F6BF-5375-455C-9EA6-DF929625EA0E}">
        <p15:presenceInfo xmlns:p15="http://schemas.microsoft.com/office/powerpoint/2012/main" userId="S::katherine.meyer@uconn.edu::9a23d734-2d44-476e-aafb-e8c61e29b5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64823"/>
    <a:srgbClr val="97CA38"/>
    <a:srgbClr val="99CB38"/>
    <a:srgbClr val="FFCA08"/>
    <a:srgbClr val="FECC5C"/>
    <a:srgbClr val="9FAEBF"/>
    <a:srgbClr val="047E95"/>
    <a:srgbClr val="7FD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4438B2-5C43-44F4-8B77-F6972B96A488}" v="18" dt="2022-01-18T22:12:39.003"/>
  </p1510:revLst>
</p1510:revInfo>
</file>

<file path=ppt/tableStyles.xml><?xml version="1.0" encoding="utf-8"?>
<a:tblStyleLst xmlns:a="http://schemas.openxmlformats.org/drawingml/2006/main" def="{71812BF7-919C-4D5A-8AA8-1EBDE6EE942E}">
  <a:tblStyle styleId="{71812BF7-919C-4D5A-8AA8-1EBDE6EE94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105" autoAdjust="0"/>
    <p:restoredTop sz="70994" autoAdjust="0"/>
  </p:normalViewPr>
  <p:slideViewPr>
    <p:cSldViewPr snapToGrid="0">
      <p:cViewPr varScale="1">
        <p:scale>
          <a:sx n="107" d="100"/>
          <a:sy n="107" d="100"/>
        </p:scale>
        <p:origin x="1308" y="12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70" d="100"/>
        <a:sy n="170" d="100"/>
      </p:scale>
      <p:origin x="0" y="-480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font" Target="fonts/font6.fntdata"/><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font" Target="fonts/font1.fntdata"/><Relationship Id="rId133" Type="http://schemas.openxmlformats.org/officeDocument/2006/relationships/font" Target="fonts/font22.fntdata"/><Relationship Id="rId138" Type="http://schemas.openxmlformats.org/officeDocument/2006/relationships/font" Target="fonts/font27.fntdata"/><Relationship Id="rId154" Type="http://schemas.openxmlformats.org/officeDocument/2006/relationships/font" Target="fonts/font43.fntdata"/><Relationship Id="rId159" Type="http://schemas.openxmlformats.org/officeDocument/2006/relationships/font" Target="fonts/font48.fntdata"/><Relationship Id="rId170" Type="http://schemas.openxmlformats.org/officeDocument/2006/relationships/tableStyles" Target="tableStyles.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8.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font" Target="fonts/font12.fntdata"/><Relationship Id="rId128" Type="http://schemas.openxmlformats.org/officeDocument/2006/relationships/font" Target="fonts/font17.fntdata"/><Relationship Id="rId144" Type="http://schemas.openxmlformats.org/officeDocument/2006/relationships/font" Target="fonts/font33.fntdata"/><Relationship Id="rId149" Type="http://schemas.openxmlformats.org/officeDocument/2006/relationships/font" Target="fonts/font38.fntdata"/><Relationship Id="rId5" Type="http://schemas.openxmlformats.org/officeDocument/2006/relationships/slideMaster" Target="slideMasters/slideMaster2.xml"/><Relationship Id="rId90" Type="http://schemas.openxmlformats.org/officeDocument/2006/relationships/slide" Target="slides/slide79.xml"/><Relationship Id="rId95" Type="http://schemas.openxmlformats.org/officeDocument/2006/relationships/slide" Target="slides/slide84.xml"/><Relationship Id="rId160" Type="http://schemas.openxmlformats.org/officeDocument/2006/relationships/font" Target="fonts/font49.fntdata"/><Relationship Id="rId165" Type="http://schemas.openxmlformats.org/officeDocument/2006/relationships/font" Target="fonts/font54.fntdata"/><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font" Target="fonts/font2.fntdata"/><Relationship Id="rId118" Type="http://schemas.openxmlformats.org/officeDocument/2006/relationships/font" Target="fonts/font7.fntdata"/><Relationship Id="rId134" Type="http://schemas.openxmlformats.org/officeDocument/2006/relationships/font" Target="fonts/font23.fntdata"/><Relationship Id="rId139" Type="http://schemas.openxmlformats.org/officeDocument/2006/relationships/font" Target="fonts/font28.fntdata"/><Relationship Id="rId80" Type="http://schemas.openxmlformats.org/officeDocument/2006/relationships/slide" Target="slides/slide69.xml"/><Relationship Id="rId85" Type="http://schemas.openxmlformats.org/officeDocument/2006/relationships/slide" Target="slides/slide74.xml"/><Relationship Id="rId150" Type="http://schemas.openxmlformats.org/officeDocument/2006/relationships/font" Target="fonts/font39.fntdata"/><Relationship Id="rId155" Type="http://schemas.openxmlformats.org/officeDocument/2006/relationships/font" Target="fonts/font44.fntdata"/><Relationship Id="rId171" Type="http://schemas.microsoft.com/office/2016/11/relationships/changesInfo" Target="changesInfos/changesInfo1.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openxmlformats.org/officeDocument/2006/relationships/font" Target="fonts/font13.fntdata"/><Relationship Id="rId129" Type="http://schemas.openxmlformats.org/officeDocument/2006/relationships/font" Target="fonts/font18.fntdata"/><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40" Type="http://schemas.openxmlformats.org/officeDocument/2006/relationships/font" Target="fonts/font29.fntdata"/><Relationship Id="rId145" Type="http://schemas.openxmlformats.org/officeDocument/2006/relationships/font" Target="fonts/font34.fntdata"/><Relationship Id="rId161" Type="http://schemas.openxmlformats.org/officeDocument/2006/relationships/font" Target="fonts/font50.fntdata"/><Relationship Id="rId16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font" Target="fonts/font3.fntdata"/><Relationship Id="rId119" Type="http://schemas.openxmlformats.org/officeDocument/2006/relationships/font" Target="fonts/font8.fntdata"/><Relationship Id="rId127" Type="http://schemas.openxmlformats.org/officeDocument/2006/relationships/font" Target="fonts/font16.fntdata"/><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font" Target="fonts/font11.fntdata"/><Relationship Id="rId130" Type="http://schemas.openxmlformats.org/officeDocument/2006/relationships/font" Target="fonts/font19.fntdata"/><Relationship Id="rId135" Type="http://schemas.openxmlformats.org/officeDocument/2006/relationships/font" Target="fonts/font24.fntdata"/><Relationship Id="rId143" Type="http://schemas.openxmlformats.org/officeDocument/2006/relationships/font" Target="fonts/font32.fntdata"/><Relationship Id="rId148" Type="http://schemas.openxmlformats.org/officeDocument/2006/relationships/font" Target="fonts/font37.fntdata"/><Relationship Id="rId151" Type="http://schemas.openxmlformats.org/officeDocument/2006/relationships/font" Target="fonts/font40.fntdata"/><Relationship Id="rId156" Type="http://schemas.openxmlformats.org/officeDocument/2006/relationships/font" Target="fonts/font45.fntdata"/><Relationship Id="rId164" Type="http://schemas.openxmlformats.org/officeDocument/2006/relationships/font" Target="fonts/font53.fntdata"/><Relationship Id="rId16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72" Type="http://schemas.microsoft.com/office/2015/10/relationships/revisionInfo" Target="revisionInfo.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font" Target="fonts/font9.fntdata"/><Relationship Id="rId125" Type="http://schemas.openxmlformats.org/officeDocument/2006/relationships/font" Target="fonts/font14.fntdata"/><Relationship Id="rId141" Type="http://schemas.openxmlformats.org/officeDocument/2006/relationships/font" Target="fonts/font30.fntdata"/><Relationship Id="rId146" Type="http://schemas.openxmlformats.org/officeDocument/2006/relationships/font" Target="fonts/font35.fntdata"/><Relationship Id="rId167"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slide" Target="slides/slide81.xml"/><Relationship Id="rId162" Type="http://schemas.openxmlformats.org/officeDocument/2006/relationships/font" Target="fonts/font51.fntdata"/><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font" Target="fonts/font4.fntdata"/><Relationship Id="rId131" Type="http://schemas.openxmlformats.org/officeDocument/2006/relationships/font" Target="fonts/font20.fntdata"/><Relationship Id="rId136" Type="http://schemas.openxmlformats.org/officeDocument/2006/relationships/font" Target="fonts/font25.fntdata"/><Relationship Id="rId157" Type="http://schemas.openxmlformats.org/officeDocument/2006/relationships/font" Target="fonts/font46.fntdata"/><Relationship Id="rId61" Type="http://schemas.openxmlformats.org/officeDocument/2006/relationships/slide" Target="slides/slide50.xml"/><Relationship Id="rId82" Type="http://schemas.openxmlformats.org/officeDocument/2006/relationships/slide" Target="slides/slide71.xml"/><Relationship Id="rId152" Type="http://schemas.openxmlformats.org/officeDocument/2006/relationships/font" Target="fonts/font41.fntdata"/><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font" Target="fonts/font15.fntdata"/><Relationship Id="rId147" Type="http://schemas.openxmlformats.org/officeDocument/2006/relationships/font" Target="fonts/font36.fntdata"/><Relationship Id="rId168"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font" Target="fonts/font10.fntdata"/><Relationship Id="rId142" Type="http://schemas.openxmlformats.org/officeDocument/2006/relationships/font" Target="fonts/font31.fntdata"/><Relationship Id="rId163" Type="http://schemas.openxmlformats.org/officeDocument/2006/relationships/font" Target="fonts/font52.fntdata"/><Relationship Id="rId3" Type="http://schemas.openxmlformats.org/officeDocument/2006/relationships/customXml" Target="../customXml/item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font" Target="fonts/font5.fntdata"/><Relationship Id="rId137" Type="http://schemas.openxmlformats.org/officeDocument/2006/relationships/font" Target="fonts/font26.fntdata"/><Relationship Id="rId158" Type="http://schemas.openxmlformats.org/officeDocument/2006/relationships/font" Target="fonts/font47.fntdata"/><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notesMaster" Target="notesMasters/notesMaster1.xml"/><Relationship Id="rId132" Type="http://schemas.openxmlformats.org/officeDocument/2006/relationships/font" Target="fonts/font21.fntdata"/><Relationship Id="rId153" Type="http://schemas.openxmlformats.org/officeDocument/2006/relationships/font" Target="fonts/font4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rett, Susannah" userId="21047c91-5e71-467d-a101-05b0dd81cc51" providerId="ADAL" clId="{DA4438B2-5C43-44F4-8B77-F6972B96A488}"/>
    <pc:docChg chg="undo custSel addSld delSld modSld modSection">
      <pc:chgData name="Everett, Susannah" userId="21047c91-5e71-467d-a101-05b0dd81cc51" providerId="ADAL" clId="{DA4438B2-5C43-44F4-8B77-F6972B96A488}" dt="2022-01-18T22:14:57.724" v="2581" actId="1592"/>
      <pc:docMkLst>
        <pc:docMk/>
      </pc:docMkLst>
      <pc:sldChg chg="modSp mod">
        <pc:chgData name="Everett, Susannah" userId="21047c91-5e71-467d-a101-05b0dd81cc51" providerId="ADAL" clId="{DA4438B2-5C43-44F4-8B77-F6972B96A488}" dt="2022-01-18T15:40:53.266" v="2029" actId="20577"/>
        <pc:sldMkLst>
          <pc:docMk/>
          <pc:sldMk cId="3135707748" sldId="3245"/>
        </pc:sldMkLst>
        <pc:spChg chg="mod">
          <ac:chgData name="Everett, Susannah" userId="21047c91-5e71-467d-a101-05b0dd81cc51" providerId="ADAL" clId="{DA4438B2-5C43-44F4-8B77-F6972B96A488}" dt="2022-01-18T15:40:53.266" v="2029" actId="20577"/>
          <ac:spMkLst>
            <pc:docMk/>
            <pc:sldMk cId="3135707748" sldId="3245"/>
            <ac:spMk id="5" creationId="{3B5B2C9F-C2F8-40E8-8EF9-4DF407966056}"/>
          </ac:spMkLst>
        </pc:spChg>
      </pc:sldChg>
      <pc:sldChg chg="addSp delSp modSp mod addCm delCm modCm">
        <pc:chgData name="Everett, Susannah" userId="21047c91-5e71-467d-a101-05b0dd81cc51" providerId="ADAL" clId="{DA4438B2-5C43-44F4-8B77-F6972B96A488}" dt="2022-01-18T22:14:57.724" v="2581" actId="1592"/>
        <pc:sldMkLst>
          <pc:docMk/>
          <pc:sldMk cId="76951667" sldId="3254"/>
        </pc:sldMkLst>
        <pc:spChg chg="add del mod">
          <ac:chgData name="Everett, Susannah" userId="21047c91-5e71-467d-a101-05b0dd81cc51" providerId="ADAL" clId="{DA4438B2-5C43-44F4-8B77-F6972B96A488}" dt="2022-01-18T15:08:11.312" v="4"/>
          <ac:spMkLst>
            <pc:docMk/>
            <pc:sldMk cId="76951667" sldId="3254"/>
            <ac:spMk id="6" creationId="{AD8136C6-0189-450D-8ADE-F8A56200CD68}"/>
          </ac:spMkLst>
        </pc:spChg>
      </pc:sldChg>
      <pc:sldChg chg="delSp del mod">
        <pc:chgData name="Everett, Susannah" userId="21047c91-5e71-467d-a101-05b0dd81cc51" providerId="ADAL" clId="{DA4438B2-5C43-44F4-8B77-F6972B96A488}" dt="2022-01-18T15:23:25.855" v="567" actId="47"/>
        <pc:sldMkLst>
          <pc:docMk/>
          <pc:sldMk cId="3208502856" sldId="3365"/>
        </pc:sldMkLst>
        <pc:grpChg chg="del">
          <ac:chgData name="Everett, Susannah" userId="21047c91-5e71-467d-a101-05b0dd81cc51" providerId="ADAL" clId="{DA4438B2-5C43-44F4-8B77-F6972B96A488}" dt="2022-01-18T15:16:41.403" v="10" actId="478"/>
          <ac:grpSpMkLst>
            <pc:docMk/>
            <pc:sldMk cId="3208502856" sldId="3365"/>
            <ac:grpSpMk id="2" creationId="{5E33C6BF-348C-8C41-8E57-25DCFFA5F858}"/>
          </ac:grpSpMkLst>
        </pc:grpChg>
      </pc:sldChg>
      <pc:sldChg chg="delSp del mod delCm">
        <pc:chgData name="Everett, Susannah" userId="21047c91-5e71-467d-a101-05b0dd81cc51" providerId="ADAL" clId="{DA4438B2-5C43-44F4-8B77-F6972B96A488}" dt="2022-01-18T15:36:38.004" v="1963" actId="47"/>
        <pc:sldMkLst>
          <pc:docMk/>
          <pc:sldMk cId="3832981974" sldId="3367"/>
        </pc:sldMkLst>
        <pc:grpChg chg="del">
          <ac:chgData name="Everett, Susannah" userId="21047c91-5e71-467d-a101-05b0dd81cc51" providerId="ADAL" clId="{DA4438B2-5C43-44F4-8B77-F6972B96A488}" dt="2022-01-18T15:33:16.247" v="1497" actId="478"/>
          <ac:grpSpMkLst>
            <pc:docMk/>
            <pc:sldMk cId="3832981974" sldId="3367"/>
            <ac:grpSpMk id="52" creationId="{D438463A-86A3-BE43-AB96-6F65C53A41DC}"/>
          </ac:grpSpMkLst>
        </pc:grpChg>
      </pc:sldChg>
      <pc:sldChg chg="delSp modSp mod delAnim delCm">
        <pc:chgData name="Everett, Susannah" userId="21047c91-5e71-467d-a101-05b0dd81cc51" providerId="ADAL" clId="{DA4438B2-5C43-44F4-8B77-F6972B96A488}" dt="2022-01-18T15:09:08.999" v="7" actId="1592"/>
        <pc:sldMkLst>
          <pc:docMk/>
          <pc:sldMk cId="3695517470" sldId="3377"/>
        </pc:sldMkLst>
        <pc:spChg chg="del mod">
          <ac:chgData name="Everett, Susannah" userId="21047c91-5e71-467d-a101-05b0dd81cc51" providerId="ADAL" clId="{DA4438B2-5C43-44F4-8B77-F6972B96A488}" dt="2022-01-18T15:09:05.957" v="6" actId="478"/>
          <ac:spMkLst>
            <pc:docMk/>
            <pc:sldMk cId="3695517470" sldId="3377"/>
            <ac:spMk id="13" creationId="{BF75958A-50F9-5C43-9B19-73BFB6050FB0}"/>
          </ac:spMkLst>
        </pc:spChg>
      </pc:sldChg>
      <pc:sldChg chg="delCm">
        <pc:chgData name="Everett, Susannah" userId="21047c91-5e71-467d-a101-05b0dd81cc51" providerId="ADAL" clId="{DA4438B2-5C43-44F4-8B77-F6972B96A488}" dt="2022-01-18T15:09:32.467" v="8" actId="1592"/>
        <pc:sldMkLst>
          <pc:docMk/>
          <pc:sldMk cId="3741950018" sldId="3388"/>
        </pc:sldMkLst>
      </pc:sldChg>
      <pc:sldChg chg="delCm">
        <pc:chgData name="Everett, Susannah" userId="21047c91-5e71-467d-a101-05b0dd81cc51" providerId="ADAL" clId="{DA4438B2-5C43-44F4-8B77-F6972B96A488}" dt="2022-01-18T15:32:24.450" v="1495" actId="1592"/>
        <pc:sldMkLst>
          <pc:docMk/>
          <pc:sldMk cId="1329272716" sldId="3400"/>
        </pc:sldMkLst>
      </pc:sldChg>
      <pc:sldChg chg="delCm">
        <pc:chgData name="Everett, Susannah" userId="21047c91-5e71-467d-a101-05b0dd81cc51" providerId="ADAL" clId="{DA4438B2-5C43-44F4-8B77-F6972B96A488}" dt="2022-01-18T15:32:42.786" v="1496" actId="1592"/>
        <pc:sldMkLst>
          <pc:docMk/>
          <pc:sldMk cId="3208114058" sldId="3411"/>
        </pc:sldMkLst>
      </pc:sldChg>
      <pc:sldChg chg="del">
        <pc:chgData name="Everett, Susannah" userId="21047c91-5e71-467d-a101-05b0dd81cc51" providerId="ADAL" clId="{DA4438B2-5C43-44F4-8B77-F6972B96A488}" dt="2022-01-18T16:45:45.972" v="2350" actId="47"/>
        <pc:sldMkLst>
          <pc:docMk/>
          <pc:sldMk cId="76115481" sldId="3428"/>
        </pc:sldMkLst>
      </pc:sldChg>
      <pc:sldChg chg="del">
        <pc:chgData name="Everett, Susannah" userId="21047c91-5e71-467d-a101-05b0dd81cc51" providerId="ADAL" clId="{DA4438B2-5C43-44F4-8B77-F6972B96A488}" dt="2022-01-18T15:40:37.936" v="2025" actId="47"/>
        <pc:sldMkLst>
          <pc:docMk/>
          <pc:sldMk cId="1433357595" sldId="3441"/>
        </pc:sldMkLst>
      </pc:sldChg>
      <pc:sldChg chg="addSp delSp mod">
        <pc:chgData name="Everett, Susannah" userId="21047c91-5e71-467d-a101-05b0dd81cc51" providerId="ADAL" clId="{DA4438B2-5C43-44F4-8B77-F6972B96A488}" dt="2022-01-18T15:38:04.714" v="1965" actId="22"/>
        <pc:sldMkLst>
          <pc:docMk/>
          <pc:sldMk cId="2477415521" sldId="3449"/>
        </pc:sldMkLst>
        <pc:spChg chg="add del">
          <ac:chgData name="Everett, Susannah" userId="21047c91-5e71-467d-a101-05b0dd81cc51" providerId="ADAL" clId="{DA4438B2-5C43-44F4-8B77-F6972B96A488}" dt="2022-01-18T15:38:04.714" v="1965" actId="22"/>
          <ac:spMkLst>
            <pc:docMk/>
            <pc:sldMk cId="2477415521" sldId="3449"/>
            <ac:spMk id="5" creationId="{380C6BB2-74D7-41CB-AA76-D616FEA62AC4}"/>
          </ac:spMkLst>
        </pc:spChg>
      </pc:sldChg>
      <pc:sldChg chg="add">
        <pc:chgData name="Everett, Susannah" userId="21047c91-5e71-467d-a101-05b0dd81cc51" providerId="ADAL" clId="{DA4438B2-5C43-44F4-8B77-F6972B96A488}" dt="2022-01-18T15:11:56.393" v="9"/>
        <pc:sldMkLst>
          <pc:docMk/>
          <pc:sldMk cId="656118707" sldId="4055"/>
        </pc:sldMkLst>
      </pc:sldChg>
      <pc:sldChg chg="modSp add del mod setBg">
        <pc:chgData name="Everett, Susannah" userId="21047c91-5e71-467d-a101-05b0dd81cc51" providerId="ADAL" clId="{DA4438B2-5C43-44F4-8B77-F6972B96A488}" dt="2022-01-18T15:28:42.387" v="922" actId="47"/>
        <pc:sldMkLst>
          <pc:docMk/>
          <pc:sldMk cId="1494280489" sldId="4079"/>
        </pc:sldMkLst>
        <pc:spChg chg="mod">
          <ac:chgData name="Everett, Susannah" userId="21047c91-5e71-467d-a101-05b0dd81cc51" providerId="ADAL" clId="{DA4438B2-5C43-44F4-8B77-F6972B96A488}" dt="2022-01-18T15:17:30.599" v="65" actId="20577"/>
          <ac:spMkLst>
            <pc:docMk/>
            <pc:sldMk cId="1494280489" sldId="4079"/>
            <ac:spMk id="2" creationId="{8E63E907-7F3B-407B-9675-B2EF94C7CA09}"/>
          </ac:spMkLst>
        </pc:spChg>
        <pc:spChg chg="mod">
          <ac:chgData name="Everett, Susannah" userId="21047c91-5e71-467d-a101-05b0dd81cc51" providerId="ADAL" clId="{DA4438B2-5C43-44F4-8B77-F6972B96A488}" dt="2022-01-18T15:23:04.493" v="551" actId="108"/>
          <ac:spMkLst>
            <pc:docMk/>
            <pc:sldMk cId="1494280489" sldId="4079"/>
            <ac:spMk id="3" creationId="{209900E1-52DF-4869-AC2D-AC9A9D6C8B24}"/>
          </ac:spMkLst>
        </pc:spChg>
        <pc:spChg chg="mod">
          <ac:chgData name="Everett, Susannah" userId="21047c91-5e71-467d-a101-05b0dd81cc51" providerId="ADAL" clId="{DA4438B2-5C43-44F4-8B77-F6972B96A488}" dt="2022-01-18T15:23:14.259" v="566" actId="20577"/>
          <ac:spMkLst>
            <pc:docMk/>
            <pc:sldMk cId="1494280489" sldId="4079"/>
            <ac:spMk id="241" creationId="{3C1DC97C-E581-4F24-9244-C03FBF9E0D27}"/>
          </ac:spMkLst>
        </pc:spChg>
      </pc:sldChg>
      <pc:sldChg chg="modSp mod">
        <pc:chgData name="Everett, Susannah" userId="21047c91-5e71-467d-a101-05b0dd81cc51" providerId="ADAL" clId="{DA4438B2-5C43-44F4-8B77-F6972B96A488}" dt="2022-01-18T17:46:36.088" v="2352" actId="14100"/>
        <pc:sldMkLst>
          <pc:docMk/>
          <pc:sldMk cId="2240101683" sldId="4085"/>
        </pc:sldMkLst>
        <pc:spChg chg="mod">
          <ac:chgData name="Everett, Susannah" userId="21047c91-5e71-467d-a101-05b0dd81cc51" providerId="ADAL" clId="{DA4438B2-5C43-44F4-8B77-F6972B96A488}" dt="2022-01-18T17:46:36.088" v="2352" actId="14100"/>
          <ac:spMkLst>
            <pc:docMk/>
            <pc:sldMk cId="2240101683" sldId="4085"/>
            <ac:spMk id="3" creationId="{209900E1-52DF-4869-AC2D-AC9A9D6C8B24}"/>
          </ac:spMkLst>
        </pc:spChg>
      </pc:sldChg>
      <pc:sldChg chg="modSp add mod">
        <pc:chgData name="Everett, Susannah" userId="21047c91-5e71-467d-a101-05b0dd81cc51" providerId="ADAL" clId="{DA4438B2-5C43-44F4-8B77-F6972B96A488}" dt="2022-01-18T15:28:34.365" v="921" actId="20577"/>
        <pc:sldMkLst>
          <pc:docMk/>
          <pc:sldMk cId="1484642852" sldId="4088"/>
        </pc:sldMkLst>
        <pc:spChg chg="mod">
          <ac:chgData name="Everett, Susannah" userId="21047c91-5e71-467d-a101-05b0dd81cc51" providerId="ADAL" clId="{DA4438B2-5C43-44F4-8B77-F6972B96A488}" dt="2022-01-18T15:26:26.079" v="629" actId="20577"/>
          <ac:spMkLst>
            <pc:docMk/>
            <pc:sldMk cId="1484642852" sldId="4088"/>
            <ac:spMk id="2" creationId="{8E63E907-7F3B-407B-9675-B2EF94C7CA09}"/>
          </ac:spMkLst>
        </pc:spChg>
        <pc:spChg chg="mod">
          <ac:chgData name="Everett, Susannah" userId="21047c91-5e71-467d-a101-05b0dd81cc51" providerId="ADAL" clId="{DA4438B2-5C43-44F4-8B77-F6972B96A488}" dt="2022-01-18T15:28:34.365" v="921" actId="20577"/>
          <ac:spMkLst>
            <pc:docMk/>
            <pc:sldMk cId="1484642852" sldId="4088"/>
            <ac:spMk id="3" creationId="{209900E1-52DF-4869-AC2D-AC9A9D6C8B24}"/>
          </ac:spMkLst>
        </pc:spChg>
        <pc:spChg chg="mod">
          <ac:chgData name="Everett, Susannah" userId="21047c91-5e71-467d-a101-05b0dd81cc51" providerId="ADAL" clId="{DA4438B2-5C43-44F4-8B77-F6972B96A488}" dt="2022-01-18T15:26:40.963" v="644" actId="20577"/>
          <ac:spMkLst>
            <pc:docMk/>
            <pc:sldMk cId="1484642852" sldId="4088"/>
            <ac:spMk id="4" creationId="{329B1484-17FE-0540-8278-C493DAC33275}"/>
          </ac:spMkLst>
        </pc:spChg>
        <pc:spChg chg="mod">
          <ac:chgData name="Everett, Susannah" userId="21047c91-5e71-467d-a101-05b0dd81cc51" providerId="ADAL" clId="{DA4438B2-5C43-44F4-8B77-F6972B96A488}" dt="2022-01-18T15:26:45.532" v="645" actId="20577"/>
          <ac:spMkLst>
            <pc:docMk/>
            <pc:sldMk cId="1484642852" sldId="4088"/>
            <ac:spMk id="139" creationId="{27CD0EF0-F84A-4D59-8DFC-AB5392B4F920}"/>
          </ac:spMkLst>
        </pc:spChg>
      </pc:sldChg>
      <pc:sldChg chg="modSp add mod">
        <pc:chgData name="Everett, Susannah" userId="21047c91-5e71-467d-a101-05b0dd81cc51" providerId="ADAL" clId="{DA4438B2-5C43-44F4-8B77-F6972B96A488}" dt="2022-01-18T15:32:18.132" v="1494" actId="20577"/>
        <pc:sldMkLst>
          <pc:docMk/>
          <pc:sldMk cId="1763518069" sldId="4089"/>
        </pc:sldMkLst>
        <pc:spChg chg="mod">
          <ac:chgData name="Everett, Susannah" userId="21047c91-5e71-467d-a101-05b0dd81cc51" providerId="ADAL" clId="{DA4438B2-5C43-44F4-8B77-F6972B96A488}" dt="2022-01-18T15:29:49.738" v="952" actId="20577"/>
          <ac:spMkLst>
            <pc:docMk/>
            <pc:sldMk cId="1763518069" sldId="4089"/>
            <ac:spMk id="2" creationId="{8E63E907-7F3B-407B-9675-B2EF94C7CA09}"/>
          </ac:spMkLst>
        </pc:spChg>
        <pc:spChg chg="mod">
          <ac:chgData name="Everett, Susannah" userId="21047c91-5e71-467d-a101-05b0dd81cc51" providerId="ADAL" clId="{DA4438B2-5C43-44F4-8B77-F6972B96A488}" dt="2022-01-18T15:32:18.132" v="1494" actId="20577"/>
          <ac:spMkLst>
            <pc:docMk/>
            <pc:sldMk cId="1763518069" sldId="4089"/>
            <ac:spMk id="3" creationId="{209900E1-52DF-4869-AC2D-AC9A9D6C8B24}"/>
          </ac:spMkLst>
        </pc:spChg>
      </pc:sldChg>
      <pc:sldChg chg="modSp add mod">
        <pc:chgData name="Everett, Susannah" userId="21047c91-5e71-467d-a101-05b0dd81cc51" providerId="ADAL" clId="{DA4438B2-5C43-44F4-8B77-F6972B96A488}" dt="2022-01-18T15:36:33.478" v="1962" actId="255"/>
        <pc:sldMkLst>
          <pc:docMk/>
          <pc:sldMk cId="3774124103" sldId="4090"/>
        </pc:sldMkLst>
        <pc:spChg chg="mod">
          <ac:chgData name="Everett, Susannah" userId="21047c91-5e71-467d-a101-05b0dd81cc51" providerId="ADAL" clId="{DA4438B2-5C43-44F4-8B77-F6972B96A488}" dt="2022-01-18T15:34:32.676" v="1574" actId="20577"/>
          <ac:spMkLst>
            <pc:docMk/>
            <pc:sldMk cId="3774124103" sldId="4090"/>
            <ac:spMk id="2" creationId="{8E63E907-7F3B-407B-9675-B2EF94C7CA09}"/>
          </ac:spMkLst>
        </pc:spChg>
        <pc:spChg chg="mod">
          <ac:chgData name="Everett, Susannah" userId="21047c91-5e71-467d-a101-05b0dd81cc51" providerId="ADAL" clId="{DA4438B2-5C43-44F4-8B77-F6972B96A488}" dt="2022-01-18T15:36:33.478" v="1962" actId="255"/>
          <ac:spMkLst>
            <pc:docMk/>
            <pc:sldMk cId="3774124103" sldId="4090"/>
            <ac:spMk id="3" creationId="{209900E1-52DF-4869-AC2D-AC9A9D6C8B24}"/>
          </ac:spMkLst>
        </pc:spChg>
        <pc:spChg chg="mod">
          <ac:chgData name="Everett, Susannah" userId="21047c91-5e71-467d-a101-05b0dd81cc51" providerId="ADAL" clId="{DA4438B2-5C43-44F4-8B77-F6972B96A488}" dt="2022-01-18T15:35:44.662" v="1960" actId="20577"/>
          <ac:spMkLst>
            <pc:docMk/>
            <pc:sldMk cId="3774124103" sldId="4090"/>
            <ac:spMk id="4" creationId="{329B1484-17FE-0540-8278-C493DAC33275}"/>
          </ac:spMkLst>
        </pc:spChg>
        <pc:spChg chg="mod">
          <ac:chgData name="Everett, Susannah" userId="21047c91-5e71-467d-a101-05b0dd81cc51" providerId="ADAL" clId="{DA4438B2-5C43-44F4-8B77-F6972B96A488}" dt="2022-01-18T15:36:14.749" v="1961" actId="20577"/>
          <ac:spMkLst>
            <pc:docMk/>
            <pc:sldMk cId="3774124103" sldId="4090"/>
            <ac:spMk id="139" creationId="{27CD0EF0-F84A-4D59-8DFC-AB5392B4F920}"/>
          </ac:spMkLst>
        </pc:spChg>
      </pc:sldChg>
      <pc:sldChg chg="modSp add mod">
        <pc:chgData name="Everett, Susannah" userId="21047c91-5e71-467d-a101-05b0dd81cc51" providerId="ADAL" clId="{DA4438B2-5C43-44F4-8B77-F6972B96A488}" dt="2022-01-18T15:40:27.081" v="2024" actId="255"/>
        <pc:sldMkLst>
          <pc:docMk/>
          <pc:sldMk cId="4251149293" sldId="4091"/>
        </pc:sldMkLst>
        <pc:spChg chg="mod">
          <ac:chgData name="Everett, Susannah" userId="21047c91-5e71-467d-a101-05b0dd81cc51" providerId="ADAL" clId="{DA4438B2-5C43-44F4-8B77-F6972B96A488}" dt="2022-01-18T15:38:48.811" v="2012" actId="20577"/>
          <ac:spMkLst>
            <pc:docMk/>
            <pc:sldMk cId="4251149293" sldId="4091"/>
            <ac:spMk id="2" creationId="{8E63E907-7F3B-407B-9675-B2EF94C7CA09}"/>
          </ac:spMkLst>
        </pc:spChg>
        <pc:spChg chg="mod">
          <ac:chgData name="Everett, Susannah" userId="21047c91-5e71-467d-a101-05b0dd81cc51" providerId="ADAL" clId="{DA4438B2-5C43-44F4-8B77-F6972B96A488}" dt="2022-01-18T15:40:27.081" v="2024" actId="255"/>
          <ac:spMkLst>
            <pc:docMk/>
            <pc:sldMk cId="4251149293" sldId="4091"/>
            <ac:spMk id="3" creationId="{209900E1-52DF-4869-AC2D-AC9A9D6C8B24}"/>
          </ac:spMkLst>
        </pc:spChg>
        <pc:spChg chg="mod">
          <ac:chgData name="Everett, Susannah" userId="21047c91-5e71-467d-a101-05b0dd81cc51" providerId="ADAL" clId="{DA4438B2-5C43-44F4-8B77-F6972B96A488}" dt="2022-01-18T15:38:53.444" v="2016" actId="20577"/>
          <ac:spMkLst>
            <pc:docMk/>
            <pc:sldMk cId="4251149293" sldId="4091"/>
            <ac:spMk id="139" creationId="{27CD0EF0-F84A-4D59-8DFC-AB5392B4F920}"/>
          </ac:spMkLst>
        </pc:spChg>
      </pc:sldChg>
      <pc:sldChg chg="modSp add mod">
        <pc:chgData name="Everett, Susannah" userId="21047c91-5e71-467d-a101-05b0dd81cc51" providerId="ADAL" clId="{DA4438B2-5C43-44F4-8B77-F6972B96A488}" dt="2022-01-18T16:45:40.459" v="2349" actId="20577"/>
        <pc:sldMkLst>
          <pc:docMk/>
          <pc:sldMk cId="463499299" sldId="4092"/>
        </pc:sldMkLst>
        <pc:spChg chg="mod">
          <ac:chgData name="Everett, Susannah" userId="21047c91-5e71-467d-a101-05b0dd81cc51" providerId="ADAL" clId="{DA4438B2-5C43-44F4-8B77-F6972B96A488}" dt="2022-01-18T16:43:30.906" v="2058" actId="20577"/>
          <ac:spMkLst>
            <pc:docMk/>
            <pc:sldMk cId="463499299" sldId="4092"/>
            <ac:spMk id="2" creationId="{8E63E907-7F3B-407B-9675-B2EF94C7CA09}"/>
          </ac:spMkLst>
        </pc:spChg>
        <pc:spChg chg="mod">
          <ac:chgData name="Everett, Susannah" userId="21047c91-5e71-467d-a101-05b0dd81cc51" providerId="ADAL" clId="{DA4438B2-5C43-44F4-8B77-F6972B96A488}" dt="2022-01-18T16:45:40.459" v="2349" actId="20577"/>
          <ac:spMkLst>
            <pc:docMk/>
            <pc:sldMk cId="463499299" sldId="4092"/>
            <ac:spMk id="3" creationId="{209900E1-52DF-4869-AC2D-AC9A9D6C8B24}"/>
          </ac:spMkLst>
        </pc:spChg>
      </pc:sldChg>
      <pc:sldChg chg="modSp add mod">
        <pc:chgData name="Everett, Susannah" userId="21047c91-5e71-467d-a101-05b0dd81cc51" providerId="ADAL" clId="{DA4438B2-5C43-44F4-8B77-F6972B96A488}" dt="2022-01-18T22:14:24.822" v="2580" actId="14100"/>
        <pc:sldMkLst>
          <pc:docMk/>
          <pc:sldMk cId="1026317100" sldId="4093"/>
        </pc:sldMkLst>
        <pc:spChg chg="mod">
          <ac:chgData name="Everett, Susannah" userId="21047c91-5e71-467d-a101-05b0dd81cc51" providerId="ADAL" clId="{DA4438B2-5C43-44F4-8B77-F6972B96A488}" dt="2022-01-18T22:13:56.753" v="2566" actId="20577"/>
          <ac:spMkLst>
            <pc:docMk/>
            <pc:sldMk cId="1026317100" sldId="4093"/>
            <ac:spMk id="2" creationId="{8E63E907-7F3B-407B-9675-B2EF94C7CA09}"/>
          </ac:spMkLst>
        </pc:spChg>
        <pc:spChg chg="mod">
          <ac:chgData name="Everett, Susannah" userId="21047c91-5e71-467d-a101-05b0dd81cc51" providerId="ADAL" clId="{DA4438B2-5C43-44F4-8B77-F6972B96A488}" dt="2022-01-18T22:14:24.822" v="2580" actId="14100"/>
          <ac:spMkLst>
            <pc:docMk/>
            <pc:sldMk cId="1026317100" sldId="4093"/>
            <ac:spMk id="3" creationId="{209900E1-52DF-4869-AC2D-AC9A9D6C8B24}"/>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a:t>Mute when listening, unmute to talk​</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dirty="0"/>
            <a:t>Have electronics ready to use</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Obtain help from peers and trainers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dirty="0"/>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0785E50D-F1DD-C647-AF91-FA0058275806}">
      <dgm:prSet/>
      <dgm:spPr/>
      <dgm:t>
        <a:bodyPr/>
        <a:lstStyle/>
        <a:p>
          <a:r>
            <a:rPr lang="en-US"/>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dirty="0"/>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dirty="0"/>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8BEF0784-16FD-4B8F-B36B-B6FFAC816462}">
      <dgm:prSet/>
      <dgm:spPr/>
      <dgm:t>
        <a:bodyPr/>
        <a:lstStyle/>
        <a:p>
          <a:r>
            <a:rPr lang="en-US" dirty="0"/>
            <a:t>Complete tasks efficiently</a:t>
          </a:r>
        </a:p>
      </dgm:t>
    </dgm:pt>
    <dgm:pt modelId="{FFA13F28-4EFF-4D91-B9BC-B1EF69E86C86}" type="parTrans" cxnId="{680B263E-85AD-447B-B3B3-461E60DE20B9}">
      <dgm:prSet/>
      <dgm:spPr/>
      <dgm:t>
        <a:bodyPr/>
        <a:lstStyle/>
        <a:p>
          <a:endParaRPr lang="en-US"/>
        </a:p>
      </dgm:t>
    </dgm:pt>
    <dgm:pt modelId="{CF0B9066-52CD-4491-9232-BBCD12F1BF24}" type="sibTrans" cxnId="{680B263E-85AD-447B-B3B3-461E60DE20B9}">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66B0CE0B-DBE0-4947-BA87-11B17F16249B}" type="presOf" srcId="{8BEF0784-16FD-4B8F-B36B-B6FFAC816462}" destId="{173ADCC0-45AB-4F03-8B39-78AD7803ABF7}" srcOrd="0" destOrd="5" presId="urn:microsoft.com/office/officeart/2005/8/layout/bList2"/>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680B263E-85AD-447B-B3B3-461E60DE20B9}" srcId="{6D196861-CC28-5141-BDFB-4E8105D813E6}" destId="{8BEF0784-16FD-4B8F-B36B-B6FFAC816462}" srcOrd="2" destOrd="0" parTransId="{FFA13F28-4EFF-4D91-B9BC-B1EF69E86C86}" sibTransId="{CF0B9066-52CD-4491-9232-BBCD12F1BF24}"/>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CB4ED0-5A5F-C643-B456-4CEBECEEF649}"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2B4A282A-84D3-A543-AA7F-1B4EFDBE9F88}">
      <dgm:prSet phldrT="[Text]" custT="1"/>
      <dgm:spPr/>
      <dgm:t>
        <a:bodyPr/>
        <a:lstStyle/>
        <a:p>
          <a:pPr rtl="0"/>
          <a:r>
            <a:rPr lang="en-US" sz="1600" b="1" dirty="0"/>
            <a:t>Pre-Schools</a:t>
          </a:r>
        </a:p>
      </dgm:t>
    </dgm:pt>
    <dgm:pt modelId="{B070CA2B-D863-BD47-9A3D-6D2AF711472E}" type="parTrans" cxnId="{814D9D45-1E6A-8548-B685-DBAF330A13C0}">
      <dgm:prSet/>
      <dgm:spPr/>
      <dgm:t>
        <a:bodyPr/>
        <a:lstStyle/>
        <a:p>
          <a:endParaRPr lang="en-US"/>
        </a:p>
      </dgm:t>
    </dgm:pt>
    <dgm:pt modelId="{A165FDB3-0098-B247-879A-0D3678EE1868}" type="sibTrans" cxnId="{814D9D45-1E6A-8548-B685-DBAF330A13C0}">
      <dgm:prSet/>
      <dgm:spPr/>
      <dgm:t>
        <a:bodyPr/>
        <a:lstStyle/>
        <a:p>
          <a:endParaRPr lang="en-US"/>
        </a:p>
      </dgm:t>
    </dgm:pt>
    <dgm:pt modelId="{980A90A9-3A83-284E-8E0A-6CC09E65E1A6}">
      <dgm:prSet phldrT="[Text]" custT="1"/>
      <dgm:spPr/>
      <dgm:t>
        <a:bodyPr/>
        <a:lstStyle/>
        <a:p>
          <a:pPr>
            <a:buFont typeface="Wingdings 2" pitchFamily="-112" charset="2"/>
            <a:buChar char=""/>
          </a:pPr>
          <a:r>
            <a:rPr lang="en-US" sz="1100" dirty="0">
              <a:cs typeface="Calibri"/>
            </a:rPr>
            <a:t>Chafouleas et al. 2007</a:t>
          </a:r>
          <a:endParaRPr lang="en-US" sz="1100" dirty="0"/>
        </a:p>
      </dgm:t>
    </dgm:pt>
    <dgm:pt modelId="{375609D2-EE4E-014D-894B-983582592E59}" type="parTrans" cxnId="{F6A4BAFD-9A59-4A4A-B148-BA82F260C09F}">
      <dgm:prSet/>
      <dgm:spPr/>
      <dgm:t>
        <a:bodyPr/>
        <a:lstStyle/>
        <a:p>
          <a:endParaRPr lang="en-US"/>
        </a:p>
      </dgm:t>
    </dgm:pt>
    <dgm:pt modelId="{97C5A771-2ED8-3B4A-97F1-E0316E0588C5}" type="sibTrans" cxnId="{F6A4BAFD-9A59-4A4A-B148-BA82F260C09F}">
      <dgm:prSet/>
      <dgm:spPr/>
      <dgm:t>
        <a:bodyPr/>
        <a:lstStyle/>
        <a:p>
          <a:endParaRPr lang="en-US"/>
        </a:p>
      </dgm:t>
    </dgm:pt>
    <dgm:pt modelId="{AFB774D7-2FC9-8C46-8DDF-D6E1D2CBAC0F}">
      <dgm:prSet phldrT="[Text]" custT="1"/>
      <dgm:spPr/>
      <dgm:t>
        <a:bodyPr/>
        <a:lstStyle/>
        <a:p>
          <a:r>
            <a:rPr lang="en-US" sz="1600" b="1" dirty="0">
              <a:ea typeface="ＭＳ Ｐゴシック" pitchFamily="-112" charset="-128"/>
              <a:cs typeface="Calibri"/>
            </a:rPr>
            <a:t>Elementary Schools</a:t>
          </a:r>
          <a:endParaRPr lang="en-US" sz="1600" dirty="0"/>
        </a:p>
      </dgm:t>
    </dgm:pt>
    <dgm:pt modelId="{10D47840-AFDC-434B-9233-F2089B55265D}" type="parTrans" cxnId="{CF768A53-02C2-5F42-ADC7-C6F13DB0330F}">
      <dgm:prSet/>
      <dgm:spPr/>
      <dgm:t>
        <a:bodyPr/>
        <a:lstStyle/>
        <a:p>
          <a:endParaRPr lang="en-US"/>
        </a:p>
      </dgm:t>
    </dgm:pt>
    <dgm:pt modelId="{47E365A0-724B-334C-9723-4BA76B5490EC}" type="sibTrans" cxnId="{CF768A53-02C2-5F42-ADC7-C6F13DB0330F}">
      <dgm:prSet/>
      <dgm:spPr/>
      <dgm:t>
        <a:bodyPr/>
        <a:lstStyle/>
        <a:p>
          <a:endParaRPr lang="en-US"/>
        </a:p>
      </dgm:t>
    </dgm:pt>
    <dgm:pt modelId="{80F2AA7D-5EB0-274B-889B-111EFCB3786B}">
      <dgm:prSet phldrT="[Text]" custT="1"/>
      <dgm:spPr/>
      <dgm:t>
        <a:bodyPr/>
        <a:lstStyle/>
        <a:p>
          <a:r>
            <a:rPr lang="en-US" sz="1600" b="1" dirty="0">
              <a:ea typeface="ＭＳ Ｐゴシック" pitchFamily="-112" charset="-128"/>
              <a:cs typeface="Calibri"/>
            </a:rPr>
            <a:t>Middle Schools</a:t>
          </a:r>
          <a:endParaRPr lang="en-US" sz="1600" dirty="0"/>
        </a:p>
      </dgm:t>
    </dgm:pt>
    <dgm:pt modelId="{F264C81B-3E4E-3F4B-BC9B-1C4B17B4BD01}" type="parTrans" cxnId="{94279E5D-A21E-7944-A60E-66EE63A49EFE}">
      <dgm:prSet/>
      <dgm:spPr/>
      <dgm:t>
        <a:bodyPr/>
        <a:lstStyle/>
        <a:p>
          <a:endParaRPr lang="en-US"/>
        </a:p>
      </dgm:t>
    </dgm:pt>
    <dgm:pt modelId="{1357CEB7-C5AB-974B-A6C6-C55D7ADBE0A6}" type="sibTrans" cxnId="{94279E5D-A21E-7944-A60E-66EE63A49EFE}">
      <dgm:prSet/>
      <dgm:spPr/>
      <dgm:t>
        <a:bodyPr/>
        <a:lstStyle/>
        <a:p>
          <a:endParaRPr lang="en-US"/>
        </a:p>
      </dgm:t>
    </dgm:pt>
    <dgm:pt modelId="{03D4FD62-A028-7E41-B197-2EA908CBA42F}">
      <dgm:prSet phldrT="[Text]" custT="1"/>
      <dgm:spPr/>
      <dgm:t>
        <a:bodyPr/>
        <a:lstStyle/>
        <a:p>
          <a:r>
            <a:rPr lang="en-US" sz="1600" b="1" dirty="0">
              <a:cs typeface="Calibri"/>
            </a:rPr>
            <a:t>Meta-Analysis</a:t>
          </a:r>
          <a:endParaRPr lang="en-US" sz="1600" b="1" dirty="0"/>
        </a:p>
      </dgm:t>
    </dgm:pt>
    <dgm:pt modelId="{395FCBCC-44FA-B94D-9918-BF7A06C41C46}" type="parTrans" cxnId="{2C07E37D-65C0-EE4A-9485-0ED397EDA130}">
      <dgm:prSet/>
      <dgm:spPr/>
      <dgm:t>
        <a:bodyPr/>
        <a:lstStyle/>
        <a:p>
          <a:endParaRPr lang="en-US"/>
        </a:p>
      </dgm:t>
    </dgm:pt>
    <dgm:pt modelId="{DE29B664-52D0-6840-A784-9041C66C7DD9}" type="sibTrans" cxnId="{2C07E37D-65C0-EE4A-9485-0ED397EDA130}">
      <dgm:prSet/>
      <dgm:spPr/>
      <dgm:t>
        <a:bodyPr/>
        <a:lstStyle/>
        <a:p>
          <a:endParaRPr lang="en-US"/>
        </a:p>
      </dgm:t>
    </dgm:pt>
    <dgm:pt modelId="{D522438E-255D-D349-8099-8B489C5D57F1}">
      <dgm:prSet custT="1"/>
      <dgm:spPr/>
      <dgm:t>
        <a:bodyPr/>
        <a:lstStyle/>
        <a:p>
          <a:r>
            <a:rPr lang="en-US" sz="1100" dirty="0">
              <a:cs typeface="Calibri"/>
            </a:rPr>
            <a:t>Todd et al. ,2008</a:t>
          </a:r>
        </a:p>
      </dgm:t>
    </dgm:pt>
    <dgm:pt modelId="{876ECC96-6C2D-D248-BBB2-029B9206E8CA}" type="parTrans" cxnId="{9274BDBD-9DA0-544D-9AB4-418C725CA0BC}">
      <dgm:prSet/>
      <dgm:spPr/>
      <dgm:t>
        <a:bodyPr/>
        <a:lstStyle/>
        <a:p>
          <a:endParaRPr lang="en-US"/>
        </a:p>
      </dgm:t>
    </dgm:pt>
    <dgm:pt modelId="{DBE3F2B1-6D76-4A4D-8C64-875D4347BA3A}" type="sibTrans" cxnId="{9274BDBD-9DA0-544D-9AB4-418C725CA0BC}">
      <dgm:prSet/>
      <dgm:spPr/>
      <dgm:t>
        <a:bodyPr/>
        <a:lstStyle/>
        <a:p>
          <a:endParaRPr lang="en-US"/>
        </a:p>
      </dgm:t>
    </dgm:pt>
    <dgm:pt modelId="{C2881165-6CC0-CB44-93A6-84F682A3C93A}">
      <dgm:prSet custT="1"/>
      <dgm:spPr/>
      <dgm:t>
        <a:bodyPr/>
        <a:lstStyle/>
        <a:p>
          <a:r>
            <a:rPr lang="en-US" sz="1100" dirty="0">
              <a:cs typeface="Calibri"/>
            </a:rPr>
            <a:t>Fairbanks et al., 2007</a:t>
          </a:r>
        </a:p>
      </dgm:t>
    </dgm:pt>
    <dgm:pt modelId="{23091B76-BBAD-424E-8D74-3DC8FD223F7E}" type="parTrans" cxnId="{827D2B7D-B2BE-0048-8DED-9C1700DDD153}">
      <dgm:prSet/>
      <dgm:spPr/>
      <dgm:t>
        <a:bodyPr/>
        <a:lstStyle/>
        <a:p>
          <a:endParaRPr lang="en-US"/>
        </a:p>
      </dgm:t>
    </dgm:pt>
    <dgm:pt modelId="{17816D37-E31C-964A-9EEE-C5BDF571C2B9}" type="sibTrans" cxnId="{827D2B7D-B2BE-0048-8DED-9C1700DDD153}">
      <dgm:prSet/>
      <dgm:spPr/>
      <dgm:t>
        <a:bodyPr/>
        <a:lstStyle/>
        <a:p>
          <a:endParaRPr lang="en-US"/>
        </a:p>
      </dgm:t>
    </dgm:pt>
    <dgm:pt modelId="{3963B59E-17CE-B14D-8263-A4898879F6B2}">
      <dgm:prSet custT="1"/>
      <dgm:spPr/>
      <dgm:t>
        <a:bodyPr/>
        <a:lstStyle/>
        <a:p>
          <a:r>
            <a:rPr lang="en-US" sz="1100" dirty="0">
              <a:cs typeface="Calibri"/>
            </a:rPr>
            <a:t>Kauffman-Campbell, dissertation</a:t>
          </a:r>
        </a:p>
      </dgm:t>
    </dgm:pt>
    <dgm:pt modelId="{2A34DDD4-9FC3-0049-A731-C1E089CF446F}" type="parTrans" cxnId="{0A65AF77-E596-044F-8183-E2FF4CAEEE76}">
      <dgm:prSet/>
      <dgm:spPr/>
      <dgm:t>
        <a:bodyPr/>
        <a:lstStyle/>
        <a:p>
          <a:endParaRPr lang="en-US"/>
        </a:p>
      </dgm:t>
    </dgm:pt>
    <dgm:pt modelId="{82F0E87B-135A-0F44-A459-DF54211E93CE}" type="sibTrans" cxnId="{0A65AF77-E596-044F-8183-E2FF4CAEEE76}">
      <dgm:prSet/>
      <dgm:spPr/>
      <dgm:t>
        <a:bodyPr/>
        <a:lstStyle/>
        <a:p>
          <a:endParaRPr lang="en-US"/>
        </a:p>
      </dgm:t>
    </dgm:pt>
    <dgm:pt modelId="{33782609-369F-E14F-A47D-9DE2320F1071}">
      <dgm:prSet custT="1"/>
      <dgm:spPr/>
      <dgm:t>
        <a:bodyPr/>
        <a:lstStyle/>
        <a:p>
          <a:r>
            <a:rPr lang="en-US" sz="1100" dirty="0">
              <a:cs typeface="Calibri"/>
            </a:rPr>
            <a:t>Cheney et al., 2006; 2007</a:t>
          </a:r>
        </a:p>
      </dgm:t>
    </dgm:pt>
    <dgm:pt modelId="{947558DE-4556-1B47-B551-99CE126DFBE6}" type="parTrans" cxnId="{2E3AE09E-733C-CB45-840A-130FF9AB2B7A}">
      <dgm:prSet/>
      <dgm:spPr/>
      <dgm:t>
        <a:bodyPr/>
        <a:lstStyle/>
        <a:p>
          <a:endParaRPr lang="en-US"/>
        </a:p>
      </dgm:t>
    </dgm:pt>
    <dgm:pt modelId="{53C2570D-2D59-AA42-8197-C77BC66F2F27}" type="sibTrans" cxnId="{2E3AE09E-733C-CB45-840A-130FF9AB2B7A}">
      <dgm:prSet/>
      <dgm:spPr/>
      <dgm:t>
        <a:bodyPr/>
        <a:lstStyle/>
        <a:p>
          <a:endParaRPr lang="en-US"/>
        </a:p>
      </dgm:t>
    </dgm:pt>
    <dgm:pt modelId="{8EF8B8C8-85EA-AF4D-8399-3DF66BC15E20}">
      <dgm:prSet custT="1"/>
      <dgm:spPr/>
      <dgm:t>
        <a:bodyPr/>
        <a:lstStyle/>
        <a:p>
          <a:r>
            <a:rPr lang="en-US" sz="1100" dirty="0">
              <a:cs typeface="Calibri"/>
            </a:rPr>
            <a:t>Hawken et al., 2007</a:t>
          </a:r>
        </a:p>
      </dgm:t>
    </dgm:pt>
    <dgm:pt modelId="{06FFA43E-637B-6547-9633-6507C306B5E0}" type="parTrans" cxnId="{C8BDD016-0401-F947-9376-D7EB9F6F3F1B}">
      <dgm:prSet/>
      <dgm:spPr/>
      <dgm:t>
        <a:bodyPr/>
        <a:lstStyle/>
        <a:p>
          <a:endParaRPr lang="en-US"/>
        </a:p>
      </dgm:t>
    </dgm:pt>
    <dgm:pt modelId="{CF479B57-77BA-5743-A342-C9131208E498}" type="sibTrans" cxnId="{C8BDD016-0401-F947-9376-D7EB9F6F3F1B}">
      <dgm:prSet/>
      <dgm:spPr/>
      <dgm:t>
        <a:bodyPr/>
        <a:lstStyle/>
        <a:p>
          <a:endParaRPr lang="en-US"/>
        </a:p>
      </dgm:t>
    </dgm:pt>
    <dgm:pt modelId="{9ED8E424-DC22-6747-8B4E-BC83731ED587}">
      <dgm:prSet custT="1"/>
      <dgm:spPr/>
      <dgm:t>
        <a:bodyPr/>
        <a:lstStyle/>
        <a:p>
          <a:r>
            <a:rPr lang="en-US" sz="1100" dirty="0">
              <a:cs typeface="Calibri"/>
            </a:rPr>
            <a:t>Filter et al., 2007</a:t>
          </a:r>
        </a:p>
      </dgm:t>
    </dgm:pt>
    <dgm:pt modelId="{DE13C87E-B0B6-5F46-A6EB-DA9245AB73AB}" type="parTrans" cxnId="{0F787754-204C-1D4B-9627-856D05900D8C}">
      <dgm:prSet/>
      <dgm:spPr/>
      <dgm:t>
        <a:bodyPr/>
        <a:lstStyle/>
        <a:p>
          <a:endParaRPr lang="en-US"/>
        </a:p>
      </dgm:t>
    </dgm:pt>
    <dgm:pt modelId="{2B98EFE2-1970-934F-9D4C-A9FF6FE21C1A}" type="sibTrans" cxnId="{0F787754-204C-1D4B-9627-856D05900D8C}">
      <dgm:prSet/>
      <dgm:spPr/>
      <dgm:t>
        <a:bodyPr/>
        <a:lstStyle/>
        <a:p>
          <a:endParaRPr lang="en-US"/>
        </a:p>
      </dgm:t>
    </dgm:pt>
    <dgm:pt modelId="{C27C252E-06CC-B04A-AF58-1B252B85EF90}">
      <dgm:prSet custT="1"/>
      <dgm:spPr/>
      <dgm:t>
        <a:bodyPr/>
        <a:lstStyle/>
        <a:p>
          <a:r>
            <a:rPr lang="en-US" sz="1100" dirty="0">
              <a:cs typeface="Calibri"/>
            </a:rPr>
            <a:t>Miller et al., 2015</a:t>
          </a:r>
        </a:p>
      </dgm:t>
    </dgm:pt>
    <dgm:pt modelId="{A8048CF9-10A7-6945-B95D-BFFB243ACDBE}" type="parTrans" cxnId="{6F9EE642-EFB1-4D48-9D9A-EB92C07588E1}">
      <dgm:prSet/>
      <dgm:spPr/>
      <dgm:t>
        <a:bodyPr/>
        <a:lstStyle/>
        <a:p>
          <a:endParaRPr lang="en-US"/>
        </a:p>
      </dgm:t>
    </dgm:pt>
    <dgm:pt modelId="{57044640-AE73-6E4E-B44D-15DDF69F0ED6}" type="sibTrans" cxnId="{6F9EE642-EFB1-4D48-9D9A-EB92C07588E1}">
      <dgm:prSet/>
      <dgm:spPr/>
      <dgm:t>
        <a:bodyPr/>
        <a:lstStyle/>
        <a:p>
          <a:endParaRPr lang="en-US"/>
        </a:p>
      </dgm:t>
    </dgm:pt>
    <dgm:pt modelId="{60E62E30-42D7-6C46-8115-780EF95B2554}">
      <dgm:prSet custT="1"/>
      <dgm:spPr/>
      <dgm:t>
        <a:bodyPr/>
        <a:lstStyle/>
        <a:p>
          <a:r>
            <a:rPr lang="en-US" sz="1100" dirty="0" err="1">
              <a:cs typeface="Calibri"/>
            </a:rPr>
            <a:t>Mong</a:t>
          </a:r>
          <a:r>
            <a:rPr lang="en-US" sz="1100" dirty="0">
              <a:cs typeface="Calibri"/>
            </a:rPr>
            <a:t>, Johnson, &amp; </a:t>
          </a:r>
          <a:r>
            <a:rPr lang="en-US" sz="1100" dirty="0" err="1">
              <a:cs typeface="Calibri"/>
            </a:rPr>
            <a:t>Mong</a:t>
          </a:r>
          <a:r>
            <a:rPr lang="en-US" sz="1100" dirty="0">
              <a:cs typeface="Calibri"/>
            </a:rPr>
            <a:t>, 2011</a:t>
          </a:r>
        </a:p>
      </dgm:t>
    </dgm:pt>
    <dgm:pt modelId="{2E3087CC-F934-9B49-B5B3-7D7107C7F847}" type="parTrans" cxnId="{57CC696D-3B7D-B944-A4AF-B44BBDD7DEE7}">
      <dgm:prSet/>
      <dgm:spPr/>
      <dgm:t>
        <a:bodyPr/>
        <a:lstStyle/>
        <a:p>
          <a:endParaRPr lang="en-US"/>
        </a:p>
      </dgm:t>
    </dgm:pt>
    <dgm:pt modelId="{2A445BC4-7B99-6F42-8A8E-A0596DDF9C3D}" type="sibTrans" cxnId="{57CC696D-3B7D-B944-A4AF-B44BBDD7DEE7}">
      <dgm:prSet/>
      <dgm:spPr/>
      <dgm:t>
        <a:bodyPr/>
        <a:lstStyle/>
        <a:p>
          <a:endParaRPr lang="en-US"/>
        </a:p>
      </dgm:t>
    </dgm:pt>
    <dgm:pt modelId="{24CEE8BB-80B1-684B-9D51-960D72EBEDBF}">
      <dgm:prSet custT="1"/>
      <dgm:spPr/>
      <dgm:t>
        <a:bodyPr/>
        <a:lstStyle/>
        <a:p>
          <a:r>
            <a:rPr lang="en-US" sz="1100" dirty="0">
              <a:cs typeface="Calibri"/>
            </a:rPr>
            <a:t>Hawken et al., 2003</a:t>
          </a:r>
        </a:p>
      </dgm:t>
    </dgm:pt>
    <dgm:pt modelId="{A9EFBA2B-5AB6-D04D-99C9-EADAEF018B52}" type="parTrans" cxnId="{14976939-6D87-194A-B637-A56213ED9652}">
      <dgm:prSet/>
      <dgm:spPr/>
      <dgm:t>
        <a:bodyPr/>
        <a:lstStyle/>
        <a:p>
          <a:endParaRPr lang="en-US"/>
        </a:p>
      </dgm:t>
    </dgm:pt>
    <dgm:pt modelId="{9D572764-C436-AA46-861A-798AC278CEFF}" type="sibTrans" cxnId="{14976939-6D87-194A-B637-A56213ED9652}">
      <dgm:prSet/>
      <dgm:spPr/>
      <dgm:t>
        <a:bodyPr/>
        <a:lstStyle/>
        <a:p>
          <a:endParaRPr lang="en-US"/>
        </a:p>
      </dgm:t>
    </dgm:pt>
    <dgm:pt modelId="{87CE77D2-4052-FF40-808F-8E3FA065DB78}">
      <dgm:prSet custT="1"/>
      <dgm:spPr/>
      <dgm:t>
        <a:bodyPr/>
        <a:lstStyle/>
        <a:p>
          <a:r>
            <a:rPr lang="en-US" sz="1100" dirty="0">
              <a:cs typeface="Calibri"/>
            </a:rPr>
            <a:t>March et al., 2002</a:t>
          </a:r>
        </a:p>
      </dgm:t>
    </dgm:pt>
    <dgm:pt modelId="{D71E2D59-11EB-8B40-A451-CCBCCCBB0D72}" type="parTrans" cxnId="{B042639A-668D-C64E-A490-F05E5D12253B}">
      <dgm:prSet/>
      <dgm:spPr/>
      <dgm:t>
        <a:bodyPr/>
        <a:lstStyle/>
        <a:p>
          <a:endParaRPr lang="en-US"/>
        </a:p>
      </dgm:t>
    </dgm:pt>
    <dgm:pt modelId="{050F4592-AED0-7D44-A375-A4DBC2CC3C39}" type="sibTrans" cxnId="{B042639A-668D-C64E-A490-F05E5D12253B}">
      <dgm:prSet/>
      <dgm:spPr/>
      <dgm:t>
        <a:bodyPr/>
        <a:lstStyle/>
        <a:p>
          <a:endParaRPr lang="en-US"/>
        </a:p>
      </dgm:t>
    </dgm:pt>
    <dgm:pt modelId="{BD4966D5-7547-EB4A-A208-BADCDC08FBFE}">
      <dgm:prSet custT="1"/>
      <dgm:spPr/>
      <dgm:t>
        <a:bodyPr/>
        <a:lstStyle/>
        <a:p>
          <a:r>
            <a:rPr lang="en-US" sz="1100" dirty="0">
              <a:cs typeface="Calibri"/>
            </a:rPr>
            <a:t>Simonsen, Myers, &amp; Briere, 2011 </a:t>
          </a:r>
        </a:p>
      </dgm:t>
    </dgm:pt>
    <dgm:pt modelId="{923B5196-19A0-554B-8D99-E723A78099EA}" type="parTrans" cxnId="{54DB6F8B-84AC-6447-B296-52A2050A2E16}">
      <dgm:prSet/>
      <dgm:spPr/>
      <dgm:t>
        <a:bodyPr/>
        <a:lstStyle/>
        <a:p>
          <a:endParaRPr lang="en-US"/>
        </a:p>
      </dgm:t>
    </dgm:pt>
    <dgm:pt modelId="{004ABBFA-E63E-774C-8D13-FD301E4B33CF}" type="sibTrans" cxnId="{54DB6F8B-84AC-6447-B296-52A2050A2E16}">
      <dgm:prSet/>
      <dgm:spPr/>
      <dgm:t>
        <a:bodyPr/>
        <a:lstStyle/>
        <a:p>
          <a:endParaRPr lang="en-US"/>
        </a:p>
      </dgm:t>
    </dgm:pt>
    <dgm:pt modelId="{D7B3EA51-3F46-B54A-A6C3-66554C379D40}">
      <dgm:prSet custT="1"/>
      <dgm:spPr/>
      <dgm:t>
        <a:bodyPr/>
        <a:lstStyle/>
        <a:p>
          <a:r>
            <a:rPr lang="en-US" sz="1100" dirty="0" err="1">
              <a:cs typeface="Calibri"/>
            </a:rPr>
            <a:t>Swoszowski</a:t>
          </a:r>
          <a:r>
            <a:rPr lang="en-US" sz="1100" dirty="0">
              <a:cs typeface="Calibri"/>
            </a:rPr>
            <a:t> et al., 2012</a:t>
          </a:r>
        </a:p>
      </dgm:t>
    </dgm:pt>
    <dgm:pt modelId="{D2F6AAF2-3124-BB4C-9FD3-F83216E67B4C}" type="parTrans" cxnId="{04B31D25-388F-D849-A3E3-46C039D2372A}">
      <dgm:prSet/>
      <dgm:spPr/>
      <dgm:t>
        <a:bodyPr/>
        <a:lstStyle/>
        <a:p>
          <a:endParaRPr lang="en-US"/>
        </a:p>
      </dgm:t>
    </dgm:pt>
    <dgm:pt modelId="{74F5F3E0-6A3A-3744-9A6A-B7CBC721070C}" type="sibTrans" cxnId="{04B31D25-388F-D849-A3E3-46C039D2372A}">
      <dgm:prSet/>
      <dgm:spPr/>
      <dgm:t>
        <a:bodyPr/>
        <a:lstStyle/>
        <a:p>
          <a:endParaRPr lang="en-US"/>
        </a:p>
      </dgm:t>
    </dgm:pt>
    <dgm:pt modelId="{097DCD25-0DFD-7D4D-8D3F-F746E06224D6}">
      <dgm:prSet phldrT="[Text]" custT="1"/>
      <dgm:spPr/>
      <dgm:t>
        <a:bodyPr/>
        <a:lstStyle/>
        <a:p>
          <a:r>
            <a:rPr lang="en-US" sz="1600" b="1" dirty="0">
              <a:ea typeface="ＭＳ Ｐゴシック" pitchFamily="-112" charset="-128"/>
              <a:cs typeface="Calibri"/>
            </a:rPr>
            <a:t>High Schools</a:t>
          </a:r>
          <a:endParaRPr lang="en-US" sz="1600" dirty="0"/>
        </a:p>
      </dgm:t>
    </dgm:pt>
    <dgm:pt modelId="{5AC9E44B-2E76-854F-8695-A65F0C86FF6E}" type="parTrans" cxnId="{A6C3F0CB-F83C-974F-B119-17E5C8B7B887}">
      <dgm:prSet/>
      <dgm:spPr/>
      <dgm:t>
        <a:bodyPr/>
        <a:lstStyle/>
        <a:p>
          <a:endParaRPr lang="en-US"/>
        </a:p>
      </dgm:t>
    </dgm:pt>
    <dgm:pt modelId="{E9391933-9969-8C48-AB80-2C29136C48FD}" type="sibTrans" cxnId="{A6C3F0CB-F83C-974F-B119-17E5C8B7B887}">
      <dgm:prSet/>
      <dgm:spPr/>
      <dgm:t>
        <a:bodyPr/>
        <a:lstStyle/>
        <a:p>
          <a:endParaRPr lang="en-US"/>
        </a:p>
      </dgm:t>
    </dgm:pt>
    <dgm:pt modelId="{D532C903-9006-2443-A833-459476BDF6CE}">
      <dgm:prSet custT="1"/>
      <dgm:spPr/>
      <dgm:t>
        <a:bodyPr/>
        <a:lstStyle/>
        <a:p>
          <a:pPr rtl="0"/>
          <a:r>
            <a:rPr lang="en-US" sz="1100" dirty="0">
              <a:cs typeface="Calibri"/>
            </a:rPr>
            <a:t>Swain-</a:t>
          </a:r>
          <a:r>
            <a:rPr lang="en-US" sz="1100" dirty="0" err="1">
              <a:cs typeface="Calibri"/>
            </a:rPr>
            <a:t>Bradway</a:t>
          </a:r>
          <a:r>
            <a:rPr lang="en-US" sz="1100" dirty="0">
              <a:cs typeface="Calibri"/>
            </a:rPr>
            <a:t>, 2009</a:t>
          </a:r>
        </a:p>
      </dgm:t>
    </dgm:pt>
    <dgm:pt modelId="{7706FC83-E337-1045-B703-28260EF74F03}" type="parTrans" cxnId="{61A63252-661A-C346-85E4-35E4855506D9}">
      <dgm:prSet/>
      <dgm:spPr/>
      <dgm:t>
        <a:bodyPr/>
        <a:lstStyle/>
        <a:p>
          <a:endParaRPr lang="en-US"/>
        </a:p>
      </dgm:t>
    </dgm:pt>
    <dgm:pt modelId="{A509343D-4A62-C14F-BAA0-EB5F4B520986}" type="sibTrans" cxnId="{61A63252-661A-C346-85E4-35E4855506D9}">
      <dgm:prSet/>
      <dgm:spPr/>
      <dgm:t>
        <a:bodyPr/>
        <a:lstStyle/>
        <a:p>
          <a:endParaRPr lang="en-US"/>
        </a:p>
      </dgm:t>
    </dgm:pt>
    <dgm:pt modelId="{3EB8544C-FAAB-BC46-B7A5-7EB467A4C8F3}">
      <dgm:prSet custT="1"/>
      <dgm:spPr/>
      <dgm:t>
        <a:bodyPr/>
        <a:lstStyle/>
        <a:p>
          <a:pPr rtl="0"/>
          <a:r>
            <a:rPr lang="en-US" sz="1100" dirty="0" err="1">
              <a:cs typeface="Calibri"/>
            </a:rPr>
            <a:t>Drevon</a:t>
          </a:r>
          <a:r>
            <a:rPr lang="en-US" sz="1100" dirty="0">
              <a:cs typeface="Calibri"/>
            </a:rPr>
            <a:t> et al., 2019</a:t>
          </a:r>
        </a:p>
      </dgm:t>
    </dgm:pt>
    <dgm:pt modelId="{EA6D8056-3F49-4245-BF16-86491E6B0139}" type="parTrans" cxnId="{96419AE0-34D6-EB44-AB50-6A983AC5FDF5}">
      <dgm:prSet/>
      <dgm:spPr/>
      <dgm:t>
        <a:bodyPr/>
        <a:lstStyle/>
        <a:p>
          <a:endParaRPr lang="en-US"/>
        </a:p>
      </dgm:t>
    </dgm:pt>
    <dgm:pt modelId="{BEC5C350-70F3-9B44-9A5C-D12AFCF94759}" type="sibTrans" cxnId="{96419AE0-34D6-EB44-AB50-6A983AC5FDF5}">
      <dgm:prSet/>
      <dgm:spPr/>
      <dgm:t>
        <a:bodyPr/>
        <a:lstStyle/>
        <a:p>
          <a:endParaRPr lang="en-US"/>
        </a:p>
      </dgm:t>
    </dgm:pt>
    <dgm:pt modelId="{DE2A9232-80D5-5F45-838A-0DAB9912974A}" type="pres">
      <dgm:prSet presAssocID="{52CB4ED0-5A5F-C643-B456-4CEBECEEF649}" presName="Name0" presStyleCnt="0">
        <dgm:presLayoutVars>
          <dgm:dir/>
          <dgm:resizeHandles val="exact"/>
        </dgm:presLayoutVars>
      </dgm:prSet>
      <dgm:spPr/>
    </dgm:pt>
    <dgm:pt modelId="{E9D579BF-982B-0E42-9FCB-0285C7745829}" type="pres">
      <dgm:prSet presAssocID="{2B4A282A-84D3-A543-AA7F-1B4EFDBE9F88}" presName="node" presStyleLbl="node1" presStyleIdx="0" presStyleCnt="5">
        <dgm:presLayoutVars>
          <dgm:bulletEnabled val="1"/>
        </dgm:presLayoutVars>
      </dgm:prSet>
      <dgm:spPr/>
    </dgm:pt>
    <dgm:pt modelId="{72429CB2-0126-A140-8B81-AFD92D668F3B}" type="pres">
      <dgm:prSet presAssocID="{A165FDB3-0098-B247-879A-0D3678EE1868}" presName="sibTrans" presStyleCnt="0"/>
      <dgm:spPr/>
    </dgm:pt>
    <dgm:pt modelId="{28A1F766-59FA-B44A-A588-815D2B26C3B2}" type="pres">
      <dgm:prSet presAssocID="{AFB774D7-2FC9-8C46-8DDF-D6E1D2CBAC0F}" presName="node" presStyleLbl="node1" presStyleIdx="1" presStyleCnt="5">
        <dgm:presLayoutVars>
          <dgm:bulletEnabled val="1"/>
        </dgm:presLayoutVars>
      </dgm:prSet>
      <dgm:spPr/>
    </dgm:pt>
    <dgm:pt modelId="{670A121E-616E-E446-A5EF-4C05078DA1E4}" type="pres">
      <dgm:prSet presAssocID="{47E365A0-724B-334C-9723-4BA76B5490EC}" presName="sibTrans" presStyleCnt="0"/>
      <dgm:spPr/>
    </dgm:pt>
    <dgm:pt modelId="{3FE271B0-5136-B941-9482-D7A4310D5376}" type="pres">
      <dgm:prSet presAssocID="{80F2AA7D-5EB0-274B-889B-111EFCB3786B}" presName="node" presStyleLbl="node1" presStyleIdx="2" presStyleCnt="5">
        <dgm:presLayoutVars>
          <dgm:bulletEnabled val="1"/>
        </dgm:presLayoutVars>
      </dgm:prSet>
      <dgm:spPr/>
    </dgm:pt>
    <dgm:pt modelId="{58113804-FB2F-8F40-8892-3B6817948217}" type="pres">
      <dgm:prSet presAssocID="{1357CEB7-C5AB-974B-A6C6-C55D7ADBE0A6}" presName="sibTrans" presStyleCnt="0"/>
      <dgm:spPr/>
    </dgm:pt>
    <dgm:pt modelId="{B2328F92-2AE1-7F4D-AC47-62DEE3C844E2}" type="pres">
      <dgm:prSet presAssocID="{097DCD25-0DFD-7D4D-8D3F-F746E06224D6}" presName="node" presStyleLbl="node1" presStyleIdx="3" presStyleCnt="5">
        <dgm:presLayoutVars>
          <dgm:bulletEnabled val="1"/>
        </dgm:presLayoutVars>
      </dgm:prSet>
      <dgm:spPr/>
    </dgm:pt>
    <dgm:pt modelId="{62565008-2930-5C42-89D8-9668F7CFB347}" type="pres">
      <dgm:prSet presAssocID="{E9391933-9969-8C48-AB80-2C29136C48FD}" presName="sibTrans" presStyleCnt="0"/>
      <dgm:spPr/>
    </dgm:pt>
    <dgm:pt modelId="{6DFC67B0-B52B-7D45-87E8-081D6907FCAC}" type="pres">
      <dgm:prSet presAssocID="{03D4FD62-A028-7E41-B197-2EA908CBA42F}" presName="node" presStyleLbl="node1" presStyleIdx="4" presStyleCnt="5">
        <dgm:presLayoutVars>
          <dgm:bulletEnabled val="1"/>
        </dgm:presLayoutVars>
      </dgm:prSet>
      <dgm:spPr/>
    </dgm:pt>
  </dgm:ptLst>
  <dgm:cxnLst>
    <dgm:cxn modelId="{C8BDD016-0401-F947-9376-D7EB9F6F3F1B}" srcId="{AFB774D7-2FC9-8C46-8DDF-D6E1D2CBAC0F}" destId="{8EF8B8C8-85EA-AF4D-8399-3DF66BC15E20}" srcOrd="4" destOrd="0" parTransId="{06FFA43E-637B-6547-9633-6507C306B5E0}" sibTransId="{CF479B57-77BA-5743-A342-C9131208E498}"/>
    <dgm:cxn modelId="{9EE5AF22-5A03-F84E-963D-C5B1209061A2}" type="presOf" srcId="{3963B59E-17CE-B14D-8263-A4898879F6B2}" destId="{28A1F766-59FA-B44A-A588-815D2B26C3B2}" srcOrd="0" destOrd="3" presId="urn:microsoft.com/office/officeart/2005/8/layout/hList6"/>
    <dgm:cxn modelId="{04B31D25-388F-D849-A3E3-46C039D2372A}" srcId="{80F2AA7D-5EB0-274B-889B-111EFCB3786B}" destId="{D7B3EA51-3F46-B54A-A6C3-66554C379D40}" srcOrd="3" destOrd="0" parTransId="{D2F6AAF2-3124-BB4C-9FD3-F83216E67B4C}" sibTransId="{74F5F3E0-6A3A-3744-9A6A-B7CBC721070C}"/>
    <dgm:cxn modelId="{14976939-6D87-194A-B637-A56213ED9652}" srcId="{80F2AA7D-5EB0-274B-889B-111EFCB3786B}" destId="{24CEE8BB-80B1-684B-9D51-960D72EBEDBF}" srcOrd="0" destOrd="0" parTransId="{A9EFBA2B-5AB6-D04D-99C9-EADAEF018B52}" sibTransId="{9D572764-C436-AA46-861A-798AC278CEFF}"/>
    <dgm:cxn modelId="{94279E5D-A21E-7944-A60E-66EE63A49EFE}" srcId="{52CB4ED0-5A5F-C643-B456-4CEBECEEF649}" destId="{80F2AA7D-5EB0-274B-889B-111EFCB3786B}" srcOrd="2" destOrd="0" parTransId="{F264C81B-3E4E-3F4B-BC9B-1C4B17B4BD01}" sibTransId="{1357CEB7-C5AB-974B-A6C6-C55D7ADBE0A6}"/>
    <dgm:cxn modelId="{6F9EE642-EFB1-4D48-9D9A-EB92C07588E1}" srcId="{AFB774D7-2FC9-8C46-8DDF-D6E1D2CBAC0F}" destId="{C27C252E-06CC-B04A-AF58-1B252B85EF90}" srcOrd="6" destOrd="0" parTransId="{A8048CF9-10A7-6945-B95D-BFFB243ACDBE}" sibTransId="{57044640-AE73-6E4E-B44D-15DDF69F0ED6}"/>
    <dgm:cxn modelId="{50D4D243-606E-414F-80ED-8D6866C651A5}" type="presOf" srcId="{2B4A282A-84D3-A543-AA7F-1B4EFDBE9F88}" destId="{E9D579BF-982B-0E42-9FCB-0285C7745829}" srcOrd="0" destOrd="0" presId="urn:microsoft.com/office/officeart/2005/8/layout/hList6"/>
    <dgm:cxn modelId="{814D9D45-1E6A-8548-B685-DBAF330A13C0}" srcId="{52CB4ED0-5A5F-C643-B456-4CEBECEEF649}" destId="{2B4A282A-84D3-A543-AA7F-1B4EFDBE9F88}" srcOrd="0" destOrd="0" parTransId="{B070CA2B-D863-BD47-9A3D-6D2AF711472E}" sibTransId="{A165FDB3-0098-B247-879A-0D3678EE1868}"/>
    <dgm:cxn modelId="{61F6FC45-E535-604F-95A3-4491FC558410}" type="presOf" srcId="{BD4966D5-7547-EB4A-A208-BADCDC08FBFE}" destId="{3FE271B0-5136-B941-9482-D7A4310D5376}" srcOrd="0" destOrd="3" presId="urn:microsoft.com/office/officeart/2005/8/layout/hList6"/>
    <dgm:cxn modelId="{57CC696D-3B7D-B944-A4AF-B44BBDD7DEE7}" srcId="{AFB774D7-2FC9-8C46-8DDF-D6E1D2CBAC0F}" destId="{60E62E30-42D7-6C46-8115-780EF95B2554}" srcOrd="7" destOrd="0" parTransId="{2E3087CC-F934-9B49-B5B3-7D7107C7F847}" sibTransId="{2A445BC4-7B99-6F42-8A8E-A0596DDF9C3D}"/>
    <dgm:cxn modelId="{22E8956E-1C6B-BA47-9148-D133FD224DED}" type="presOf" srcId="{33782609-369F-E14F-A47D-9DE2320F1071}" destId="{28A1F766-59FA-B44A-A588-815D2B26C3B2}" srcOrd="0" destOrd="4" presId="urn:microsoft.com/office/officeart/2005/8/layout/hList6"/>
    <dgm:cxn modelId="{D18DA24E-FC24-464B-9E0F-BBC13AF8FD2C}" type="presOf" srcId="{03D4FD62-A028-7E41-B197-2EA908CBA42F}" destId="{6DFC67B0-B52B-7D45-87E8-081D6907FCAC}" srcOrd="0" destOrd="0" presId="urn:microsoft.com/office/officeart/2005/8/layout/hList6"/>
    <dgm:cxn modelId="{DD50FD6F-2B58-1C43-B027-FB9D33D5910A}" type="presOf" srcId="{80F2AA7D-5EB0-274B-889B-111EFCB3786B}" destId="{3FE271B0-5136-B941-9482-D7A4310D5376}" srcOrd="0" destOrd="0" presId="urn:microsoft.com/office/officeart/2005/8/layout/hList6"/>
    <dgm:cxn modelId="{61A63252-661A-C346-85E4-35E4855506D9}" srcId="{097DCD25-0DFD-7D4D-8D3F-F746E06224D6}" destId="{D532C903-9006-2443-A833-459476BDF6CE}" srcOrd="0" destOrd="0" parTransId="{7706FC83-E337-1045-B703-28260EF74F03}" sibTransId="{A509343D-4A62-C14F-BAA0-EB5F4B520986}"/>
    <dgm:cxn modelId="{CF768A53-02C2-5F42-ADC7-C6F13DB0330F}" srcId="{52CB4ED0-5A5F-C643-B456-4CEBECEEF649}" destId="{AFB774D7-2FC9-8C46-8DDF-D6E1D2CBAC0F}" srcOrd="1" destOrd="0" parTransId="{10D47840-AFDC-434B-9233-F2089B55265D}" sibTransId="{47E365A0-724B-334C-9723-4BA76B5490EC}"/>
    <dgm:cxn modelId="{0F787754-204C-1D4B-9627-856D05900D8C}" srcId="{AFB774D7-2FC9-8C46-8DDF-D6E1D2CBAC0F}" destId="{9ED8E424-DC22-6747-8B4E-BC83731ED587}" srcOrd="5" destOrd="0" parTransId="{DE13C87E-B0B6-5F46-A6EB-DA9245AB73AB}" sibTransId="{2B98EFE2-1970-934F-9D4C-A9FF6FE21C1A}"/>
    <dgm:cxn modelId="{0B64EB76-2E86-FC48-8419-25706BD8ED93}" type="presOf" srcId="{980A90A9-3A83-284E-8E0A-6CC09E65E1A6}" destId="{E9D579BF-982B-0E42-9FCB-0285C7745829}" srcOrd="0" destOrd="1" presId="urn:microsoft.com/office/officeart/2005/8/layout/hList6"/>
    <dgm:cxn modelId="{0A65AF77-E596-044F-8183-E2FF4CAEEE76}" srcId="{AFB774D7-2FC9-8C46-8DDF-D6E1D2CBAC0F}" destId="{3963B59E-17CE-B14D-8263-A4898879F6B2}" srcOrd="2" destOrd="0" parTransId="{2A34DDD4-9FC3-0049-A731-C1E089CF446F}" sibTransId="{82F0E87B-135A-0F44-A459-DF54211E93CE}"/>
    <dgm:cxn modelId="{144D967C-C0E3-F241-933B-E2CBB241CBCC}" type="presOf" srcId="{60E62E30-42D7-6C46-8115-780EF95B2554}" destId="{28A1F766-59FA-B44A-A588-815D2B26C3B2}" srcOrd="0" destOrd="8" presId="urn:microsoft.com/office/officeart/2005/8/layout/hList6"/>
    <dgm:cxn modelId="{827D2B7D-B2BE-0048-8DED-9C1700DDD153}" srcId="{AFB774D7-2FC9-8C46-8DDF-D6E1D2CBAC0F}" destId="{C2881165-6CC0-CB44-93A6-84F682A3C93A}" srcOrd="1" destOrd="0" parTransId="{23091B76-BBAD-424E-8D74-3DC8FD223F7E}" sibTransId="{17816D37-E31C-964A-9EEE-C5BDF571C2B9}"/>
    <dgm:cxn modelId="{2C07E37D-65C0-EE4A-9485-0ED397EDA130}" srcId="{52CB4ED0-5A5F-C643-B456-4CEBECEEF649}" destId="{03D4FD62-A028-7E41-B197-2EA908CBA42F}" srcOrd="4" destOrd="0" parTransId="{395FCBCC-44FA-B94D-9918-BF7A06C41C46}" sibTransId="{DE29B664-52D0-6840-A784-9041C66C7DD9}"/>
    <dgm:cxn modelId="{43BEE184-D751-1F46-A878-A66B7237DEF0}" type="presOf" srcId="{3EB8544C-FAAB-BC46-B7A5-7EB467A4C8F3}" destId="{6DFC67B0-B52B-7D45-87E8-081D6907FCAC}" srcOrd="0" destOrd="1" presId="urn:microsoft.com/office/officeart/2005/8/layout/hList6"/>
    <dgm:cxn modelId="{03F36085-ABC7-124A-AE07-BAB8A7223F28}" type="presOf" srcId="{097DCD25-0DFD-7D4D-8D3F-F746E06224D6}" destId="{B2328F92-2AE1-7F4D-AC47-62DEE3C844E2}" srcOrd="0" destOrd="0" presId="urn:microsoft.com/office/officeart/2005/8/layout/hList6"/>
    <dgm:cxn modelId="{54DB6F8B-84AC-6447-B296-52A2050A2E16}" srcId="{80F2AA7D-5EB0-274B-889B-111EFCB3786B}" destId="{BD4966D5-7547-EB4A-A208-BADCDC08FBFE}" srcOrd="2" destOrd="0" parTransId="{923B5196-19A0-554B-8D99-E723A78099EA}" sibTransId="{004ABBFA-E63E-774C-8D13-FD301E4B33CF}"/>
    <dgm:cxn modelId="{7982D88C-DA74-EA49-9390-362382267261}" type="presOf" srcId="{87CE77D2-4052-FF40-808F-8E3FA065DB78}" destId="{3FE271B0-5136-B941-9482-D7A4310D5376}" srcOrd="0" destOrd="2" presId="urn:microsoft.com/office/officeart/2005/8/layout/hList6"/>
    <dgm:cxn modelId="{B042639A-668D-C64E-A490-F05E5D12253B}" srcId="{80F2AA7D-5EB0-274B-889B-111EFCB3786B}" destId="{87CE77D2-4052-FF40-808F-8E3FA065DB78}" srcOrd="1" destOrd="0" parTransId="{D71E2D59-11EB-8B40-A451-CCBCCCBB0D72}" sibTransId="{050F4592-AED0-7D44-A375-A4DBC2CC3C39}"/>
    <dgm:cxn modelId="{2E3AE09E-733C-CB45-840A-130FF9AB2B7A}" srcId="{AFB774D7-2FC9-8C46-8DDF-D6E1D2CBAC0F}" destId="{33782609-369F-E14F-A47D-9DE2320F1071}" srcOrd="3" destOrd="0" parTransId="{947558DE-4556-1B47-B551-99CE126DFBE6}" sibTransId="{53C2570D-2D59-AA42-8197-C77BC66F2F27}"/>
    <dgm:cxn modelId="{E7806DAE-1A91-F541-9C8D-7022B44C71A5}" type="presOf" srcId="{9ED8E424-DC22-6747-8B4E-BC83731ED587}" destId="{28A1F766-59FA-B44A-A588-815D2B26C3B2}" srcOrd="0" destOrd="6" presId="urn:microsoft.com/office/officeart/2005/8/layout/hList6"/>
    <dgm:cxn modelId="{B3820AB6-88FD-8946-902E-1AB24545CA8C}" type="presOf" srcId="{8EF8B8C8-85EA-AF4D-8399-3DF66BC15E20}" destId="{28A1F766-59FA-B44A-A588-815D2B26C3B2}" srcOrd="0" destOrd="5" presId="urn:microsoft.com/office/officeart/2005/8/layout/hList6"/>
    <dgm:cxn modelId="{799575B6-4BDA-4A44-B792-401CCCE55911}" type="presOf" srcId="{AFB774D7-2FC9-8C46-8DDF-D6E1D2CBAC0F}" destId="{28A1F766-59FA-B44A-A588-815D2B26C3B2}" srcOrd="0" destOrd="0" presId="urn:microsoft.com/office/officeart/2005/8/layout/hList6"/>
    <dgm:cxn modelId="{9274BDBD-9DA0-544D-9AB4-418C725CA0BC}" srcId="{AFB774D7-2FC9-8C46-8DDF-D6E1D2CBAC0F}" destId="{D522438E-255D-D349-8099-8B489C5D57F1}" srcOrd="0" destOrd="0" parTransId="{876ECC96-6C2D-D248-BBB2-029B9206E8CA}" sibTransId="{DBE3F2B1-6D76-4A4D-8C64-875D4347BA3A}"/>
    <dgm:cxn modelId="{902F1FBE-D0DE-F242-84BC-A7F99EE670A6}" type="presOf" srcId="{D522438E-255D-D349-8099-8B489C5D57F1}" destId="{28A1F766-59FA-B44A-A588-815D2B26C3B2}" srcOrd="0" destOrd="1" presId="urn:microsoft.com/office/officeart/2005/8/layout/hList6"/>
    <dgm:cxn modelId="{C07703C2-1F13-654E-A4A9-EDBDA152AC20}" type="presOf" srcId="{52CB4ED0-5A5F-C643-B456-4CEBECEEF649}" destId="{DE2A9232-80D5-5F45-838A-0DAB9912974A}" srcOrd="0" destOrd="0" presId="urn:microsoft.com/office/officeart/2005/8/layout/hList6"/>
    <dgm:cxn modelId="{D92576CA-49E2-2344-B79A-FC92B97B685F}" type="presOf" srcId="{C27C252E-06CC-B04A-AF58-1B252B85EF90}" destId="{28A1F766-59FA-B44A-A588-815D2B26C3B2}" srcOrd="0" destOrd="7" presId="urn:microsoft.com/office/officeart/2005/8/layout/hList6"/>
    <dgm:cxn modelId="{A6C3F0CB-F83C-974F-B119-17E5C8B7B887}" srcId="{52CB4ED0-5A5F-C643-B456-4CEBECEEF649}" destId="{097DCD25-0DFD-7D4D-8D3F-F746E06224D6}" srcOrd="3" destOrd="0" parTransId="{5AC9E44B-2E76-854F-8695-A65F0C86FF6E}" sibTransId="{E9391933-9969-8C48-AB80-2C29136C48FD}"/>
    <dgm:cxn modelId="{EF720ACE-7294-BC41-993D-EA49EEA93420}" type="presOf" srcId="{D7B3EA51-3F46-B54A-A6C3-66554C379D40}" destId="{3FE271B0-5136-B941-9482-D7A4310D5376}" srcOrd="0" destOrd="4" presId="urn:microsoft.com/office/officeart/2005/8/layout/hList6"/>
    <dgm:cxn modelId="{DF7851DC-B382-264F-B4CB-17D7006D275D}" type="presOf" srcId="{24CEE8BB-80B1-684B-9D51-960D72EBEDBF}" destId="{3FE271B0-5136-B941-9482-D7A4310D5376}" srcOrd="0" destOrd="1" presId="urn:microsoft.com/office/officeart/2005/8/layout/hList6"/>
    <dgm:cxn modelId="{96419AE0-34D6-EB44-AB50-6A983AC5FDF5}" srcId="{03D4FD62-A028-7E41-B197-2EA908CBA42F}" destId="{3EB8544C-FAAB-BC46-B7A5-7EB467A4C8F3}" srcOrd="0" destOrd="0" parTransId="{EA6D8056-3F49-4245-BF16-86491E6B0139}" sibTransId="{BEC5C350-70F3-9B44-9A5C-D12AFCF94759}"/>
    <dgm:cxn modelId="{E1CE99EC-BBE2-9944-A811-4956323392EA}" type="presOf" srcId="{C2881165-6CC0-CB44-93A6-84F682A3C93A}" destId="{28A1F766-59FA-B44A-A588-815D2B26C3B2}" srcOrd="0" destOrd="2" presId="urn:microsoft.com/office/officeart/2005/8/layout/hList6"/>
    <dgm:cxn modelId="{E7EAEEF3-3281-6544-8158-4219A2F81D23}" type="presOf" srcId="{D532C903-9006-2443-A833-459476BDF6CE}" destId="{B2328F92-2AE1-7F4D-AC47-62DEE3C844E2}" srcOrd="0" destOrd="1" presId="urn:microsoft.com/office/officeart/2005/8/layout/hList6"/>
    <dgm:cxn modelId="{F6A4BAFD-9A59-4A4A-B148-BA82F260C09F}" srcId="{2B4A282A-84D3-A543-AA7F-1B4EFDBE9F88}" destId="{980A90A9-3A83-284E-8E0A-6CC09E65E1A6}" srcOrd="0" destOrd="0" parTransId="{375609D2-EE4E-014D-894B-983582592E59}" sibTransId="{97C5A771-2ED8-3B4A-97F1-E0316E0588C5}"/>
    <dgm:cxn modelId="{D06FD68E-D5A2-5D49-A9CC-DA7D134877FF}" type="presParOf" srcId="{DE2A9232-80D5-5F45-838A-0DAB9912974A}" destId="{E9D579BF-982B-0E42-9FCB-0285C7745829}" srcOrd="0" destOrd="0" presId="urn:microsoft.com/office/officeart/2005/8/layout/hList6"/>
    <dgm:cxn modelId="{D06EBED1-5092-754C-A043-99733E57FF47}" type="presParOf" srcId="{DE2A9232-80D5-5F45-838A-0DAB9912974A}" destId="{72429CB2-0126-A140-8B81-AFD92D668F3B}" srcOrd="1" destOrd="0" presId="urn:microsoft.com/office/officeart/2005/8/layout/hList6"/>
    <dgm:cxn modelId="{5DB7B6DA-B781-9240-AFDB-F7563777A7B0}" type="presParOf" srcId="{DE2A9232-80D5-5F45-838A-0DAB9912974A}" destId="{28A1F766-59FA-B44A-A588-815D2B26C3B2}" srcOrd="2" destOrd="0" presId="urn:microsoft.com/office/officeart/2005/8/layout/hList6"/>
    <dgm:cxn modelId="{BE132DD0-709B-F243-AD95-2598CF4489E4}" type="presParOf" srcId="{DE2A9232-80D5-5F45-838A-0DAB9912974A}" destId="{670A121E-616E-E446-A5EF-4C05078DA1E4}" srcOrd="3" destOrd="0" presId="urn:microsoft.com/office/officeart/2005/8/layout/hList6"/>
    <dgm:cxn modelId="{6FFFB175-32CC-5543-B840-9B1632C714D8}" type="presParOf" srcId="{DE2A9232-80D5-5F45-838A-0DAB9912974A}" destId="{3FE271B0-5136-B941-9482-D7A4310D5376}" srcOrd="4" destOrd="0" presId="urn:microsoft.com/office/officeart/2005/8/layout/hList6"/>
    <dgm:cxn modelId="{0A967B38-C022-CF47-8F24-850F9AB0B3FC}" type="presParOf" srcId="{DE2A9232-80D5-5F45-838A-0DAB9912974A}" destId="{58113804-FB2F-8F40-8892-3B6817948217}" srcOrd="5" destOrd="0" presId="urn:microsoft.com/office/officeart/2005/8/layout/hList6"/>
    <dgm:cxn modelId="{8F5ADAEB-95CA-9E40-BF34-E59471B2CFAC}" type="presParOf" srcId="{DE2A9232-80D5-5F45-838A-0DAB9912974A}" destId="{B2328F92-2AE1-7F4D-AC47-62DEE3C844E2}" srcOrd="6" destOrd="0" presId="urn:microsoft.com/office/officeart/2005/8/layout/hList6"/>
    <dgm:cxn modelId="{3490FA16-1D18-104C-A837-95BD9ABAD979}" type="presParOf" srcId="{DE2A9232-80D5-5F45-838A-0DAB9912974A}" destId="{62565008-2930-5C42-89D8-9668F7CFB347}" srcOrd="7" destOrd="0" presId="urn:microsoft.com/office/officeart/2005/8/layout/hList6"/>
    <dgm:cxn modelId="{5B5C3DAA-297F-F445-AFF1-FA930DFAF108}" type="presParOf" srcId="{DE2A9232-80D5-5F45-838A-0DAB9912974A}" destId="{6DFC67B0-B52B-7D45-87E8-081D6907FCAC}"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F2FB41-7CBD-884F-A35A-42AAB5C477DB}" type="doc">
      <dgm:prSet loTypeId="urn:microsoft.com/office/officeart/2005/8/layout/process1" loCatId="process" qsTypeId="urn:microsoft.com/office/officeart/2005/8/quickstyle/simple1" qsCatId="simple" csTypeId="urn:microsoft.com/office/officeart/2005/8/colors/accent1_1" csCatId="accent1" phldr="1"/>
      <dgm:spPr/>
    </dgm:pt>
    <dgm:pt modelId="{B164B2DD-FD4A-DD45-B05B-F12D054C636B}">
      <dgm:prSet phldrT="[Text]" custT="1"/>
      <dgm:spPr/>
      <dgm:t>
        <a:bodyPr/>
        <a:lstStyle/>
        <a:p>
          <a:pPr rtl="0">
            <a:lnSpc>
              <a:spcPct val="100000"/>
            </a:lnSpc>
            <a:spcAft>
              <a:spcPts val="600"/>
            </a:spcAft>
          </a:pPr>
          <a:r>
            <a:rPr lang="en-US" sz="2000" dirty="0">
              <a:latin typeface="Calibri"/>
              <a:ea typeface="+mn-ea"/>
              <a:cs typeface="Calibri"/>
            </a:rPr>
            <a:t>Request for Assistance</a:t>
          </a:r>
        </a:p>
        <a:p>
          <a:pPr>
            <a:lnSpc>
              <a:spcPct val="100000"/>
            </a:lnSpc>
            <a:spcAft>
              <a:spcPts val="600"/>
            </a:spcAft>
          </a:pPr>
          <a:r>
            <a:rPr lang="en-US" sz="2000" dirty="0">
              <a:latin typeface="Calibri"/>
              <a:ea typeface="+mn-ea"/>
              <a:cs typeface="Calibri"/>
            </a:rPr>
            <a:t>Office Discipline Referral</a:t>
          </a:r>
        </a:p>
        <a:p>
          <a:pPr>
            <a:lnSpc>
              <a:spcPct val="100000"/>
            </a:lnSpc>
            <a:spcAft>
              <a:spcPts val="600"/>
            </a:spcAft>
          </a:pPr>
          <a:r>
            <a:rPr lang="en-US" sz="2000" dirty="0">
              <a:latin typeface="Calibri"/>
              <a:ea typeface="+mn-ea"/>
              <a:cs typeface="Calibri"/>
            </a:rPr>
            <a:t>Parent recommendation</a:t>
          </a:r>
        </a:p>
        <a:p>
          <a:pPr>
            <a:lnSpc>
              <a:spcPct val="100000"/>
            </a:lnSpc>
            <a:spcAft>
              <a:spcPts val="600"/>
            </a:spcAft>
          </a:pPr>
          <a:r>
            <a:rPr lang="en-US" sz="2000" dirty="0">
              <a:latin typeface="Calibri"/>
              <a:ea typeface="+mn-ea"/>
              <a:cs typeface="Calibri"/>
            </a:rPr>
            <a:t>Administrator recommendation</a:t>
          </a:r>
          <a:endParaRPr lang="en-US" sz="2000" dirty="0"/>
        </a:p>
      </dgm:t>
    </dgm:pt>
    <dgm:pt modelId="{43945F34-D9C7-2E43-9806-681C73A1B2BE}" type="parTrans" cxnId="{93A0A929-5C91-4A49-9F03-C70C738C197D}">
      <dgm:prSet/>
      <dgm:spPr/>
      <dgm:t>
        <a:bodyPr/>
        <a:lstStyle/>
        <a:p>
          <a:endParaRPr lang="en-US" sz="2000"/>
        </a:p>
      </dgm:t>
    </dgm:pt>
    <dgm:pt modelId="{BD9A3B52-0A3F-F24E-9134-7968FA04BE60}" type="sibTrans" cxnId="{93A0A929-5C91-4A49-9F03-C70C738C197D}">
      <dgm:prSet custT="1"/>
      <dgm:spPr/>
      <dgm:t>
        <a:bodyPr/>
        <a:lstStyle/>
        <a:p>
          <a:endParaRPr lang="en-US" sz="2000"/>
        </a:p>
      </dgm:t>
    </dgm:pt>
    <dgm:pt modelId="{F1080C2B-1F77-1749-9A4A-0212B80322A9}">
      <dgm:prSet phldrT="[Text]" custT="1"/>
      <dgm:spPr/>
      <dgm:t>
        <a:bodyPr/>
        <a:lstStyle/>
        <a:p>
          <a:r>
            <a:rPr lang="en-US" sz="2000" dirty="0">
              <a:latin typeface="Calibri"/>
              <a:ea typeface="+mn-ea"/>
              <a:cs typeface="Calibri"/>
            </a:rPr>
            <a:t>Student Recommended for CICO</a:t>
          </a:r>
          <a:endParaRPr lang="en-US" sz="2000" dirty="0"/>
        </a:p>
      </dgm:t>
    </dgm:pt>
    <dgm:pt modelId="{90CCB5FC-4BA3-894A-AD7F-85C2A1A78513}" type="parTrans" cxnId="{41F4A2A2-A14F-4244-B92F-93B52A2D86C1}">
      <dgm:prSet/>
      <dgm:spPr/>
      <dgm:t>
        <a:bodyPr/>
        <a:lstStyle/>
        <a:p>
          <a:endParaRPr lang="en-US" sz="2000"/>
        </a:p>
      </dgm:t>
    </dgm:pt>
    <dgm:pt modelId="{E650B95A-925C-4A43-8A1D-88A1244715B1}" type="sibTrans" cxnId="{41F4A2A2-A14F-4244-B92F-93B52A2D86C1}">
      <dgm:prSet/>
      <dgm:spPr/>
      <dgm:t>
        <a:bodyPr/>
        <a:lstStyle/>
        <a:p>
          <a:endParaRPr lang="en-US" sz="2000"/>
        </a:p>
      </dgm:t>
    </dgm:pt>
    <dgm:pt modelId="{CA3A5B6D-ABAF-0342-BBA2-B14F1102C058}" type="pres">
      <dgm:prSet presAssocID="{0EF2FB41-7CBD-884F-A35A-42AAB5C477DB}" presName="Name0" presStyleCnt="0">
        <dgm:presLayoutVars>
          <dgm:dir/>
          <dgm:resizeHandles val="exact"/>
        </dgm:presLayoutVars>
      </dgm:prSet>
      <dgm:spPr/>
    </dgm:pt>
    <dgm:pt modelId="{CBD17E26-E76E-DA48-8877-ACFEAFD55A9E}" type="pres">
      <dgm:prSet presAssocID="{B164B2DD-FD4A-DD45-B05B-F12D054C636B}" presName="node" presStyleLbl="node1" presStyleIdx="0" presStyleCnt="2">
        <dgm:presLayoutVars>
          <dgm:bulletEnabled val="1"/>
        </dgm:presLayoutVars>
      </dgm:prSet>
      <dgm:spPr/>
    </dgm:pt>
    <dgm:pt modelId="{422524A5-670A-BC4B-B1BA-908267035D29}" type="pres">
      <dgm:prSet presAssocID="{BD9A3B52-0A3F-F24E-9134-7968FA04BE60}" presName="sibTrans" presStyleLbl="sibTrans2D1" presStyleIdx="0" presStyleCnt="1"/>
      <dgm:spPr/>
    </dgm:pt>
    <dgm:pt modelId="{64D07177-7060-C248-9F08-1A2F0F11864C}" type="pres">
      <dgm:prSet presAssocID="{BD9A3B52-0A3F-F24E-9134-7968FA04BE60}" presName="connectorText" presStyleLbl="sibTrans2D1" presStyleIdx="0" presStyleCnt="1"/>
      <dgm:spPr/>
    </dgm:pt>
    <dgm:pt modelId="{E8ACFDAB-B967-624F-AA16-D9E73D989136}" type="pres">
      <dgm:prSet presAssocID="{F1080C2B-1F77-1749-9A4A-0212B80322A9}" presName="node" presStyleLbl="node1" presStyleIdx="1" presStyleCnt="2">
        <dgm:presLayoutVars>
          <dgm:bulletEnabled val="1"/>
        </dgm:presLayoutVars>
      </dgm:prSet>
      <dgm:spPr/>
    </dgm:pt>
  </dgm:ptLst>
  <dgm:cxnLst>
    <dgm:cxn modelId="{13358103-2399-B444-8B4B-621E6C159432}" type="presOf" srcId="{BD9A3B52-0A3F-F24E-9134-7968FA04BE60}" destId="{64D07177-7060-C248-9F08-1A2F0F11864C}" srcOrd="1" destOrd="0" presId="urn:microsoft.com/office/officeart/2005/8/layout/process1"/>
    <dgm:cxn modelId="{93A0A929-5C91-4A49-9F03-C70C738C197D}" srcId="{0EF2FB41-7CBD-884F-A35A-42AAB5C477DB}" destId="{B164B2DD-FD4A-DD45-B05B-F12D054C636B}" srcOrd="0" destOrd="0" parTransId="{43945F34-D9C7-2E43-9806-681C73A1B2BE}" sibTransId="{BD9A3B52-0A3F-F24E-9134-7968FA04BE60}"/>
    <dgm:cxn modelId="{62FC1138-FFF5-7A45-A95B-EA29430894CF}" type="presOf" srcId="{BD9A3B52-0A3F-F24E-9134-7968FA04BE60}" destId="{422524A5-670A-BC4B-B1BA-908267035D29}" srcOrd="0" destOrd="0" presId="urn:microsoft.com/office/officeart/2005/8/layout/process1"/>
    <dgm:cxn modelId="{94601A96-2DFC-1341-8DB9-7F340B8A414E}" type="presOf" srcId="{F1080C2B-1F77-1749-9A4A-0212B80322A9}" destId="{E8ACFDAB-B967-624F-AA16-D9E73D989136}" srcOrd="0" destOrd="0" presId="urn:microsoft.com/office/officeart/2005/8/layout/process1"/>
    <dgm:cxn modelId="{24FD569A-CE4D-FC43-9C11-D030C0B1FAB5}" type="presOf" srcId="{B164B2DD-FD4A-DD45-B05B-F12D054C636B}" destId="{CBD17E26-E76E-DA48-8877-ACFEAFD55A9E}" srcOrd="0" destOrd="0" presId="urn:microsoft.com/office/officeart/2005/8/layout/process1"/>
    <dgm:cxn modelId="{41F4A2A2-A14F-4244-B92F-93B52A2D86C1}" srcId="{0EF2FB41-7CBD-884F-A35A-42AAB5C477DB}" destId="{F1080C2B-1F77-1749-9A4A-0212B80322A9}" srcOrd="1" destOrd="0" parTransId="{90CCB5FC-4BA3-894A-AD7F-85C2A1A78513}" sibTransId="{E650B95A-925C-4A43-8A1D-88A1244715B1}"/>
    <dgm:cxn modelId="{2A640CA3-274B-F14D-9E22-4F0E2341AA1B}" type="presOf" srcId="{0EF2FB41-7CBD-884F-A35A-42AAB5C477DB}" destId="{CA3A5B6D-ABAF-0342-BBA2-B14F1102C058}" srcOrd="0" destOrd="0" presId="urn:microsoft.com/office/officeart/2005/8/layout/process1"/>
    <dgm:cxn modelId="{6CDF3716-B767-B843-BD48-F7FD5BCDA16A}" type="presParOf" srcId="{CA3A5B6D-ABAF-0342-BBA2-B14F1102C058}" destId="{CBD17E26-E76E-DA48-8877-ACFEAFD55A9E}" srcOrd="0" destOrd="0" presId="urn:microsoft.com/office/officeart/2005/8/layout/process1"/>
    <dgm:cxn modelId="{0AC2B26E-56F5-574E-8615-2AFEDBE422C1}" type="presParOf" srcId="{CA3A5B6D-ABAF-0342-BBA2-B14F1102C058}" destId="{422524A5-670A-BC4B-B1BA-908267035D29}" srcOrd="1" destOrd="0" presId="urn:microsoft.com/office/officeart/2005/8/layout/process1"/>
    <dgm:cxn modelId="{C53A6ED9-F803-3E47-AFE5-9FBC536CE04A}" type="presParOf" srcId="{422524A5-670A-BC4B-B1BA-908267035D29}" destId="{64D07177-7060-C248-9F08-1A2F0F11864C}" srcOrd="0" destOrd="0" presId="urn:microsoft.com/office/officeart/2005/8/layout/process1"/>
    <dgm:cxn modelId="{1A36685A-0BC4-B246-A141-AE77D26343BB}" type="presParOf" srcId="{CA3A5B6D-ABAF-0342-BBA2-B14F1102C058}" destId="{E8ACFDAB-B967-624F-AA16-D9E73D989136}"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EF2FB41-7CBD-884F-A35A-42AAB5C477DB}" type="doc">
      <dgm:prSet loTypeId="urn:microsoft.com/office/officeart/2005/8/layout/process1" loCatId="process" qsTypeId="urn:microsoft.com/office/officeart/2005/8/quickstyle/simple1" qsCatId="simple" csTypeId="urn:microsoft.com/office/officeart/2005/8/colors/accent2_1" csCatId="accent2" phldr="1"/>
      <dgm:spPr/>
    </dgm:pt>
    <dgm:pt modelId="{B164B2DD-FD4A-DD45-B05B-F12D054C636B}">
      <dgm:prSet phldrT="[Text]" custT="1"/>
      <dgm:spPr/>
      <dgm:t>
        <a:bodyPr/>
        <a:lstStyle/>
        <a:p>
          <a:pPr rtl="0"/>
          <a:r>
            <a:rPr lang="en-US" sz="2000" dirty="0">
              <a:latin typeface="Calibri"/>
              <a:ea typeface="+mn-ea"/>
              <a:cs typeface="Calibri"/>
            </a:rPr>
            <a:t>Buy-in meeting (coordinator, parent, student)</a:t>
          </a:r>
          <a:endParaRPr lang="en-US" sz="2000" dirty="0"/>
        </a:p>
      </dgm:t>
    </dgm:pt>
    <dgm:pt modelId="{43945F34-D9C7-2E43-9806-681C73A1B2BE}" type="parTrans" cxnId="{93A0A929-5C91-4A49-9F03-C70C738C197D}">
      <dgm:prSet/>
      <dgm:spPr/>
      <dgm:t>
        <a:bodyPr/>
        <a:lstStyle/>
        <a:p>
          <a:endParaRPr lang="en-US" sz="2000"/>
        </a:p>
      </dgm:t>
    </dgm:pt>
    <dgm:pt modelId="{BD9A3B52-0A3F-F24E-9134-7968FA04BE60}" type="sibTrans" cxnId="{93A0A929-5C91-4A49-9F03-C70C738C197D}">
      <dgm:prSet custT="1"/>
      <dgm:spPr/>
      <dgm:t>
        <a:bodyPr/>
        <a:lstStyle/>
        <a:p>
          <a:endParaRPr lang="en-US" sz="2000"/>
        </a:p>
      </dgm:t>
    </dgm:pt>
    <dgm:pt modelId="{F1080C2B-1F77-1749-9A4A-0212B80322A9}">
      <dgm:prSet phldrT="[Text]" custT="1"/>
      <dgm:spPr/>
      <dgm:t>
        <a:bodyPr/>
        <a:lstStyle/>
        <a:p>
          <a:r>
            <a:rPr lang="en-US" sz="2000">
              <a:latin typeface="Calibri"/>
              <a:ea typeface="+mn-ea"/>
              <a:cs typeface="Calibri"/>
            </a:rPr>
            <a:t>CICO is implemented</a:t>
          </a:r>
          <a:endParaRPr lang="en-US" sz="2000" dirty="0"/>
        </a:p>
      </dgm:t>
    </dgm:pt>
    <dgm:pt modelId="{90CCB5FC-4BA3-894A-AD7F-85C2A1A78513}" type="parTrans" cxnId="{41F4A2A2-A14F-4244-B92F-93B52A2D86C1}">
      <dgm:prSet/>
      <dgm:spPr/>
      <dgm:t>
        <a:bodyPr/>
        <a:lstStyle/>
        <a:p>
          <a:endParaRPr lang="en-US" sz="2000"/>
        </a:p>
      </dgm:t>
    </dgm:pt>
    <dgm:pt modelId="{E650B95A-925C-4A43-8A1D-88A1244715B1}" type="sibTrans" cxnId="{41F4A2A2-A14F-4244-B92F-93B52A2D86C1}">
      <dgm:prSet/>
      <dgm:spPr/>
      <dgm:t>
        <a:bodyPr/>
        <a:lstStyle/>
        <a:p>
          <a:endParaRPr lang="en-US" sz="2000"/>
        </a:p>
      </dgm:t>
    </dgm:pt>
    <dgm:pt modelId="{CA3A5B6D-ABAF-0342-BBA2-B14F1102C058}" type="pres">
      <dgm:prSet presAssocID="{0EF2FB41-7CBD-884F-A35A-42AAB5C477DB}" presName="Name0" presStyleCnt="0">
        <dgm:presLayoutVars>
          <dgm:dir/>
          <dgm:resizeHandles val="exact"/>
        </dgm:presLayoutVars>
      </dgm:prSet>
      <dgm:spPr/>
    </dgm:pt>
    <dgm:pt modelId="{CBD17E26-E76E-DA48-8877-ACFEAFD55A9E}" type="pres">
      <dgm:prSet presAssocID="{B164B2DD-FD4A-DD45-B05B-F12D054C636B}" presName="node" presStyleLbl="node1" presStyleIdx="0" presStyleCnt="2">
        <dgm:presLayoutVars>
          <dgm:bulletEnabled val="1"/>
        </dgm:presLayoutVars>
      </dgm:prSet>
      <dgm:spPr/>
    </dgm:pt>
    <dgm:pt modelId="{422524A5-670A-BC4B-B1BA-908267035D29}" type="pres">
      <dgm:prSet presAssocID="{BD9A3B52-0A3F-F24E-9134-7968FA04BE60}" presName="sibTrans" presStyleLbl="sibTrans2D1" presStyleIdx="0" presStyleCnt="1"/>
      <dgm:spPr/>
    </dgm:pt>
    <dgm:pt modelId="{64D07177-7060-C248-9F08-1A2F0F11864C}" type="pres">
      <dgm:prSet presAssocID="{BD9A3B52-0A3F-F24E-9134-7968FA04BE60}" presName="connectorText" presStyleLbl="sibTrans2D1" presStyleIdx="0" presStyleCnt="1"/>
      <dgm:spPr/>
    </dgm:pt>
    <dgm:pt modelId="{E8ACFDAB-B967-624F-AA16-D9E73D989136}" type="pres">
      <dgm:prSet presAssocID="{F1080C2B-1F77-1749-9A4A-0212B80322A9}" presName="node" presStyleLbl="node1" presStyleIdx="1" presStyleCnt="2">
        <dgm:presLayoutVars>
          <dgm:bulletEnabled val="1"/>
        </dgm:presLayoutVars>
      </dgm:prSet>
      <dgm:spPr/>
    </dgm:pt>
  </dgm:ptLst>
  <dgm:cxnLst>
    <dgm:cxn modelId="{13358103-2399-B444-8B4B-621E6C159432}" type="presOf" srcId="{BD9A3B52-0A3F-F24E-9134-7968FA04BE60}" destId="{64D07177-7060-C248-9F08-1A2F0F11864C}" srcOrd="1" destOrd="0" presId="urn:microsoft.com/office/officeart/2005/8/layout/process1"/>
    <dgm:cxn modelId="{93A0A929-5C91-4A49-9F03-C70C738C197D}" srcId="{0EF2FB41-7CBD-884F-A35A-42AAB5C477DB}" destId="{B164B2DD-FD4A-DD45-B05B-F12D054C636B}" srcOrd="0" destOrd="0" parTransId="{43945F34-D9C7-2E43-9806-681C73A1B2BE}" sibTransId="{BD9A3B52-0A3F-F24E-9134-7968FA04BE60}"/>
    <dgm:cxn modelId="{62FC1138-FFF5-7A45-A95B-EA29430894CF}" type="presOf" srcId="{BD9A3B52-0A3F-F24E-9134-7968FA04BE60}" destId="{422524A5-670A-BC4B-B1BA-908267035D29}" srcOrd="0" destOrd="0" presId="urn:microsoft.com/office/officeart/2005/8/layout/process1"/>
    <dgm:cxn modelId="{94601A96-2DFC-1341-8DB9-7F340B8A414E}" type="presOf" srcId="{F1080C2B-1F77-1749-9A4A-0212B80322A9}" destId="{E8ACFDAB-B967-624F-AA16-D9E73D989136}" srcOrd="0" destOrd="0" presId="urn:microsoft.com/office/officeart/2005/8/layout/process1"/>
    <dgm:cxn modelId="{24FD569A-CE4D-FC43-9C11-D030C0B1FAB5}" type="presOf" srcId="{B164B2DD-FD4A-DD45-B05B-F12D054C636B}" destId="{CBD17E26-E76E-DA48-8877-ACFEAFD55A9E}" srcOrd="0" destOrd="0" presId="urn:microsoft.com/office/officeart/2005/8/layout/process1"/>
    <dgm:cxn modelId="{41F4A2A2-A14F-4244-B92F-93B52A2D86C1}" srcId="{0EF2FB41-7CBD-884F-A35A-42AAB5C477DB}" destId="{F1080C2B-1F77-1749-9A4A-0212B80322A9}" srcOrd="1" destOrd="0" parTransId="{90CCB5FC-4BA3-894A-AD7F-85C2A1A78513}" sibTransId="{E650B95A-925C-4A43-8A1D-88A1244715B1}"/>
    <dgm:cxn modelId="{2A640CA3-274B-F14D-9E22-4F0E2341AA1B}" type="presOf" srcId="{0EF2FB41-7CBD-884F-A35A-42AAB5C477DB}" destId="{CA3A5B6D-ABAF-0342-BBA2-B14F1102C058}" srcOrd="0" destOrd="0" presId="urn:microsoft.com/office/officeart/2005/8/layout/process1"/>
    <dgm:cxn modelId="{6CDF3716-B767-B843-BD48-F7FD5BCDA16A}" type="presParOf" srcId="{CA3A5B6D-ABAF-0342-BBA2-B14F1102C058}" destId="{CBD17E26-E76E-DA48-8877-ACFEAFD55A9E}" srcOrd="0" destOrd="0" presId="urn:microsoft.com/office/officeart/2005/8/layout/process1"/>
    <dgm:cxn modelId="{0AC2B26E-56F5-574E-8615-2AFEDBE422C1}" type="presParOf" srcId="{CA3A5B6D-ABAF-0342-BBA2-B14F1102C058}" destId="{422524A5-670A-BC4B-B1BA-908267035D29}" srcOrd="1" destOrd="0" presId="urn:microsoft.com/office/officeart/2005/8/layout/process1"/>
    <dgm:cxn modelId="{C53A6ED9-F803-3E47-AFE5-9FBC536CE04A}" type="presParOf" srcId="{422524A5-670A-BC4B-B1BA-908267035D29}" destId="{64D07177-7060-C248-9F08-1A2F0F11864C}" srcOrd="0" destOrd="0" presId="urn:microsoft.com/office/officeart/2005/8/layout/process1"/>
    <dgm:cxn modelId="{1A36685A-0BC4-B246-A141-AE77D26343BB}" type="presParOf" srcId="{CA3A5B6D-ABAF-0342-BBA2-B14F1102C058}" destId="{E8ACFDAB-B967-624F-AA16-D9E73D989136}"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6D2E3C-CBA7-B64D-995A-2E66E08819CA}" type="doc">
      <dgm:prSet loTypeId="urn:microsoft.com/office/officeart/2005/8/layout/cycle2" loCatId="list" qsTypeId="urn:microsoft.com/office/officeart/2005/8/quickstyle/simple1" qsCatId="simple" csTypeId="urn:microsoft.com/office/officeart/2005/8/colors/accent1_1" csCatId="accent1" phldr="1"/>
      <dgm:spPr/>
      <dgm:t>
        <a:bodyPr/>
        <a:lstStyle/>
        <a:p>
          <a:endParaRPr lang="en-US"/>
        </a:p>
      </dgm:t>
    </dgm:pt>
    <dgm:pt modelId="{CED22DAC-7744-7F40-BD7F-3B68B2D3D698}">
      <dgm:prSet phldrT="[Text]"/>
      <dgm:spPr/>
      <dgm:t>
        <a:bodyPr/>
        <a:lstStyle/>
        <a:p>
          <a:pPr rtl="0"/>
          <a:r>
            <a:rPr lang="en-US" dirty="0"/>
            <a:t>Morning Check-In</a:t>
          </a:r>
        </a:p>
      </dgm:t>
    </dgm:pt>
    <dgm:pt modelId="{1FDC342F-0A9E-374C-A3C0-2B78ED4EF5C6}" type="parTrans" cxnId="{8083CDA4-B489-1B4C-85D7-21056419871C}">
      <dgm:prSet/>
      <dgm:spPr/>
      <dgm:t>
        <a:bodyPr/>
        <a:lstStyle/>
        <a:p>
          <a:endParaRPr lang="en-US"/>
        </a:p>
      </dgm:t>
    </dgm:pt>
    <dgm:pt modelId="{23AD8059-52C4-1144-916F-1DE6A1C9FABA}" type="sibTrans" cxnId="{8083CDA4-B489-1B4C-85D7-21056419871C}">
      <dgm:prSet/>
      <dgm:spPr/>
      <dgm:t>
        <a:bodyPr/>
        <a:lstStyle/>
        <a:p>
          <a:endParaRPr lang="en-US"/>
        </a:p>
      </dgm:t>
    </dgm:pt>
    <dgm:pt modelId="{929E9DC7-F85E-6D4E-9771-8D06051F006A}">
      <dgm:prSet phldrT="[Text]"/>
      <dgm:spPr/>
      <dgm:t>
        <a:bodyPr/>
        <a:lstStyle/>
        <a:p>
          <a:pPr rtl="0"/>
          <a:r>
            <a:rPr lang="en-US" dirty="0"/>
            <a:t>Regular Teacher Feedback</a:t>
          </a:r>
        </a:p>
      </dgm:t>
    </dgm:pt>
    <dgm:pt modelId="{5F94B3F2-55AE-0242-B322-847AED433659}" type="parTrans" cxnId="{94BB2BB9-1494-C747-93E1-5004B56E52A8}">
      <dgm:prSet/>
      <dgm:spPr/>
      <dgm:t>
        <a:bodyPr/>
        <a:lstStyle/>
        <a:p>
          <a:endParaRPr lang="en-US"/>
        </a:p>
      </dgm:t>
    </dgm:pt>
    <dgm:pt modelId="{8A258CD0-3FF9-8249-9F46-047550FF90E7}" type="sibTrans" cxnId="{94BB2BB9-1494-C747-93E1-5004B56E52A8}">
      <dgm:prSet/>
      <dgm:spPr/>
      <dgm:t>
        <a:bodyPr/>
        <a:lstStyle/>
        <a:p>
          <a:endParaRPr lang="en-US"/>
        </a:p>
      </dgm:t>
    </dgm:pt>
    <dgm:pt modelId="{DF03FB10-9A9D-A84A-8D5B-936A947363E8}">
      <dgm:prSet phldrT="[Text]"/>
      <dgm:spPr/>
      <dgm:t>
        <a:bodyPr/>
        <a:lstStyle/>
        <a:p>
          <a:pPr rtl="0"/>
          <a:r>
            <a:rPr lang="en-US" dirty="0"/>
            <a:t>Afternoon Check-Out</a:t>
          </a:r>
        </a:p>
      </dgm:t>
    </dgm:pt>
    <dgm:pt modelId="{B51E1E49-8CF2-1C45-93B2-BE94677CFBA6}" type="parTrans" cxnId="{4B8E947A-9D0E-4644-8504-B0D7774B4816}">
      <dgm:prSet/>
      <dgm:spPr/>
      <dgm:t>
        <a:bodyPr/>
        <a:lstStyle/>
        <a:p>
          <a:endParaRPr lang="en-US"/>
        </a:p>
      </dgm:t>
    </dgm:pt>
    <dgm:pt modelId="{7F7992E5-CF41-004B-926D-2316FDBA3A46}" type="sibTrans" cxnId="{4B8E947A-9D0E-4644-8504-B0D7774B4816}">
      <dgm:prSet/>
      <dgm:spPr/>
      <dgm:t>
        <a:bodyPr/>
        <a:lstStyle/>
        <a:p>
          <a:endParaRPr lang="en-US"/>
        </a:p>
      </dgm:t>
    </dgm:pt>
    <dgm:pt modelId="{A4EEE937-FFBD-134F-B4CD-46A90DE733CA}">
      <dgm:prSet phldrT="[Text]"/>
      <dgm:spPr/>
      <dgm:t>
        <a:bodyPr/>
        <a:lstStyle/>
        <a:p>
          <a:pPr rtl="0"/>
          <a:r>
            <a:rPr lang="en-US" dirty="0"/>
            <a:t>Parent Feedback</a:t>
          </a:r>
        </a:p>
      </dgm:t>
    </dgm:pt>
    <dgm:pt modelId="{C21EB634-5DA7-5A4D-AEB3-11E3254F0894}" type="parTrans" cxnId="{90587B74-BFFF-0344-86B1-99F28C8E1A3E}">
      <dgm:prSet/>
      <dgm:spPr/>
      <dgm:t>
        <a:bodyPr/>
        <a:lstStyle/>
        <a:p>
          <a:endParaRPr lang="en-US"/>
        </a:p>
      </dgm:t>
    </dgm:pt>
    <dgm:pt modelId="{6E8675B7-AE3E-A346-9192-58363A414F39}" type="sibTrans" cxnId="{90587B74-BFFF-0344-86B1-99F28C8E1A3E}">
      <dgm:prSet/>
      <dgm:spPr/>
      <dgm:t>
        <a:bodyPr/>
        <a:lstStyle/>
        <a:p>
          <a:endParaRPr lang="en-US"/>
        </a:p>
      </dgm:t>
    </dgm:pt>
    <dgm:pt modelId="{90FC3156-B4A7-A642-BB47-9E71A5412A96}" type="pres">
      <dgm:prSet presAssocID="{3A6D2E3C-CBA7-B64D-995A-2E66E08819CA}" presName="cycle" presStyleCnt="0">
        <dgm:presLayoutVars>
          <dgm:dir/>
          <dgm:resizeHandles val="exact"/>
        </dgm:presLayoutVars>
      </dgm:prSet>
      <dgm:spPr/>
    </dgm:pt>
    <dgm:pt modelId="{84219C82-DCB8-B245-90A2-C072DC8B6D29}" type="pres">
      <dgm:prSet presAssocID="{CED22DAC-7744-7F40-BD7F-3B68B2D3D698}" presName="node" presStyleLbl="node1" presStyleIdx="0" presStyleCnt="4">
        <dgm:presLayoutVars>
          <dgm:bulletEnabled val="1"/>
        </dgm:presLayoutVars>
      </dgm:prSet>
      <dgm:spPr/>
    </dgm:pt>
    <dgm:pt modelId="{B3F546D9-6C6B-7142-9F34-CE77F935C225}" type="pres">
      <dgm:prSet presAssocID="{23AD8059-52C4-1144-916F-1DE6A1C9FABA}" presName="sibTrans" presStyleLbl="sibTrans2D1" presStyleIdx="0" presStyleCnt="4"/>
      <dgm:spPr/>
    </dgm:pt>
    <dgm:pt modelId="{8D896393-D4DD-9F4D-9425-3B5C0A0E449B}" type="pres">
      <dgm:prSet presAssocID="{23AD8059-52C4-1144-916F-1DE6A1C9FABA}" presName="connectorText" presStyleLbl="sibTrans2D1" presStyleIdx="0" presStyleCnt="4"/>
      <dgm:spPr/>
    </dgm:pt>
    <dgm:pt modelId="{C3C3F2BD-96CD-B243-9BA2-D4931A8BCA83}" type="pres">
      <dgm:prSet presAssocID="{929E9DC7-F85E-6D4E-9771-8D06051F006A}" presName="node" presStyleLbl="node1" presStyleIdx="1" presStyleCnt="4">
        <dgm:presLayoutVars>
          <dgm:bulletEnabled val="1"/>
        </dgm:presLayoutVars>
      </dgm:prSet>
      <dgm:spPr/>
    </dgm:pt>
    <dgm:pt modelId="{FDF3A3D0-73C1-B34A-91AD-2DFFCD998E26}" type="pres">
      <dgm:prSet presAssocID="{8A258CD0-3FF9-8249-9F46-047550FF90E7}" presName="sibTrans" presStyleLbl="sibTrans2D1" presStyleIdx="1" presStyleCnt="4"/>
      <dgm:spPr/>
    </dgm:pt>
    <dgm:pt modelId="{59A8AAF6-4578-F646-AF7B-2C163D9AD56D}" type="pres">
      <dgm:prSet presAssocID="{8A258CD0-3FF9-8249-9F46-047550FF90E7}" presName="connectorText" presStyleLbl="sibTrans2D1" presStyleIdx="1" presStyleCnt="4"/>
      <dgm:spPr/>
    </dgm:pt>
    <dgm:pt modelId="{8A30D155-8904-CB4D-8342-72A6238EDF8E}" type="pres">
      <dgm:prSet presAssocID="{DF03FB10-9A9D-A84A-8D5B-936A947363E8}" presName="node" presStyleLbl="node1" presStyleIdx="2" presStyleCnt="4">
        <dgm:presLayoutVars>
          <dgm:bulletEnabled val="1"/>
        </dgm:presLayoutVars>
      </dgm:prSet>
      <dgm:spPr/>
    </dgm:pt>
    <dgm:pt modelId="{7FA7A0FD-0E3B-DA4B-BFF8-99FF74934CAD}" type="pres">
      <dgm:prSet presAssocID="{7F7992E5-CF41-004B-926D-2316FDBA3A46}" presName="sibTrans" presStyleLbl="sibTrans2D1" presStyleIdx="2" presStyleCnt="4"/>
      <dgm:spPr/>
    </dgm:pt>
    <dgm:pt modelId="{A8279169-0B77-9D46-8EE9-581FB145CE7E}" type="pres">
      <dgm:prSet presAssocID="{7F7992E5-CF41-004B-926D-2316FDBA3A46}" presName="connectorText" presStyleLbl="sibTrans2D1" presStyleIdx="2" presStyleCnt="4"/>
      <dgm:spPr/>
    </dgm:pt>
    <dgm:pt modelId="{F593FFB3-261F-2A43-8979-07FB61101E9F}" type="pres">
      <dgm:prSet presAssocID="{A4EEE937-FFBD-134F-B4CD-46A90DE733CA}" presName="node" presStyleLbl="node1" presStyleIdx="3" presStyleCnt="4">
        <dgm:presLayoutVars>
          <dgm:bulletEnabled val="1"/>
        </dgm:presLayoutVars>
      </dgm:prSet>
      <dgm:spPr/>
    </dgm:pt>
    <dgm:pt modelId="{2ACE037C-CB99-D441-ABF1-F22023492E11}" type="pres">
      <dgm:prSet presAssocID="{6E8675B7-AE3E-A346-9192-58363A414F39}" presName="sibTrans" presStyleLbl="sibTrans2D1" presStyleIdx="3" presStyleCnt="4"/>
      <dgm:spPr/>
    </dgm:pt>
    <dgm:pt modelId="{D8795A51-D7A0-354D-AD9F-5A33A239C241}" type="pres">
      <dgm:prSet presAssocID="{6E8675B7-AE3E-A346-9192-58363A414F39}" presName="connectorText" presStyleLbl="sibTrans2D1" presStyleIdx="3" presStyleCnt="4"/>
      <dgm:spPr/>
    </dgm:pt>
  </dgm:ptLst>
  <dgm:cxnLst>
    <dgm:cxn modelId="{49FD171A-FBF8-E543-A672-BD81C5D79AA2}" type="presOf" srcId="{3A6D2E3C-CBA7-B64D-995A-2E66E08819CA}" destId="{90FC3156-B4A7-A642-BB47-9E71A5412A96}" srcOrd="0" destOrd="0" presId="urn:microsoft.com/office/officeart/2005/8/layout/cycle2"/>
    <dgm:cxn modelId="{1C7F1C35-977C-164C-AD47-FE588FC72245}" type="presOf" srcId="{23AD8059-52C4-1144-916F-1DE6A1C9FABA}" destId="{8D896393-D4DD-9F4D-9425-3B5C0A0E449B}" srcOrd="1" destOrd="0" presId="urn:microsoft.com/office/officeart/2005/8/layout/cycle2"/>
    <dgm:cxn modelId="{673BE038-B6A9-F34F-B315-5170AAFC3125}" type="presOf" srcId="{DF03FB10-9A9D-A84A-8D5B-936A947363E8}" destId="{8A30D155-8904-CB4D-8342-72A6238EDF8E}" srcOrd="0" destOrd="0" presId="urn:microsoft.com/office/officeart/2005/8/layout/cycle2"/>
    <dgm:cxn modelId="{DDF83E60-6724-A04F-8E1C-CEDC101634F5}" type="presOf" srcId="{6E8675B7-AE3E-A346-9192-58363A414F39}" destId="{D8795A51-D7A0-354D-AD9F-5A33A239C241}" srcOrd="1" destOrd="0" presId="urn:microsoft.com/office/officeart/2005/8/layout/cycle2"/>
    <dgm:cxn modelId="{11489064-1F5C-5E4D-B744-7191DB03EF10}" type="presOf" srcId="{8A258CD0-3FF9-8249-9F46-047550FF90E7}" destId="{FDF3A3D0-73C1-B34A-91AD-2DFFCD998E26}" srcOrd="0" destOrd="0" presId="urn:microsoft.com/office/officeart/2005/8/layout/cycle2"/>
    <dgm:cxn modelId="{90587B74-BFFF-0344-86B1-99F28C8E1A3E}" srcId="{3A6D2E3C-CBA7-B64D-995A-2E66E08819CA}" destId="{A4EEE937-FFBD-134F-B4CD-46A90DE733CA}" srcOrd="3" destOrd="0" parTransId="{C21EB634-5DA7-5A4D-AEB3-11E3254F0894}" sibTransId="{6E8675B7-AE3E-A346-9192-58363A414F39}"/>
    <dgm:cxn modelId="{4B8E947A-9D0E-4644-8504-B0D7774B4816}" srcId="{3A6D2E3C-CBA7-B64D-995A-2E66E08819CA}" destId="{DF03FB10-9A9D-A84A-8D5B-936A947363E8}" srcOrd="2" destOrd="0" parTransId="{B51E1E49-8CF2-1C45-93B2-BE94677CFBA6}" sibTransId="{7F7992E5-CF41-004B-926D-2316FDBA3A46}"/>
    <dgm:cxn modelId="{9D83627D-0EA9-5B4B-8593-16D5D8007171}" type="presOf" srcId="{6E8675B7-AE3E-A346-9192-58363A414F39}" destId="{2ACE037C-CB99-D441-ABF1-F22023492E11}" srcOrd="0" destOrd="0" presId="urn:microsoft.com/office/officeart/2005/8/layout/cycle2"/>
    <dgm:cxn modelId="{2058A880-39E6-D84F-9A00-A486014B8506}" type="presOf" srcId="{8A258CD0-3FF9-8249-9F46-047550FF90E7}" destId="{59A8AAF6-4578-F646-AF7B-2C163D9AD56D}" srcOrd="1" destOrd="0" presId="urn:microsoft.com/office/officeart/2005/8/layout/cycle2"/>
    <dgm:cxn modelId="{0800A898-6EEA-2241-82A0-C700F848DE81}" type="presOf" srcId="{7F7992E5-CF41-004B-926D-2316FDBA3A46}" destId="{A8279169-0B77-9D46-8EE9-581FB145CE7E}" srcOrd="1" destOrd="0" presId="urn:microsoft.com/office/officeart/2005/8/layout/cycle2"/>
    <dgm:cxn modelId="{8083CDA4-B489-1B4C-85D7-21056419871C}" srcId="{3A6D2E3C-CBA7-B64D-995A-2E66E08819CA}" destId="{CED22DAC-7744-7F40-BD7F-3B68B2D3D698}" srcOrd="0" destOrd="0" parTransId="{1FDC342F-0A9E-374C-A3C0-2B78ED4EF5C6}" sibTransId="{23AD8059-52C4-1144-916F-1DE6A1C9FABA}"/>
    <dgm:cxn modelId="{94BB2BB9-1494-C747-93E1-5004B56E52A8}" srcId="{3A6D2E3C-CBA7-B64D-995A-2E66E08819CA}" destId="{929E9DC7-F85E-6D4E-9771-8D06051F006A}" srcOrd="1" destOrd="0" parTransId="{5F94B3F2-55AE-0242-B322-847AED433659}" sibTransId="{8A258CD0-3FF9-8249-9F46-047550FF90E7}"/>
    <dgm:cxn modelId="{4FC7DAC5-F947-644E-9A0A-018662ABC06A}" type="presOf" srcId="{929E9DC7-F85E-6D4E-9771-8D06051F006A}" destId="{C3C3F2BD-96CD-B243-9BA2-D4931A8BCA83}" srcOrd="0" destOrd="0" presId="urn:microsoft.com/office/officeart/2005/8/layout/cycle2"/>
    <dgm:cxn modelId="{252F53E5-C712-0541-9856-F226EFAA4069}" type="presOf" srcId="{7F7992E5-CF41-004B-926D-2316FDBA3A46}" destId="{7FA7A0FD-0E3B-DA4B-BFF8-99FF74934CAD}" srcOrd="0" destOrd="0" presId="urn:microsoft.com/office/officeart/2005/8/layout/cycle2"/>
    <dgm:cxn modelId="{402013EC-CD85-F54E-9B1D-BB5C6F4F21B5}" type="presOf" srcId="{23AD8059-52C4-1144-916F-1DE6A1C9FABA}" destId="{B3F546D9-6C6B-7142-9F34-CE77F935C225}" srcOrd="0" destOrd="0" presId="urn:microsoft.com/office/officeart/2005/8/layout/cycle2"/>
    <dgm:cxn modelId="{02D8E4ED-625C-114A-AEA9-28AF0F5C648B}" type="presOf" srcId="{CED22DAC-7744-7F40-BD7F-3B68B2D3D698}" destId="{84219C82-DCB8-B245-90A2-C072DC8B6D29}" srcOrd="0" destOrd="0" presId="urn:microsoft.com/office/officeart/2005/8/layout/cycle2"/>
    <dgm:cxn modelId="{48B1D5F9-8234-544B-B2CE-1FCCC93FC0B3}" type="presOf" srcId="{A4EEE937-FFBD-134F-B4CD-46A90DE733CA}" destId="{F593FFB3-261F-2A43-8979-07FB61101E9F}" srcOrd="0" destOrd="0" presId="urn:microsoft.com/office/officeart/2005/8/layout/cycle2"/>
    <dgm:cxn modelId="{CFC7549F-DDE0-1047-B1D3-CB120A90BA4E}" type="presParOf" srcId="{90FC3156-B4A7-A642-BB47-9E71A5412A96}" destId="{84219C82-DCB8-B245-90A2-C072DC8B6D29}" srcOrd="0" destOrd="0" presId="urn:microsoft.com/office/officeart/2005/8/layout/cycle2"/>
    <dgm:cxn modelId="{B697818D-14F1-2A4C-83A5-B3C6DAF9739D}" type="presParOf" srcId="{90FC3156-B4A7-A642-BB47-9E71A5412A96}" destId="{B3F546D9-6C6B-7142-9F34-CE77F935C225}" srcOrd="1" destOrd="0" presId="urn:microsoft.com/office/officeart/2005/8/layout/cycle2"/>
    <dgm:cxn modelId="{84F605BA-8674-C34A-AB90-3DF74B584F31}" type="presParOf" srcId="{B3F546D9-6C6B-7142-9F34-CE77F935C225}" destId="{8D896393-D4DD-9F4D-9425-3B5C0A0E449B}" srcOrd="0" destOrd="0" presId="urn:microsoft.com/office/officeart/2005/8/layout/cycle2"/>
    <dgm:cxn modelId="{2FC0722B-3F14-1E4A-8C0E-C060CF8CDAE5}" type="presParOf" srcId="{90FC3156-B4A7-A642-BB47-9E71A5412A96}" destId="{C3C3F2BD-96CD-B243-9BA2-D4931A8BCA83}" srcOrd="2" destOrd="0" presId="urn:microsoft.com/office/officeart/2005/8/layout/cycle2"/>
    <dgm:cxn modelId="{3DC1F412-24CD-CB48-833C-6E09F1C122B8}" type="presParOf" srcId="{90FC3156-B4A7-A642-BB47-9E71A5412A96}" destId="{FDF3A3D0-73C1-B34A-91AD-2DFFCD998E26}" srcOrd="3" destOrd="0" presId="urn:microsoft.com/office/officeart/2005/8/layout/cycle2"/>
    <dgm:cxn modelId="{1722C7B6-4F0C-EA4D-9948-F6241CDAE95A}" type="presParOf" srcId="{FDF3A3D0-73C1-B34A-91AD-2DFFCD998E26}" destId="{59A8AAF6-4578-F646-AF7B-2C163D9AD56D}" srcOrd="0" destOrd="0" presId="urn:microsoft.com/office/officeart/2005/8/layout/cycle2"/>
    <dgm:cxn modelId="{902B17A1-1DD4-234D-87B1-B3820414EBFA}" type="presParOf" srcId="{90FC3156-B4A7-A642-BB47-9E71A5412A96}" destId="{8A30D155-8904-CB4D-8342-72A6238EDF8E}" srcOrd="4" destOrd="0" presId="urn:microsoft.com/office/officeart/2005/8/layout/cycle2"/>
    <dgm:cxn modelId="{B7277F84-0521-D640-9BFF-67F12056E45C}" type="presParOf" srcId="{90FC3156-B4A7-A642-BB47-9E71A5412A96}" destId="{7FA7A0FD-0E3B-DA4B-BFF8-99FF74934CAD}" srcOrd="5" destOrd="0" presId="urn:microsoft.com/office/officeart/2005/8/layout/cycle2"/>
    <dgm:cxn modelId="{FB97B396-1B6B-6449-AD33-D27C9B39869C}" type="presParOf" srcId="{7FA7A0FD-0E3B-DA4B-BFF8-99FF74934CAD}" destId="{A8279169-0B77-9D46-8EE9-581FB145CE7E}" srcOrd="0" destOrd="0" presId="urn:microsoft.com/office/officeart/2005/8/layout/cycle2"/>
    <dgm:cxn modelId="{86DF0512-4B78-E947-8892-C8AB88560167}" type="presParOf" srcId="{90FC3156-B4A7-A642-BB47-9E71A5412A96}" destId="{F593FFB3-261F-2A43-8979-07FB61101E9F}" srcOrd="6" destOrd="0" presId="urn:microsoft.com/office/officeart/2005/8/layout/cycle2"/>
    <dgm:cxn modelId="{2124E4C3-A04B-5446-9619-77300206FB16}" type="presParOf" srcId="{90FC3156-B4A7-A642-BB47-9E71A5412A96}" destId="{2ACE037C-CB99-D441-ABF1-F22023492E11}" srcOrd="7" destOrd="0" presId="urn:microsoft.com/office/officeart/2005/8/layout/cycle2"/>
    <dgm:cxn modelId="{84506EEF-6B67-6A47-B541-05572DFFFAE8}" type="presParOf" srcId="{2ACE037C-CB99-D441-ABF1-F22023492E11}" destId="{D8795A51-D7A0-354D-AD9F-5A33A239C24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40A5DA0-C0FC-944F-A562-36870566A199}" type="doc">
      <dgm:prSet loTypeId="urn:microsoft.com/office/officeart/2005/8/layout/hierarchy2" loCatId="list" qsTypeId="urn:microsoft.com/office/officeart/2005/8/quickstyle/simple1" qsCatId="simple" csTypeId="urn:microsoft.com/office/officeart/2005/8/colors/accent1_1" csCatId="accent1" phldr="1"/>
      <dgm:spPr/>
      <dgm:t>
        <a:bodyPr/>
        <a:lstStyle/>
        <a:p>
          <a:endParaRPr lang="en-US"/>
        </a:p>
      </dgm:t>
    </dgm:pt>
    <dgm:pt modelId="{E0294E03-697C-3B4C-AF39-827738DF50B4}">
      <dgm:prSet phldrT="[Text]" custT="1"/>
      <dgm:spPr/>
      <dgm:t>
        <a:bodyPr/>
        <a:lstStyle/>
        <a:p>
          <a:r>
            <a:rPr lang="en-US" sz="1800" dirty="0">
              <a:latin typeface="Calibri"/>
              <a:cs typeface="Calibri"/>
            </a:rPr>
            <a:t>CICO Coordinator</a:t>
          </a:r>
        </a:p>
        <a:p>
          <a:r>
            <a:rPr lang="en-US" sz="1800" dirty="0">
              <a:latin typeface="Calibri"/>
              <a:cs typeface="Calibri"/>
            </a:rPr>
            <a:t>summarizes data </a:t>
          </a:r>
        </a:p>
        <a:p>
          <a:r>
            <a:rPr lang="en-US" sz="1800" dirty="0">
              <a:latin typeface="Calibri"/>
              <a:cs typeface="Calibri"/>
            </a:rPr>
            <a:t>for decision making</a:t>
          </a:r>
          <a:endParaRPr lang="en-US" sz="1800" dirty="0"/>
        </a:p>
      </dgm:t>
    </dgm:pt>
    <dgm:pt modelId="{41993D83-8264-8240-B873-47DE91BC4882}" type="parTrans" cxnId="{0459441B-6C13-9B4C-8981-009902E89633}">
      <dgm:prSet/>
      <dgm:spPr/>
      <dgm:t>
        <a:bodyPr/>
        <a:lstStyle/>
        <a:p>
          <a:endParaRPr lang="en-US" sz="1800"/>
        </a:p>
      </dgm:t>
    </dgm:pt>
    <dgm:pt modelId="{9C8641D6-8459-244D-8353-B7D9D6917379}" type="sibTrans" cxnId="{0459441B-6C13-9B4C-8981-009902E89633}">
      <dgm:prSet/>
      <dgm:spPr/>
      <dgm:t>
        <a:bodyPr/>
        <a:lstStyle/>
        <a:p>
          <a:endParaRPr lang="en-US" sz="1800"/>
        </a:p>
      </dgm:t>
    </dgm:pt>
    <dgm:pt modelId="{4738FF4A-EF8E-6F4D-A3D0-CF8E9C2C08F4}">
      <dgm:prSet phldrT="[Text]" custT="1"/>
      <dgm:spPr/>
      <dgm:t>
        <a:bodyPr/>
        <a:lstStyle/>
        <a:p>
          <a:pPr>
            <a:lnSpc>
              <a:spcPct val="100000"/>
            </a:lnSpc>
            <a:spcAft>
              <a:spcPts val="0"/>
            </a:spcAft>
          </a:pPr>
          <a:r>
            <a:rPr lang="en-US" sz="1800" dirty="0">
              <a:latin typeface="Calibri"/>
              <a:cs typeface="Calibri"/>
            </a:rPr>
            <a:t>Bi-weekly coordination</a:t>
          </a:r>
        </a:p>
        <a:p>
          <a:pPr>
            <a:lnSpc>
              <a:spcPct val="100000"/>
            </a:lnSpc>
            <a:spcAft>
              <a:spcPts val="0"/>
            </a:spcAft>
          </a:pPr>
          <a:r>
            <a:rPr lang="en-US" sz="1800" dirty="0">
              <a:latin typeface="Calibri"/>
              <a:cs typeface="Calibri"/>
            </a:rPr>
            <a:t>meeting to assess student </a:t>
          </a:r>
        </a:p>
        <a:p>
          <a:pPr>
            <a:lnSpc>
              <a:spcPct val="100000"/>
            </a:lnSpc>
            <a:spcAft>
              <a:spcPts val="0"/>
            </a:spcAft>
          </a:pPr>
          <a:r>
            <a:rPr lang="en-US" sz="1800" dirty="0">
              <a:latin typeface="Calibri"/>
              <a:cs typeface="Calibri"/>
            </a:rPr>
            <a:t>progress</a:t>
          </a:r>
          <a:endParaRPr lang="en-US" sz="1800" dirty="0"/>
        </a:p>
      </dgm:t>
    </dgm:pt>
    <dgm:pt modelId="{50D06C2F-3CC5-7648-B977-771742390B74}" type="parTrans" cxnId="{0E25497E-39B2-0848-BDCE-FAB1D21F0916}">
      <dgm:prSet custT="1"/>
      <dgm:spPr/>
      <dgm:t>
        <a:bodyPr/>
        <a:lstStyle/>
        <a:p>
          <a:endParaRPr lang="en-US" sz="1800"/>
        </a:p>
      </dgm:t>
    </dgm:pt>
    <dgm:pt modelId="{327D0B40-67D9-834B-8F99-A00155676238}" type="sibTrans" cxnId="{0E25497E-39B2-0848-BDCE-FAB1D21F0916}">
      <dgm:prSet/>
      <dgm:spPr/>
      <dgm:t>
        <a:bodyPr/>
        <a:lstStyle/>
        <a:p>
          <a:endParaRPr lang="en-US" sz="1800"/>
        </a:p>
      </dgm:t>
    </dgm:pt>
    <dgm:pt modelId="{47D7CF1A-98C6-D34D-A4F5-03980130DA38}">
      <dgm:prSet phldrT="[Text]" custT="1"/>
      <dgm:spPr/>
      <dgm:t>
        <a:bodyPr/>
        <a:lstStyle/>
        <a:p>
          <a:pPr rtl="0"/>
          <a:r>
            <a:rPr lang="en-US" sz="1800" dirty="0"/>
            <a:t>Exit Program</a:t>
          </a:r>
        </a:p>
      </dgm:t>
    </dgm:pt>
    <dgm:pt modelId="{FC365A1A-E220-8C42-BDAA-6D2FFA9D478B}" type="parTrans" cxnId="{D8E96BF6-5DF7-974A-8E92-A3F629944ED5}">
      <dgm:prSet custT="1"/>
      <dgm:spPr/>
      <dgm:t>
        <a:bodyPr/>
        <a:lstStyle/>
        <a:p>
          <a:endParaRPr lang="en-US" sz="1800"/>
        </a:p>
      </dgm:t>
    </dgm:pt>
    <dgm:pt modelId="{C8CE4074-AF19-BA43-9779-B33157003DD3}" type="sibTrans" cxnId="{D8E96BF6-5DF7-974A-8E92-A3F629944ED5}">
      <dgm:prSet/>
      <dgm:spPr/>
      <dgm:t>
        <a:bodyPr/>
        <a:lstStyle/>
        <a:p>
          <a:endParaRPr lang="en-US" sz="1800"/>
        </a:p>
      </dgm:t>
    </dgm:pt>
    <dgm:pt modelId="{4B6636E3-712B-AD4A-A1C8-3F36ED2E9C3E}">
      <dgm:prSet phldrT="[Text]" custT="1"/>
      <dgm:spPr/>
      <dgm:t>
        <a:bodyPr/>
        <a:lstStyle/>
        <a:p>
          <a:pPr rtl="0"/>
          <a:r>
            <a:rPr lang="en-US" sz="1800" dirty="0"/>
            <a:t>Revise Program</a:t>
          </a:r>
        </a:p>
      </dgm:t>
    </dgm:pt>
    <dgm:pt modelId="{78AFF0D1-996C-3742-849B-792A206A3EB7}" type="parTrans" cxnId="{651A1336-C40F-4C45-BE5B-9DF2E0806AEF}">
      <dgm:prSet custT="1"/>
      <dgm:spPr/>
      <dgm:t>
        <a:bodyPr/>
        <a:lstStyle/>
        <a:p>
          <a:endParaRPr lang="en-US" sz="1800"/>
        </a:p>
      </dgm:t>
    </dgm:pt>
    <dgm:pt modelId="{6D38DF5D-7697-584A-9D77-DCB07DE8735D}" type="sibTrans" cxnId="{651A1336-C40F-4C45-BE5B-9DF2E0806AEF}">
      <dgm:prSet/>
      <dgm:spPr/>
      <dgm:t>
        <a:bodyPr/>
        <a:lstStyle/>
        <a:p>
          <a:endParaRPr lang="en-US" sz="1800"/>
        </a:p>
      </dgm:t>
    </dgm:pt>
    <dgm:pt modelId="{85CDA8B9-B412-E041-BD0C-8F6870FFAAA0}" type="pres">
      <dgm:prSet presAssocID="{740A5DA0-C0FC-944F-A562-36870566A199}" presName="diagram" presStyleCnt="0">
        <dgm:presLayoutVars>
          <dgm:chPref val="1"/>
          <dgm:dir/>
          <dgm:animOne val="branch"/>
          <dgm:animLvl val="lvl"/>
          <dgm:resizeHandles val="exact"/>
        </dgm:presLayoutVars>
      </dgm:prSet>
      <dgm:spPr/>
    </dgm:pt>
    <dgm:pt modelId="{EDA2C179-629D-8E44-8854-10BB07770A4B}" type="pres">
      <dgm:prSet presAssocID="{E0294E03-697C-3B4C-AF39-827738DF50B4}" presName="root1" presStyleCnt="0"/>
      <dgm:spPr/>
    </dgm:pt>
    <dgm:pt modelId="{71BD2B48-4E4A-354F-813F-CFD21C44E895}" type="pres">
      <dgm:prSet presAssocID="{E0294E03-697C-3B4C-AF39-827738DF50B4}" presName="LevelOneTextNode" presStyleLbl="node0" presStyleIdx="0" presStyleCnt="1" custScaleY="130605">
        <dgm:presLayoutVars>
          <dgm:chPref val="3"/>
        </dgm:presLayoutVars>
      </dgm:prSet>
      <dgm:spPr/>
    </dgm:pt>
    <dgm:pt modelId="{0900DCD4-79ED-A541-B6B0-CDF01093B555}" type="pres">
      <dgm:prSet presAssocID="{E0294E03-697C-3B4C-AF39-827738DF50B4}" presName="level2hierChild" presStyleCnt="0"/>
      <dgm:spPr/>
    </dgm:pt>
    <dgm:pt modelId="{6AEDFD1E-E2D6-0F4F-8869-CBD549A4A42A}" type="pres">
      <dgm:prSet presAssocID="{50D06C2F-3CC5-7648-B977-771742390B74}" presName="conn2-1" presStyleLbl="parChTrans1D2" presStyleIdx="0" presStyleCnt="1"/>
      <dgm:spPr/>
    </dgm:pt>
    <dgm:pt modelId="{D654BAAD-AFC4-4E4B-A41D-5D1B35B2398C}" type="pres">
      <dgm:prSet presAssocID="{50D06C2F-3CC5-7648-B977-771742390B74}" presName="connTx" presStyleLbl="parChTrans1D2" presStyleIdx="0" presStyleCnt="1"/>
      <dgm:spPr/>
    </dgm:pt>
    <dgm:pt modelId="{76AC60E8-9760-0D43-BEC1-B5578776A43B}" type="pres">
      <dgm:prSet presAssocID="{4738FF4A-EF8E-6F4D-A3D0-CF8E9C2C08F4}" presName="root2" presStyleCnt="0"/>
      <dgm:spPr/>
    </dgm:pt>
    <dgm:pt modelId="{F33B9AA7-3670-EC48-9CC0-92F62FA0D222}" type="pres">
      <dgm:prSet presAssocID="{4738FF4A-EF8E-6F4D-A3D0-CF8E9C2C08F4}" presName="LevelTwoTextNode" presStyleLbl="node2" presStyleIdx="0" presStyleCnt="1" custScaleY="168831">
        <dgm:presLayoutVars>
          <dgm:chPref val="3"/>
        </dgm:presLayoutVars>
      </dgm:prSet>
      <dgm:spPr/>
    </dgm:pt>
    <dgm:pt modelId="{91505121-30C9-1A46-9378-690AA7E16C21}" type="pres">
      <dgm:prSet presAssocID="{4738FF4A-EF8E-6F4D-A3D0-CF8E9C2C08F4}" presName="level3hierChild" presStyleCnt="0"/>
      <dgm:spPr/>
    </dgm:pt>
    <dgm:pt modelId="{7241FE2D-4748-FF49-B75F-72660058DA13}" type="pres">
      <dgm:prSet presAssocID="{78AFF0D1-996C-3742-849B-792A206A3EB7}" presName="conn2-1" presStyleLbl="parChTrans1D3" presStyleIdx="0" presStyleCnt="2"/>
      <dgm:spPr/>
    </dgm:pt>
    <dgm:pt modelId="{B9562CF7-E78C-1546-9538-3764EAAC9BAE}" type="pres">
      <dgm:prSet presAssocID="{78AFF0D1-996C-3742-849B-792A206A3EB7}" presName="connTx" presStyleLbl="parChTrans1D3" presStyleIdx="0" presStyleCnt="2"/>
      <dgm:spPr/>
    </dgm:pt>
    <dgm:pt modelId="{2D357065-56EF-3A40-885E-5F1BAA99FE96}" type="pres">
      <dgm:prSet presAssocID="{4B6636E3-712B-AD4A-A1C8-3F36ED2E9C3E}" presName="root2" presStyleCnt="0"/>
      <dgm:spPr/>
    </dgm:pt>
    <dgm:pt modelId="{10D88EB2-B330-BB42-ACAC-58A728D3B3D0}" type="pres">
      <dgm:prSet presAssocID="{4B6636E3-712B-AD4A-A1C8-3F36ED2E9C3E}" presName="LevelTwoTextNode" presStyleLbl="node3" presStyleIdx="0" presStyleCnt="2">
        <dgm:presLayoutVars>
          <dgm:chPref val="3"/>
        </dgm:presLayoutVars>
      </dgm:prSet>
      <dgm:spPr/>
    </dgm:pt>
    <dgm:pt modelId="{A378979E-15DB-4D4E-BD96-1804EB1B1FC1}" type="pres">
      <dgm:prSet presAssocID="{4B6636E3-712B-AD4A-A1C8-3F36ED2E9C3E}" presName="level3hierChild" presStyleCnt="0"/>
      <dgm:spPr/>
    </dgm:pt>
    <dgm:pt modelId="{CC5F47F1-8147-314F-9763-47B90C00A01D}" type="pres">
      <dgm:prSet presAssocID="{FC365A1A-E220-8C42-BDAA-6D2FFA9D478B}" presName="conn2-1" presStyleLbl="parChTrans1D3" presStyleIdx="1" presStyleCnt="2"/>
      <dgm:spPr/>
    </dgm:pt>
    <dgm:pt modelId="{344CD5CC-E46B-1246-BC76-84AADCFED422}" type="pres">
      <dgm:prSet presAssocID="{FC365A1A-E220-8C42-BDAA-6D2FFA9D478B}" presName="connTx" presStyleLbl="parChTrans1D3" presStyleIdx="1" presStyleCnt="2"/>
      <dgm:spPr/>
    </dgm:pt>
    <dgm:pt modelId="{FAF23410-AA57-3247-A914-E8ABEC5A2BF4}" type="pres">
      <dgm:prSet presAssocID="{47D7CF1A-98C6-D34D-A4F5-03980130DA38}" presName="root2" presStyleCnt="0"/>
      <dgm:spPr/>
    </dgm:pt>
    <dgm:pt modelId="{305B8890-F116-2A4C-BE8A-210FE0CDEA32}" type="pres">
      <dgm:prSet presAssocID="{47D7CF1A-98C6-D34D-A4F5-03980130DA38}" presName="LevelTwoTextNode" presStyleLbl="node3" presStyleIdx="1" presStyleCnt="2">
        <dgm:presLayoutVars>
          <dgm:chPref val="3"/>
        </dgm:presLayoutVars>
      </dgm:prSet>
      <dgm:spPr/>
    </dgm:pt>
    <dgm:pt modelId="{E489C7CC-CDFB-AD48-B340-D89B3F78DF36}" type="pres">
      <dgm:prSet presAssocID="{47D7CF1A-98C6-D34D-A4F5-03980130DA38}" presName="level3hierChild" presStyleCnt="0"/>
      <dgm:spPr/>
    </dgm:pt>
  </dgm:ptLst>
  <dgm:cxnLst>
    <dgm:cxn modelId="{9DC7D904-2F33-EE46-9B4C-1E3433B76EFD}" type="presOf" srcId="{740A5DA0-C0FC-944F-A562-36870566A199}" destId="{85CDA8B9-B412-E041-BD0C-8F6870FFAAA0}" srcOrd="0" destOrd="0" presId="urn:microsoft.com/office/officeart/2005/8/layout/hierarchy2"/>
    <dgm:cxn modelId="{0459441B-6C13-9B4C-8981-009902E89633}" srcId="{740A5DA0-C0FC-944F-A562-36870566A199}" destId="{E0294E03-697C-3B4C-AF39-827738DF50B4}" srcOrd="0" destOrd="0" parTransId="{41993D83-8264-8240-B873-47DE91BC4882}" sibTransId="{9C8641D6-8459-244D-8353-B7D9D6917379}"/>
    <dgm:cxn modelId="{651A1336-C40F-4C45-BE5B-9DF2E0806AEF}" srcId="{4738FF4A-EF8E-6F4D-A3D0-CF8E9C2C08F4}" destId="{4B6636E3-712B-AD4A-A1C8-3F36ED2E9C3E}" srcOrd="0" destOrd="0" parTransId="{78AFF0D1-996C-3742-849B-792A206A3EB7}" sibTransId="{6D38DF5D-7697-584A-9D77-DCB07DE8735D}"/>
    <dgm:cxn modelId="{C4DBCA3E-0B7D-0146-8315-C029D07C7910}" type="presOf" srcId="{50D06C2F-3CC5-7648-B977-771742390B74}" destId="{D654BAAD-AFC4-4E4B-A41D-5D1B35B2398C}" srcOrd="1" destOrd="0" presId="urn:microsoft.com/office/officeart/2005/8/layout/hierarchy2"/>
    <dgm:cxn modelId="{0DAAFA52-A737-E741-B0D5-4BC5A383F9BD}" type="presOf" srcId="{FC365A1A-E220-8C42-BDAA-6D2FFA9D478B}" destId="{344CD5CC-E46B-1246-BC76-84AADCFED422}" srcOrd="1" destOrd="0" presId="urn:microsoft.com/office/officeart/2005/8/layout/hierarchy2"/>
    <dgm:cxn modelId="{0E25497E-39B2-0848-BDCE-FAB1D21F0916}" srcId="{E0294E03-697C-3B4C-AF39-827738DF50B4}" destId="{4738FF4A-EF8E-6F4D-A3D0-CF8E9C2C08F4}" srcOrd="0" destOrd="0" parTransId="{50D06C2F-3CC5-7648-B977-771742390B74}" sibTransId="{327D0B40-67D9-834B-8F99-A00155676238}"/>
    <dgm:cxn modelId="{7904D08D-EB19-BE4B-A53E-52784223313C}" type="presOf" srcId="{E0294E03-697C-3B4C-AF39-827738DF50B4}" destId="{71BD2B48-4E4A-354F-813F-CFD21C44E895}" srcOrd="0" destOrd="0" presId="urn:microsoft.com/office/officeart/2005/8/layout/hierarchy2"/>
    <dgm:cxn modelId="{F3DFBB9F-31D7-2841-816E-89F00D3414D6}" type="presOf" srcId="{47D7CF1A-98C6-D34D-A4F5-03980130DA38}" destId="{305B8890-F116-2A4C-BE8A-210FE0CDEA32}" srcOrd="0" destOrd="0" presId="urn:microsoft.com/office/officeart/2005/8/layout/hierarchy2"/>
    <dgm:cxn modelId="{DF6144AF-B0AE-AE46-9390-457E94CAC477}" type="presOf" srcId="{4B6636E3-712B-AD4A-A1C8-3F36ED2E9C3E}" destId="{10D88EB2-B330-BB42-ACAC-58A728D3B3D0}" srcOrd="0" destOrd="0" presId="urn:microsoft.com/office/officeart/2005/8/layout/hierarchy2"/>
    <dgm:cxn modelId="{A73AF4B3-DF84-A244-B243-8BC8DB8D531C}" type="presOf" srcId="{50D06C2F-3CC5-7648-B977-771742390B74}" destId="{6AEDFD1E-E2D6-0F4F-8869-CBD549A4A42A}" srcOrd="0" destOrd="0" presId="urn:microsoft.com/office/officeart/2005/8/layout/hierarchy2"/>
    <dgm:cxn modelId="{585D80BA-CD53-164F-A4CD-3D9CD3F0D5E4}" type="presOf" srcId="{4738FF4A-EF8E-6F4D-A3D0-CF8E9C2C08F4}" destId="{F33B9AA7-3670-EC48-9CC0-92F62FA0D222}" srcOrd="0" destOrd="0" presId="urn:microsoft.com/office/officeart/2005/8/layout/hierarchy2"/>
    <dgm:cxn modelId="{584C89BB-9E4D-984C-82D4-AAFB8C2DA8B6}" type="presOf" srcId="{FC365A1A-E220-8C42-BDAA-6D2FFA9D478B}" destId="{CC5F47F1-8147-314F-9763-47B90C00A01D}" srcOrd="0" destOrd="0" presId="urn:microsoft.com/office/officeart/2005/8/layout/hierarchy2"/>
    <dgm:cxn modelId="{39AE92C5-57EE-D549-9689-BBF8F701E999}" type="presOf" srcId="{78AFF0D1-996C-3742-849B-792A206A3EB7}" destId="{7241FE2D-4748-FF49-B75F-72660058DA13}" srcOrd="0" destOrd="0" presId="urn:microsoft.com/office/officeart/2005/8/layout/hierarchy2"/>
    <dgm:cxn modelId="{6BB93FD1-7101-CA44-ABBA-12448437B7BE}" type="presOf" srcId="{78AFF0D1-996C-3742-849B-792A206A3EB7}" destId="{B9562CF7-E78C-1546-9538-3764EAAC9BAE}" srcOrd="1" destOrd="0" presId="urn:microsoft.com/office/officeart/2005/8/layout/hierarchy2"/>
    <dgm:cxn modelId="{D8E96BF6-5DF7-974A-8E92-A3F629944ED5}" srcId="{4738FF4A-EF8E-6F4D-A3D0-CF8E9C2C08F4}" destId="{47D7CF1A-98C6-D34D-A4F5-03980130DA38}" srcOrd="1" destOrd="0" parTransId="{FC365A1A-E220-8C42-BDAA-6D2FFA9D478B}" sibTransId="{C8CE4074-AF19-BA43-9779-B33157003DD3}"/>
    <dgm:cxn modelId="{08C4AF65-8CEA-FF4D-9D16-FD949324FFC8}" type="presParOf" srcId="{85CDA8B9-B412-E041-BD0C-8F6870FFAAA0}" destId="{EDA2C179-629D-8E44-8854-10BB07770A4B}" srcOrd="0" destOrd="0" presId="urn:microsoft.com/office/officeart/2005/8/layout/hierarchy2"/>
    <dgm:cxn modelId="{B748352E-5C03-9A47-92C4-754F95ABB6C6}" type="presParOf" srcId="{EDA2C179-629D-8E44-8854-10BB07770A4B}" destId="{71BD2B48-4E4A-354F-813F-CFD21C44E895}" srcOrd="0" destOrd="0" presId="urn:microsoft.com/office/officeart/2005/8/layout/hierarchy2"/>
    <dgm:cxn modelId="{052CBDDE-224B-3540-B401-AF776CECD95E}" type="presParOf" srcId="{EDA2C179-629D-8E44-8854-10BB07770A4B}" destId="{0900DCD4-79ED-A541-B6B0-CDF01093B555}" srcOrd="1" destOrd="0" presId="urn:microsoft.com/office/officeart/2005/8/layout/hierarchy2"/>
    <dgm:cxn modelId="{69C0596F-BD4E-E446-862C-1BA93D9F7F63}" type="presParOf" srcId="{0900DCD4-79ED-A541-B6B0-CDF01093B555}" destId="{6AEDFD1E-E2D6-0F4F-8869-CBD549A4A42A}" srcOrd="0" destOrd="0" presId="urn:microsoft.com/office/officeart/2005/8/layout/hierarchy2"/>
    <dgm:cxn modelId="{FB76FEB7-59BF-4248-9A47-F8550E10BE7C}" type="presParOf" srcId="{6AEDFD1E-E2D6-0F4F-8869-CBD549A4A42A}" destId="{D654BAAD-AFC4-4E4B-A41D-5D1B35B2398C}" srcOrd="0" destOrd="0" presId="urn:microsoft.com/office/officeart/2005/8/layout/hierarchy2"/>
    <dgm:cxn modelId="{9AA016C1-A321-A346-B941-800F49173BCB}" type="presParOf" srcId="{0900DCD4-79ED-A541-B6B0-CDF01093B555}" destId="{76AC60E8-9760-0D43-BEC1-B5578776A43B}" srcOrd="1" destOrd="0" presId="urn:microsoft.com/office/officeart/2005/8/layout/hierarchy2"/>
    <dgm:cxn modelId="{2D09FC31-FF12-A14D-BDD6-ACBB6B3C06DD}" type="presParOf" srcId="{76AC60E8-9760-0D43-BEC1-B5578776A43B}" destId="{F33B9AA7-3670-EC48-9CC0-92F62FA0D222}" srcOrd="0" destOrd="0" presId="urn:microsoft.com/office/officeart/2005/8/layout/hierarchy2"/>
    <dgm:cxn modelId="{0BE39778-BEBF-4940-8F2A-D93F5A95FEB1}" type="presParOf" srcId="{76AC60E8-9760-0D43-BEC1-B5578776A43B}" destId="{91505121-30C9-1A46-9378-690AA7E16C21}" srcOrd="1" destOrd="0" presId="urn:microsoft.com/office/officeart/2005/8/layout/hierarchy2"/>
    <dgm:cxn modelId="{5ECE39B4-E87A-9949-BB74-2ECC0620A4E2}" type="presParOf" srcId="{91505121-30C9-1A46-9378-690AA7E16C21}" destId="{7241FE2D-4748-FF49-B75F-72660058DA13}" srcOrd="0" destOrd="0" presId="urn:microsoft.com/office/officeart/2005/8/layout/hierarchy2"/>
    <dgm:cxn modelId="{453B1D74-0ABF-E34B-9814-215C76A3E935}" type="presParOf" srcId="{7241FE2D-4748-FF49-B75F-72660058DA13}" destId="{B9562CF7-E78C-1546-9538-3764EAAC9BAE}" srcOrd="0" destOrd="0" presId="urn:microsoft.com/office/officeart/2005/8/layout/hierarchy2"/>
    <dgm:cxn modelId="{A8865AA3-3942-B546-9071-955620710E3B}" type="presParOf" srcId="{91505121-30C9-1A46-9378-690AA7E16C21}" destId="{2D357065-56EF-3A40-885E-5F1BAA99FE96}" srcOrd="1" destOrd="0" presId="urn:microsoft.com/office/officeart/2005/8/layout/hierarchy2"/>
    <dgm:cxn modelId="{2388B49F-4472-DC42-8F09-99FF09A4ECCD}" type="presParOf" srcId="{2D357065-56EF-3A40-885E-5F1BAA99FE96}" destId="{10D88EB2-B330-BB42-ACAC-58A728D3B3D0}" srcOrd="0" destOrd="0" presId="urn:microsoft.com/office/officeart/2005/8/layout/hierarchy2"/>
    <dgm:cxn modelId="{BE88CF91-47F4-D949-B190-459CCC8D3FCE}" type="presParOf" srcId="{2D357065-56EF-3A40-885E-5F1BAA99FE96}" destId="{A378979E-15DB-4D4E-BD96-1804EB1B1FC1}" srcOrd="1" destOrd="0" presId="urn:microsoft.com/office/officeart/2005/8/layout/hierarchy2"/>
    <dgm:cxn modelId="{FA32C2AE-A820-EC4A-831F-B314B4ADF1B8}" type="presParOf" srcId="{91505121-30C9-1A46-9378-690AA7E16C21}" destId="{CC5F47F1-8147-314F-9763-47B90C00A01D}" srcOrd="2" destOrd="0" presId="urn:microsoft.com/office/officeart/2005/8/layout/hierarchy2"/>
    <dgm:cxn modelId="{E841944D-A933-E748-BB38-F03AFBD5AD39}" type="presParOf" srcId="{CC5F47F1-8147-314F-9763-47B90C00A01D}" destId="{344CD5CC-E46B-1246-BC76-84AADCFED422}" srcOrd="0" destOrd="0" presId="urn:microsoft.com/office/officeart/2005/8/layout/hierarchy2"/>
    <dgm:cxn modelId="{41E2D618-613F-3040-B607-EB9F70D65A63}" type="presParOf" srcId="{91505121-30C9-1A46-9378-690AA7E16C21}" destId="{FAF23410-AA57-3247-A914-E8ABEC5A2BF4}" srcOrd="3" destOrd="0" presId="urn:microsoft.com/office/officeart/2005/8/layout/hierarchy2"/>
    <dgm:cxn modelId="{A037598F-443A-994B-B14B-F9D183EB17A3}" type="presParOf" srcId="{FAF23410-AA57-3247-A914-E8ABEC5A2BF4}" destId="{305B8890-F116-2A4C-BE8A-210FE0CDEA32}" srcOrd="0" destOrd="0" presId="urn:microsoft.com/office/officeart/2005/8/layout/hierarchy2"/>
    <dgm:cxn modelId="{AECECD87-51B7-6341-B0DD-C8D9C37898D7}" type="presParOf" srcId="{FAF23410-AA57-3247-A914-E8ABEC5A2BF4}" destId="{E489C7CC-CDFB-AD48-B340-D89B3F78DF3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C729DD4-2499-DB4E-8331-3C45B94D0312}"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719E4B7D-2EDC-1E46-B728-FA6CBF5B23A7}">
      <dgm:prSet phldrT="[Text]"/>
      <dgm:spPr/>
      <dgm:t>
        <a:bodyPr/>
        <a:lstStyle/>
        <a:p>
          <a:pPr>
            <a:buFont typeface="Wingdings" charset="2"/>
            <a:buChar char="ü"/>
          </a:pPr>
          <a:r>
            <a:rPr lang="en-US" dirty="0"/>
            <a:t>How will the coordinator be trained?</a:t>
          </a:r>
        </a:p>
      </dgm:t>
    </dgm:pt>
    <dgm:pt modelId="{D2F1D152-5805-DE49-9A27-55F9140A030E}" type="parTrans" cxnId="{BE258DFB-8291-3E46-8B4F-153B76C9AF87}">
      <dgm:prSet/>
      <dgm:spPr/>
      <dgm:t>
        <a:bodyPr/>
        <a:lstStyle/>
        <a:p>
          <a:endParaRPr lang="en-US"/>
        </a:p>
      </dgm:t>
    </dgm:pt>
    <dgm:pt modelId="{1ECAECC8-65CB-E94F-BE44-54E207D62ADB}" type="sibTrans" cxnId="{BE258DFB-8291-3E46-8B4F-153B76C9AF87}">
      <dgm:prSet/>
      <dgm:spPr/>
      <dgm:t>
        <a:bodyPr/>
        <a:lstStyle/>
        <a:p>
          <a:endParaRPr lang="en-US"/>
        </a:p>
      </dgm:t>
    </dgm:pt>
    <dgm:pt modelId="{3ED42E24-F578-FC43-85DB-3872FD465223}">
      <dgm:prSet phldrT="[Text]"/>
      <dgm:spPr/>
      <dgm:t>
        <a:bodyPr/>
        <a:lstStyle/>
        <a:p>
          <a:pPr>
            <a:buFont typeface="Wingdings" charset="2"/>
            <a:buChar char="ü"/>
          </a:pPr>
          <a:r>
            <a:rPr lang="en-US" dirty="0"/>
            <a:t>Does the coordinator have behavioral expertise?</a:t>
          </a:r>
        </a:p>
      </dgm:t>
    </dgm:pt>
    <dgm:pt modelId="{3CF69223-C4C2-574F-BCD7-D87D51467F27}" type="parTrans" cxnId="{C624FABD-4B98-EB4E-8AAC-AF78525CA418}">
      <dgm:prSet/>
      <dgm:spPr/>
      <dgm:t>
        <a:bodyPr/>
        <a:lstStyle/>
        <a:p>
          <a:endParaRPr lang="en-US"/>
        </a:p>
      </dgm:t>
    </dgm:pt>
    <dgm:pt modelId="{3B9207FE-3987-CE4C-9122-8123997ED20B}" type="sibTrans" cxnId="{C624FABD-4B98-EB4E-8AAC-AF78525CA418}">
      <dgm:prSet/>
      <dgm:spPr/>
      <dgm:t>
        <a:bodyPr/>
        <a:lstStyle/>
        <a:p>
          <a:endParaRPr lang="en-US"/>
        </a:p>
      </dgm:t>
    </dgm:pt>
    <dgm:pt modelId="{D2100EA0-8E6B-3A44-86DB-03AB8637498F}">
      <dgm:prSet phldrT="[Text]"/>
      <dgm:spPr/>
      <dgm:t>
        <a:bodyPr/>
        <a:lstStyle/>
        <a:p>
          <a:pPr>
            <a:buFont typeface="Wingdings" charset="2"/>
            <a:buChar char="ü"/>
          </a:pPr>
          <a:r>
            <a:rPr lang="en-US" dirty="0"/>
            <a:t>Does the coordinator have time and resources to run the process?</a:t>
          </a:r>
        </a:p>
      </dgm:t>
    </dgm:pt>
    <dgm:pt modelId="{64047809-BCBA-BF49-A756-A493A675DDE2}" type="parTrans" cxnId="{6D4580D8-E199-F541-BE1F-19ACAA9737F6}">
      <dgm:prSet/>
      <dgm:spPr/>
      <dgm:t>
        <a:bodyPr/>
        <a:lstStyle/>
        <a:p>
          <a:endParaRPr lang="en-US"/>
        </a:p>
      </dgm:t>
    </dgm:pt>
    <dgm:pt modelId="{C4C47055-8CD5-6047-BEDD-64F74F424714}" type="sibTrans" cxnId="{6D4580D8-E199-F541-BE1F-19ACAA9737F6}">
      <dgm:prSet/>
      <dgm:spPr/>
      <dgm:t>
        <a:bodyPr/>
        <a:lstStyle/>
        <a:p>
          <a:endParaRPr lang="en-US"/>
        </a:p>
      </dgm:t>
    </dgm:pt>
    <dgm:pt modelId="{D119FA72-E0E5-8444-A8A9-6E08C50B1263}">
      <dgm:prSet/>
      <dgm:spPr/>
      <dgm:t>
        <a:bodyPr/>
        <a:lstStyle/>
        <a:p>
          <a:pPr>
            <a:buFont typeface="Wingdings" charset="2"/>
            <a:buChar char="ü"/>
          </a:pPr>
          <a:r>
            <a:rPr lang="en-US"/>
            <a:t>Is the coordinator prepared to collect and maintain data systems?</a:t>
          </a:r>
          <a:endParaRPr lang="en-US" dirty="0"/>
        </a:p>
      </dgm:t>
    </dgm:pt>
    <dgm:pt modelId="{5F67DE0E-1407-9249-A266-BEA7490D087A}" type="parTrans" cxnId="{36A2CBE2-435B-7040-85CD-81A0AEFFC0FB}">
      <dgm:prSet/>
      <dgm:spPr/>
      <dgm:t>
        <a:bodyPr/>
        <a:lstStyle/>
        <a:p>
          <a:endParaRPr lang="en-US"/>
        </a:p>
      </dgm:t>
    </dgm:pt>
    <dgm:pt modelId="{60126AFA-3CE1-F74A-879A-82EAD10A3FB5}" type="sibTrans" cxnId="{36A2CBE2-435B-7040-85CD-81A0AEFFC0FB}">
      <dgm:prSet/>
      <dgm:spPr/>
      <dgm:t>
        <a:bodyPr/>
        <a:lstStyle/>
        <a:p>
          <a:endParaRPr lang="en-US"/>
        </a:p>
      </dgm:t>
    </dgm:pt>
    <dgm:pt modelId="{7ABAAC52-2CDD-894A-9EFF-6C190B742BAD}" type="pres">
      <dgm:prSet presAssocID="{0C729DD4-2499-DB4E-8331-3C45B94D0312}" presName="Name0" presStyleCnt="0">
        <dgm:presLayoutVars>
          <dgm:chMax val="7"/>
          <dgm:chPref val="7"/>
          <dgm:dir/>
        </dgm:presLayoutVars>
      </dgm:prSet>
      <dgm:spPr/>
    </dgm:pt>
    <dgm:pt modelId="{FF797A2E-A053-DD4E-811A-69EE6FE5CC8F}" type="pres">
      <dgm:prSet presAssocID="{0C729DD4-2499-DB4E-8331-3C45B94D0312}" presName="Name1" presStyleCnt="0"/>
      <dgm:spPr/>
    </dgm:pt>
    <dgm:pt modelId="{7E8F59E8-8F18-464D-B2AF-A5D191448EC1}" type="pres">
      <dgm:prSet presAssocID="{0C729DD4-2499-DB4E-8331-3C45B94D0312}" presName="cycle" presStyleCnt="0"/>
      <dgm:spPr/>
    </dgm:pt>
    <dgm:pt modelId="{85E722BB-E3E4-8847-A14D-588DC7C94233}" type="pres">
      <dgm:prSet presAssocID="{0C729DD4-2499-DB4E-8331-3C45B94D0312}" presName="srcNode" presStyleLbl="node1" presStyleIdx="0" presStyleCnt="4"/>
      <dgm:spPr/>
    </dgm:pt>
    <dgm:pt modelId="{772A91AD-4CD9-4B4B-85B8-B350CC571D98}" type="pres">
      <dgm:prSet presAssocID="{0C729DD4-2499-DB4E-8331-3C45B94D0312}" presName="conn" presStyleLbl="parChTrans1D2" presStyleIdx="0" presStyleCnt="1"/>
      <dgm:spPr/>
    </dgm:pt>
    <dgm:pt modelId="{E5ABF101-1320-0849-B2DB-3C28E0A8A12F}" type="pres">
      <dgm:prSet presAssocID="{0C729DD4-2499-DB4E-8331-3C45B94D0312}" presName="extraNode" presStyleLbl="node1" presStyleIdx="0" presStyleCnt="4"/>
      <dgm:spPr/>
    </dgm:pt>
    <dgm:pt modelId="{FFBD0164-FBBC-5140-A13E-A5490C0449A2}" type="pres">
      <dgm:prSet presAssocID="{0C729DD4-2499-DB4E-8331-3C45B94D0312}" presName="dstNode" presStyleLbl="node1" presStyleIdx="0" presStyleCnt="4"/>
      <dgm:spPr/>
    </dgm:pt>
    <dgm:pt modelId="{7C6D4D5B-1B05-CF48-A5A9-4D11916F67FE}" type="pres">
      <dgm:prSet presAssocID="{719E4B7D-2EDC-1E46-B728-FA6CBF5B23A7}" presName="text_1" presStyleLbl="node1" presStyleIdx="0" presStyleCnt="4">
        <dgm:presLayoutVars>
          <dgm:bulletEnabled val="1"/>
        </dgm:presLayoutVars>
      </dgm:prSet>
      <dgm:spPr/>
    </dgm:pt>
    <dgm:pt modelId="{87A366F4-B98C-7940-990D-4FA951062A1D}" type="pres">
      <dgm:prSet presAssocID="{719E4B7D-2EDC-1E46-B728-FA6CBF5B23A7}" presName="accent_1" presStyleCnt="0"/>
      <dgm:spPr/>
    </dgm:pt>
    <dgm:pt modelId="{1468190E-7CBB-3341-8952-80F669E08E31}" type="pres">
      <dgm:prSet presAssocID="{719E4B7D-2EDC-1E46-B728-FA6CBF5B23A7}" presName="accentRepeatNode" presStyleLbl="solidFgAcc1" presStyleIdx="0" presStyleCnt="4"/>
      <dgm:spPr/>
    </dgm:pt>
    <dgm:pt modelId="{4577465E-7562-BD48-867B-6D5344A61EA6}" type="pres">
      <dgm:prSet presAssocID="{3ED42E24-F578-FC43-85DB-3872FD465223}" presName="text_2" presStyleLbl="node1" presStyleIdx="1" presStyleCnt="4">
        <dgm:presLayoutVars>
          <dgm:bulletEnabled val="1"/>
        </dgm:presLayoutVars>
      </dgm:prSet>
      <dgm:spPr/>
    </dgm:pt>
    <dgm:pt modelId="{1210BABB-F0BC-5D47-9714-6CBF646F5556}" type="pres">
      <dgm:prSet presAssocID="{3ED42E24-F578-FC43-85DB-3872FD465223}" presName="accent_2" presStyleCnt="0"/>
      <dgm:spPr/>
    </dgm:pt>
    <dgm:pt modelId="{26C809CE-1C86-3349-B6E0-CE796208DBB2}" type="pres">
      <dgm:prSet presAssocID="{3ED42E24-F578-FC43-85DB-3872FD465223}" presName="accentRepeatNode" presStyleLbl="solidFgAcc1" presStyleIdx="1" presStyleCnt="4"/>
      <dgm:spPr/>
    </dgm:pt>
    <dgm:pt modelId="{985045FF-2CB0-D740-895C-242193D729CE}" type="pres">
      <dgm:prSet presAssocID="{D2100EA0-8E6B-3A44-86DB-03AB8637498F}" presName="text_3" presStyleLbl="node1" presStyleIdx="2" presStyleCnt="4">
        <dgm:presLayoutVars>
          <dgm:bulletEnabled val="1"/>
        </dgm:presLayoutVars>
      </dgm:prSet>
      <dgm:spPr/>
    </dgm:pt>
    <dgm:pt modelId="{5E61D2D2-B032-5B44-A84D-EE79AB5BE262}" type="pres">
      <dgm:prSet presAssocID="{D2100EA0-8E6B-3A44-86DB-03AB8637498F}" presName="accent_3" presStyleCnt="0"/>
      <dgm:spPr/>
    </dgm:pt>
    <dgm:pt modelId="{1E89A522-774A-5B49-B34A-BC27EAAA18A8}" type="pres">
      <dgm:prSet presAssocID="{D2100EA0-8E6B-3A44-86DB-03AB8637498F}" presName="accentRepeatNode" presStyleLbl="solidFgAcc1" presStyleIdx="2" presStyleCnt="4"/>
      <dgm:spPr/>
    </dgm:pt>
    <dgm:pt modelId="{2FDA29ED-8E15-944D-B851-279E91C4D735}" type="pres">
      <dgm:prSet presAssocID="{D119FA72-E0E5-8444-A8A9-6E08C50B1263}" presName="text_4" presStyleLbl="node1" presStyleIdx="3" presStyleCnt="4">
        <dgm:presLayoutVars>
          <dgm:bulletEnabled val="1"/>
        </dgm:presLayoutVars>
      </dgm:prSet>
      <dgm:spPr/>
    </dgm:pt>
    <dgm:pt modelId="{816AD62F-B9FC-2447-B9A5-4CDF5B78275C}" type="pres">
      <dgm:prSet presAssocID="{D119FA72-E0E5-8444-A8A9-6E08C50B1263}" presName="accent_4" presStyleCnt="0"/>
      <dgm:spPr/>
    </dgm:pt>
    <dgm:pt modelId="{69B25436-709A-404B-98C1-4AC8515BD47E}" type="pres">
      <dgm:prSet presAssocID="{D119FA72-E0E5-8444-A8A9-6E08C50B1263}" presName="accentRepeatNode" presStyleLbl="solidFgAcc1" presStyleIdx="3" presStyleCnt="4"/>
      <dgm:spPr/>
    </dgm:pt>
  </dgm:ptLst>
  <dgm:cxnLst>
    <dgm:cxn modelId="{0E418D8F-BA03-8441-AE9A-9733612B5725}" type="presOf" srcId="{1ECAECC8-65CB-E94F-BE44-54E207D62ADB}" destId="{772A91AD-4CD9-4B4B-85B8-B350CC571D98}" srcOrd="0" destOrd="0" presId="urn:microsoft.com/office/officeart/2008/layout/VerticalCurvedList"/>
    <dgm:cxn modelId="{3B973491-193B-7F47-968C-CDDCB78FD050}" type="presOf" srcId="{0C729DD4-2499-DB4E-8331-3C45B94D0312}" destId="{7ABAAC52-2CDD-894A-9EFF-6C190B742BAD}" srcOrd="0" destOrd="0" presId="urn:microsoft.com/office/officeart/2008/layout/VerticalCurvedList"/>
    <dgm:cxn modelId="{73F8B2BB-3E40-3446-B15B-CED0ED38FBC8}" type="presOf" srcId="{D119FA72-E0E5-8444-A8A9-6E08C50B1263}" destId="{2FDA29ED-8E15-944D-B851-279E91C4D735}" srcOrd="0" destOrd="0" presId="urn:microsoft.com/office/officeart/2008/layout/VerticalCurvedList"/>
    <dgm:cxn modelId="{C624FABD-4B98-EB4E-8AAC-AF78525CA418}" srcId="{0C729DD4-2499-DB4E-8331-3C45B94D0312}" destId="{3ED42E24-F578-FC43-85DB-3872FD465223}" srcOrd="1" destOrd="0" parTransId="{3CF69223-C4C2-574F-BCD7-D87D51467F27}" sibTransId="{3B9207FE-3987-CE4C-9122-8123997ED20B}"/>
    <dgm:cxn modelId="{4EA372D0-5E33-1A42-B8AE-2116C48554CE}" type="presOf" srcId="{3ED42E24-F578-FC43-85DB-3872FD465223}" destId="{4577465E-7562-BD48-867B-6D5344A61EA6}" srcOrd="0" destOrd="0" presId="urn:microsoft.com/office/officeart/2008/layout/VerticalCurvedList"/>
    <dgm:cxn modelId="{6D4580D8-E199-F541-BE1F-19ACAA9737F6}" srcId="{0C729DD4-2499-DB4E-8331-3C45B94D0312}" destId="{D2100EA0-8E6B-3A44-86DB-03AB8637498F}" srcOrd="2" destOrd="0" parTransId="{64047809-BCBA-BF49-A756-A493A675DDE2}" sibTransId="{C4C47055-8CD5-6047-BEDD-64F74F424714}"/>
    <dgm:cxn modelId="{36A2CBE2-435B-7040-85CD-81A0AEFFC0FB}" srcId="{0C729DD4-2499-DB4E-8331-3C45B94D0312}" destId="{D119FA72-E0E5-8444-A8A9-6E08C50B1263}" srcOrd="3" destOrd="0" parTransId="{5F67DE0E-1407-9249-A266-BEA7490D087A}" sibTransId="{60126AFA-3CE1-F74A-879A-82EAD10A3FB5}"/>
    <dgm:cxn modelId="{02A5CFF8-87C6-C447-AA68-4DE26429AF3E}" type="presOf" srcId="{719E4B7D-2EDC-1E46-B728-FA6CBF5B23A7}" destId="{7C6D4D5B-1B05-CF48-A5A9-4D11916F67FE}" srcOrd="0" destOrd="0" presId="urn:microsoft.com/office/officeart/2008/layout/VerticalCurvedList"/>
    <dgm:cxn modelId="{6D5002F9-5392-064A-BB1E-467CF1EF900F}" type="presOf" srcId="{D2100EA0-8E6B-3A44-86DB-03AB8637498F}" destId="{985045FF-2CB0-D740-895C-242193D729CE}" srcOrd="0" destOrd="0" presId="urn:microsoft.com/office/officeart/2008/layout/VerticalCurvedList"/>
    <dgm:cxn modelId="{BE258DFB-8291-3E46-8B4F-153B76C9AF87}" srcId="{0C729DD4-2499-DB4E-8331-3C45B94D0312}" destId="{719E4B7D-2EDC-1E46-B728-FA6CBF5B23A7}" srcOrd="0" destOrd="0" parTransId="{D2F1D152-5805-DE49-9A27-55F9140A030E}" sibTransId="{1ECAECC8-65CB-E94F-BE44-54E207D62ADB}"/>
    <dgm:cxn modelId="{1BC04A5C-0C91-E245-89DD-47E140204D3C}" type="presParOf" srcId="{7ABAAC52-2CDD-894A-9EFF-6C190B742BAD}" destId="{FF797A2E-A053-DD4E-811A-69EE6FE5CC8F}" srcOrd="0" destOrd="0" presId="urn:microsoft.com/office/officeart/2008/layout/VerticalCurvedList"/>
    <dgm:cxn modelId="{76B5D473-FE14-C340-9A7D-19C78B507E3C}" type="presParOf" srcId="{FF797A2E-A053-DD4E-811A-69EE6FE5CC8F}" destId="{7E8F59E8-8F18-464D-B2AF-A5D191448EC1}" srcOrd="0" destOrd="0" presId="urn:microsoft.com/office/officeart/2008/layout/VerticalCurvedList"/>
    <dgm:cxn modelId="{ECD01FA0-0971-7E40-BC93-EBC7C0D13B46}" type="presParOf" srcId="{7E8F59E8-8F18-464D-B2AF-A5D191448EC1}" destId="{85E722BB-E3E4-8847-A14D-588DC7C94233}" srcOrd="0" destOrd="0" presId="urn:microsoft.com/office/officeart/2008/layout/VerticalCurvedList"/>
    <dgm:cxn modelId="{F210D51B-9CAC-6445-A1CC-C161F7C5703D}" type="presParOf" srcId="{7E8F59E8-8F18-464D-B2AF-A5D191448EC1}" destId="{772A91AD-4CD9-4B4B-85B8-B350CC571D98}" srcOrd="1" destOrd="0" presId="urn:microsoft.com/office/officeart/2008/layout/VerticalCurvedList"/>
    <dgm:cxn modelId="{A46B9452-6EEF-524D-8F09-0C5EBB05DAFE}" type="presParOf" srcId="{7E8F59E8-8F18-464D-B2AF-A5D191448EC1}" destId="{E5ABF101-1320-0849-B2DB-3C28E0A8A12F}" srcOrd="2" destOrd="0" presId="urn:microsoft.com/office/officeart/2008/layout/VerticalCurvedList"/>
    <dgm:cxn modelId="{BE50D9E2-2297-C740-9A38-1495E051E29F}" type="presParOf" srcId="{7E8F59E8-8F18-464D-B2AF-A5D191448EC1}" destId="{FFBD0164-FBBC-5140-A13E-A5490C0449A2}" srcOrd="3" destOrd="0" presId="urn:microsoft.com/office/officeart/2008/layout/VerticalCurvedList"/>
    <dgm:cxn modelId="{ED17584E-28E3-8B4D-BB7B-1ED455D2775A}" type="presParOf" srcId="{FF797A2E-A053-DD4E-811A-69EE6FE5CC8F}" destId="{7C6D4D5B-1B05-CF48-A5A9-4D11916F67FE}" srcOrd="1" destOrd="0" presId="urn:microsoft.com/office/officeart/2008/layout/VerticalCurvedList"/>
    <dgm:cxn modelId="{8A56758F-C6A3-8945-A5DA-7575405F4DDF}" type="presParOf" srcId="{FF797A2E-A053-DD4E-811A-69EE6FE5CC8F}" destId="{87A366F4-B98C-7940-990D-4FA951062A1D}" srcOrd="2" destOrd="0" presId="urn:microsoft.com/office/officeart/2008/layout/VerticalCurvedList"/>
    <dgm:cxn modelId="{4CF6416A-7DDA-3147-BAEB-DD176F78E671}" type="presParOf" srcId="{87A366F4-B98C-7940-990D-4FA951062A1D}" destId="{1468190E-7CBB-3341-8952-80F669E08E31}" srcOrd="0" destOrd="0" presId="urn:microsoft.com/office/officeart/2008/layout/VerticalCurvedList"/>
    <dgm:cxn modelId="{60F3CD89-6A52-2842-9703-7BC5BF0F649E}" type="presParOf" srcId="{FF797A2E-A053-DD4E-811A-69EE6FE5CC8F}" destId="{4577465E-7562-BD48-867B-6D5344A61EA6}" srcOrd="3" destOrd="0" presId="urn:microsoft.com/office/officeart/2008/layout/VerticalCurvedList"/>
    <dgm:cxn modelId="{0988032B-D076-3046-9D6E-C8CCF23C38C6}" type="presParOf" srcId="{FF797A2E-A053-DD4E-811A-69EE6FE5CC8F}" destId="{1210BABB-F0BC-5D47-9714-6CBF646F5556}" srcOrd="4" destOrd="0" presId="urn:microsoft.com/office/officeart/2008/layout/VerticalCurvedList"/>
    <dgm:cxn modelId="{C0150F19-44F2-164D-A788-2E84A853A7D9}" type="presParOf" srcId="{1210BABB-F0BC-5D47-9714-6CBF646F5556}" destId="{26C809CE-1C86-3349-B6E0-CE796208DBB2}" srcOrd="0" destOrd="0" presId="urn:microsoft.com/office/officeart/2008/layout/VerticalCurvedList"/>
    <dgm:cxn modelId="{71374839-A09F-0A4A-B544-6DCB1C16B678}" type="presParOf" srcId="{FF797A2E-A053-DD4E-811A-69EE6FE5CC8F}" destId="{985045FF-2CB0-D740-895C-242193D729CE}" srcOrd="5" destOrd="0" presId="urn:microsoft.com/office/officeart/2008/layout/VerticalCurvedList"/>
    <dgm:cxn modelId="{C5AB4B87-E861-6746-91F2-5EC70203B941}" type="presParOf" srcId="{FF797A2E-A053-DD4E-811A-69EE6FE5CC8F}" destId="{5E61D2D2-B032-5B44-A84D-EE79AB5BE262}" srcOrd="6" destOrd="0" presId="urn:microsoft.com/office/officeart/2008/layout/VerticalCurvedList"/>
    <dgm:cxn modelId="{4B4760D7-5FC1-084A-8ABC-73E595A583A9}" type="presParOf" srcId="{5E61D2D2-B032-5B44-A84D-EE79AB5BE262}" destId="{1E89A522-774A-5B49-B34A-BC27EAAA18A8}" srcOrd="0" destOrd="0" presId="urn:microsoft.com/office/officeart/2008/layout/VerticalCurvedList"/>
    <dgm:cxn modelId="{F0A84A9B-9E4C-EF46-98C5-FB92006A1F55}" type="presParOf" srcId="{FF797A2E-A053-DD4E-811A-69EE6FE5CC8F}" destId="{2FDA29ED-8E15-944D-B851-279E91C4D735}" srcOrd="7" destOrd="0" presId="urn:microsoft.com/office/officeart/2008/layout/VerticalCurvedList"/>
    <dgm:cxn modelId="{0F23CA16-5EEF-E846-AEBE-1DA1157F5D42}" type="presParOf" srcId="{FF797A2E-A053-DD4E-811A-69EE6FE5CC8F}" destId="{816AD62F-B9FC-2447-B9A5-4CDF5B78275C}" srcOrd="8" destOrd="0" presId="urn:microsoft.com/office/officeart/2008/layout/VerticalCurvedList"/>
    <dgm:cxn modelId="{0CFFDCD3-3B77-E64B-B716-D9DA26193ABE}" type="presParOf" srcId="{816AD62F-B9FC-2447-B9A5-4CDF5B78275C}" destId="{69B25436-709A-404B-98C1-4AC8515BD47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185CF88-8E74-1043-9D58-C6EF3B63688D}" type="doc">
      <dgm:prSet loTypeId="urn:microsoft.com/office/officeart/2005/8/layout/radial4" loCatId="list" qsTypeId="urn:microsoft.com/office/officeart/2005/8/quickstyle/simple1" qsCatId="simple" csTypeId="urn:microsoft.com/office/officeart/2005/8/colors/accent1_1" csCatId="accent1" phldr="1"/>
      <dgm:spPr/>
      <dgm:t>
        <a:bodyPr/>
        <a:lstStyle/>
        <a:p>
          <a:endParaRPr lang="en-US"/>
        </a:p>
      </dgm:t>
    </dgm:pt>
    <dgm:pt modelId="{AD6CE9E0-7788-7B47-890B-5632ABC7A78C}">
      <dgm:prSet phldrT="[Text]" custT="1"/>
      <dgm:spPr/>
      <dgm:t>
        <a:bodyPr/>
        <a:lstStyle/>
        <a:p>
          <a:pPr rtl="0"/>
          <a:r>
            <a:rPr lang="en-US" sz="3000" dirty="0"/>
            <a:t>CICO Coordinator</a:t>
          </a:r>
        </a:p>
      </dgm:t>
    </dgm:pt>
    <dgm:pt modelId="{513F8BDB-CFF4-4149-8536-E7E187D77AEC}" type="parTrans" cxnId="{2A563CB0-E45D-534E-AAE5-5D4C570635F2}">
      <dgm:prSet/>
      <dgm:spPr/>
      <dgm:t>
        <a:bodyPr/>
        <a:lstStyle/>
        <a:p>
          <a:endParaRPr lang="en-US"/>
        </a:p>
      </dgm:t>
    </dgm:pt>
    <dgm:pt modelId="{C3CBE8E0-C135-1C48-BC70-A1E74D2F4FB7}" type="sibTrans" cxnId="{2A563CB0-E45D-534E-AAE5-5D4C570635F2}">
      <dgm:prSet/>
      <dgm:spPr/>
      <dgm:t>
        <a:bodyPr/>
        <a:lstStyle/>
        <a:p>
          <a:endParaRPr lang="en-US"/>
        </a:p>
      </dgm:t>
    </dgm:pt>
    <dgm:pt modelId="{1B27CECF-5A1A-424C-9A17-1AD37E7C0F40}">
      <dgm:prSet phldrT="[Text]" custT="1"/>
      <dgm:spPr/>
      <dgm:t>
        <a:bodyPr/>
        <a:lstStyle/>
        <a:p>
          <a:pPr algn="ctr"/>
          <a:r>
            <a:rPr lang="en-US" sz="1800" dirty="0"/>
            <a:t>Role is </a:t>
          </a:r>
          <a:r>
            <a:rPr lang="en-US" sz="1800" b="1" dirty="0"/>
            <a:t>central</a:t>
          </a:r>
          <a:r>
            <a:rPr lang="en-US" sz="1800" dirty="0"/>
            <a:t> to the effective and efficient implementation.</a:t>
          </a:r>
        </a:p>
      </dgm:t>
    </dgm:pt>
    <dgm:pt modelId="{552D92E4-B63C-DF42-92D0-CAB434114523}" type="parTrans" cxnId="{71E5B734-48C0-D640-A711-82B22F821A78}">
      <dgm:prSet/>
      <dgm:spPr/>
      <dgm:t>
        <a:bodyPr/>
        <a:lstStyle/>
        <a:p>
          <a:endParaRPr lang="en-US"/>
        </a:p>
      </dgm:t>
    </dgm:pt>
    <dgm:pt modelId="{65C04C25-E502-3245-A842-B794EC4EC307}" type="sibTrans" cxnId="{71E5B734-48C0-D640-A711-82B22F821A78}">
      <dgm:prSet/>
      <dgm:spPr/>
      <dgm:t>
        <a:bodyPr/>
        <a:lstStyle/>
        <a:p>
          <a:endParaRPr lang="en-US"/>
        </a:p>
      </dgm:t>
    </dgm:pt>
    <dgm:pt modelId="{FB75C34B-85B7-5244-B3D5-1D91467BFDAF}">
      <dgm:prSet phldrT="[Text]" custT="1"/>
      <dgm:spPr/>
      <dgm:t>
        <a:bodyPr/>
        <a:lstStyle/>
        <a:p>
          <a:pPr algn="ctr"/>
          <a:r>
            <a:rPr lang="en-US" sz="1800" dirty="0"/>
            <a:t>Responsible for direct </a:t>
          </a:r>
          <a:r>
            <a:rPr lang="en-US" sz="1800" b="1" dirty="0"/>
            <a:t>coordination</a:t>
          </a:r>
          <a:r>
            <a:rPr lang="en-US" sz="1800" dirty="0"/>
            <a:t> and </a:t>
          </a:r>
          <a:r>
            <a:rPr lang="en-US" sz="1800" b="1" dirty="0"/>
            <a:t>implementation</a:t>
          </a:r>
          <a:r>
            <a:rPr lang="en-US" sz="1800" dirty="0"/>
            <a:t> of the intervention.</a:t>
          </a:r>
        </a:p>
      </dgm:t>
    </dgm:pt>
    <dgm:pt modelId="{BA0A3E31-3987-314B-BD8E-E0D2B1510923}" type="parTrans" cxnId="{80A2C281-E85F-5A4F-8742-A52097825481}">
      <dgm:prSet/>
      <dgm:spPr/>
      <dgm:t>
        <a:bodyPr/>
        <a:lstStyle/>
        <a:p>
          <a:endParaRPr lang="en-US"/>
        </a:p>
      </dgm:t>
    </dgm:pt>
    <dgm:pt modelId="{C45B43E3-1BAF-5E41-9D2A-0DCF35CE20AB}" type="sibTrans" cxnId="{80A2C281-E85F-5A4F-8742-A52097825481}">
      <dgm:prSet/>
      <dgm:spPr/>
      <dgm:t>
        <a:bodyPr/>
        <a:lstStyle/>
        <a:p>
          <a:endParaRPr lang="en-US"/>
        </a:p>
      </dgm:t>
    </dgm:pt>
    <dgm:pt modelId="{60831968-74CA-FE4E-968C-EE7AD244F920}">
      <dgm:prSet phldrT="[Text]" custT="1"/>
      <dgm:spPr/>
      <dgm:t>
        <a:bodyPr/>
        <a:lstStyle/>
        <a:p>
          <a:r>
            <a:rPr lang="en-US" sz="1800" dirty="0"/>
            <a:t>Focus on </a:t>
          </a:r>
          <a:r>
            <a:rPr lang="en-US" sz="1800" b="1" dirty="0"/>
            <a:t>functions</a:t>
          </a:r>
          <a:r>
            <a:rPr lang="en-US" sz="1800" dirty="0"/>
            <a:t> and </a:t>
          </a:r>
          <a:r>
            <a:rPr lang="en-US" sz="1800" b="1" dirty="0"/>
            <a:t>activities</a:t>
          </a:r>
          <a:r>
            <a:rPr lang="en-US" sz="1800" dirty="0"/>
            <a:t> rather than person or position</a:t>
          </a:r>
        </a:p>
      </dgm:t>
    </dgm:pt>
    <dgm:pt modelId="{97C10024-BDE5-D44C-BC80-062E3B93B650}" type="parTrans" cxnId="{BA0A30E9-A5DE-C042-B50D-A81FEE1FFE4C}">
      <dgm:prSet/>
      <dgm:spPr/>
      <dgm:t>
        <a:bodyPr/>
        <a:lstStyle/>
        <a:p>
          <a:endParaRPr lang="en-US"/>
        </a:p>
      </dgm:t>
    </dgm:pt>
    <dgm:pt modelId="{DD40C4BB-E43D-6543-933C-3F334DD98973}" type="sibTrans" cxnId="{BA0A30E9-A5DE-C042-B50D-A81FEE1FFE4C}">
      <dgm:prSet/>
      <dgm:spPr/>
      <dgm:t>
        <a:bodyPr/>
        <a:lstStyle/>
        <a:p>
          <a:endParaRPr lang="en-US"/>
        </a:p>
      </dgm:t>
    </dgm:pt>
    <dgm:pt modelId="{E50B9889-9EFB-D94B-9B96-E8D1115D38DD}">
      <dgm:prSet phldrT="[Text]" custT="1"/>
      <dgm:spPr/>
    </dgm:pt>
    <dgm:pt modelId="{60E8F854-5885-924A-85E6-9A5B6FB115A9}" type="parTrans" cxnId="{F60C0182-DACB-BF46-B314-721F805AC922}">
      <dgm:prSet/>
      <dgm:spPr/>
      <dgm:t>
        <a:bodyPr/>
        <a:lstStyle/>
        <a:p>
          <a:endParaRPr lang="en-US"/>
        </a:p>
      </dgm:t>
    </dgm:pt>
    <dgm:pt modelId="{510C43D5-7DD0-FF45-A2B2-F4754F033B74}" type="sibTrans" cxnId="{F60C0182-DACB-BF46-B314-721F805AC922}">
      <dgm:prSet/>
      <dgm:spPr/>
      <dgm:t>
        <a:bodyPr/>
        <a:lstStyle/>
        <a:p>
          <a:endParaRPr lang="en-US"/>
        </a:p>
      </dgm:t>
    </dgm:pt>
    <dgm:pt modelId="{8987B637-E4BE-C644-9C8D-B0937A1B7192}" type="pres">
      <dgm:prSet presAssocID="{7185CF88-8E74-1043-9D58-C6EF3B63688D}" presName="cycle" presStyleCnt="0">
        <dgm:presLayoutVars>
          <dgm:chMax val="1"/>
          <dgm:dir/>
          <dgm:animLvl val="ctr"/>
          <dgm:resizeHandles val="exact"/>
        </dgm:presLayoutVars>
      </dgm:prSet>
      <dgm:spPr/>
    </dgm:pt>
    <dgm:pt modelId="{B78A7048-5A2F-7A4A-8226-4B9568EBF663}" type="pres">
      <dgm:prSet presAssocID="{AD6CE9E0-7788-7B47-890B-5632ABC7A78C}" presName="centerShape" presStyleLbl="node0" presStyleIdx="0" presStyleCnt="1" custScaleX="148873"/>
      <dgm:spPr/>
    </dgm:pt>
    <dgm:pt modelId="{ADA5264C-654D-6F4F-A0B2-C7BA130DC427}" type="pres">
      <dgm:prSet presAssocID="{552D92E4-B63C-DF42-92D0-CAB434114523}" presName="parTrans" presStyleLbl="bgSibTrans2D1" presStyleIdx="0" presStyleCnt="3"/>
      <dgm:spPr/>
    </dgm:pt>
    <dgm:pt modelId="{D0F4F3BB-2CBC-144A-9289-B11D4929ECA9}" type="pres">
      <dgm:prSet presAssocID="{1B27CECF-5A1A-424C-9A17-1AD37E7C0F40}" presName="node" presStyleLbl="node1" presStyleIdx="0" presStyleCnt="3">
        <dgm:presLayoutVars>
          <dgm:bulletEnabled val="1"/>
        </dgm:presLayoutVars>
      </dgm:prSet>
      <dgm:spPr/>
    </dgm:pt>
    <dgm:pt modelId="{34DA415E-3EA4-7641-8274-2DF448AA53F3}" type="pres">
      <dgm:prSet presAssocID="{BA0A3E31-3987-314B-BD8E-E0D2B1510923}" presName="parTrans" presStyleLbl="bgSibTrans2D1" presStyleIdx="1" presStyleCnt="3"/>
      <dgm:spPr/>
    </dgm:pt>
    <dgm:pt modelId="{39FDD7A2-6B0C-C741-BB69-9A3954C05280}" type="pres">
      <dgm:prSet presAssocID="{FB75C34B-85B7-5244-B3D5-1D91467BFDAF}" presName="node" presStyleLbl="node1" presStyleIdx="1" presStyleCnt="3" custScaleX="118846">
        <dgm:presLayoutVars>
          <dgm:bulletEnabled val="1"/>
        </dgm:presLayoutVars>
      </dgm:prSet>
      <dgm:spPr/>
    </dgm:pt>
    <dgm:pt modelId="{034B25B7-B721-D24F-A83C-95F6244ED131}" type="pres">
      <dgm:prSet presAssocID="{97C10024-BDE5-D44C-BC80-062E3B93B650}" presName="parTrans" presStyleLbl="bgSibTrans2D1" presStyleIdx="2" presStyleCnt="3"/>
      <dgm:spPr/>
    </dgm:pt>
    <dgm:pt modelId="{95D8328C-2A40-F749-BD9E-DBB1B640D8E7}" type="pres">
      <dgm:prSet presAssocID="{60831968-74CA-FE4E-968C-EE7AD244F920}" presName="node" presStyleLbl="node1" presStyleIdx="2" presStyleCnt="3">
        <dgm:presLayoutVars>
          <dgm:bulletEnabled val="1"/>
        </dgm:presLayoutVars>
      </dgm:prSet>
      <dgm:spPr/>
    </dgm:pt>
  </dgm:ptLst>
  <dgm:cxnLst>
    <dgm:cxn modelId="{8CF54109-69D6-ED47-B21E-6957DA101594}" type="presOf" srcId="{7185CF88-8E74-1043-9D58-C6EF3B63688D}" destId="{8987B637-E4BE-C644-9C8D-B0937A1B7192}" srcOrd="0" destOrd="0" presId="urn:microsoft.com/office/officeart/2005/8/layout/radial4"/>
    <dgm:cxn modelId="{0618A41E-ED38-C245-8385-B3C4FE81BFCC}" type="presOf" srcId="{1B27CECF-5A1A-424C-9A17-1AD37E7C0F40}" destId="{D0F4F3BB-2CBC-144A-9289-B11D4929ECA9}" srcOrd="0" destOrd="0" presId="urn:microsoft.com/office/officeart/2005/8/layout/radial4"/>
    <dgm:cxn modelId="{71E5B734-48C0-D640-A711-82B22F821A78}" srcId="{AD6CE9E0-7788-7B47-890B-5632ABC7A78C}" destId="{1B27CECF-5A1A-424C-9A17-1AD37E7C0F40}" srcOrd="0" destOrd="0" parTransId="{552D92E4-B63C-DF42-92D0-CAB434114523}" sibTransId="{65C04C25-E502-3245-A842-B794EC4EC307}"/>
    <dgm:cxn modelId="{5E624543-F1D2-6749-A358-427EDECC8167}" type="presOf" srcId="{60831968-74CA-FE4E-968C-EE7AD244F920}" destId="{95D8328C-2A40-F749-BD9E-DBB1B640D8E7}" srcOrd="0" destOrd="0" presId="urn:microsoft.com/office/officeart/2005/8/layout/radial4"/>
    <dgm:cxn modelId="{80A2C281-E85F-5A4F-8742-A52097825481}" srcId="{AD6CE9E0-7788-7B47-890B-5632ABC7A78C}" destId="{FB75C34B-85B7-5244-B3D5-1D91467BFDAF}" srcOrd="1" destOrd="0" parTransId="{BA0A3E31-3987-314B-BD8E-E0D2B1510923}" sibTransId="{C45B43E3-1BAF-5E41-9D2A-0DCF35CE20AB}"/>
    <dgm:cxn modelId="{F60C0182-DACB-BF46-B314-721F805AC922}" srcId="{7185CF88-8E74-1043-9D58-C6EF3B63688D}" destId="{E50B9889-9EFB-D94B-9B96-E8D1115D38DD}" srcOrd="1" destOrd="0" parTransId="{60E8F854-5885-924A-85E6-9A5B6FB115A9}" sibTransId="{510C43D5-7DD0-FF45-A2B2-F4754F033B74}"/>
    <dgm:cxn modelId="{E912C089-FE48-5647-A055-A9C0EA52D614}" type="presOf" srcId="{552D92E4-B63C-DF42-92D0-CAB434114523}" destId="{ADA5264C-654D-6F4F-A0B2-C7BA130DC427}" srcOrd="0" destOrd="0" presId="urn:microsoft.com/office/officeart/2005/8/layout/radial4"/>
    <dgm:cxn modelId="{2A563CB0-E45D-534E-AAE5-5D4C570635F2}" srcId="{7185CF88-8E74-1043-9D58-C6EF3B63688D}" destId="{AD6CE9E0-7788-7B47-890B-5632ABC7A78C}" srcOrd="0" destOrd="0" parTransId="{513F8BDB-CFF4-4149-8536-E7E187D77AEC}" sibTransId="{C3CBE8E0-C135-1C48-BC70-A1E74D2F4FB7}"/>
    <dgm:cxn modelId="{EED0DDDC-8A85-0D4A-9E2F-43CDB8C83A7B}" type="presOf" srcId="{AD6CE9E0-7788-7B47-890B-5632ABC7A78C}" destId="{B78A7048-5A2F-7A4A-8226-4B9568EBF663}" srcOrd="0" destOrd="0" presId="urn:microsoft.com/office/officeart/2005/8/layout/radial4"/>
    <dgm:cxn modelId="{F099B7E4-8942-064F-8DF8-191986836690}" type="presOf" srcId="{FB75C34B-85B7-5244-B3D5-1D91467BFDAF}" destId="{39FDD7A2-6B0C-C741-BB69-9A3954C05280}" srcOrd="0" destOrd="0" presId="urn:microsoft.com/office/officeart/2005/8/layout/radial4"/>
    <dgm:cxn modelId="{BA0A30E9-A5DE-C042-B50D-A81FEE1FFE4C}" srcId="{AD6CE9E0-7788-7B47-890B-5632ABC7A78C}" destId="{60831968-74CA-FE4E-968C-EE7AD244F920}" srcOrd="2" destOrd="0" parTransId="{97C10024-BDE5-D44C-BC80-062E3B93B650}" sibTransId="{DD40C4BB-E43D-6543-933C-3F334DD98973}"/>
    <dgm:cxn modelId="{71EAA5EC-5806-B245-AB69-0B1A327795DD}" type="presOf" srcId="{97C10024-BDE5-D44C-BC80-062E3B93B650}" destId="{034B25B7-B721-D24F-A83C-95F6244ED131}" srcOrd="0" destOrd="0" presId="urn:microsoft.com/office/officeart/2005/8/layout/radial4"/>
    <dgm:cxn modelId="{02F4C0EE-EB87-3745-8417-E18B5286FD8B}" type="presOf" srcId="{BA0A3E31-3987-314B-BD8E-E0D2B1510923}" destId="{34DA415E-3EA4-7641-8274-2DF448AA53F3}" srcOrd="0" destOrd="0" presId="urn:microsoft.com/office/officeart/2005/8/layout/radial4"/>
    <dgm:cxn modelId="{22D572DD-8887-1243-9B1A-AF0296D7D058}" type="presParOf" srcId="{8987B637-E4BE-C644-9C8D-B0937A1B7192}" destId="{B78A7048-5A2F-7A4A-8226-4B9568EBF663}" srcOrd="0" destOrd="0" presId="urn:microsoft.com/office/officeart/2005/8/layout/radial4"/>
    <dgm:cxn modelId="{7611C381-8D17-A24B-A1F8-2D92D7C1B476}" type="presParOf" srcId="{8987B637-E4BE-C644-9C8D-B0937A1B7192}" destId="{ADA5264C-654D-6F4F-A0B2-C7BA130DC427}" srcOrd="1" destOrd="0" presId="urn:microsoft.com/office/officeart/2005/8/layout/radial4"/>
    <dgm:cxn modelId="{B1F35D22-9299-F24A-92F2-6D8C904015C0}" type="presParOf" srcId="{8987B637-E4BE-C644-9C8D-B0937A1B7192}" destId="{D0F4F3BB-2CBC-144A-9289-B11D4929ECA9}" srcOrd="2" destOrd="0" presId="urn:microsoft.com/office/officeart/2005/8/layout/radial4"/>
    <dgm:cxn modelId="{A71E3D4A-2F1B-4C4C-99A8-D87F86C05208}" type="presParOf" srcId="{8987B637-E4BE-C644-9C8D-B0937A1B7192}" destId="{34DA415E-3EA4-7641-8274-2DF448AA53F3}" srcOrd="3" destOrd="0" presId="urn:microsoft.com/office/officeart/2005/8/layout/radial4"/>
    <dgm:cxn modelId="{8EDDD210-0D02-C84F-83C2-C73F4DAFADD2}" type="presParOf" srcId="{8987B637-E4BE-C644-9C8D-B0937A1B7192}" destId="{39FDD7A2-6B0C-C741-BB69-9A3954C05280}" srcOrd="4" destOrd="0" presId="urn:microsoft.com/office/officeart/2005/8/layout/radial4"/>
    <dgm:cxn modelId="{33627BFE-157A-7146-8BFF-B2AD8B34DD53}" type="presParOf" srcId="{8987B637-E4BE-C644-9C8D-B0937A1B7192}" destId="{034B25B7-B721-D24F-A83C-95F6244ED131}" srcOrd="5" destOrd="0" presId="urn:microsoft.com/office/officeart/2005/8/layout/radial4"/>
    <dgm:cxn modelId="{8BD10E03-FA78-A54F-BE4D-CE624D872B7F}" type="presParOf" srcId="{8987B637-E4BE-C644-9C8D-B0937A1B7192}" destId="{95D8328C-2A40-F749-BD9E-DBB1B640D8E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729DD4-2499-DB4E-8331-3C45B94D0312}"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9794D767-99F9-1B4A-8A95-CF437A0326A2}">
      <dgm:prSet phldrT="[Text]" custT="1"/>
      <dgm:spPr/>
      <dgm:t>
        <a:bodyPr/>
        <a:lstStyle/>
        <a:p>
          <a:pPr>
            <a:buFont typeface="Wingdings" charset="2"/>
            <a:buChar char="ü"/>
          </a:pPr>
          <a:r>
            <a:rPr lang="en-US" sz="2000">
              <a:latin typeface="Hind Vadodara" panose="020B0604020202020204" charset="0"/>
              <a:cs typeface="Hind Vadodara" panose="020B0604020202020204" charset="0"/>
            </a:rPr>
            <a:t>Do Tier 2 interventions use the language of Tier 1 supports?</a:t>
          </a:r>
        </a:p>
      </dgm:t>
    </dgm:pt>
    <dgm:pt modelId="{568A7D5E-3D7B-0C4D-B183-C7AC0DC7971C}" type="parTrans" cxnId="{C65420EA-DBBB-C241-9986-557FDBD87C46}">
      <dgm:prSet/>
      <dgm:spPr/>
      <dgm:t>
        <a:bodyPr/>
        <a:lstStyle/>
        <a:p>
          <a:endParaRPr lang="en-US">
            <a:latin typeface="Hind Vadodara" panose="020B0604020202020204" charset="0"/>
            <a:cs typeface="Hind Vadodara" panose="020B0604020202020204" charset="0"/>
          </a:endParaRPr>
        </a:p>
      </dgm:t>
    </dgm:pt>
    <dgm:pt modelId="{B4E06B0B-B36C-B24A-B203-DC228A0A1391}" type="sibTrans" cxnId="{C65420EA-DBBB-C241-9986-557FDBD87C46}">
      <dgm:prSet/>
      <dgm:spPr/>
      <dgm:t>
        <a:bodyPr/>
        <a:lstStyle/>
        <a:p>
          <a:endParaRPr lang="en-US">
            <a:latin typeface="Hind Vadodara" panose="020B0604020202020204" charset="0"/>
            <a:cs typeface="Hind Vadodara" panose="020B0604020202020204" charset="0"/>
          </a:endParaRPr>
        </a:p>
      </dgm:t>
    </dgm:pt>
    <dgm:pt modelId="{F834610C-19F7-C04E-9BCD-C609AD1913A7}">
      <dgm:prSet custT="1"/>
      <dgm:spPr/>
      <dgm:t>
        <a:bodyPr/>
        <a:lstStyle/>
        <a:p>
          <a:pPr>
            <a:buFont typeface="Wingdings" charset="2"/>
            <a:buChar char="ü"/>
          </a:pPr>
          <a:r>
            <a:rPr lang="en-US" sz="1900" dirty="0">
              <a:latin typeface="Hind Vadodara" panose="020B0604020202020204" charset="0"/>
              <a:cs typeface="Hind Vadodara" panose="020B0604020202020204" charset="0"/>
            </a:rPr>
            <a:t>Can materials for Tier 2 interventions align with Tier 1 supports?</a:t>
          </a:r>
        </a:p>
      </dgm:t>
    </dgm:pt>
    <dgm:pt modelId="{3D6759DA-FAE8-D549-BE6C-43CBEBB33CFD}" type="parTrans" cxnId="{9C7789FA-009F-EB40-BD16-4B61DB6BEEB2}">
      <dgm:prSet/>
      <dgm:spPr/>
      <dgm:t>
        <a:bodyPr/>
        <a:lstStyle/>
        <a:p>
          <a:endParaRPr lang="en-US">
            <a:latin typeface="Hind Vadodara" panose="020B0604020202020204" charset="0"/>
            <a:cs typeface="Hind Vadodara" panose="020B0604020202020204" charset="0"/>
          </a:endParaRPr>
        </a:p>
      </dgm:t>
    </dgm:pt>
    <dgm:pt modelId="{F227CF9A-D055-8043-89A4-4597D72DDF59}" type="sibTrans" cxnId="{9C7789FA-009F-EB40-BD16-4B61DB6BEEB2}">
      <dgm:prSet/>
      <dgm:spPr/>
      <dgm:t>
        <a:bodyPr/>
        <a:lstStyle/>
        <a:p>
          <a:endParaRPr lang="en-US">
            <a:latin typeface="Hind Vadodara" panose="020B0604020202020204" charset="0"/>
            <a:cs typeface="Hind Vadodara" panose="020B0604020202020204" charset="0"/>
          </a:endParaRPr>
        </a:p>
      </dgm:t>
    </dgm:pt>
    <dgm:pt modelId="{2F25B172-1FDB-B343-ACD1-03EE13377094}">
      <dgm:prSet custT="1"/>
      <dgm:spPr/>
      <dgm:t>
        <a:bodyPr/>
        <a:lstStyle/>
        <a:p>
          <a:pPr>
            <a:buFont typeface="Wingdings" charset="2"/>
            <a:buChar char="ü"/>
          </a:pPr>
          <a:r>
            <a:rPr lang="en-US" sz="2000">
              <a:latin typeface="Hind Vadodara" panose="020B0604020202020204" charset="0"/>
              <a:cs typeface="Hind Vadodara" panose="020B0604020202020204" charset="0"/>
            </a:rPr>
            <a:t>Can Tier 1 acknowledgment practices be included in Tier 2 interventions?</a:t>
          </a:r>
        </a:p>
      </dgm:t>
    </dgm:pt>
    <dgm:pt modelId="{BF5A0DDF-FB97-4F46-8B68-F31B27E26AB9}" type="parTrans" cxnId="{3BFDC762-85FE-C246-9F3E-A2DCACC86558}">
      <dgm:prSet/>
      <dgm:spPr/>
      <dgm:t>
        <a:bodyPr/>
        <a:lstStyle/>
        <a:p>
          <a:endParaRPr lang="en-US">
            <a:latin typeface="Hind Vadodara" panose="020B0604020202020204" charset="0"/>
            <a:cs typeface="Hind Vadodara" panose="020B0604020202020204" charset="0"/>
          </a:endParaRPr>
        </a:p>
      </dgm:t>
    </dgm:pt>
    <dgm:pt modelId="{76A1A5AF-A56A-3D4F-A625-4676FE83BF66}" type="sibTrans" cxnId="{3BFDC762-85FE-C246-9F3E-A2DCACC86558}">
      <dgm:prSet/>
      <dgm:spPr/>
      <dgm:t>
        <a:bodyPr/>
        <a:lstStyle/>
        <a:p>
          <a:endParaRPr lang="en-US">
            <a:latin typeface="Hind Vadodara" panose="020B0604020202020204" charset="0"/>
            <a:cs typeface="Hind Vadodara" panose="020B0604020202020204" charset="0"/>
          </a:endParaRPr>
        </a:p>
      </dgm:t>
    </dgm:pt>
    <dgm:pt modelId="{7ABAAC52-2CDD-894A-9EFF-6C190B742BAD}" type="pres">
      <dgm:prSet presAssocID="{0C729DD4-2499-DB4E-8331-3C45B94D0312}" presName="Name0" presStyleCnt="0">
        <dgm:presLayoutVars>
          <dgm:chMax val="7"/>
          <dgm:chPref val="7"/>
          <dgm:dir/>
        </dgm:presLayoutVars>
      </dgm:prSet>
      <dgm:spPr/>
    </dgm:pt>
    <dgm:pt modelId="{FF797A2E-A053-DD4E-811A-69EE6FE5CC8F}" type="pres">
      <dgm:prSet presAssocID="{0C729DD4-2499-DB4E-8331-3C45B94D0312}" presName="Name1" presStyleCnt="0"/>
      <dgm:spPr/>
    </dgm:pt>
    <dgm:pt modelId="{7E8F59E8-8F18-464D-B2AF-A5D191448EC1}" type="pres">
      <dgm:prSet presAssocID="{0C729DD4-2499-DB4E-8331-3C45B94D0312}" presName="cycle" presStyleCnt="0"/>
      <dgm:spPr/>
    </dgm:pt>
    <dgm:pt modelId="{85E722BB-E3E4-8847-A14D-588DC7C94233}" type="pres">
      <dgm:prSet presAssocID="{0C729DD4-2499-DB4E-8331-3C45B94D0312}" presName="srcNode" presStyleLbl="node1" presStyleIdx="0" presStyleCnt="3"/>
      <dgm:spPr/>
    </dgm:pt>
    <dgm:pt modelId="{772A91AD-4CD9-4B4B-85B8-B350CC571D98}" type="pres">
      <dgm:prSet presAssocID="{0C729DD4-2499-DB4E-8331-3C45B94D0312}" presName="conn" presStyleLbl="parChTrans1D2" presStyleIdx="0" presStyleCnt="1"/>
      <dgm:spPr/>
    </dgm:pt>
    <dgm:pt modelId="{E5ABF101-1320-0849-B2DB-3C28E0A8A12F}" type="pres">
      <dgm:prSet presAssocID="{0C729DD4-2499-DB4E-8331-3C45B94D0312}" presName="extraNode" presStyleLbl="node1" presStyleIdx="0" presStyleCnt="3"/>
      <dgm:spPr/>
    </dgm:pt>
    <dgm:pt modelId="{FFBD0164-FBBC-5140-A13E-A5490C0449A2}" type="pres">
      <dgm:prSet presAssocID="{0C729DD4-2499-DB4E-8331-3C45B94D0312}" presName="dstNode" presStyleLbl="node1" presStyleIdx="0" presStyleCnt="3"/>
      <dgm:spPr/>
    </dgm:pt>
    <dgm:pt modelId="{0DF4A1E1-6311-4E9D-B414-C49BAE772952}" type="pres">
      <dgm:prSet presAssocID="{9794D767-99F9-1B4A-8A95-CF437A0326A2}" presName="text_1" presStyleLbl="node1" presStyleIdx="0" presStyleCnt="3">
        <dgm:presLayoutVars>
          <dgm:bulletEnabled val="1"/>
        </dgm:presLayoutVars>
      </dgm:prSet>
      <dgm:spPr/>
    </dgm:pt>
    <dgm:pt modelId="{A6CCB2B5-83F8-49A8-9EA4-E0254A93A4A0}" type="pres">
      <dgm:prSet presAssocID="{9794D767-99F9-1B4A-8A95-CF437A0326A2}" presName="accent_1" presStyleCnt="0"/>
      <dgm:spPr/>
    </dgm:pt>
    <dgm:pt modelId="{1586EC8F-94B8-6C49-951C-5E11E39177A9}" type="pres">
      <dgm:prSet presAssocID="{9794D767-99F9-1B4A-8A95-CF437A0326A2}" presName="accentRepeatNode" presStyleLbl="solidFgAcc1" presStyleIdx="0" presStyleCnt="3"/>
      <dgm:spPr/>
    </dgm:pt>
    <dgm:pt modelId="{8C285E77-24F0-44AE-A627-B827ECD09475}" type="pres">
      <dgm:prSet presAssocID="{F834610C-19F7-C04E-9BCD-C609AD1913A7}" presName="text_2" presStyleLbl="node1" presStyleIdx="1" presStyleCnt="3">
        <dgm:presLayoutVars>
          <dgm:bulletEnabled val="1"/>
        </dgm:presLayoutVars>
      </dgm:prSet>
      <dgm:spPr/>
    </dgm:pt>
    <dgm:pt modelId="{4DF167FD-EF74-46D3-8EB4-EECAD12FDB46}" type="pres">
      <dgm:prSet presAssocID="{F834610C-19F7-C04E-9BCD-C609AD1913A7}" presName="accent_2" presStyleCnt="0"/>
      <dgm:spPr/>
    </dgm:pt>
    <dgm:pt modelId="{F189A9AE-2533-7144-B2AC-B416FFF65601}" type="pres">
      <dgm:prSet presAssocID="{F834610C-19F7-C04E-9BCD-C609AD1913A7}" presName="accentRepeatNode" presStyleLbl="solidFgAcc1" presStyleIdx="1" presStyleCnt="3"/>
      <dgm:spPr/>
    </dgm:pt>
    <dgm:pt modelId="{B9C809D0-ACBC-4574-9A2E-978C4BD71731}" type="pres">
      <dgm:prSet presAssocID="{2F25B172-1FDB-B343-ACD1-03EE13377094}" presName="text_3" presStyleLbl="node1" presStyleIdx="2" presStyleCnt="3">
        <dgm:presLayoutVars>
          <dgm:bulletEnabled val="1"/>
        </dgm:presLayoutVars>
      </dgm:prSet>
      <dgm:spPr/>
    </dgm:pt>
    <dgm:pt modelId="{FA5B79B8-7705-4DB6-894D-A8AA685703A6}" type="pres">
      <dgm:prSet presAssocID="{2F25B172-1FDB-B343-ACD1-03EE13377094}" presName="accent_3" presStyleCnt="0"/>
      <dgm:spPr/>
    </dgm:pt>
    <dgm:pt modelId="{7D735C4E-6448-8A43-B762-9753A39E95F4}" type="pres">
      <dgm:prSet presAssocID="{2F25B172-1FDB-B343-ACD1-03EE13377094}" presName="accentRepeatNode" presStyleLbl="solidFgAcc1" presStyleIdx="2" presStyleCnt="3"/>
      <dgm:spPr/>
    </dgm:pt>
  </dgm:ptLst>
  <dgm:cxnLst>
    <dgm:cxn modelId="{277ED424-DCB0-41D0-815E-AFE3EE9939BC}" type="presOf" srcId="{B4E06B0B-B36C-B24A-B203-DC228A0A1391}" destId="{772A91AD-4CD9-4B4B-85B8-B350CC571D98}" srcOrd="0" destOrd="0" presId="urn:microsoft.com/office/officeart/2008/layout/VerticalCurvedList"/>
    <dgm:cxn modelId="{81D50A60-6FDE-43B0-BBB6-83A25112D0D3}" type="presOf" srcId="{9794D767-99F9-1B4A-8A95-CF437A0326A2}" destId="{0DF4A1E1-6311-4E9D-B414-C49BAE772952}" srcOrd="0" destOrd="0" presId="urn:microsoft.com/office/officeart/2008/layout/VerticalCurvedList"/>
    <dgm:cxn modelId="{3BFDC762-85FE-C246-9F3E-A2DCACC86558}" srcId="{0C729DD4-2499-DB4E-8331-3C45B94D0312}" destId="{2F25B172-1FDB-B343-ACD1-03EE13377094}" srcOrd="2" destOrd="0" parTransId="{BF5A0DDF-FB97-4F46-8B68-F31B27E26AB9}" sibTransId="{76A1A5AF-A56A-3D4F-A625-4676FE83BF66}"/>
    <dgm:cxn modelId="{C594BC77-CFAE-46AA-9C04-BB0C921A9F96}" type="presOf" srcId="{2F25B172-1FDB-B343-ACD1-03EE13377094}" destId="{B9C809D0-ACBC-4574-9A2E-978C4BD71731}" srcOrd="0" destOrd="0" presId="urn:microsoft.com/office/officeart/2008/layout/VerticalCurvedList"/>
    <dgm:cxn modelId="{3B973491-193B-7F47-968C-CDDCB78FD050}" type="presOf" srcId="{0C729DD4-2499-DB4E-8331-3C45B94D0312}" destId="{7ABAAC52-2CDD-894A-9EFF-6C190B742BAD}" srcOrd="0" destOrd="0" presId="urn:microsoft.com/office/officeart/2008/layout/VerticalCurvedList"/>
    <dgm:cxn modelId="{026BBADA-4E90-400E-B2C4-4030E188EDE7}" type="presOf" srcId="{F834610C-19F7-C04E-9BCD-C609AD1913A7}" destId="{8C285E77-24F0-44AE-A627-B827ECD09475}" srcOrd="0" destOrd="0" presId="urn:microsoft.com/office/officeart/2008/layout/VerticalCurvedList"/>
    <dgm:cxn modelId="{C65420EA-DBBB-C241-9986-557FDBD87C46}" srcId="{0C729DD4-2499-DB4E-8331-3C45B94D0312}" destId="{9794D767-99F9-1B4A-8A95-CF437A0326A2}" srcOrd="0" destOrd="0" parTransId="{568A7D5E-3D7B-0C4D-B183-C7AC0DC7971C}" sibTransId="{B4E06B0B-B36C-B24A-B203-DC228A0A1391}"/>
    <dgm:cxn modelId="{9C7789FA-009F-EB40-BD16-4B61DB6BEEB2}" srcId="{0C729DD4-2499-DB4E-8331-3C45B94D0312}" destId="{F834610C-19F7-C04E-9BCD-C609AD1913A7}" srcOrd="1" destOrd="0" parTransId="{3D6759DA-FAE8-D549-BE6C-43CBEBB33CFD}" sibTransId="{F227CF9A-D055-8043-89A4-4597D72DDF59}"/>
    <dgm:cxn modelId="{1BC04A5C-0C91-E245-89DD-47E140204D3C}" type="presParOf" srcId="{7ABAAC52-2CDD-894A-9EFF-6C190B742BAD}" destId="{FF797A2E-A053-DD4E-811A-69EE6FE5CC8F}" srcOrd="0" destOrd="0" presId="urn:microsoft.com/office/officeart/2008/layout/VerticalCurvedList"/>
    <dgm:cxn modelId="{76B5D473-FE14-C340-9A7D-19C78B507E3C}" type="presParOf" srcId="{FF797A2E-A053-DD4E-811A-69EE6FE5CC8F}" destId="{7E8F59E8-8F18-464D-B2AF-A5D191448EC1}" srcOrd="0" destOrd="0" presId="urn:microsoft.com/office/officeart/2008/layout/VerticalCurvedList"/>
    <dgm:cxn modelId="{ECD01FA0-0971-7E40-BC93-EBC7C0D13B46}" type="presParOf" srcId="{7E8F59E8-8F18-464D-B2AF-A5D191448EC1}" destId="{85E722BB-E3E4-8847-A14D-588DC7C94233}" srcOrd="0" destOrd="0" presId="urn:microsoft.com/office/officeart/2008/layout/VerticalCurvedList"/>
    <dgm:cxn modelId="{F210D51B-9CAC-6445-A1CC-C161F7C5703D}" type="presParOf" srcId="{7E8F59E8-8F18-464D-B2AF-A5D191448EC1}" destId="{772A91AD-4CD9-4B4B-85B8-B350CC571D98}" srcOrd="1" destOrd="0" presId="urn:microsoft.com/office/officeart/2008/layout/VerticalCurvedList"/>
    <dgm:cxn modelId="{A46B9452-6EEF-524D-8F09-0C5EBB05DAFE}" type="presParOf" srcId="{7E8F59E8-8F18-464D-B2AF-A5D191448EC1}" destId="{E5ABF101-1320-0849-B2DB-3C28E0A8A12F}" srcOrd="2" destOrd="0" presId="urn:microsoft.com/office/officeart/2008/layout/VerticalCurvedList"/>
    <dgm:cxn modelId="{BE50D9E2-2297-C740-9A38-1495E051E29F}" type="presParOf" srcId="{7E8F59E8-8F18-464D-B2AF-A5D191448EC1}" destId="{FFBD0164-FBBC-5140-A13E-A5490C0449A2}" srcOrd="3" destOrd="0" presId="urn:microsoft.com/office/officeart/2008/layout/VerticalCurvedList"/>
    <dgm:cxn modelId="{ACADA765-B365-4F56-88EE-D4498D063CF5}" type="presParOf" srcId="{FF797A2E-A053-DD4E-811A-69EE6FE5CC8F}" destId="{0DF4A1E1-6311-4E9D-B414-C49BAE772952}" srcOrd="1" destOrd="0" presId="urn:microsoft.com/office/officeart/2008/layout/VerticalCurvedList"/>
    <dgm:cxn modelId="{C1BB9E85-993A-478E-A9C4-36BE15626279}" type="presParOf" srcId="{FF797A2E-A053-DD4E-811A-69EE6FE5CC8F}" destId="{A6CCB2B5-83F8-49A8-9EA4-E0254A93A4A0}" srcOrd="2" destOrd="0" presId="urn:microsoft.com/office/officeart/2008/layout/VerticalCurvedList"/>
    <dgm:cxn modelId="{C86B7554-85DF-4095-ADA9-2F2B37866B4A}" type="presParOf" srcId="{A6CCB2B5-83F8-49A8-9EA4-E0254A93A4A0}" destId="{1586EC8F-94B8-6C49-951C-5E11E39177A9}" srcOrd="0" destOrd="0" presId="urn:microsoft.com/office/officeart/2008/layout/VerticalCurvedList"/>
    <dgm:cxn modelId="{14994330-60D7-40D1-B272-F742985577A1}" type="presParOf" srcId="{FF797A2E-A053-DD4E-811A-69EE6FE5CC8F}" destId="{8C285E77-24F0-44AE-A627-B827ECD09475}" srcOrd="3" destOrd="0" presId="urn:microsoft.com/office/officeart/2008/layout/VerticalCurvedList"/>
    <dgm:cxn modelId="{8B2D480C-8931-479A-BB62-818806948E5E}" type="presParOf" srcId="{FF797A2E-A053-DD4E-811A-69EE6FE5CC8F}" destId="{4DF167FD-EF74-46D3-8EB4-EECAD12FDB46}" srcOrd="4" destOrd="0" presId="urn:microsoft.com/office/officeart/2008/layout/VerticalCurvedList"/>
    <dgm:cxn modelId="{EB04D6A9-30F2-4C90-9836-8D6AB032B8D7}" type="presParOf" srcId="{4DF167FD-EF74-46D3-8EB4-EECAD12FDB46}" destId="{F189A9AE-2533-7144-B2AC-B416FFF65601}" srcOrd="0" destOrd="0" presId="urn:microsoft.com/office/officeart/2008/layout/VerticalCurvedList"/>
    <dgm:cxn modelId="{3CBA75AB-C0E2-48B4-B750-7094D4464EF8}" type="presParOf" srcId="{FF797A2E-A053-DD4E-811A-69EE6FE5CC8F}" destId="{B9C809D0-ACBC-4574-9A2E-978C4BD71731}" srcOrd="5" destOrd="0" presId="urn:microsoft.com/office/officeart/2008/layout/VerticalCurvedList"/>
    <dgm:cxn modelId="{44B7B522-5077-4302-9A44-751251177D73}" type="presParOf" srcId="{FF797A2E-A053-DD4E-811A-69EE6FE5CC8F}" destId="{FA5B79B8-7705-4DB6-894D-A8AA685703A6}" srcOrd="6" destOrd="0" presId="urn:microsoft.com/office/officeart/2008/layout/VerticalCurvedList"/>
    <dgm:cxn modelId="{DD8AC352-F5B0-4B1E-8E7F-9AD888386D93}" type="presParOf" srcId="{FA5B79B8-7705-4DB6-894D-A8AA685703A6}" destId="{7D735C4E-6448-8A43-B762-9753A39E95F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C729DD4-2499-DB4E-8331-3C45B94D0312}"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0F56F85E-7D70-284D-8F1B-FE3A77421C65}">
      <dgm:prSet/>
      <dgm:spPr/>
      <dgm:t>
        <a:bodyPr/>
        <a:lstStyle/>
        <a:p>
          <a:r>
            <a:rPr lang="en-US"/>
            <a:t>How will staff model appropriate behavior?</a:t>
          </a:r>
          <a:endParaRPr lang="en-US" dirty="0"/>
        </a:p>
      </dgm:t>
    </dgm:pt>
    <dgm:pt modelId="{EBD681F3-136F-2D4C-999B-375920FD7E38}" type="parTrans" cxnId="{FF73C5A8-6B47-CB42-9914-17D51F321A7A}">
      <dgm:prSet/>
      <dgm:spPr/>
      <dgm:t>
        <a:bodyPr/>
        <a:lstStyle/>
        <a:p>
          <a:endParaRPr lang="en-US"/>
        </a:p>
      </dgm:t>
    </dgm:pt>
    <dgm:pt modelId="{DB7DAB62-2EF3-3644-BD9D-85405A8972AA}" type="sibTrans" cxnId="{FF73C5A8-6B47-CB42-9914-17D51F321A7A}">
      <dgm:prSet/>
      <dgm:spPr/>
      <dgm:t>
        <a:bodyPr/>
        <a:lstStyle/>
        <a:p>
          <a:endParaRPr lang="en-US"/>
        </a:p>
      </dgm:t>
    </dgm:pt>
    <dgm:pt modelId="{45595D02-A525-EE45-9188-76C7FF298376}">
      <dgm:prSet/>
      <dgm:spPr/>
      <dgm:t>
        <a:bodyPr/>
        <a:lstStyle/>
        <a:p>
          <a:r>
            <a:rPr lang="en-US"/>
            <a:t>How will the environment be organized so that students get regular opportunities for skill practice and feedback?</a:t>
          </a:r>
          <a:endParaRPr lang="en-US" dirty="0"/>
        </a:p>
      </dgm:t>
    </dgm:pt>
    <dgm:pt modelId="{8FA0FF5C-C399-7646-936D-8D60A2C27914}" type="parTrans" cxnId="{4EF7ABD8-B713-E94D-BC06-9AFB199E1202}">
      <dgm:prSet/>
      <dgm:spPr/>
      <dgm:t>
        <a:bodyPr/>
        <a:lstStyle/>
        <a:p>
          <a:endParaRPr lang="en-US"/>
        </a:p>
      </dgm:t>
    </dgm:pt>
    <dgm:pt modelId="{5FCEF80E-C8A0-374D-A515-0B389DBC7D92}" type="sibTrans" cxnId="{4EF7ABD8-B713-E94D-BC06-9AFB199E1202}">
      <dgm:prSet/>
      <dgm:spPr/>
      <dgm:t>
        <a:bodyPr/>
        <a:lstStyle/>
        <a:p>
          <a:endParaRPr lang="en-US"/>
        </a:p>
      </dgm:t>
    </dgm:pt>
    <dgm:pt modelId="{FD0CFDFE-0578-A744-AE6F-CEC6614257A3}">
      <dgm:prSet/>
      <dgm:spPr/>
      <dgm:t>
        <a:bodyPr/>
        <a:lstStyle/>
        <a:p>
          <a:r>
            <a:rPr lang="en-US"/>
            <a:t>How will staff be trained to do these activities?</a:t>
          </a:r>
          <a:endParaRPr lang="en-US" dirty="0"/>
        </a:p>
      </dgm:t>
    </dgm:pt>
    <dgm:pt modelId="{DC41BC5A-1C64-BD45-8780-44422599F7EB}" type="parTrans" cxnId="{4EE9C372-331F-2A4D-A11E-49E53A4907CB}">
      <dgm:prSet/>
      <dgm:spPr/>
      <dgm:t>
        <a:bodyPr/>
        <a:lstStyle/>
        <a:p>
          <a:endParaRPr lang="en-US"/>
        </a:p>
      </dgm:t>
    </dgm:pt>
    <dgm:pt modelId="{50987780-8244-C045-B438-BFCCA6FBCC0A}" type="sibTrans" cxnId="{4EE9C372-331F-2A4D-A11E-49E53A4907CB}">
      <dgm:prSet/>
      <dgm:spPr/>
      <dgm:t>
        <a:bodyPr/>
        <a:lstStyle/>
        <a:p>
          <a:endParaRPr lang="en-US"/>
        </a:p>
      </dgm:t>
    </dgm:pt>
    <dgm:pt modelId="{7ABAAC52-2CDD-894A-9EFF-6C190B742BAD}" type="pres">
      <dgm:prSet presAssocID="{0C729DD4-2499-DB4E-8331-3C45B94D0312}" presName="Name0" presStyleCnt="0">
        <dgm:presLayoutVars>
          <dgm:chMax val="7"/>
          <dgm:chPref val="7"/>
          <dgm:dir/>
        </dgm:presLayoutVars>
      </dgm:prSet>
      <dgm:spPr/>
    </dgm:pt>
    <dgm:pt modelId="{FF797A2E-A053-DD4E-811A-69EE6FE5CC8F}" type="pres">
      <dgm:prSet presAssocID="{0C729DD4-2499-DB4E-8331-3C45B94D0312}" presName="Name1" presStyleCnt="0"/>
      <dgm:spPr/>
    </dgm:pt>
    <dgm:pt modelId="{7E8F59E8-8F18-464D-B2AF-A5D191448EC1}" type="pres">
      <dgm:prSet presAssocID="{0C729DD4-2499-DB4E-8331-3C45B94D0312}" presName="cycle" presStyleCnt="0"/>
      <dgm:spPr/>
    </dgm:pt>
    <dgm:pt modelId="{85E722BB-E3E4-8847-A14D-588DC7C94233}" type="pres">
      <dgm:prSet presAssocID="{0C729DD4-2499-DB4E-8331-3C45B94D0312}" presName="srcNode" presStyleLbl="node1" presStyleIdx="0" presStyleCnt="3"/>
      <dgm:spPr/>
    </dgm:pt>
    <dgm:pt modelId="{772A91AD-4CD9-4B4B-85B8-B350CC571D98}" type="pres">
      <dgm:prSet presAssocID="{0C729DD4-2499-DB4E-8331-3C45B94D0312}" presName="conn" presStyleLbl="parChTrans1D2" presStyleIdx="0" presStyleCnt="1"/>
      <dgm:spPr/>
    </dgm:pt>
    <dgm:pt modelId="{E5ABF101-1320-0849-B2DB-3C28E0A8A12F}" type="pres">
      <dgm:prSet presAssocID="{0C729DD4-2499-DB4E-8331-3C45B94D0312}" presName="extraNode" presStyleLbl="node1" presStyleIdx="0" presStyleCnt="3"/>
      <dgm:spPr/>
    </dgm:pt>
    <dgm:pt modelId="{FFBD0164-FBBC-5140-A13E-A5490C0449A2}" type="pres">
      <dgm:prSet presAssocID="{0C729DD4-2499-DB4E-8331-3C45B94D0312}" presName="dstNode" presStyleLbl="node1" presStyleIdx="0" presStyleCnt="3"/>
      <dgm:spPr/>
    </dgm:pt>
    <dgm:pt modelId="{4397ECB0-EC55-8645-9EBD-C2400169B7B8}" type="pres">
      <dgm:prSet presAssocID="{0F56F85E-7D70-284D-8F1B-FE3A77421C65}" presName="text_1" presStyleLbl="node1" presStyleIdx="0" presStyleCnt="3">
        <dgm:presLayoutVars>
          <dgm:bulletEnabled val="1"/>
        </dgm:presLayoutVars>
      </dgm:prSet>
      <dgm:spPr/>
    </dgm:pt>
    <dgm:pt modelId="{B606AB5A-99FA-7A42-AA19-8F7788FB345F}" type="pres">
      <dgm:prSet presAssocID="{0F56F85E-7D70-284D-8F1B-FE3A77421C65}" presName="accent_1" presStyleCnt="0"/>
      <dgm:spPr/>
    </dgm:pt>
    <dgm:pt modelId="{A205FA8E-A2FB-9245-8350-3D05E1D0C280}" type="pres">
      <dgm:prSet presAssocID="{0F56F85E-7D70-284D-8F1B-FE3A77421C65}" presName="accentRepeatNode" presStyleLbl="solidFgAcc1" presStyleIdx="0" presStyleCnt="3"/>
      <dgm:spPr/>
    </dgm:pt>
    <dgm:pt modelId="{3AE85412-8933-BB47-B498-234B71D224CA}" type="pres">
      <dgm:prSet presAssocID="{45595D02-A525-EE45-9188-76C7FF298376}" presName="text_2" presStyleLbl="node1" presStyleIdx="1" presStyleCnt="3">
        <dgm:presLayoutVars>
          <dgm:bulletEnabled val="1"/>
        </dgm:presLayoutVars>
      </dgm:prSet>
      <dgm:spPr/>
    </dgm:pt>
    <dgm:pt modelId="{964F0392-E589-4E4A-8A08-92E41845547F}" type="pres">
      <dgm:prSet presAssocID="{45595D02-A525-EE45-9188-76C7FF298376}" presName="accent_2" presStyleCnt="0"/>
      <dgm:spPr/>
    </dgm:pt>
    <dgm:pt modelId="{05B183C6-05CB-D742-8C6B-A286A5A31B2D}" type="pres">
      <dgm:prSet presAssocID="{45595D02-A525-EE45-9188-76C7FF298376}" presName="accentRepeatNode" presStyleLbl="solidFgAcc1" presStyleIdx="1" presStyleCnt="3"/>
      <dgm:spPr/>
    </dgm:pt>
    <dgm:pt modelId="{BDD9B970-EEE1-5743-8330-FBDD26A1271D}" type="pres">
      <dgm:prSet presAssocID="{FD0CFDFE-0578-A744-AE6F-CEC6614257A3}" presName="text_3" presStyleLbl="node1" presStyleIdx="2" presStyleCnt="3">
        <dgm:presLayoutVars>
          <dgm:bulletEnabled val="1"/>
        </dgm:presLayoutVars>
      </dgm:prSet>
      <dgm:spPr/>
    </dgm:pt>
    <dgm:pt modelId="{F81EC2DC-0E2D-7741-AEB3-91A8A3D523C8}" type="pres">
      <dgm:prSet presAssocID="{FD0CFDFE-0578-A744-AE6F-CEC6614257A3}" presName="accent_3" presStyleCnt="0"/>
      <dgm:spPr/>
    </dgm:pt>
    <dgm:pt modelId="{AD13DAEA-2E8F-8540-9B66-FDB75F8D1D34}" type="pres">
      <dgm:prSet presAssocID="{FD0CFDFE-0578-A744-AE6F-CEC6614257A3}" presName="accentRepeatNode" presStyleLbl="solidFgAcc1" presStyleIdx="2" presStyleCnt="3"/>
      <dgm:spPr/>
    </dgm:pt>
  </dgm:ptLst>
  <dgm:cxnLst>
    <dgm:cxn modelId="{2EF8B00E-1E98-FE41-8378-C026CB96EA96}" type="presOf" srcId="{0F56F85E-7D70-284D-8F1B-FE3A77421C65}" destId="{4397ECB0-EC55-8645-9EBD-C2400169B7B8}" srcOrd="0" destOrd="0" presId="urn:microsoft.com/office/officeart/2008/layout/VerticalCurvedList"/>
    <dgm:cxn modelId="{08217C39-69BA-A045-88F5-8BEE27C84121}" type="presOf" srcId="{FD0CFDFE-0578-A744-AE6F-CEC6614257A3}" destId="{BDD9B970-EEE1-5743-8330-FBDD26A1271D}" srcOrd="0" destOrd="0" presId="urn:microsoft.com/office/officeart/2008/layout/VerticalCurvedList"/>
    <dgm:cxn modelId="{4EE9C372-331F-2A4D-A11E-49E53A4907CB}" srcId="{0C729DD4-2499-DB4E-8331-3C45B94D0312}" destId="{FD0CFDFE-0578-A744-AE6F-CEC6614257A3}" srcOrd="2" destOrd="0" parTransId="{DC41BC5A-1C64-BD45-8780-44422599F7EB}" sibTransId="{50987780-8244-C045-B438-BFCCA6FBCC0A}"/>
    <dgm:cxn modelId="{FB581F8D-82F2-EB49-AF63-89A90934363C}" type="presOf" srcId="{DB7DAB62-2EF3-3644-BD9D-85405A8972AA}" destId="{772A91AD-4CD9-4B4B-85B8-B350CC571D98}" srcOrd="0" destOrd="0" presId="urn:microsoft.com/office/officeart/2008/layout/VerticalCurvedList"/>
    <dgm:cxn modelId="{3B973491-193B-7F47-968C-CDDCB78FD050}" type="presOf" srcId="{0C729DD4-2499-DB4E-8331-3C45B94D0312}" destId="{7ABAAC52-2CDD-894A-9EFF-6C190B742BAD}" srcOrd="0" destOrd="0" presId="urn:microsoft.com/office/officeart/2008/layout/VerticalCurvedList"/>
    <dgm:cxn modelId="{FF73C5A8-6B47-CB42-9914-17D51F321A7A}" srcId="{0C729DD4-2499-DB4E-8331-3C45B94D0312}" destId="{0F56F85E-7D70-284D-8F1B-FE3A77421C65}" srcOrd="0" destOrd="0" parTransId="{EBD681F3-136F-2D4C-999B-375920FD7E38}" sibTransId="{DB7DAB62-2EF3-3644-BD9D-85405A8972AA}"/>
    <dgm:cxn modelId="{C1B06AAE-0B3E-C849-B308-8C01643515B3}" type="presOf" srcId="{45595D02-A525-EE45-9188-76C7FF298376}" destId="{3AE85412-8933-BB47-B498-234B71D224CA}" srcOrd="0" destOrd="0" presId="urn:microsoft.com/office/officeart/2008/layout/VerticalCurvedList"/>
    <dgm:cxn modelId="{4EF7ABD8-B713-E94D-BC06-9AFB199E1202}" srcId="{0C729DD4-2499-DB4E-8331-3C45B94D0312}" destId="{45595D02-A525-EE45-9188-76C7FF298376}" srcOrd="1" destOrd="0" parTransId="{8FA0FF5C-C399-7646-936D-8D60A2C27914}" sibTransId="{5FCEF80E-C8A0-374D-A515-0B389DBC7D92}"/>
    <dgm:cxn modelId="{1BC04A5C-0C91-E245-89DD-47E140204D3C}" type="presParOf" srcId="{7ABAAC52-2CDD-894A-9EFF-6C190B742BAD}" destId="{FF797A2E-A053-DD4E-811A-69EE6FE5CC8F}" srcOrd="0" destOrd="0" presId="urn:microsoft.com/office/officeart/2008/layout/VerticalCurvedList"/>
    <dgm:cxn modelId="{76B5D473-FE14-C340-9A7D-19C78B507E3C}" type="presParOf" srcId="{FF797A2E-A053-DD4E-811A-69EE6FE5CC8F}" destId="{7E8F59E8-8F18-464D-B2AF-A5D191448EC1}" srcOrd="0" destOrd="0" presId="urn:microsoft.com/office/officeart/2008/layout/VerticalCurvedList"/>
    <dgm:cxn modelId="{ECD01FA0-0971-7E40-BC93-EBC7C0D13B46}" type="presParOf" srcId="{7E8F59E8-8F18-464D-B2AF-A5D191448EC1}" destId="{85E722BB-E3E4-8847-A14D-588DC7C94233}" srcOrd="0" destOrd="0" presId="urn:microsoft.com/office/officeart/2008/layout/VerticalCurvedList"/>
    <dgm:cxn modelId="{F210D51B-9CAC-6445-A1CC-C161F7C5703D}" type="presParOf" srcId="{7E8F59E8-8F18-464D-B2AF-A5D191448EC1}" destId="{772A91AD-4CD9-4B4B-85B8-B350CC571D98}" srcOrd="1" destOrd="0" presId="urn:microsoft.com/office/officeart/2008/layout/VerticalCurvedList"/>
    <dgm:cxn modelId="{A46B9452-6EEF-524D-8F09-0C5EBB05DAFE}" type="presParOf" srcId="{7E8F59E8-8F18-464D-B2AF-A5D191448EC1}" destId="{E5ABF101-1320-0849-B2DB-3C28E0A8A12F}" srcOrd="2" destOrd="0" presId="urn:microsoft.com/office/officeart/2008/layout/VerticalCurvedList"/>
    <dgm:cxn modelId="{BE50D9E2-2297-C740-9A38-1495E051E29F}" type="presParOf" srcId="{7E8F59E8-8F18-464D-B2AF-A5D191448EC1}" destId="{FFBD0164-FBBC-5140-A13E-A5490C0449A2}" srcOrd="3" destOrd="0" presId="urn:microsoft.com/office/officeart/2008/layout/VerticalCurvedList"/>
    <dgm:cxn modelId="{93EC91E4-ED06-864C-ACA2-06E8F670AC96}" type="presParOf" srcId="{FF797A2E-A053-DD4E-811A-69EE6FE5CC8F}" destId="{4397ECB0-EC55-8645-9EBD-C2400169B7B8}" srcOrd="1" destOrd="0" presId="urn:microsoft.com/office/officeart/2008/layout/VerticalCurvedList"/>
    <dgm:cxn modelId="{FB7984EF-F724-B145-8457-35498F972082}" type="presParOf" srcId="{FF797A2E-A053-DD4E-811A-69EE6FE5CC8F}" destId="{B606AB5A-99FA-7A42-AA19-8F7788FB345F}" srcOrd="2" destOrd="0" presId="urn:microsoft.com/office/officeart/2008/layout/VerticalCurvedList"/>
    <dgm:cxn modelId="{07748132-CE8A-6B4E-BB18-DA66F9638C09}" type="presParOf" srcId="{B606AB5A-99FA-7A42-AA19-8F7788FB345F}" destId="{A205FA8E-A2FB-9245-8350-3D05E1D0C280}" srcOrd="0" destOrd="0" presId="urn:microsoft.com/office/officeart/2008/layout/VerticalCurvedList"/>
    <dgm:cxn modelId="{6EB1D7FF-6E2D-CE41-BFD1-06B18DEC9D0B}" type="presParOf" srcId="{FF797A2E-A053-DD4E-811A-69EE6FE5CC8F}" destId="{3AE85412-8933-BB47-B498-234B71D224CA}" srcOrd="3" destOrd="0" presId="urn:microsoft.com/office/officeart/2008/layout/VerticalCurvedList"/>
    <dgm:cxn modelId="{1FAF5C9F-FEA1-524B-B0AD-744E91DDDD4F}" type="presParOf" srcId="{FF797A2E-A053-DD4E-811A-69EE6FE5CC8F}" destId="{964F0392-E589-4E4A-8A08-92E41845547F}" srcOrd="4" destOrd="0" presId="urn:microsoft.com/office/officeart/2008/layout/VerticalCurvedList"/>
    <dgm:cxn modelId="{6E362CFE-6112-364C-BE24-F665642EBC83}" type="presParOf" srcId="{964F0392-E589-4E4A-8A08-92E41845547F}" destId="{05B183C6-05CB-D742-8C6B-A286A5A31B2D}" srcOrd="0" destOrd="0" presId="urn:microsoft.com/office/officeart/2008/layout/VerticalCurvedList"/>
    <dgm:cxn modelId="{0F7FD5F5-5683-934E-AEC7-3AD3A8F3A7FF}" type="presParOf" srcId="{FF797A2E-A053-DD4E-811A-69EE6FE5CC8F}" destId="{BDD9B970-EEE1-5743-8330-FBDD26A1271D}" srcOrd="5" destOrd="0" presId="urn:microsoft.com/office/officeart/2008/layout/VerticalCurvedList"/>
    <dgm:cxn modelId="{20124A7B-BBFF-AB4C-BBA2-F7D945B31FBF}" type="presParOf" srcId="{FF797A2E-A053-DD4E-811A-69EE6FE5CC8F}" destId="{F81EC2DC-0E2D-7741-AEB3-91A8A3D523C8}" srcOrd="6" destOrd="0" presId="urn:microsoft.com/office/officeart/2008/layout/VerticalCurvedList"/>
    <dgm:cxn modelId="{81A414A8-7735-104E-9616-33580969E4DD}" type="presParOf" srcId="{F81EC2DC-0E2D-7741-AEB3-91A8A3D523C8}" destId="{AD13DAEA-2E8F-8540-9B66-FDB75F8D1D3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C729DD4-2499-DB4E-8331-3C45B94D0312}"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0F56F85E-7D70-284D-8F1B-FE3A77421C65}">
      <dgm:prSet custT="1"/>
      <dgm:spPr/>
      <dgm:t>
        <a:bodyPr/>
        <a:lstStyle/>
        <a:p>
          <a:r>
            <a:rPr lang="en-US" sz="1800" dirty="0"/>
            <a:t>Do students check in and out at different places? Or the same place?</a:t>
          </a:r>
        </a:p>
      </dgm:t>
    </dgm:pt>
    <dgm:pt modelId="{EBD681F3-136F-2D4C-999B-375920FD7E38}" type="parTrans" cxnId="{FF73C5A8-6B47-CB42-9914-17D51F321A7A}">
      <dgm:prSet/>
      <dgm:spPr/>
      <dgm:t>
        <a:bodyPr/>
        <a:lstStyle/>
        <a:p>
          <a:endParaRPr lang="en-US" sz="2400"/>
        </a:p>
      </dgm:t>
    </dgm:pt>
    <dgm:pt modelId="{DB7DAB62-2EF3-3644-BD9D-85405A8972AA}" type="sibTrans" cxnId="{FF73C5A8-6B47-CB42-9914-17D51F321A7A}">
      <dgm:prSet/>
      <dgm:spPr/>
      <dgm:t>
        <a:bodyPr/>
        <a:lstStyle/>
        <a:p>
          <a:endParaRPr lang="en-US" sz="2400"/>
        </a:p>
      </dgm:t>
    </dgm:pt>
    <dgm:pt modelId="{45595D02-A525-EE45-9188-76C7FF298376}">
      <dgm:prSet custT="1"/>
      <dgm:spPr/>
      <dgm:t>
        <a:bodyPr/>
        <a:lstStyle/>
        <a:p>
          <a:r>
            <a:rPr lang="en-US" sz="1800" dirty="0"/>
            <a:t>Will students go to the coordinator or will the coordinator come to them?</a:t>
          </a:r>
        </a:p>
      </dgm:t>
    </dgm:pt>
    <dgm:pt modelId="{8FA0FF5C-C399-7646-936D-8D60A2C27914}" type="parTrans" cxnId="{4EF7ABD8-B713-E94D-BC06-9AFB199E1202}">
      <dgm:prSet/>
      <dgm:spPr/>
      <dgm:t>
        <a:bodyPr/>
        <a:lstStyle/>
        <a:p>
          <a:endParaRPr lang="en-US" sz="2400"/>
        </a:p>
      </dgm:t>
    </dgm:pt>
    <dgm:pt modelId="{5FCEF80E-C8A0-374D-A515-0B389DBC7D92}" type="sibTrans" cxnId="{4EF7ABD8-B713-E94D-BC06-9AFB199E1202}">
      <dgm:prSet/>
      <dgm:spPr/>
      <dgm:t>
        <a:bodyPr/>
        <a:lstStyle/>
        <a:p>
          <a:endParaRPr lang="en-US" sz="2400"/>
        </a:p>
      </dgm:t>
    </dgm:pt>
    <dgm:pt modelId="{FD0CFDFE-0578-A744-AE6F-CEC6614257A3}">
      <dgm:prSet custT="1"/>
      <dgm:spPr/>
      <dgm:t>
        <a:bodyPr/>
        <a:lstStyle/>
        <a:p>
          <a:r>
            <a:rPr lang="en-US" sz="1800" dirty="0"/>
            <a:t>Where will students check in in the morning and check out in the afternoon? (consider accessibility)</a:t>
          </a:r>
        </a:p>
      </dgm:t>
    </dgm:pt>
    <dgm:pt modelId="{DC41BC5A-1C64-BD45-8780-44422599F7EB}" type="parTrans" cxnId="{4EE9C372-331F-2A4D-A11E-49E53A4907CB}">
      <dgm:prSet/>
      <dgm:spPr/>
      <dgm:t>
        <a:bodyPr/>
        <a:lstStyle/>
        <a:p>
          <a:endParaRPr lang="en-US" sz="2400"/>
        </a:p>
      </dgm:t>
    </dgm:pt>
    <dgm:pt modelId="{50987780-8244-C045-B438-BFCCA6FBCC0A}" type="sibTrans" cxnId="{4EE9C372-331F-2A4D-A11E-49E53A4907CB}">
      <dgm:prSet/>
      <dgm:spPr/>
      <dgm:t>
        <a:bodyPr/>
        <a:lstStyle/>
        <a:p>
          <a:endParaRPr lang="en-US" sz="2400"/>
        </a:p>
      </dgm:t>
    </dgm:pt>
    <dgm:pt modelId="{CE13E261-4B35-1F48-A606-E00EE893EFEF}">
      <dgm:prSet custT="1"/>
      <dgm:spPr/>
      <dgm:t>
        <a:bodyPr/>
        <a:lstStyle/>
        <a:p>
          <a:pPr rtl="0"/>
          <a:r>
            <a:rPr lang="en-US" sz="1800" dirty="0"/>
            <a:t>Do students need to come early and leave their last class early?</a:t>
          </a:r>
        </a:p>
      </dgm:t>
    </dgm:pt>
    <dgm:pt modelId="{F0E317F3-43C7-4945-9F1C-5B12A45D4006}" type="parTrans" cxnId="{F29A603A-BFE5-2445-BE34-1717A840087D}">
      <dgm:prSet/>
      <dgm:spPr/>
      <dgm:t>
        <a:bodyPr/>
        <a:lstStyle/>
        <a:p>
          <a:endParaRPr lang="en-US" sz="2400"/>
        </a:p>
      </dgm:t>
    </dgm:pt>
    <dgm:pt modelId="{9D085467-A0E4-0C40-85EA-9EEA95625DE6}" type="sibTrans" cxnId="{F29A603A-BFE5-2445-BE34-1717A840087D}">
      <dgm:prSet/>
      <dgm:spPr/>
      <dgm:t>
        <a:bodyPr/>
        <a:lstStyle/>
        <a:p>
          <a:endParaRPr lang="en-US" sz="2400"/>
        </a:p>
      </dgm:t>
    </dgm:pt>
    <dgm:pt modelId="{219D2A26-E73F-B04E-967F-1726F56C0C09}">
      <dgm:prSet custT="1"/>
      <dgm:spPr/>
      <dgm:t>
        <a:bodyPr/>
        <a:lstStyle/>
        <a:p>
          <a:pPr rtl="0"/>
          <a:r>
            <a:rPr lang="en-US" sz="1800" dirty="0"/>
            <a:t>Where do we need feedback from staff?</a:t>
          </a:r>
        </a:p>
      </dgm:t>
    </dgm:pt>
    <dgm:pt modelId="{93908847-BE1F-4244-B643-D4BEDE2C1F94}" type="parTrans" cxnId="{8522F986-C268-4742-BCBD-96D11B13F138}">
      <dgm:prSet/>
      <dgm:spPr/>
      <dgm:t>
        <a:bodyPr/>
        <a:lstStyle/>
        <a:p>
          <a:endParaRPr lang="en-US" sz="2400"/>
        </a:p>
      </dgm:t>
    </dgm:pt>
    <dgm:pt modelId="{668A7BC0-BF92-424E-AD3A-A83038AECD97}" type="sibTrans" cxnId="{8522F986-C268-4742-BCBD-96D11B13F138}">
      <dgm:prSet/>
      <dgm:spPr/>
      <dgm:t>
        <a:bodyPr/>
        <a:lstStyle/>
        <a:p>
          <a:endParaRPr lang="en-US" sz="2400"/>
        </a:p>
      </dgm:t>
    </dgm:pt>
    <dgm:pt modelId="{7ABAAC52-2CDD-894A-9EFF-6C190B742BAD}" type="pres">
      <dgm:prSet presAssocID="{0C729DD4-2499-DB4E-8331-3C45B94D0312}" presName="Name0" presStyleCnt="0">
        <dgm:presLayoutVars>
          <dgm:chMax val="7"/>
          <dgm:chPref val="7"/>
          <dgm:dir/>
        </dgm:presLayoutVars>
      </dgm:prSet>
      <dgm:spPr/>
    </dgm:pt>
    <dgm:pt modelId="{FF797A2E-A053-DD4E-811A-69EE6FE5CC8F}" type="pres">
      <dgm:prSet presAssocID="{0C729DD4-2499-DB4E-8331-3C45B94D0312}" presName="Name1" presStyleCnt="0"/>
      <dgm:spPr/>
    </dgm:pt>
    <dgm:pt modelId="{7E8F59E8-8F18-464D-B2AF-A5D191448EC1}" type="pres">
      <dgm:prSet presAssocID="{0C729DD4-2499-DB4E-8331-3C45B94D0312}" presName="cycle" presStyleCnt="0"/>
      <dgm:spPr/>
    </dgm:pt>
    <dgm:pt modelId="{85E722BB-E3E4-8847-A14D-588DC7C94233}" type="pres">
      <dgm:prSet presAssocID="{0C729DD4-2499-DB4E-8331-3C45B94D0312}" presName="srcNode" presStyleLbl="node1" presStyleIdx="0" presStyleCnt="5"/>
      <dgm:spPr/>
    </dgm:pt>
    <dgm:pt modelId="{772A91AD-4CD9-4B4B-85B8-B350CC571D98}" type="pres">
      <dgm:prSet presAssocID="{0C729DD4-2499-DB4E-8331-3C45B94D0312}" presName="conn" presStyleLbl="parChTrans1D2" presStyleIdx="0" presStyleCnt="1"/>
      <dgm:spPr/>
    </dgm:pt>
    <dgm:pt modelId="{E5ABF101-1320-0849-B2DB-3C28E0A8A12F}" type="pres">
      <dgm:prSet presAssocID="{0C729DD4-2499-DB4E-8331-3C45B94D0312}" presName="extraNode" presStyleLbl="node1" presStyleIdx="0" presStyleCnt="5"/>
      <dgm:spPr/>
    </dgm:pt>
    <dgm:pt modelId="{FFBD0164-FBBC-5140-A13E-A5490C0449A2}" type="pres">
      <dgm:prSet presAssocID="{0C729DD4-2499-DB4E-8331-3C45B94D0312}" presName="dstNode" presStyleLbl="node1" presStyleIdx="0" presStyleCnt="5"/>
      <dgm:spPr/>
    </dgm:pt>
    <dgm:pt modelId="{4397ECB0-EC55-8645-9EBD-C2400169B7B8}" type="pres">
      <dgm:prSet presAssocID="{0F56F85E-7D70-284D-8F1B-FE3A77421C65}" presName="text_1" presStyleLbl="node1" presStyleIdx="0" presStyleCnt="5">
        <dgm:presLayoutVars>
          <dgm:bulletEnabled val="1"/>
        </dgm:presLayoutVars>
      </dgm:prSet>
      <dgm:spPr/>
    </dgm:pt>
    <dgm:pt modelId="{B606AB5A-99FA-7A42-AA19-8F7788FB345F}" type="pres">
      <dgm:prSet presAssocID="{0F56F85E-7D70-284D-8F1B-FE3A77421C65}" presName="accent_1" presStyleCnt="0"/>
      <dgm:spPr/>
    </dgm:pt>
    <dgm:pt modelId="{A205FA8E-A2FB-9245-8350-3D05E1D0C280}" type="pres">
      <dgm:prSet presAssocID="{0F56F85E-7D70-284D-8F1B-FE3A77421C65}" presName="accentRepeatNode" presStyleLbl="solidFgAcc1" presStyleIdx="0" presStyleCnt="5"/>
      <dgm:spPr/>
    </dgm:pt>
    <dgm:pt modelId="{3AE85412-8933-BB47-B498-234B71D224CA}" type="pres">
      <dgm:prSet presAssocID="{45595D02-A525-EE45-9188-76C7FF298376}" presName="text_2" presStyleLbl="node1" presStyleIdx="1" presStyleCnt="5">
        <dgm:presLayoutVars>
          <dgm:bulletEnabled val="1"/>
        </dgm:presLayoutVars>
      </dgm:prSet>
      <dgm:spPr/>
    </dgm:pt>
    <dgm:pt modelId="{964F0392-E589-4E4A-8A08-92E41845547F}" type="pres">
      <dgm:prSet presAssocID="{45595D02-A525-EE45-9188-76C7FF298376}" presName="accent_2" presStyleCnt="0"/>
      <dgm:spPr/>
    </dgm:pt>
    <dgm:pt modelId="{05B183C6-05CB-D742-8C6B-A286A5A31B2D}" type="pres">
      <dgm:prSet presAssocID="{45595D02-A525-EE45-9188-76C7FF298376}" presName="accentRepeatNode" presStyleLbl="solidFgAcc1" presStyleIdx="1" presStyleCnt="5"/>
      <dgm:spPr/>
    </dgm:pt>
    <dgm:pt modelId="{BDD9B970-EEE1-5743-8330-FBDD26A1271D}" type="pres">
      <dgm:prSet presAssocID="{FD0CFDFE-0578-A744-AE6F-CEC6614257A3}" presName="text_3" presStyleLbl="node1" presStyleIdx="2" presStyleCnt="5">
        <dgm:presLayoutVars>
          <dgm:bulletEnabled val="1"/>
        </dgm:presLayoutVars>
      </dgm:prSet>
      <dgm:spPr/>
    </dgm:pt>
    <dgm:pt modelId="{F81EC2DC-0E2D-7741-AEB3-91A8A3D523C8}" type="pres">
      <dgm:prSet presAssocID="{FD0CFDFE-0578-A744-AE6F-CEC6614257A3}" presName="accent_3" presStyleCnt="0"/>
      <dgm:spPr/>
    </dgm:pt>
    <dgm:pt modelId="{AD13DAEA-2E8F-8540-9B66-FDB75F8D1D34}" type="pres">
      <dgm:prSet presAssocID="{FD0CFDFE-0578-A744-AE6F-CEC6614257A3}" presName="accentRepeatNode" presStyleLbl="solidFgAcc1" presStyleIdx="2" presStyleCnt="5"/>
      <dgm:spPr/>
    </dgm:pt>
    <dgm:pt modelId="{23C0B0B7-36A9-7F4F-B51B-56A1AE6E7318}" type="pres">
      <dgm:prSet presAssocID="{CE13E261-4B35-1F48-A606-E00EE893EFEF}" presName="text_4" presStyleLbl="node1" presStyleIdx="3" presStyleCnt="5">
        <dgm:presLayoutVars>
          <dgm:bulletEnabled val="1"/>
        </dgm:presLayoutVars>
      </dgm:prSet>
      <dgm:spPr/>
    </dgm:pt>
    <dgm:pt modelId="{7949971D-AD98-2448-AA7A-6DAAE034FF62}" type="pres">
      <dgm:prSet presAssocID="{CE13E261-4B35-1F48-A606-E00EE893EFEF}" presName="accent_4" presStyleCnt="0"/>
      <dgm:spPr/>
    </dgm:pt>
    <dgm:pt modelId="{AE8779A1-5865-864F-ADFF-0722D5152252}" type="pres">
      <dgm:prSet presAssocID="{CE13E261-4B35-1F48-A606-E00EE893EFEF}" presName="accentRepeatNode" presStyleLbl="solidFgAcc1" presStyleIdx="3" presStyleCnt="5"/>
      <dgm:spPr/>
    </dgm:pt>
    <dgm:pt modelId="{A30A7303-A160-004B-868F-36041CE7FE89}" type="pres">
      <dgm:prSet presAssocID="{219D2A26-E73F-B04E-967F-1726F56C0C09}" presName="text_5" presStyleLbl="node1" presStyleIdx="4" presStyleCnt="5">
        <dgm:presLayoutVars>
          <dgm:bulletEnabled val="1"/>
        </dgm:presLayoutVars>
      </dgm:prSet>
      <dgm:spPr/>
    </dgm:pt>
    <dgm:pt modelId="{D435D58D-5176-7E49-B0FF-34730AAEBF6B}" type="pres">
      <dgm:prSet presAssocID="{219D2A26-E73F-B04E-967F-1726F56C0C09}" presName="accent_5" presStyleCnt="0"/>
      <dgm:spPr/>
    </dgm:pt>
    <dgm:pt modelId="{8073988B-8BDC-1E45-8C06-F56BBBF86F56}" type="pres">
      <dgm:prSet presAssocID="{219D2A26-E73F-B04E-967F-1726F56C0C09}" presName="accentRepeatNode" presStyleLbl="solidFgAcc1" presStyleIdx="4" presStyleCnt="5"/>
      <dgm:spPr/>
    </dgm:pt>
  </dgm:ptLst>
  <dgm:cxnLst>
    <dgm:cxn modelId="{2EF8B00E-1E98-FE41-8378-C026CB96EA96}" type="presOf" srcId="{0F56F85E-7D70-284D-8F1B-FE3A77421C65}" destId="{4397ECB0-EC55-8645-9EBD-C2400169B7B8}" srcOrd="0" destOrd="0" presId="urn:microsoft.com/office/officeart/2008/layout/VerticalCurvedList"/>
    <dgm:cxn modelId="{08217C39-69BA-A045-88F5-8BEE27C84121}" type="presOf" srcId="{FD0CFDFE-0578-A744-AE6F-CEC6614257A3}" destId="{BDD9B970-EEE1-5743-8330-FBDD26A1271D}" srcOrd="0" destOrd="0" presId="urn:microsoft.com/office/officeart/2008/layout/VerticalCurvedList"/>
    <dgm:cxn modelId="{F29A603A-BFE5-2445-BE34-1717A840087D}" srcId="{0C729DD4-2499-DB4E-8331-3C45B94D0312}" destId="{CE13E261-4B35-1F48-A606-E00EE893EFEF}" srcOrd="3" destOrd="0" parTransId="{F0E317F3-43C7-4945-9F1C-5B12A45D4006}" sibTransId="{9D085467-A0E4-0C40-85EA-9EEA95625DE6}"/>
    <dgm:cxn modelId="{4EE9C372-331F-2A4D-A11E-49E53A4907CB}" srcId="{0C729DD4-2499-DB4E-8331-3C45B94D0312}" destId="{FD0CFDFE-0578-A744-AE6F-CEC6614257A3}" srcOrd="2" destOrd="0" parTransId="{DC41BC5A-1C64-BD45-8780-44422599F7EB}" sibTransId="{50987780-8244-C045-B438-BFCCA6FBCC0A}"/>
    <dgm:cxn modelId="{8522F986-C268-4742-BCBD-96D11B13F138}" srcId="{0C729DD4-2499-DB4E-8331-3C45B94D0312}" destId="{219D2A26-E73F-B04E-967F-1726F56C0C09}" srcOrd="4" destOrd="0" parTransId="{93908847-BE1F-4244-B643-D4BEDE2C1F94}" sibTransId="{668A7BC0-BF92-424E-AD3A-A83038AECD97}"/>
    <dgm:cxn modelId="{FB581F8D-82F2-EB49-AF63-89A90934363C}" type="presOf" srcId="{DB7DAB62-2EF3-3644-BD9D-85405A8972AA}" destId="{772A91AD-4CD9-4B4B-85B8-B350CC571D98}" srcOrd="0" destOrd="0" presId="urn:microsoft.com/office/officeart/2008/layout/VerticalCurvedList"/>
    <dgm:cxn modelId="{3B973491-193B-7F47-968C-CDDCB78FD050}" type="presOf" srcId="{0C729DD4-2499-DB4E-8331-3C45B94D0312}" destId="{7ABAAC52-2CDD-894A-9EFF-6C190B742BAD}" srcOrd="0" destOrd="0" presId="urn:microsoft.com/office/officeart/2008/layout/VerticalCurvedList"/>
    <dgm:cxn modelId="{C0BFAE94-E498-E749-B7C3-6C5C01E0B36D}" type="presOf" srcId="{219D2A26-E73F-B04E-967F-1726F56C0C09}" destId="{A30A7303-A160-004B-868F-36041CE7FE89}" srcOrd="0" destOrd="0" presId="urn:microsoft.com/office/officeart/2008/layout/VerticalCurvedList"/>
    <dgm:cxn modelId="{FF73C5A8-6B47-CB42-9914-17D51F321A7A}" srcId="{0C729DD4-2499-DB4E-8331-3C45B94D0312}" destId="{0F56F85E-7D70-284D-8F1B-FE3A77421C65}" srcOrd="0" destOrd="0" parTransId="{EBD681F3-136F-2D4C-999B-375920FD7E38}" sibTransId="{DB7DAB62-2EF3-3644-BD9D-85405A8972AA}"/>
    <dgm:cxn modelId="{C1B06AAE-0B3E-C849-B308-8C01643515B3}" type="presOf" srcId="{45595D02-A525-EE45-9188-76C7FF298376}" destId="{3AE85412-8933-BB47-B498-234B71D224CA}" srcOrd="0" destOrd="0" presId="urn:microsoft.com/office/officeart/2008/layout/VerticalCurvedList"/>
    <dgm:cxn modelId="{5D2BE2B4-0906-FE43-A58B-482FDFFE777B}" type="presOf" srcId="{CE13E261-4B35-1F48-A606-E00EE893EFEF}" destId="{23C0B0B7-36A9-7F4F-B51B-56A1AE6E7318}" srcOrd="0" destOrd="0" presId="urn:microsoft.com/office/officeart/2008/layout/VerticalCurvedList"/>
    <dgm:cxn modelId="{4EF7ABD8-B713-E94D-BC06-9AFB199E1202}" srcId="{0C729DD4-2499-DB4E-8331-3C45B94D0312}" destId="{45595D02-A525-EE45-9188-76C7FF298376}" srcOrd="1" destOrd="0" parTransId="{8FA0FF5C-C399-7646-936D-8D60A2C27914}" sibTransId="{5FCEF80E-C8A0-374D-A515-0B389DBC7D92}"/>
    <dgm:cxn modelId="{1BC04A5C-0C91-E245-89DD-47E140204D3C}" type="presParOf" srcId="{7ABAAC52-2CDD-894A-9EFF-6C190B742BAD}" destId="{FF797A2E-A053-DD4E-811A-69EE6FE5CC8F}" srcOrd="0" destOrd="0" presId="urn:microsoft.com/office/officeart/2008/layout/VerticalCurvedList"/>
    <dgm:cxn modelId="{76B5D473-FE14-C340-9A7D-19C78B507E3C}" type="presParOf" srcId="{FF797A2E-A053-DD4E-811A-69EE6FE5CC8F}" destId="{7E8F59E8-8F18-464D-B2AF-A5D191448EC1}" srcOrd="0" destOrd="0" presId="urn:microsoft.com/office/officeart/2008/layout/VerticalCurvedList"/>
    <dgm:cxn modelId="{ECD01FA0-0971-7E40-BC93-EBC7C0D13B46}" type="presParOf" srcId="{7E8F59E8-8F18-464D-B2AF-A5D191448EC1}" destId="{85E722BB-E3E4-8847-A14D-588DC7C94233}" srcOrd="0" destOrd="0" presId="urn:microsoft.com/office/officeart/2008/layout/VerticalCurvedList"/>
    <dgm:cxn modelId="{F210D51B-9CAC-6445-A1CC-C161F7C5703D}" type="presParOf" srcId="{7E8F59E8-8F18-464D-B2AF-A5D191448EC1}" destId="{772A91AD-4CD9-4B4B-85B8-B350CC571D98}" srcOrd="1" destOrd="0" presId="urn:microsoft.com/office/officeart/2008/layout/VerticalCurvedList"/>
    <dgm:cxn modelId="{A46B9452-6EEF-524D-8F09-0C5EBB05DAFE}" type="presParOf" srcId="{7E8F59E8-8F18-464D-B2AF-A5D191448EC1}" destId="{E5ABF101-1320-0849-B2DB-3C28E0A8A12F}" srcOrd="2" destOrd="0" presId="urn:microsoft.com/office/officeart/2008/layout/VerticalCurvedList"/>
    <dgm:cxn modelId="{BE50D9E2-2297-C740-9A38-1495E051E29F}" type="presParOf" srcId="{7E8F59E8-8F18-464D-B2AF-A5D191448EC1}" destId="{FFBD0164-FBBC-5140-A13E-A5490C0449A2}" srcOrd="3" destOrd="0" presId="urn:microsoft.com/office/officeart/2008/layout/VerticalCurvedList"/>
    <dgm:cxn modelId="{93EC91E4-ED06-864C-ACA2-06E8F670AC96}" type="presParOf" srcId="{FF797A2E-A053-DD4E-811A-69EE6FE5CC8F}" destId="{4397ECB0-EC55-8645-9EBD-C2400169B7B8}" srcOrd="1" destOrd="0" presId="urn:microsoft.com/office/officeart/2008/layout/VerticalCurvedList"/>
    <dgm:cxn modelId="{FB7984EF-F724-B145-8457-35498F972082}" type="presParOf" srcId="{FF797A2E-A053-DD4E-811A-69EE6FE5CC8F}" destId="{B606AB5A-99FA-7A42-AA19-8F7788FB345F}" srcOrd="2" destOrd="0" presId="urn:microsoft.com/office/officeart/2008/layout/VerticalCurvedList"/>
    <dgm:cxn modelId="{07748132-CE8A-6B4E-BB18-DA66F9638C09}" type="presParOf" srcId="{B606AB5A-99FA-7A42-AA19-8F7788FB345F}" destId="{A205FA8E-A2FB-9245-8350-3D05E1D0C280}" srcOrd="0" destOrd="0" presId="urn:microsoft.com/office/officeart/2008/layout/VerticalCurvedList"/>
    <dgm:cxn modelId="{6EB1D7FF-6E2D-CE41-BFD1-06B18DEC9D0B}" type="presParOf" srcId="{FF797A2E-A053-DD4E-811A-69EE6FE5CC8F}" destId="{3AE85412-8933-BB47-B498-234B71D224CA}" srcOrd="3" destOrd="0" presId="urn:microsoft.com/office/officeart/2008/layout/VerticalCurvedList"/>
    <dgm:cxn modelId="{1FAF5C9F-FEA1-524B-B0AD-744E91DDDD4F}" type="presParOf" srcId="{FF797A2E-A053-DD4E-811A-69EE6FE5CC8F}" destId="{964F0392-E589-4E4A-8A08-92E41845547F}" srcOrd="4" destOrd="0" presId="urn:microsoft.com/office/officeart/2008/layout/VerticalCurvedList"/>
    <dgm:cxn modelId="{6E362CFE-6112-364C-BE24-F665642EBC83}" type="presParOf" srcId="{964F0392-E589-4E4A-8A08-92E41845547F}" destId="{05B183C6-05CB-D742-8C6B-A286A5A31B2D}" srcOrd="0" destOrd="0" presId="urn:microsoft.com/office/officeart/2008/layout/VerticalCurvedList"/>
    <dgm:cxn modelId="{0F7FD5F5-5683-934E-AEC7-3AD3A8F3A7FF}" type="presParOf" srcId="{FF797A2E-A053-DD4E-811A-69EE6FE5CC8F}" destId="{BDD9B970-EEE1-5743-8330-FBDD26A1271D}" srcOrd="5" destOrd="0" presId="urn:microsoft.com/office/officeart/2008/layout/VerticalCurvedList"/>
    <dgm:cxn modelId="{20124A7B-BBFF-AB4C-BBA2-F7D945B31FBF}" type="presParOf" srcId="{FF797A2E-A053-DD4E-811A-69EE6FE5CC8F}" destId="{F81EC2DC-0E2D-7741-AEB3-91A8A3D523C8}" srcOrd="6" destOrd="0" presId="urn:microsoft.com/office/officeart/2008/layout/VerticalCurvedList"/>
    <dgm:cxn modelId="{81A414A8-7735-104E-9616-33580969E4DD}" type="presParOf" srcId="{F81EC2DC-0E2D-7741-AEB3-91A8A3D523C8}" destId="{AD13DAEA-2E8F-8540-9B66-FDB75F8D1D34}" srcOrd="0" destOrd="0" presId="urn:microsoft.com/office/officeart/2008/layout/VerticalCurvedList"/>
    <dgm:cxn modelId="{6F854A08-D255-D445-B435-4CFEAF4E6438}" type="presParOf" srcId="{FF797A2E-A053-DD4E-811A-69EE6FE5CC8F}" destId="{23C0B0B7-36A9-7F4F-B51B-56A1AE6E7318}" srcOrd="7" destOrd="0" presId="urn:microsoft.com/office/officeart/2008/layout/VerticalCurvedList"/>
    <dgm:cxn modelId="{4B031714-564F-6E48-85E9-A099B95FCB35}" type="presParOf" srcId="{FF797A2E-A053-DD4E-811A-69EE6FE5CC8F}" destId="{7949971D-AD98-2448-AA7A-6DAAE034FF62}" srcOrd="8" destOrd="0" presId="urn:microsoft.com/office/officeart/2008/layout/VerticalCurvedList"/>
    <dgm:cxn modelId="{8576D3E2-8674-2744-9EEB-8C9133A6A275}" type="presParOf" srcId="{7949971D-AD98-2448-AA7A-6DAAE034FF62}" destId="{AE8779A1-5865-864F-ADFF-0722D5152252}" srcOrd="0" destOrd="0" presId="urn:microsoft.com/office/officeart/2008/layout/VerticalCurvedList"/>
    <dgm:cxn modelId="{55042C61-6B92-2C43-8786-5FF1A37A2AF7}" type="presParOf" srcId="{FF797A2E-A053-DD4E-811A-69EE6FE5CC8F}" destId="{A30A7303-A160-004B-868F-36041CE7FE89}" srcOrd="9" destOrd="0" presId="urn:microsoft.com/office/officeart/2008/layout/VerticalCurvedList"/>
    <dgm:cxn modelId="{169452D8-7611-314C-AEB5-D6C3208550ED}" type="presParOf" srcId="{FF797A2E-A053-DD4E-811A-69EE6FE5CC8F}" destId="{D435D58D-5176-7E49-B0FF-34730AAEBF6B}" srcOrd="10" destOrd="0" presId="urn:microsoft.com/office/officeart/2008/layout/VerticalCurvedList"/>
    <dgm:cxn modelId="{D10B31CA-A86F-2949-9978-9A87B8237D8E}" type="presParOf" srcId="{D435D58D-5176-7E49-B0FF-34730AAEBF6B}" destId="{8073988B-8BDC-1E45-8C06-F56BBBF86F5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dirty="0">
              <a:latin typeface="Hind Vadodara" panose="020B0604020202020204" charset="0"/>
              <a:cs typeface="Hind Vadodara" panose="020B0604020202020204" charset="0"/>
            </a:rPr>
            <a:t>Coaches’</a:t>
          </a:r>
          <a:r>
            <a:rPr lang="en-US" dirty="0">
              <a:latin typeface="Hind Vadodara" panose="020B0604020202020204" charset="0"/>
              <a:cs typeface="Hind Vadodara" panose="020B0604020202020204" charset="0"/>
            </a:rPr>
            <a:t> T</a:t>
          </a:r>
          <a:r>
            <a:rPr lang="en-US" b="0" i="0" dirty="0">
              <a:latin typeface="Hind Vadodara" panose="020B0604020202020204" charset="0"/>
              <a:cs typeface="Hind Vadodara" panose="020B0604020202020204" charset="0"/>
            </a:rPr>
            <a:t>asks (Sept-Dec): </a:t>
          </a:r>
          <a:endParaRPr lang="en-US" dirty="0">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29EABD88-11E4-4320-B6EE-B7888205CE2E}">
      <dgm:prSet/>
      <dgm:spPr/>
      <dgm:t>
        <a:bodyPr/>
        <a:lstStyle/>
        <a:p>
          <a:pPr rtl="0">
            <a:buFont typeface="Wingdings" panose="05000000000000000000" pitchFamily="2" charset="2"/>
            <a:buChar char="ü"/>
          </a:pPr>
          <a:r>
            <a:rPr lang="en-US" b="0" i="0" dirty="0">
              <a:latin typeface="Hind Vadodara" panose="020B0604020202020204" charset="0"/>
              <a:cs typeface="Hind Vadodara" panose="020B0604020202020204" charset="0"/>
            </a:rPr>
            <a:t>Shared your PBIS Academy Tier 2 folder with us </a:t>
          </a:r>
          <a:r>
            <a:rPr lang="en-US" b="0" i="0" dirty="0">
              <a:latin typeface="Hind Vadodara" panose="020B0604020202020204" charset="0"/>
              <a:cs typeface="Hind Vadodara" panose="020B0604020202020204" charset="0"/>
              <a:sym typeface="Wingdings" panose="05000000000000000000" pitchFamily="2" charset="2"/>
            </a:rPr>
            <a:t></a:t>
          </a:r>
          <a:endParaRPr lang="en-US" b="0" i="0" dirty="0">
            <a:latin typeface="Hind Vadodara" panose="020B0604020202020204" charset="0"/>
            <a:cs typeface="Hind Vadodara" panose="020B0604020202020204" charset="0"/>
          </a:endParaRPr>
        </a:p>
      </dgm:t>
    </dgm:pt>
    <dgm:pt modelId="{6FC67C47-38C7-4AF5-8EB7-F3E255271749}" type="parTrans" cxnId="{F18C0A48-681C-4DC1-B608-C265ED783F76}">
      <dgm:prSet/>
      <dgm:spPr/>
      <dgm:t>
        <a:bodyPr/>
        <a:lstStyle/>
        <a:p>
          <a:endParaRPr lang="en-US"/>
        </a:p>
      </dgm:t>
    </dgm:pt>
    <dgm:pt modelId="{50AFA964-39CD-4282-B326-4FDAF8831AA1}" type="sibTrans" cxnId="{F18C0A48-681C-4DC1-B608-C265ED783F76}">
      <dgm:prSet/>
      <dgm:spPr/>
      <dgm:t>
        <a:bodyPr/>
        <a:lstStyle/>
        <a:p>
          <a:endParaRPr lang="en-US"/>
        </a:p>
      </dgm:t>
    </dgm:pt>
    <dgm:pt modelId="{06F10B00-4D0F-4124-A9A5-C3B8E254BED4}">
      <dgm:prSet phldr="0"/>
      <dgm:spPr/>
      <dgm:t>
        <a:bodyPr/>
        <a:lstStyle/>
        <a:p>
          <a:pPr rtl="0"/>
          <a:r>
            <a:rPr lang="en-US" b="0" i="0" dirty="0">
              <a:latin typeface="Hind Vadodara" panose="020B0604020202020204" charset="0"/>
              <a:cs typeface="Hind Vadodara" panose="020B0604020202020204" charset="0"/>
            </a:rPr>
            <a:t>Questions? </a:t>
          </a:r>
        </a:p>
      </dgm:t>
    </dgm:pt>
    <dgm:pt modelId="{99A853D4-D160-4A61-8FD8-3D1018CE050C}" type="parTrans" cxnId="{90EE1609-6C8C-40C0-9206-488C7A9E3ACE}">
      <dgm:prSet/>
      <dgm:spPr/>
      <dgm:t>
        <a:bodyPr/>
        <a:lstStyle/>
        <a:p>
          <a:endParaRPr lang="en-US"/>
        </a:p>
      </dgm:t>
    </dgm:pt>
    <dgm:pt modelId="{6D9318B0-533E-419F-B318-F1D490BCF997}" type="sibTrans" cxnId="{90EE1609-6C8C-40C0-9206-488C7A9E3ACE}">
      <dgm:prSet/>
      <dgm:spPr/>
      <dgm:t>
        <a:bodyPr/>
        <a:lstStyle/>
        <a:p>
          <a:endParaRPr lang="en-US"/>
        </a:p>
      </dgm:t>
    </dgm:pt>
    <dgm:pt modelId="{C96071C3-4E28-4A08-8381-041198242651}">
      <dgm:prSet/>
      <dgm:spPr/>
      <dgm:t>
        <a:bodyPr/>
        <a:lstStyle/>
        <a:p>
          <a:pPr rtl="0">
            <a:buFont typeface="Wingdings" panose="05000000000000000000" pitchFamily="2" charset="2"/>
            <a:buChar char="ü"/>
          </a:pPr>
          <a:r>
            <a:rPr lang="en-US" b="0" i="0" dirty="0">
              <a:latin typeface="Hind Vadodara" panose="020B0604020202020204" charset="0"/>
              <a:cs typeface="Hind Vadodara" panose="020B0604020202020204" charset="0"/>
              <a:sym typeface="Wingdings" panose="05000000000000000000" pitchFamily="2" charset="2"/>
            </a:rPr>
            <a:t>TEAMING: Team Profiles and meeting schedules</a:t>
          </a:r>
          <a:endParaRPr lang="en-US" b="0" i="0" dirty="0">
            <a:latin typeface="Hind Vadodara" panose="020B0604020202020204" charset="0"/>
            <a:cs typeface="Hind Vadodara" panose="020B0604020202020204" charset="0"/>
          </a:endParaRPr>
        </a:p>
      </dgm:t>
    </dgm:pt>
    <dgm:pt modelId="{FB983914-0C4A-4027-8253-E34906523A81}" type="parTrans" cxnId="{81411078-6B35-4B35-A17A-3292610ADC38}">
      <dgm:prSet/>
      <dgm:spPr/>
      <dgm:t>
        <a:bodyPr/>
        <a:lstStyle/>
        <a:p>
          <a:endParaRPr lang="en-US"/>
        </a:p>
      </dgm:t>
    </dgm:pt>
    <dgm:pt modelId="{992E35BF-2EC0-489D-BB64-4001954C0AF4}" type="sibTrans" cxnId="{81411078-6B35-4B35-A17A-3292610ADC38}">
      <dgm:prSet/>
      <dgm:spPr/>
      <dgm:t>
        <a:bodyPr/>
        <a:lstStyle/>
        <a:p>
          <a:endParaRPr lang="en-US"/>
        </a:p>
      </dgm:t>
    </dgm:pt>
    <dgm:pt modelId="{AC772141-3371-4733-BAA7-5BD8F0A46893}">
      <dgm:prSet/>
      <dgm:spPr/>
      <dgm:t>
        <a:bodyPr/>
        <a:lstStyle/>
        <a:p>
          <a:pPr rtl="0">
            <a:buFont typeface="Wingdings" panose="05000000000000000000" pitchFamily="2" charset="2"/>
            <a:buChar char="ü"/>
          </a:pPr>
          <a:r>
            <a:rPr lang="en-US" b="0" i="0" dirty="0">
              <a:latin typeface="Hind Vadodara" panose="020B0604020202020204" charset="0"/>
              <a:cs typeface="Hind Vadodara" panose="020B0604020202020204" charset="0"/>
            </a:rPr>
            <a:t>SCREENING: RFA and </a:t>
          </a:r>
          <a:r>
            <a:rPr lang="en-US" b="0" i="0" dirty="0">
              <a:solidFill>
                <a:srgbClr val="E64823"/>
              </a:solidFill>
              <a:latin typeface="Hind Vadodara" panose="020B0604020202020204" charset="0"/>
              <a:cs typeface="Hind Vadodara" panose="020B0604020202020204" charset="0"/>
            </a:rPr>
            <a:t>DATA DECISION RULES</a:t>
          </a:r>
          <a:r>
            <a:rPr lang="en-US" b="0" i="0" dirty="0">
              <a:latin typeface="Hind Vadodara" panose="020B0604020202020204" charset="0"/>
              <a:cs typeface="Hind Vadodara" panose="020B0604020202020204" charset="0"/>
            </a:rPr>
            <a:t>:</a:t>
          </a:r>
        </a:p>
      </dgm:t>
    </dgm:pt>
    <dgm:pt modelId="{BE566EE3-324F-470A-8BAC-DDB293B41CB1}" type="parTrans" cxnId="{28433183-D2EB-4308-9636-EDBE478F7451}">
      <dgm:prSet/>
      <dgm:spPr/>
    </dgm:pt>
    <dgm:pt modelId="{825820AE-3C82-41C6-BEB7-FC038D19760F}" type="sibTrans" cxnId="{28433183-D2EB-4308-9636-EDBE478F7451}">
      <dgm:prSet/>
      <dgm:spPr/>
    </dgm:pt>
    <dgm:pt modelId="{8BD164F0-B3DE-4B31-8A43-FF77E9CC953E}">
      <dgm:prSet/>
      <dgm:spPr/>
      <dgm:t>
        <a:bodyPr/>
        <a:lstStyle/>
        <a:p>
          <a:pPr rtl="0">
            <a:buFont typeface="Wingdings" panose="05000000000000000000" pitchFamily="2" charset="2"/>
            <a:buChar char="ü"/>
          </a:pPr>
          <a:r>
            <a:rPr lang="en-US" b="0" i="0" dirty="0">
              <a:latin typeface="Hind Vadodara" panose="020B0604020202020204" charset="0"/>
              <a:cs typeface="Hind Vadodara" panose="020B0604020202020204" charset="0"/>
            </a:rPr>
            <a:t>TARGETED INTERVENTION ORGANIZER (Part 1)</a:t>
          </a:r>
        </a:p>
      </dgm:t>
    </dgm:pt>
    <dgm:pt modelId="{3DDC274C-19C9-4453-A757-9A6E44261C98}" type="parTrans" cxnId="{E96D1D2C-22C5-4D7A-8B3A-FDDF293A6D69}">
      <dgm:prSet/>
      <dgm:spPr/>
    </dgm:pt>
    <dgm:pt modelId="{D11CC65F-EB5D-42A0-920E-65741B2276F9}" type="sibTrans" cxnId="{E96D1D2C-22C5-4D7A-8B3A-FDDF293A6D69}">
      <dgm:prSet/>
      <dgm:spPr/>
    </dgm:pt>
    <dgm:pt modelId="{8F2C91B3-C3A7-43AB-9154-E8C953F4774D}">
      <dgm:prSet/>
      <dgm:spPr/>
      <dgm:t>
        <a:bodyPr/>
        <a:lstStyle/>
        <a:p>
          <a:pPr rtl="0">
            <a:buFont typeface="Wingdings" panose="05000000000000000000" pitchFamily="2" charset="2"/>
            <a:buChar char="ü"/>
          </a:pPr>
          <a:r>
            <a:rPr lang="en-US" b="0" i="0" dirty="0">
              <a:solidFill>
                <a:srgbClr val="C00000"/>
              </a:solidFill>
              <a:latin typeface="Hind Vadodara" panose="020B0604020202020204" charset="0"/>
              <a:cs typeface="Hind Vadodara" panose="020B0604020202020204" charset="0"/>
            </a:rPr>
            <a:t>Zoom link or email for Jan or Feb team meeting date </a:t>
          </a:r>
          <a:endParaRPr lang="en-US" b="0" i="0" dirty="0">
            <a:latin typeface="Hind Vadodara" panose="020B0604020202020204" charset="0"/>
            <a:cs typeface="Hind Vadodara" panose="020B0604020202020204" charset="0"/>
          </a:endParaRPr>
        </a:p>
      </dgm:t>
    </dgm:pt>
    <dgm:pt modelId="{217EDFCB-13C8-4D36-8126-054186DB7A98}" type="parTrans" cxnId="{37835533-8C14-4DDA-9175-2C1C3C7539CE}">
      <dgm:prSet/>
      <dgm:spPr/>
    </dgm:pt>
    <dgm:pt modelId="{45F11DB2-2629-423F-A2B7-A4D412CD6CD0}" type="sibTrans" cxnId="{37835533-8C14-4DDA-9175-2C1C3C7539CE}">
      <dgm:prSet/>
      <dgm:spPr/>
    </dgm:pt>
    <dgm:pt modelId="{107712AD-F0E7-8045-90F3-AA033147F7E7}" type="pres">
      <dgm:prSet presAssocID="{139B28B7-98AE-2442-8242-E675E9F54483}" presName="linear" presStyleCnt="0">
        <dgm:presLayoutVars>
          <dgm:dir/>
          <dgm:animLvl val="lvl"/>
          <dgm:resizeHandles val="exact"/>
        </dgm:presLayoutVars>
      </dgm:prSet>
      <dgm:spPr/>
    </dgm:pt>
    <dgm:pt modelId="{C32F2B68-BD32-408D-B575-32E0445ABC3C}" type="pres">
      <dgm:prSet presAssocID="{06F10B00-4D0F-4124-A9A5-C3B8E254BED4}" presName="parentLin" presStyleCnt="0"/>
      <dgm:spPr/>
    </dgm:pt>
    <dgm:pt modelId="{3D0DC7FC-7108-4C43-9D22-96E4427D1C96}" type="pres">
      <dgm:prSet presAssocID="{06F10B00-4D0F-4124-A9A5-C3B8E254BED4}" presName="parentLeftMargin" presStyleLbl="node1" presStyleIdx="0" presStyleCnt="2"/>
      <dgm:spPr/>
    </dgm:pt>
    <dgm:pt modelId="{B0ED63BB-D15C-4D7A-8D84-1E82BC1117F2}" type="pres">
      <dgm:prSet presAssocID="{06F10B00-4D0F-4124-A9A5-C3B8E254BED4}" presName="parentText" presStyleLbl="node1" presStyleIdx="0" presStyleCnt="2">
        <dgm:presLayoutVars>
          <dgm:chMax val="0"/>
          <dgm:bulletEnabled val="1"/>
        </dgm:presLayoutVars>
      </dgm:prSet>
      <dgm:spPr/>
    </dgm:pt>
    <dgm:pt modelId="{658580BD-51EF-4654-98F5-7D9B7992ADAA}" type="pres">
      <dgm:prSet presAssocID="{06F10B00-4D0F-4124-A9A5-C3B8E254BED4}" presName="negativeSpace" presStyleCnt="0"/>
      <dgm:spPr/>
    </dgm:pt>
    <dgm:pt modelId="{9F6048CB-9024-434B-AD5D-C213F61CA443}" type="pres">
      <dgm:prSet presAssocID="{06F10B00-4D0F-4124-A9A5-C3B8E254BED4}" presName="childText" presStyleLbl="conFgAcc1" presStyleIdx="0" presStyleCnt="2">
        <dgm:presLayoutVars>
          <dgm:bulletEnabled val="1"/>
        </dgm:presLayoutVars>
      </dgm:prSet>
      <dgm:spPr/>
    </dgm:pt>
    <dgm:pt modelId="{272A2D80-6FAB-45DF-8CE6-E0A9D18C2BC6}" type="pres">
      <dgm:prSet presAssocID="{6D9318B0-533E-419F-B318-F1D490BCF997}"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90EE1609-6C8C-40C0-9206-488C7A9E3ACE}" srcId="{139B28B7-98AE-2442-8242-E675E9F54483}" destId="{06F10B00-4D0F-4124-A9A5-C3B8E254BED4}" srcOrd="0" destOrd="0" parTransId="{99A853D4-D160-4A61-8FD8-3D1018CE050C}" sibTransId="{6D9318B0-533E-419F-B318-F1D490BCF997}"/>
    <dgm:cxn modelId="{8ECFBF29-24C3-456F-8D76-B8D95C1EC437}" type="presOf" srcId="{8BD164F0-B3DE-4B31-8A43-FF77E9CC953E}" destId="{183C8042-F222-4C5B-948A-CA63CABAB28E}" srcOrd="0" destOrd="3" presId="urn:microsoft.com/office/officeart/2005/8/layout/list1"/>
    <dgm:cxn modelId="{E96D1D2C-22C5-4D7A-8B3A-FDDF293A6D69}" srcId="{88926E0B-BFF6-E944-B1DF-44240C496CA1}" destId="{8BD164F0-B3DE-4B31-8A43-FF77E9CC953E}" srcOrd="3" destOrd="0" parTransId="{3DDC274C-19C9-4453-A757-9A6E44261C98}" sibTransId="{D11CC65F-EB5D-42A0-920E-65741B2276F9}"/>
    <dgm:cxn modelId="{37835533-8C14-4DDA-9175-2C1C3C7539CE}" srcId="{88926E0B-BFF6-E944-B1DF-44240C496CA1}" destId="{8F2C91B3-C3A7-43AB-9154-E8C953F4774D}" srcOrd="4" destOrd="0" parTransId="{217EDFCB-13C8-4D36-8126-054186DB7A98}" sibTransId="{45F11DB2-2629-423F-A2B7-A4D412CD6CD0}"/>
    <dgm:cxn modelId="{F18C0A48-681C-4DC1-B608-C265ED783F76}" srcId="{88926E0B-BFF6-E944-B1DF-44240C496CA1}" destId="{29EABD88-11E4-4320-B6EE-B7888205CE2E}" srcOrd="0" destOrd="0" parTransId="{6FC67C47-38C7-4AF5-8EB7-F3E255271749}" sibTransId="{50AFA964-39CD-4282-B326-4FDAF8831AA1}"/>
    <dgm:cxn modelId="{5E875468-6B1B-4AA5-93EF-AB4943D73E87}" type="presOf" srcId="{29EABD88-11E4-4320-B6EE-B7888205CE2E}" destId="{183C8042-F222-4C5B-948A-CA63CABAB28E}" srcOrd="0" destOrd="0" presId="urn:microsoft.com/office/officeart/2005/8/layout/list1"/>
    <dgm:cxn modelId="{649FDA4A-8262-42DB-9779-C7926CF32750}" type="presOf" srcId="{C96071C3-4E28-4A08-8381-041198242651}" destId="{183C8042-F222-4C5B-948A-CA63CABAB28E}" srcOrd="0" destOrd="1" presId="urn:microsoft.com/office/officeart/2005/8/layout/list1"/>
    <dgm:cxn modelId="{AB27FB4B-8FB2-4CAE-A0CE-7945B3367DDD}" type="presOf" srcId="{06F10B00-4D0F-4124-A9A5-C3B8E254BED4}" destId="{B0ED63BB-D15C-4D7A-8D84-1E82BC1117F2}" srcOrd="1" destOrd="0" presId="urn:microsoft.com/office/officeart/2005/8/layout/list1"/>
    <dgm:cxn modelId="{01D20970-1BF7-45A8-BDE0-6EC320554AF3}" type="presOf" srcId="{8F2C91B3-C3A7-43AB-9154-E8C953F4774D}" destId="{183C8042-F222-4C5B-948A-CA63CABAB28E}" srcOrd="0" destOrd="4" presId="urn:microsoft.com/office/officeart/2005/8/layout/list1"/>
    <dgm:cxn modelId="{09970252-8FAC-4220-B3D6-2253984884D2}" type="presOf" srcId="{88926E0B-BFF6-E944-B1DF-44240C496CA1}" destId="{1B39FE62-9822-43D6-A8AA-85DD7F2BE897}"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81411078-6B35-4B35-A17A-3292610ADC38}" srcId="{88926E0B-BFF6-E944-B1DF-44240C496CA1}" destId="{C96071C3-4E28-4A08-8381-041198242651}" srcOrd="1" destOrd="0" parTransId="{FB983914-0C4A-4027-8253-E34906523A81}" sibTransId="{992E35BF-2EC0-489D-BB64-4001954C0AF4}"/>
    <dgm:cxn modelId="{28433183-D2EB-4308-9636-EDBE478F7451}" srcId="{88926E0B-BFF6-E944-B1DF-44240C496CA1}" destId="{AC772141-3371-4733-BAA7-5BD8F0A46893}" srcOrd="2" destOrd="0" parTransId="{BE566EE3-324F-470A-8BAC-DDB293B41CB1}" sibTransId="{825820AE-3C82-41C6-BEB7-FC038D19760F}"/>
    <dgm:cxn modelId="{60646387-0573-4B9A-A49B-9246E94251E3}" type="presOf" srcId="{AC772141-3371-4733-BAA7-5BD8F0A46893}" destId="{183C8042-F222-4C5B-948A-CA63CABAB28E}" srcOrd="0" destOrd="2" presId="urn:microsoft.com/office/officeart/2005/8/layout/list1"/>
    <dgm:cxn modelId="{687A6B97-011F-4FE3-B128-C9F3FB758E76}" type="presOf" srcId="{88926E0B-BFF6-E944-B1DF-44240C496CA1}" destId="{3EE32B02-DB9E-4A32-B892-2B06787A9E31}" srcOrd="1" destOrd="0"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39196ACC-EDA9-424C-9040-F46091BC1B5D}" type="presOf" srcId="{06F10B00-4D0F-4124-A9A5-C3B8E254BED4}" destId="{3D0DC7FC-7108-4C43-9D22-96E4427D1C96}" srcOrd="0" destOrd="0" presId="urn:microsoft.com/office/officeart/2005/8/layout/list1"/>
    <dgm:cxn modelId="{882C2C28-39D7-4769-8B7A-1FF4526A774B}" type="presParOf" srcId="{107712AD-F0E7-8045-90F3-AA033147F7E7}" destId="{C32F2B68-BD32-408D-B575-32E0445ABC3C}" srcOrd="0" destOrd="0" presId="urn:microsoft.com/office/officeart/2005/8/layout/list1"/>
    <dgm:cxn modelId="{268CDF28-E4FC-40B6-8BBC-93DB5293514F}" type="presParOf" srcId="{C32F2B68-BD32-408D-B575-32E0445ABC3C}" destId="{3D0DC7FC-7108-4C43-9D22-96E4427D1C96}" srcOrd="0" destOrd="0" presId="urn:microsoft.com/office/officeart/2005/8/layout/list1"/>
    <dgm:cxn modelId="{7D5F2D51-6C05-4AD7-BBB1-23294ECAEA85}" type="presParOf" srcId="{C32F2B68-BD32-408D-B575-32E0445ABC3C}" destId="{B0ED63BB-D15C-4D7A-8D84-1E82BC1117F2}" srcOrd="1" destOrd="0" presId="urn:microsoft.com/office/officeart/2005/8/layout/list1"/>
    <dgm:cxn modelId="{CDE36FCF-DFA8-4F31-A99A-64237E859E08}" type="presParOf" srcId="{107712AD-F0E7-8045-90F3-AA033147F7E7}" destId="{658580BD-51EF-4654-98F5-7D9B7992ADAA}" srcOrd="1" destOrd="0" presId="urn:microsoft.com/office/officeart/2005/8/layout/list1"/>
    <dgm:cxn modelId="{4F735F3D-79A3-4608-ABDF-DEA9FA780571}" type="presParOf" srcId="{107712AD-F0E7-8045-90F3-AA033147F7E7}" destId="{9F6048CB-9024-434B-AD5D-C213F61CA443}" srcOrd="2" destOrd="0" presId="urn:microsoft.com/office/officeart/2005/8/layout/list1"/>
    <dgm:cxn modelId="{B2D4B971-5EBE-40FE-8BAC-96ED59EB3EF5}" type="presParOf" srcId="{107712AD-F0E7-8045-90F3-AA033147F7E7}" destId="{272A2D80-6FAB-45DF-8CE6-E0A9D18C2BC6}" srcOrd="3" destOrd="0" presId="urn:microsoft.com/office/officeart/2005/8/layout/list1"/>
    <dgm:cxn modelId="{4152111E-D9E4-4D7F-AB4F-A531D96927D2}" type="presParOf" srcId="{107712AD-F0E7-8045-90F3-AA033147F7E7}" destId="{EFD0C82B-9526-4A75-BFD7-201196E11AEE}" srcOrd="4" destOrd="0" presId="urn:microsoft.com/office/officeart/2005/8/layout/list1"/>
    <dgm:cxn modelId="{E12BAB60-FC84-40D9-8275-5DA6E308E38D}" type="presParOf" srcId="{EFD0C82B-9526-4A75-BFD7-201196E11AEE}" destId="{1B39FE62-9822-43D6-A8AA-85DD7F2BE897}" srcOrd="0" destOrd="0" presId="urn:microsoft.com/office/officeart/2005/8/layout/list1"/>
    <dgm:cxn modelId="{8A431039-1DAE-4507-987D-496B9D76B022}" type="presParOf" srcId="{EFD0C82B-9526-4A75-BFD7-201196E11AEE}" destId="{3EE32B02-DB9E-4A32-B892-2B06787A9E31}" srcOrd="1" destOrd="0" presId="urn:microsoft.com/office/officeart/2005/8/layout/list1"/>
    <dgm:cxn modelId="{CAAF1429-9088-4A26-A9A0-9E7783C0E770}" type="presParOf" srcId="{107712AD-F0E7-8045-90F3-AA033147F7E7}" destId="{52BC94D6-D06B-4B50-878A-29EB19C8CE02}" srcOrd="5" destOrd="0" presId="urn:microsoft.com/office/officeart/2005/8/layout/list1"/>
    <dgm:cxn modelId="{36DCC698-FCCB-4C6D-B7D6-D99D5A44FA69}"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51C8F4C3-9DD8-BD48-B55A-EF8250B41FBC}" type="doc">
      <dgm:prSet loTypeId="urn:microsoft.com/office/officeart/2005/8/layout/chevron2" loCatId="" qsTypeId="urn:microsoft.com/office/officeart/2005/8/quickstyle/simple1" qsCatId="simple" csTypeId="urn:microsoft.com/office/officeart/2005/8/colors/accent1_4" csCatId="accent1" phldr="1"/>
      <dgm:spPr/>
      <dgm:t>
        <a:bodyPr/>
        <a:lstStyle/>
        <a:p>
          <a:endParaRPr lang="en-US"/>
        </a:p>
      </dgm:t>
    </dgm:pt>
    <dgm:pt modelId="{F8A6CD72-01C6-A243-B512-2582C2AA7E9E}">
      <dgm:prSet phldrT="[Text]" phldr="1" custT="1"/>
      <dgm:spPr/>
      <dgm:t>
        <a:bodyPr/>
        <a:lstStyle/>
        <a:p>
          <a:pPr rtl="0"/>
          <a:endParaRPr lang="en-US" sz="1800" b="0" dirty="0"/>
        </a:p>
      </dgm:t>
    </dgm:pt>
    <dgm:pt modelId="{05754968-6656-4B41-8724-77F3EF802E7C}" type="parTrans" cxnId="{E83DB8C6-F197-8E4D-98C3-863F480A6C58}">
      <dgm:prSet/>
      <dgm:spPr/>
      <dgm:t>
        <a:bodyPr/>
        <a:lstStyle/>
        <a:p>
          <a:endParaRPr lang="en-US" sz="1800" b="0"/>
        </a:p>
      </dgm:t>
    </dgm:pt>
    <dgm:pt modelId="{DC7DD2A1-D2DF-CA4B-B26A-8E84D0851366}" type="sibTrans" cxnId="{E83DB8C6-F197-8E4D-98C3-863F480A6C58}">
      <dgm:prSet/>
      <dgm:spPr/>
      <dgm:t>
        <a:bodyPr/>
        <a:lstStyle/>
        <a:p>
          <a:endParaRPr lang="en-US" sz="1800" b="0"/>
        </a:p>
      </dgm:t>
    </dgm:pt>
    <dgm:pt modelId="{C9081AE5-46C9-A943-B39E-BD31B153817E}">
      <dgm:prSet phldrT="[Text]" custT="1"/>
      <dgm:spPr/>
      <dgm:t>
        <a:bodyPr/>
        <a:lstStyle/>
        <a:p>
          <a:pPr>
            <a:buClr>
              <a:schemeClr val="tx1"/>
            </a:buClr>
          </a:pPr>
          <a:r>
            <a:rPr lang="en-US" sz="1800" b="0" dirty="0"/>
            <a:t>How will students be acknowledged for displaying expected behavior?</a:t>
          </a:r>
        </a:p>
      </dgm:t>
    </dgm:pt>
    <dgm:pt modelId="{0843EC11-D5A6-3A46-8A9D-D75EE1D48B80}" type="parTrans" cxnId="{6D004471-98C7-964F-9A8A-83AFDB0965AC}">
      <dgm:prSet/>
      <dgm:spPr/>
      <dgm:t>
        <a:bodyPr/>
        <a:lstStyle/>
        <a:p>
          <a:endParaRPr lang="en-US" sz="1800" b="0"/>
        </a:p>
      </dgm:t>
    </dgm:pt>
    <dgm:pt modelId="{CC841D55-7341-F040-9934-B5C122643173}" type="sibTrans" cxnId="{6D004471-98C7-964F-9A8A-83AFDB0965AC}">
      <dgm:prSet/>
      <dgm:spPr/>
      <dgm:t>
        <a:bodyPr/>
        <a:lstStyle/>
        <a:p>
          <a:endParaRPr lang="en-US" sz="1800" b="0"/>
        </a:p>
      </dgm:t>
    </dgm:pt>
    <dgm:pt modelId="{520E5604-4CCB-564F-9751-D32E689DA4C6}">
      <dgm:prSet phldrT="[Text]" phldr="1" custT="1"/>
      <dgm:spPr/>
      <dgm:t>
        <a:bodyPr/>
        <a:lstStyle/>
        <a:p>
          <a:pPr rtl="0"/>
          <a:endParaRPr lang="en-US" sz="1800" b="0" dirty="0"/>
        </a:p>
      </dgm:t>
    </dgm:pt>
    <dgm:pt modelId="{B0B9D627-B648-F642-B7DA-1641D441B5A0}" type="parTrans" cxnId="{72C21737-89A5-1C4A-8FA9-0DC0E930B5EF}">
      <dgm:prSet/>
      <dgm:spPr/>
      <dgm:t>
        <a:bodyPr/>
        <a:lstStyle/>
        <a:p>
          <a:endParaRPr lang="en-US" sz="1800" b="0"/>
        </a:p>
      </dgm:t>
    </dgm:pt>
    <dgm:pt modelId="{449BC4B1-B6E6-414C-B063-D2D7FE889DCA}" type="sibTrans" cxnId="{72C21737-89A5-1C4A-8FA9-0DC0E930B5EF}">
      <dgm:prSet/>
      <dgm:spPr/>
      <dgm:t>
        <a:bodyPr/>
        <a:lstStyle/>
        <a:p>
          <a:endParaRPr lang="en-US" sz="1800" b="0"/>
        </a:p>
      </dgm:t>
    </dgm:pt>
    <dgm:pt modelId="{F14BD9B5-EB85-FB41-A250-D1EFD72C3E25}">
      <dgm:prSet phldrT="[Text]" custT="1"/>
      <dgm:spPr/>
      <dgm:t>
        <a:bodyPr/>
        <a:lstStyle/>
        <a:p>
          <a:pPr>
            <a:buClr>
              <a:schemeClr val="tx1"/>
            </a:buClr>
          </a:pPr>
          <a:r>
            <a:rPr lang="en-US" sz="1800" b="0" dirty="0"/>
            <a:t>When will acknowledgement occur? How often? Where?</a:t>
          </a:r>
        </a:p>
      </dgm:t>
    </dgm:pt>
    <dgm:pt modelId="{A4ADC092-FC8B-DB48-8984-F4093748B4EA}" type="parTrans" cxnId="{4F78E019-6022-2041-B782-0088B8DE656E}">
      <dgm:prSet/>
      <dgm:spPr/>
      <dgm:t>
        <a:bodyPr/>
        <a:lstStyle/>
        <a:p>
          <a:endParaRPr lang="en-US" sz="1800" b="0"/>
        </a:p>
      </dgm:t>
    </dgm:pt>
    <dgm:pt modelId="{35AF7745-749E-B841-84B6-2FB262C4293F}" type="sibTrans" cxnId="{4F78E019-6022-2041-B782-0088B8DE656E}">
      <dgm:prSet/>
      <dgm:spPr/>
      <dgm:t>
        <a:bodyPr/>
        <a:lstStyle/>
        <a:p>
          <a:endParaRPr lang="en-US" sz="1800" b="0"/>
        </a:p>
      </dgm:t>
    </dgm:pt>
    <dgm:pt modelId="{86043695-9ECC-9A43-AAA9-BA2C70B2F729}">
      <dgm:prSet phldrT="[Text]" custT="1"/>
      <dgm:spPr/>
      <dgm:t>
        <a:bodyPr/>
        <a:lstStyle/>
        <a:p>
          <a:pPr>
            <a:buClr>
              <a:schemeClr val="tx1"/>
            </a:buClr>
          </a:pPr>
          <a:r>
            <a:rPr lang="en-US" sz="1800" b="0" dirty="0"/>
            <a:t>How will you track/ monitor points, tokens, or other systems?</a:t>
          </a:r>
        </a:p>
      </dgm:t>
    </dgm:pt>
    <dgm:pt modelId="{53FA9434-0149-2441-94AE-6298E61DBBBB}" type="parTrans" cxnId="{AA5757D9-4A50-3246-B7CE-B750324284CF}">
      <dgm:prSet/>
      <dgm:spPr/>
      <dgm:t>
        <a:bodyPr/>
        <a:lstStyle/>
        <a:p>
          <a:endParaRPr lang="en-US" sz="1800" b="0"/>
        </a:p>
      </dgm:t>
    </dgm:pt>
    <dgm:pt modelId="{B382F90B-D81D-354B-ABEE-09A09C213ED9}" type="sibTrans" cxnId="{AA5757D9-4A50-3246-B7CE-B750324284CF}">
      <dgm:prSet/>
      <dgm:spPr/>
      <dgm:t>
        <a:bodyPr/>
        <a:lstStyle/>
        <a:p>
          <a:endParaRPr lang="en-US" sz="1800" b="0"/>
        </a:p>
      </dgm:t>
    </dgm:pt>
    <dgm:pt modelId="{1A06E2C1-C441-A245-9046-46226350F04B}">
      <dgm:prSet custT="1"/>
      <dgm:spPr/>
      <dgm:t>
        <a:bodyPr/>
        <a:lstStyle/>
        <a:p>
          <a:pPr rtl="0">
            <a:buClr>
              <a:schemeClr val="tx1"/>
            </a:buClr>
          </a:pPr>
          <a:r>
            <a:rPr lang="en-US" sz="1800" b="0" dirty="0"/>
            <a:t>What will students receive when they trade in points or tokens?</a:t>
          </a:r>
        </a:p>
      </dgm:t>
    </dgm:pt>
    <dgm:pt modelId="{DC250F8B-564E-4548-B6B4-35B09C1AC1F6}" type="parTrans" cxnId="{16F68812-4845-AC49-9BB0-6750359248C9}">
      <dgm:prSet/>
      <dgm:spPr/>
      <dgm:t>
        <a:bodyPr/>
        <a:lstStyle/>
        <a:p>
          <a:endParaRPr lang="en-US" sz="1800" b="0"/>
        </a:p>
      </dgm:t>
    </dgm:pt>
    <dgm:pt modelId="{F6A1359E-7033-4148-A078-B3B776F8B4A8}" type="sibTrans" cxnId="{16F68812-4845-AC49-9BB0-6750359248C9}">
      <dgm:prSet/>
      <dgm:spPr/>
      <dgm:t>
        <a:bodyPr/>
        <a:lstStyle/>
        <a:p>
          <a:endParaRPr lang="en-US" sz="1800" b="0"/>
        </a:p>
      </dgm:t>
    </dgm:pt>
    <dgm:pt modelId="{AC1A9FA7-E6EB-684A-B57B-E3C06C4D0755}">
      <dgm:prSet phldrT="[Text]" custT="1"/>
      <dgm:spPr/>
      <dgm:t>
        <a:bodyPr/>
        <a:lstStyle/>
        <a:p>
          <a:pPr rtl="0"/>
          <a:endParaRPr lang="en-US" sz="1800" b="0" dirty="0"/>
        </a:p>
      </dgm:t>
    </dgm:pt>
    <dgm:pt modelId="{D08525F3-C603-264F-B192-D518D6511BCE}" type="parTrans" cxnId="{B6761C98-D657-5649-B2A0-E39D75470C36}">
      <dgm:prSet/>
      <dgm:spPr/>
      <dgm:t>
        <a:bodyPr/>
        <a:lstStyle/>
        <a:p>
          <a:endParaRPr lang="en-US" sz="1800" b="0"/>
        </a:p>
      </dgm:t>
    </dgm:pt>
    <dgm:pt modelId="{60B0FE44-3B95-E84A-8253-9E0EEF1328DA}" type="sibTrans" cxnId="{B6761C98-D657-5649-B2A0-E39D75470C36}">
      <dgm:prSet/>
      <dgm:spPr/>
      <dgm:t>
        <a:bodyPr/>
        <a:lstStyle/>
        <a:p>
          <a:endParaRPr lang="en-US" sz="1800" b="0"/>
        </a:p>
      </dgm:t>
    </dgm:pt>
    <dgm:pt modelId="{E89E3FE1-7A36-6940-814F-953016E712AF}">
      <dgm:prSet phldrT="[Text]" custT="1"/>
      <dgm:spPr/>
      <dgm:t>
        <a:bodyPr/>
        <a:lstStyle/>
        <a:p>
          <a:pPr>
            <a:buClr>
              <a:schemeClr val="tx1"/>
            </a:buClr>
          </a:pPr>
          <a:r>
            <a:rPr lang="en-US" sz="1800" b="0" dirty="0"/>
            <a:t>How can acknowledgements be delivered efficiently?</a:t>
          </a:r>
        </a:p>
      </dgm:t>
    </dgm:pt>
    <dgm:pt modelId="{51EFC4E1-0113-644D-9CA6-3983E5B1CE44}" type="parTrans" cxnId="{1937EADE-5104-3F47-915F-683946CC4F4D}">
      <dgm:prSet/>
      <dgm:spPr/>
      <dgm:t>
        <a:bodyPr/>
        <a:lstStyle/>
        <a:p>
          <a:endParaRPr lang="en-US" sz="1800" b="0"/>
        </a:p>
      </dgm:t>
    </dgm:pt>
    <dgm:pt modelId="{BE50010A-07E0-A54F-B6D9-D849423ECCE5}" type="sibTrans" cxnId="{1937EADE-5104-3F47-915F-683946CC4F4D}">
      <dgm:prSet/>
      <dgm:spPr/>
      <dgm:t>
        <a:bodyPr/>
        <a:lstStyle/>
        <a:p>
          <a:endParaRPr lang="en-US" sz="1800" b="0"/>
        </a:p>
      </dgm:t>
    </dgm:pt>
    <dgm:pt modelId="{BCAA7E60-014E-2043-99F5-BF8A8DD91653}">
      <dgm:prSet phldrT="[Text]" custT="1"/>
      <dgm:spPr/>
      <dgm:t>
        <a:bodyPr/>
        <a:lstStyle/>
        <a:p>
          <a:pPr rtl="0">
            <a:buClr>
              <a:schemeClr val="bg1"/>
            </a:buClr>
          </a:pPr>
          <a:endParaRPr lang="en-US" sz="1800" b="0" dirty="0"/>
        </a:p>
      </dgm:t>
    </dgm:pt>
    <dgm:pt modelId="{8A6EF5F1-5A70-214F-AC39-4B528295FC40}" type="parTrans" cxnId="{7DABC782-5134-1C4A-AD1A-20E43804AAE2}">
      <dgm:prSet/>
      <dgm:spPr/>
      <dgm:t>
        <a:bodyPr/>
        <a:lstStyle/>
        <a:p>
          <a:endParaRPr lang="en-US" sz="1800" b="0"/>
        </a:p>
      </dgm:t>
    </dgm:pt>
    <dgm:pt modelId="{90F7E95E-F5CD-FE49-9226-5F60F9CAB0AD}" type="sibTrans" cxnId="{7DABC782-5134-1C4A-AD1A-20E43804AAE2}">
      <dgm:prSet/>
      <dgm:spPr/>
      <dgm:t>
        <a:bodyPr/>
        <a:lstStyle/>
        <a:p>
          <a:endParaRPr lang="en-US" sz="1800" b="0"/>
        </a:p>
      </dgm:t>
    </dgm:pt>
    <dgm:pt modelId="{255F1F64-8784-DF49-8224-47391E16389C}">
      <dgm:prSet phldrT="[Text]" custT="1"/>
      <dgm:spPr/>
      <dgm:t>
        <a:bodyPr/>
        <a:lstStyle/>
        <a:p>
          <a:pPr>
            <a:buClr>
              <a:schemeClr val="tx1"/>
            </a:buClr>
            <a:buFont typeface="Arial" panose="020B0604020202020204" pitchFamily="34" charset="0"/>
            <a:buChar char="•"/>
          </a:pPr>
          <a:r>
            <a:rPr lang="en-US" sz="1800" b="0" dirty="0"/>
            <a:t>Fit into daily activities (avoids interrupting instructional time)</a:t>
          </a:r>
        </a:p>
      </dgm:t>
    </dgm:pt>
    <dgm:pt modelId="{48E1D967-A86C-294A-96EB-BA5C823CCBF3}" type="parTrans" cxnId="{1BEE3734-1B04-0746-A144-2B33BA3E2F77}">
      <dgm:prSet/>
      <dgm:spPr/>
      <dgm:t>
        <a:bodyPr/>
        <a:lstStyle/>
        <a:p>
          <a:endParaRPr lang="en-US" sz="1800" b="0"/>
        </a:p>
      </dgm:t>
    </dgm:pt>
    <dgm:pt modelId="{264FB935-6C7D-7044-89E2-814815C3AE7D}" type="sibTrans" cxnId="{1BEE3734-1B04-0746-A144-2B33BA3E2F77}">
      <dgm:prSet/>
      <dgm:spPr/>
      <dgm:t>
        <a:bodyPr/>
        <a:lstStyle/>
        <a:p>
          <a:endParaRPr lang="en-US" sz="1800" b="0"/>
        </a:p>
      </dgm:t>
    </dgm:pt>
    <dgm:pt modelId="{E82350AA-3EFA-A943-86FC-2B6040DF3807}">
      <dgm:prSet phldrT="[Text]" custT="1"/>
      <dgm:spPr/>
      <dgm:t>
        <a:bodyPr/>
        <a:lstStyle/>
        <a:p>
          <a:pPr>
            <a:buClr>
              <a:schemeClr val="tx1"/>
            </a:buClr>
            <a:buFont typeface="Arial" panose="020B0604020202020204" pitchFamily="34" charset="0"/>
            <a:buChar char="•"/>
          </a:pPr>
          <a:r>
            <a:rPr lang="en-US" sz="1800" b="0" dirty="0"/>
            <a:t>Easy to teach, implement, etc.</a:t>
          </a:r>
        </a:p>
      </dgm:t>
    </dgm:pt>
    <dgm:pt modelId="{90C8C994-4431-8B44-BB88-02E5BD4FCC16}" type="parTrans" cxnId="{9D2D7722-EBE4-FB42-962A-10099A97CCB5}">
      <dgm:prSet/>
      <dgm:spPr/>
      <dgm:t>
        <a:bodyPr/>
        <a:lstStyle/>
        <a:p>
          <a:endParaRPr lang="en-US" sz="1800" b="0"/>
        </a:p>
      </dgm:t>
    </dgm:pt>
    <dgm:pt modelId="{CAA395B3-23A2-F14D-93E1-CF72BE066F9C}" type="sibTrans" cxnId="{9D2D7722-EBE4-FB42-962A-10099A97CCB5}">
      <dgm:prSet/>
      <dgm:spPr/>
      <dgm:t>
        <a:bodyPr/>
        <a:lstStyle/>
        <a:p>
          <a:endParaRPr lang="en-US" sz="1800" b="0"/>
        </a:p>
      </dgm:t>
    </dgm:pt>
    <dgm:pt modelId="{DA0E6135-7B53-F142-9019-55F4B807586C}" type="pres">
      <dgm:prSet presAssocID="{51C8F4C3-9DD8-BD48-B55A-EF8250B41FBC}" presName="linearFlow" presStyleCnt="0">
        <dgm:presLayoutVars>
          <dgm:dir/>
          <dgm:animLvl val="lvl"/>
          <dgm:resizeHandles val="exact"/>
        </dgm:presLayoutVars>
      </dgm:prSet>
      <dgm:spPr/>
    </dgm:pt>
    <dgm:pt modelId="{FE7A4B73-2350-8F49-8ED5-41485FFDA02B}" type="pres">
      <dgm:prSet presAssocID="{F8A6CD72-01C6-A243-B512-2582C2AA7E9E}" presName="composite" presStyleCnt="0"/>
      <dgm:spPr/>
    </dgm:pt>
    <dgm:pt modelId="{C1D8C73F-E0CD-FC45-959A-EB3D18ED164D}" type="pres">
      <dgm:prSet presAssocID="{F8A6CD72-01C6-A243-B512-2582C2AA7E9E}" presName="parentText" presStyleLbl="alignNode1" presStyleIdx="0" presStyleCnt="4">
        <dgm:presLayoutVars>
          <dgm:chMax val="1"/>
          <dgm:bulletEnabled val="1"/>
        </dgm:presLayoutVars>
      </dgm:prSet>
      <dgm:spPr/>
    </dgm:pt>
    <dgm:pt modelId="{A4E86159-E2CD-C447-AB2C-7A173944B30C}" type="pres">
      <dgm:prSet presAssocID="{F8A6CD72-01C6-A243-B512-2582C2AA7E9E}" presName="descendantText" presStyleLbl="alignAcc1" presStyleIdx="0" presStyleCnt="4" custScaleY="128411">
        <dgm:presLayoutVars>
          <dgm:bulletEnabled val="1"/>
        </dgm:presLayoutVars>
      </dgm:prSet>
      <dgm:spPr/>
    </dgm:pt>
    <dgm:pt modelId="{5E048470-3459-5A4A-99BB-BF131F2133EA}" type="pres">
      <dgm:prSet presAssocID="{DC7DD2A1-D2DF-CA4B-B26A-8E84D0851366}" presName="sp" presStyleCnt="0"/>
      <dgm:spPr/>
    </dgm:pt>
    <dgm:pt modelId="{0BD9F732-0334-3A49-B25C-6D0B0E3BE3C4}" type="pres">
      <dgm:prSet presAssocID="{520E5604-4CCB-564F-9751-D32E689DA4C6}" presName="composite" presStyleCnt="0"/>
      <dgm:spPr/>
    </dgm:pt>
    <dgm:pt modelId="{EDA18DA7-7CF1-FB4A-81E5-EC8C282B7457}" type="pres">
      <dgm:prSet presAssocID="{520E5604-4CCB-564F-9751-D32E689DA4C6}" presName="parentText" presStyleLbl="alignNode1" presStyleIdx="1" presStyleCnt="4">
        <dgm:presLayoutVars>
          <dgm:chMax val="1"/>
          <dgm:bulletEnabled val="1"/>
        </dgm:presLayoutVars>
      </dgm:prSet>
      <dgm:spPr/>
    </dgm:pt>
    <dgm:pt modelId="{B48E938F-A798-3B49-91F1-991D054BBEDD}" type="pres">
      <dgm:prSet presAssocID="{520E5604-4CCB-564F-9751-D32E689DA4C6}" presName="descendantText" presStyleLbl="alignAcc1" presStyleIdx="1" presStyleCnt="4" custScaleY="134730">
        <dgm:presLayoutVars>
          <dgm:bulletEnabled val="1"/>
        </dgm:presLayoutVars>
      </dgm:prSet>
      <dgm:spPr/>
    </dgm:pt>
    <dgm:pt modelId="{2293FFDB-9FEE-1D4E-BEC3-370140664EB3}" type="pres">
      <dgm:prSet presAssocID="{449BC4B1-B6E6-414C-B063-D2D7FE889DCA}" presName="sp" presStyleCnt="0"/>
      <dgm:spPr/>
    </dgm:pt>
    <dgm:pt modelId="{8BC7D4B7-223B-AD42-91AF-4522C24248F8}" type="pres">
      <dgm:prSet presAssocID="{AC1A9FA7-E6EB-684A-B57B-E3C06C4D0755}" presName="composite" presStyleCnt="0"/>
      <dgm:spPr/>
    </dgm:pt>
    <dgm:pt modelId="{FD79928D-3795-5C43-9A91-52E4BB99AC9C}" type="pres">
      <dgm:prSet presAssocID="{AC1A9FA7-E6EB-684A-B57B-E3C06C4D0755}" presName="parentText" presStyleLbl="alignNode1" presStyleIdx="2" presStyleCnt="4">
        <dgm:presLayoutVars>
          <dgm:chMax val="1"/>
          <dgm:bulletEnabled val="1"/>
        </dgm:presLayoutVars>
      </dgm:prSet>
      <dgm:spPr/>
    </dgm:pt>
    <dgm:pt modelId="{F320BD0A-3F61-414F-9120-B8B91A94CB2C}" type="pres">
      <dgm:prSet presAssocID="{AC1A9FA7-E6EB-684A-B57B-E3C06C4D0755}" presName="descendantText" presStyleLbl="alignAcc1" presStyleIdx="2" presStyleCnt="4">
        <dgm:presLayoutVars>
          <dgm:bulletEnabled val="1"/>
        </dgm:presLayoutVars>
      </dgm:prSet>
      <dgm:spPr/>
    </dgm:pt>
    <dgm:pt modelId="{D3EABA8E-1C00-B944-BD8A-D0A4B40C93A9}" type="pres">
      <dgm:prSet presAssocID="{60B0FE44-3B95-E84A-8253-9E0EEF1328DA}" presName="sp" presStyleCnt="0"/>
      <dgm:spPr/>
    </dgm:pt>
    <dgm:pt modelId="{EB7001EC-6361-5A48-A19A-A8816BA0392B}" type="pres">
      <dgm:prSet presAssocID="{BCAA7E60-014E-2043-99F5-BF8A8DD91653}" presName="composite" presStyleCnt="0"/>
      <dgm:spPr/>
    </dgm:pt>
    <dgm:pt modelId="{9A1FCA81-E666-254B-9E40-9E2D29D339C5}" type="pres">
      <dgm:prSet presAssocID="{BCAA7E60-014E-2043-99F5-BF8A8DD91653}" presName="parentText" presStyleLbl="alignNode1" presStyleIdx="3" presStyleCnt="4">
        <dgm:presLayoutVars>
          <dgm:chMax val="1"/>
          <dgm:bulletEnabled val="1"/>
        </dgm:presLayoutVars>
      </dgm:prSet>
      <dgm:spPr/>
    </dgm:pt>
    <dgm:pt modelId="{C933E181-DD5B-8D4A-8510-BF1A9958A994}" type="pres">
      <dgm:prSet presAssocID="{BCAA7E60-014E-2043-99F5-BF8A8DD91653}" presName="descendantText" presStyleLbl="alignAcc1" presStyleIdx="3" presStyleCnt="4" custScaleY="128653">
        <dgm:presLayoutVars>
          <dgm:bulletEnabled val="1"/>
        </dgm:presLayoutVars>
      </dgm:prSet>
      <dgm:spPr/>
    </dgm:pt>
  </dgm:ptLst>
  <dgm:cxnLst>
    <dgm:cxn modelId="{16F68812-4845-AC49-9BB0-6750359248C9}" srcId="{C9081AE5-46C9-A943-B39E-BD31B153817E}" destId="{1A06E2C1-C441-A245-9046-46226350F04B}" srcOrd="0" destOrd="0" parTransId="{DC250F8B-564E-4548-B6B4-35B09C1AC1F6}" sibTransId="{F6A1359E-7033-4148-A078-B3B776F8B4A8}"/>
    <dgm:cxn modelId="{4F78E019-6022-2041-B782-0088B8DE656E}" srcId="{520E5604-4CCB-564F-9751-D32E689DA4C6}" destId="{F14BD9B5-EB85-FB41-A250-D1EFD72C3E25}" srcOrd="0" destOrd="0" parTransId="{A4ADC092-FC8B-DB48-8984-F4093748B4EA}" sibTransId="{35AF7745-749E-B841-84B6-2FB262C4293F}"/>
    <dgm:cxn modelId="{9D2D7722-EBE4-FB42-962A-10099A97CCB5}" srcId="{E89E3FE1-7A36-6940-814F-953016E712AF}" destId="{E82350AA-3EFA-A943-86FC-2B6040DF3807}" srcOrd="1" destOrd="0" parTransId="{90C8C994-4431-8B44-BB88-02E5BD4FCC16}" sibTransId="{CAA395B3-23A2-F14D-93E1-CF72BE066F9C}"/>
    <dgm:cxn modelId="{2178D530-6EBA-A24A-B1C1-89C6914DC51B}" type="presOf" srcId="{51C8F4C3-9DD8-BD48-B55A-EF8250B41FBC}" destId="{DA0E6135-7B53-F142-9019-55F4B807586C}" srcOrd="0" destOrd="0" presId="urn:microsoft.com/office/officeart/2005/8/layout/chevron2"/>
    <dgm:cxn modelId="{1BEE3734-1B04-0746-A144-2B33BA3E2F77}" srcId="{E89E3FE1-7A36-6940-814F-953016E712AF}" destId="{255F1F64-8784-DF49-8224-47391E16389C}" srcOrd="0" destOrd="0" parTransId="{48E1D967-A86C-294A-96EB-BA5C823CCBF3}" sibTransId="{264FB935-6C7D-7044-89E2-814815C3AE7D}"/>
    <dgm:cxn modelId="{72C21737-89A5-1C4A-8FA9-0DC0E930B5EF}" srcId="{51C8F4C3-9DD8-BD48-B55A-EF8250B41FBC}" destId="{520E5604-4CCB-564F-9751-D32E689DA4C6}" srcOrd="1" destOrd="0" parTransId="{B0B9D627-B648-F642-B7DA-1641D441B5A0}" sibTransId="{449BC4B1-B6E6-414C-B063-D2D7FE889DCA}"/>
    <dgm:cxn modelId="{24CEC362-D28B-BE44-94C8-145CD06C57CD}" type="presOf" srcId="{C9081AE5-46C9-A943-B39E-BD31B153817E}" destId="{A4E86159-E2CD-C447-AB2C-7A173944B30C}" srcOrd="0" destOrd="0" presId="urn:microsoft.com/office/officeart/2005/8/layout/chevron2"/>
    <dgm:cxn modelId="{BDF2E769-9E13-4445-99C6-8B7A25F95FDD}" type="presOf" srcId="{255F1F64-8784-DF49-8224-47391E16389C}" destId="{C933E181-DD5B-8D4A-8510-BF1A9958A994}" srcOrd="0" destOrd="1" presId="urn:microsoft.com/office/officeart/2005/8/layout/chevron2"/>
    <dgm:cxn modelId="{6D004471-98C7-964F-9A8A-83AFDB0965AC}" srcId="{F8A6CD72-01C6-A243-B512-2582C2AA7E9E}" destId="{C9081AE5-46C9-A943-B39E-BD31B153817E}" srcOrd="0" destOrd="0" parTransId="{0843EC11-D5A6-3A46-8A9D-D75EE1D48B80}" sibTransId="{CC841D55-7341-F040-9934-B5C122643173}"/>
    <dgm:cxn modelId="{6757E475-5AA6-EA41-B35E-61D5CB964665}" type="presOf" srcId="{BCAA7E60-014E-2043-99F5-BF8A8DD91653}" destId="{9A1FCA81-E666-254B-9E40-9E2D29D339C5}" srcOrd="0" destOrd="0" presId="urn:microsoft.com/office/officeart/2005/8/layout/chevron2"/>
    <dgm:cxn modelId="{B8A93E7C-734C-FD4D-A992-0721B89791FC}" type="presOf" srcId="{E89E3FE1-7A36-6940-814F-953016E712AF}" destId="{C933E181-DD5B-8D4A-8510-BF1A9958A994}" srcOrd="0" destOrd="0" presId="urn:microsoft.com/office/officeart/2005/8/layout/chevron2"/>
    <dgm:cxn modelId="{7DABC782-5134-1C4A-AD1A-20E43804AAE2}" srcId="{51C8F4C3-9DD8-BD48-B55A-EF8250B41FBC}" destId="{BCAA7E60-014E-2043-99F5-BF8A8DD91653}" srcOrd="3" destOrd="0" parTransId="{8A6EF5F1-5A70-214F-AC39-4B528295FC40}" sibTransId="{90F7E95E-F5CD-FE49-9226-5F60F9CAB0AD}"/>
    <dgm:cxn modelId="{CD87F28E-2DF8-0A4F-989B-A6FC7591290A}" type="presOf" srcId="{E82350AA-3EFA-A943-86FC-2B6040DF3807}" destId="{C933E181-DD5B-8D4A-8510-BF1A9958A994}" srcOrd="0" destOrd="2" presId="urn:microsoft.com/office/officeart/2005/8/layout/chevron2"/>
    <dgm:cxn modelId="{3205E790-D83D-D341-8983-529372638643}" type="presOf" srcId="{F14BD9B5-EB85-FB41-A250-D1EFD72C3E25}" destId="{B48E938F-A798-3B49-91F1-991D054BBEDD}" srcOrd="0" destOrd="0" presId="urn:microsoft.com/office/officeart/2005/8/layout/chevron2"/>
    <dgm:cxn modelId="{0E02E191-40F7-B343-9101-AF72BAF53535}" type="presOf" srcId="{F8A6CD72-01C6-A243-B512-2582C2AA7E9E}" destId="{C1D8C73F-E0CD-FC45-959A-EB3D18ED164D}" srcOrd="0" destOrd="0" presId="urn:microsoft.com/office/officeart/2005/8/layout/chevron2"/>
    <dgm:cxn modelId="{B6761C98-D657-5649-B2A0-E39D75470C36}" srcId="{51C8F4C3-9DD8-BD48-B55A-EF8250B41FBC}" destId="{AC1A9FA7-E6EB-684A-B57B-E3C06C4D0755}" srcOrd="2" destOrd="0" parTransId="{D08525F3-C603-264F-B192-D518D6511BCE}" sibTransId="{60B0FE44-3B95-E84A-8253-9E0EEF1328DA}"/>
    <dgm:cxn modelId="{D35028A7-28B4-D04E-A7E5-CF57CB941EA8}" type="presOf" srcId="{520E5604-4CCB-564F-9751-D32E689DA4C6}" destId="{EDA18DA7-7CF1-FB4A-81E5-EC8C282B7457}" srcOrd="0" destOrd="0" presId="urn:microsoft.com/office/officeart/2005/8/layout/chevron2"/>
    <dgm:cxn modelId="{F37BC0BE-BAA1-9A4A-B5AD-4FF60E7506B4}" type="presOf" srcId="{1A06E2C1-C441-A245-9046-46226350F04B}" destId="{A4E86159-E2CD-C447-AB2C-7A173944B30C}" srcOrd="0" destOrd="1" presId="urn:microsoft.com/office/officeart/2005/8/layout/chevron2"/>
    <dgm:cxn modelId="{E83DB8C6-F197-8E4D-98C3-863F480A6C58}" srcId="{51C8F4C3-9DD8-BD48-B55A-EF8250B41FBC}" destId="{F8A6CD72-01C6-A243-B512-2582C2AA7E9E}" srcOrd="0" destOrd="0" parTransId="{05754968-6656-4B41-8724-77F3EF802E7C}" sibTransId="{DC7DD2A1-D2DF-CA4B-B26A-8E84D0851366}"/>
    <dgm:cxn modelId="{AA5757D9-4A50-3246-B7CE-B750324284CF}" srcId="{AC1A9FA7-E6EB-684A-B57B-E3C06C4D0755}" destId="{86043695-9ECC-9A43-AAA9-BA2C70B2F729}" srcOrd="0" destOrd="0" parTransId="{53FA9434-0149-2441-94AE-6298E61DBBBB}" sibTransId="{B382F90B-D81D-354B-ABEE-09A09C213ED9}"/>
    <dgm:cxn modelId="{1937EADE-5104-3F47-915F-683946CC4F4D}" srcId="{BCAA7E60-014E-2043-99F5-BF8A8DD91653}" destId="{E89E3FE1-7A36-6940-814F-953016E712AF}" srcOrd="0" destOrd="0" parTransId="{51EFC4E1-0113-644D-9CA6-3983E5B1CE44}" sibTransId="{BE50010A-07E0-A54F-B6D9-D849423ECCE5}"/>
    <dgm:cxn modelId="{8FFAF0ED-32E5-6D42-8D09-E523BBBE23C8}" type="presOf" srcId="{AC1A9FA7-E6EB-684A-B57B-E3C06C4D0755}" destId="{FD79928D-3795-5C43-9A91-52E4BB99AC9C}" srcOrd="0" destOrd="0" presId="urn:microsoft.com/office/officeart/2005/8/layout/chevron2"/>
    <dgm:cxn modelId="{0341D0FB-ECCA-4740-8FBF-CBEE7BB756EE}" type="presOf" srcId="{86043695-9ECC-9A43-AAA9-BA2C70B2F729}" destId="{F320BD0A-3F61-414F-9120-B8B91A94CB2C}" srcOrd="0" destOrd="0" presId="urn:microsoft.com/office/officeart/2005/8/layout/chevron2"/>
    <dgm:cxn modelId="{57DE3E34-DFA2-4641-B6BA-419A7C7A3E38}" type="presParOf" srcId="{DA0E6135-7B53-F142-9019-55F4B807586C}" destId="{FE7A4B73-2350-8F49-8ED5-41485FFDA02B}" srcOrd="0" destOrd="0" presId="urn:microsoft.com/office/officeart/2005/8/layout/chevron2"/>
    <dgm:cxn modelId="{16618933-9B59-8746-A358-E27769B34F6C}" type="presParOf" srcId="{FE7A4B73-2350-8F49-8ED5-41485FFDA02B}" destId="{C1D8C73F-E0CD-FC45-959A-EB3D18ED164D}" srcOrd="0" destOrd="0" presId="urn:microsoft.com/office/officeart/2005/8/layout/chevron2"/>
    <dgm:cxn modelId="{A1E2B040-7453-164E-B706-F029AD651BEA}" type="presParOf" srcId="{FE7A4B73-2350-8F49-8ED5-41485FFDA02B}" destId="{A4E86159-E2CD-C447-AB2C-7A173944B30C}" srcOrd="1" destOrd="0" presId="urn:microsoft.com/office/officeart/2005/8/layout/chevron2"/>
    <dgm:cxn modelId="{FA062929-4D86-984F-BE11-FE9E2C3A8937}" type="presParOf" srcId="{DA0E6135-7B53-F142-9019-55F4B807586C}" destId="{5E048470-3459-5A4A-99BB-BF131F2133EA}" srcOrd="1" destOrd="0" presId="urn:microsoft.com/office/officeart/2005/8/layout/chevron2"/>
    <dgm:cxn modelId="{4F975699-0945-E14A-AC4F-2B8BF8EA362D}" type="presParOf" srcId="{DA0E6135-7B53-F142-9019-55F4B807586C}" destId="{0BD9F732-0334-3A49-B25C-6D0B0E3BE3C4}" srcOrd="2" destOrd="0" presId="urn:microsoft.com/office/officeart/2005/8/layout/chevron2"/>
    <dgm:cxn modelId="{8D890729-2346-184C-A6B5-55A1A627FA10}" type="presParOf" srcId="{0BD9F732-0334-3A49-B25C-6D0B0E3BE3C4}" destId="{EDA18DA7-7CF1-FB4A-81E5-EC8C282B7457}" srcOrd="0" destOrd="0" presId="urn:microsoft.com/office/officeart/2005/8/layout/chevron2"/>
    <dgm:cxn modelId="{DFFE5A8A-330E-DD43-9435-4B0E55D54A32}" type="presParOf" srcId="{0BD9F732-0334-3A49-B25C-6D0B0E3BE3C4}" destId="{B48E938F-A798-3B49-91F1-991D054BBEDD}" srcOrd="1" destOrd="0" presId="urn:microsoft.com/office/officeart/2005/8/layout/chevron2"/>
    <dgm:cxn modelId="{007AE74E-E96A-4E45-B490-B32A633FFB63}" type="presParOf" srcId="{DA0E6135-7B53-F142-9019-55F4B807586C}" destId="{2293FFDB-9FEE-1D4E-BEC3-370140664EB3}" srcOrd="3" destOrd="0" presId="urn:microsoft.com/office/officeart/2005/8/layout/chevron2"/>
    <dgm:cxn modelId="{99D17930-D9EA-1F46-92CD-70D04DAA149E}" type="presParOf" srcId="{DA0E6135-7B53-F142-9019-55F4B807586C}" destId="{8BC7D4B7-223B-AD42-91AF-4522C24248F8}" srcOrd="4" destOrd="0" presId="urn:microsoft.com/office/officeart/2005/8/layout/chevron2"/>
    <dgm:cxn modelId="{E928B4DA-FD3C-0E44-9787-8B07864BF413}" type="presParOf" srcId="{8BC7D4B7-223B-AD42-91AF-4522C24248F8}" destId="{FD79928D-3795-5C43-9A91-52E4BB99AC9C}" srcOrd="0" destOrd="0" presId="urn:microsoft.com/office/officeart/2005/8/layout/chevron2"/>
    <dgm:cxn modelId="{1739CBA1-C37D-DC47-B7BD-C71DF23F4953}" type="presParOf" srcId="{8BC7D4B7-223B-AD42-91AF-4522C24248F8}" destId="{F320BD0A-3F61-414F-9120-B8B91A94CB2C}" srcOrd="1" destOrd="0" presId="urn:microsoft.com/office/officeart/2005/8/layout/chevron2"/>
    <dgm:cxn modelId="{C7F83AAC-9EBB-AD49-A1B5-AFCB8355D1C0}" type="presParOf" srcId="{DA0E6135-7B53-F142-9019-55F4B807586C}" destId="{D3EABA8E-1C00-B944-BD8A-D0A4B40C93A9}" srcOrd="5" destOrd="0" presId="urn:microsoft.com/office/officeart/2005/8/layout/chevron2"/>
    <dgm:cxn modelId="{100F969C-5C19-8649-A3BE-FB7694D7DE29}" type="presParOf" srcId="{DA0E6135-7B53-F142-9019-55F4B807586C}" destId="{EB7001EC-6361-5A48-A19A-A8816BA0392B}" srcOrd="6" destOrd="0" presId="urn:microsoft.com/office/officeart/2005/8/layout/chevron2"/>
    <dgm:cxn modelId="{3711C654-372B-3F48-ABE7-CE6BD646AEB1}" type="presParOf" srcId="{EB7001EC-6361-5A48-A19A-A8816BA0392B}" destId="{9A1FCA81-E666-254B-9E40-9E2D29D339C5}" srcOrd="0" destOrd="0" presId="urn:microsoft.com/office/officeart/2005/8/layout/chevron2"/>
    <dgm:cxn modelId="{033D7F6D-3FFD-1543-9581-35B5CDF6F6A6}" type="presParOf" srcId="{EB7001EC-6361-5A48-A19A-A8816BA0392B}" destId="{C933E181-DD5B-8D4A-8510-BF1A9958A99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4C6486C-54F1-2C45-BF27-2904E2E8119E}" type="doc">
      <dgm:prSet loTypeId="urn:microsoft.com/office/officeart/2005/8/layout/matrix1" loCatId="" qsTypeId="urn:microsoft.com/office/officeart/2005/8/quickstyle/simple1" qsCatId="simple" csTypeId="urn:microsoft.com/office/officeart/2005/8/colors/accent4_1" csCatId="accent4" phldr="1"/>
      <dgm:spPr/>
      <dgm:t>
        <a:bodyPr/>
        <a:lstStyle/>
        <a:p>
          <a:endParaRPr lang="en-US"/>
        </a:p>
      </dgm:t>
    </dgm:pt>
    <dgm:pt modelId="{89C66B15-121C-A04B-9E82-F926EB178F71}">
      <dgm:prSet phldrT="[Text]" custT="1"/>
      <dgm:spPr/>
      <dgm:t>
        <a:bodyPr/>
        <a:lstStyle/>
        <a:p>
          <a:pPr rtl="0"/>
          <a:r>
            <a:rPr lang="en-US" sz="2400" b="1" dirty="0"/>
            <a:t>Questions Prior to Implementation</a:t>
          </a:r>
        </a:p>
      </dgm:t>
    </dgm:pt>
    <dgm:pt modelId="{A24277C7-CCE9-D148-BC40-E97BCD16E6BB}" type="parTrans" cxnId="{89B7349F-B0BD-CA47-A3A2-8B664DC913B0}">
      <dgm:prSet/>
      <dgm:spPr/>
      <dgm:t>
        <a:bodyPr/>
        <a:lstStyle/>
        <a:p>
          <a:endParaRPr lang="en-US"/>
        </a:p>
      </dgm:t>
    </dgm:pt>
    <dgm:pt modelId="{7325A878-0F9B-AA48-8268-93CD2D2EBA56}" type="sibTrans" cxnId="{89B7349F-B0BD-CA47-A3A2-8B664DC913B0}">
      <dgm:prSet/>
      <dgm:spPr/>
      <dgm:t>
        <a:bodyPr/>
        <a:lstStyle/>
        <a:p>
          <a:endParaRPr lang="en-US"/>
        </a:p>
      </dgm:t>
    </dgm:pt>
    <dgm:pt modelId="{5D44B19A-78DD-814C-8C92-B666E42BA110}">
      <dgm:prSet phldrT="[Text]"/>
      <dgm:spPr/>
      <dgm:t>
        <a:bodyPr/>
        <a:lstStyle/>
        <a:p>
          <a:pPr rtl="0"/>
          <a:r>
            <a:rPr lang="en-US" dirty="0"/>
            <a:t>What will students’ daily point goal be?</a:t>
          </a:r>
        </a:p>
      </dgm:t>
    </dgm:pt>
    <dgm:pt modelId="{4B8AAF7E-AA54-2149-9856-EF83B319D63B}" type="parTrans" cxnId="{F0BE73E8-0ABE-7F45-84E4-984A4CB54AA0}">
      <dgm:prSet/>
      <dgm:spPr/>
      <dgm:t>
        <a:bodyPr/>
        <a:lstStyle/>
        <a:p>
          <a:endParaRPr lang="en-US"/>
        </a:p>
      </dgm:t>
    </dgm:pt>
    <dgm:pt modelId="{F6EA2522-1D44-2D4E-A203-3EB582141DD0}" type="sibTrans" cxnId="{F0BE73E8-0ABE-7F45-84E4-984A4CB54AA0}">
      <dgm:prSet/>
      <dgm:spPr/>
      <dgm:t>
        <a:bodyPr/>
        <a:lstStyle/>
        <a:p>
          <a:endParaRPr lang="en-US"/>
        </a:p>
      </dgm:t>
    </dgm:pt>
    <dgm:pt modelId="{386D2143-5FCC-134B-AD82-CA41825EAE9E}">
      <dgm:prSet phldrT="[Text]"/>
      <dgm:spPr/>
      <dgm:t>
        <a:bodyPr/>
        <a:lstStyle/>
        <a:p>
          <a:pPr rtl="0"/>
          <a:r>
            <a:rPr lang="en-US" dirty="0"/>
            <a:t>What reinforcers will students receive for meeting their daily point goal?</a:t>
          </a:r>
        </a:p>
      </dgm:t>
    </dgm:pt>
    <dgm:pt modelId="{8135E85A-5EB4-DF4B-AF08-197295ABBD9C}" type="parTrans" cxnId="{D54FCFA0-FA51-C541-B628-39D5FDE50702}">
      <dgm:prSet/>
      <dgm:spPr/>
      <dgm:t>
        <a:bodyPr/>
        <a:lstStyle/>
        <a:p>
          <a:endParaRPr lang="en-US"/>
        </a:p>
      </dgm:t>
    </dgm:pt>
    <dgm:pt modelId="{8EE21C3C-02E5-F146-A13D-4BAB167BDED9}" type="sibTrans" cxnId="{D54FCFA0-FA51-C541-B628-39D5FDE50702}">
      <dgm:prSet/>
      <dgm:spPr/>
      <dgm:t>
        <a:bodyPr/>
        <a:lstStyle/>
        <a:p>
          <a:endParaRPr lang="en-US"/>
        </a:p>
      </dgm:t>
    </dgm:pt>
    <dgm:pt modelId="{3BFE8B8B-0E9A-9841-A9BD-D0E8AB365A3E}">
      <dgm:prSet phldrT="[Text]"/>
      <dgm:spPr/>
      <dgm:t>
        <a:bodyPr/>
        <a:lstStyle/>
        <a:p>
          <a:pPr rtl="0"/>
          <a:r>
            <a:rPr lang="en-US" dirty="0"/>
            <a:t>What reinforcers will students receive for checking in and out (e.g., praise and lottery ticket)?</a:t>
          </a:r>
        </a:p>
      </dgm:t>
    </dgm:pt>
    <dgm:pt modelId="{3E95A870-2F42-C649-ADF2-154435D5C1F5}" type="parTrans" cxnId="{73ACD77C-1664-6A4C-B578-E7C3651F230D}">
      <dgm:prSet/>
      <dgm:spPr/>
      <dgm:t>
        <a:bodyPr/>
        <a:lstStyle/>
        <a:p>
          <a:endParaRPr lang="en-US"/>
        </a:p>
      </dgm:t>
    </dgm:pt>
    <dgm:pt modelId="{AD01EB8D-0723-A342-BEF8-AADFC5B97199}" type="sibTrans" cxnId="{73ACD77C-1664-6A4C-B578-E7C3651F230D}">
      <dgm:prSet/>
      <dgm:spPr/>
      <dgm:t>
        <a:bodyPr/>
        <a:lstStyle/>
        <a:p>
          <a:endParaRPr lang="en-US"/>
        </a:p>
      </dgm:t>
    </dgm:pt>
    <dgm:pt modelId="{3A53A164-956C-124A-87A4-49BCADB2ED5F}">
      <dgm:prSet phldrT="[Text]"/>
      <dgm:spPr/>
      <dgm:t>
        <a:bodyPr/>
        <a:lstStyle/>
        <a:p>
          <a:pPr rtl="0"/>
          <a:r>
            <a:rPr lang="en-US" dirty="0"/>
            <a:t>How will you ensure students do not become satiated on the reinforcers?</a:t>
          </a:r>
        </a:p>
      </dgm:t>
    </dgm:pt>
    <dgm:pt modelId="{1016ABD5-830D-0D4B-9B74-35B9BEDED7BE}" type="parTrans" cxnId="{E225869B-F282-4944-89D7-B5AD68E5FC3E}">
      <dgm:prSet/>
      <dgm:spPr/>
      <dgm:t>
        <a:bodyPr/>
        <a:lstStyle/>
        <a:p>
          <a:endParaRPr lang="en-US"/>
        </a:p>
      </dgm:t>
    </dgm:pt>
    <dgm:pt modelId="{8ADA6927-0897-584E-AA8E-C65268A72599}" type="sibTrans" cxnId="{E225869B-F282-4944-89D7-B5AD68E5FC3E}">
      <dgm:prSet/>
      <dgm:spPr/>
      <dgm:t>
        <a:bodyPr/>
        <a:lstStyle/>
        <a:p>
          <a:endParaRPr lang="en-US"/>
        </a:p>
      </dgm:t>
    </dgm:pt>
    <dgm:pt modelId="{8FD6E59A-B9D7-6B4C-A867-7F25CACFDE5A}" type="pres">
      <dgm:prSet presAssocID="{A4C6486C-54F1-2C45-BF27-2904E2E8119E}" presName="diagram" presStyleCnt="0">
        <dgm:presLayoutVars>
          <dgm:chMax val="1"/>
          <dgm:dir/>
          <dgm:animLvl val="ctr"/>
          <dgm:resizeHandles val="exact"/>
        </dgm:presLayoutVars>
      </dgm:prSet>
      <dgm:spPr/>
    </dgm:pt>
    <dgm:pt modelId="{EA74A847-D502-194A-AF6C-64462BD779AB}" type="pres">
      <dgm:prSet presAssocID="{A4C6486C-54F1-2C45-BF27-2904E2E8119E}" presName="matrix" presStyleCnt="0"/>
      <dgm:spPr/>
    </dgm:pt>
    <dgm:pt modelId="{B58E80AF-AF01-2144-992F-BF26F37196CA}" type="pres">
      <dgm:prSet presAssocID="{A4C6486C-54F1-2C45-BF27-2904E2E8119E}" presName="tile1" presStyleLbl="node1" presStyleIdx="0" presStyleCnt="4"/>
      <dgm:spPr/>
    </dgm:pt>
    <dgm:pt modelId="{7A53506A-3D85-BF46-9EC8-226BDAD9C5EB}" type="pres">
      <dgm:prSet presAssocID="{A4C6486C-54F1-2C45-BF27-2904E2E8119E}" presName="tile1text" presStyleLbl="node1" presStyleIdx="0" presStyleCnt="4">
        <dgm:presLayoutVars>
          <dgm:chMax val="0"/>
          <dgm:chPref val="0"/>
          <dgm:bulletEnabled val="1"/>
        </dgm:presLayoutVars>
      </dgm:prSet>
      <dgm:spPr/>
    </dgm:pt>
    <dgm:pt modelId="{47FADAF5-F43B-1844-8222-23E794AF9647}" type="pres">
      <dgm:prSet presAssocID="{A4C6486C-54F1-2C45-BF27-2904E2E8119E}" presName="tile2" presStyleLbl="node1" presStyleIdx="1" presStyleCnt="4"/>
      <dgm:spPr/>
    </dgm:pt>
    <dgm:pt modelId="{9A8B68E4-3383-754C-8F52-70A9D2A629F4}" type="pres">
      <dgm:prSet presAssocID="{A4C6486C-54F1-2C45-BF27-2904E2E8119E}" presName="tile2text" presStyleLbl="node1" presStyleIdx="1" presStyleCnt="4">
        <dgm:presLayoutVars>
          <dgm:chMax val="0"/>
          <dgm:chPref val="0"/>
          <dgm:bulletEnabled val="1"/>
        </dgm:presLayoutVars>
      </dgm:prSet>
      <dgm:spPr/>
    </dgm:pt>
    <dgm:pt modelId="{4360A884-FEDE-A04E-99CA-AF5A3A18C830}" type="pres">
      <dgm:prSet presAssocID="{A4C6486C-54F1-2C45-BF27-2904E2E8119E}" presName="tile3" presStyleLbl="node1" presStyleIdx="2" presStyleCnt="4"/>
      <dgm:spPr/>
    </dgm:pt>
    <dgm:pt modelId="{72031F50-514F-3142-9410-DAC98821CB51}" type="pres">
      <dgm:prSet presAssocID="{A4C6486C-54F1-2C45-BF27-2904E2E8119E}" presName="tile3text" presStyleLbl="node1" presStyleIdx="2" presStyleCnt="4">
        <dgm:presLayoutVars>
          <dgm:chMax val="0"/>
          <dgm:chPref val="0"/>
          <dgm:bulletEnabled val="1"/>
        </dgm:presLayoutVars>
      </dgm:prSet>
      <dgm:spPr/>
    </dgm:pt>
    <dgm:pt modelId="{CEDC337A-6E01-0A48-BDF5-78884E3BF0CB}" type="pres">
      <dgm:prSet presAssocID="{A4C6486C-54F1-2C45-BF27-2904E2E8119E}" presName="tile4" presStyleLbl="node1" presStyleIdx="3" presStyleCnt="4"/>
      <dgm:spPr/>
    </dgm:pt>
    <dgm:pt modelId="{80C8E3CD-02BF-9A43-8568-CA1EA3DD7EE1}" type="pres">
      <dgm:prSet presAssocID="{A4C6486C-54F1-2C45-BF27-2904E2E8119E}" presName="tile4text" presStyleLbl="node1" presStyleIdx="3" presStyleCnt="4">
        <dgm:presLayoutVars>
          <dgm:chMax val="0"/>
          <dgm:chPref val="0"/>
          <dgm:bulletEnabled val="1"/>
        </dgm:presLayoutVars>
      </dgm:prSet>
      <dgm:spPr/>
    </dgm:pt>
    <dgm:pt modelId="{5231E297-D5F2-114D-B4A1-42B65F72D98F}" type="pres">
      <dgm:prSet presAssocID="{A4C6486C-54F1-2C45-BF27-2904E2E8119E}" presName="centerTile" presStyleLbl="fgShp" presStyleIdx="0" presStyleCnt="1" custScaleX="155071" custScaleY="138135">
        <dgm:presLayoutVars>
          <dgm:chMax val="0"/>
          <dgm:chPref val="0"/>
        </dgm:presLayoutVars>
      </dgm:prSet>
      <dgm:spPr/>
    </dgm:pt>
  </dgm:ptLst>
  <dgm:cxnLst>
    <dgm:cxn modelId="{C3C58F1E-B128-8B4C-9778-7C20250B105E}" type="presOf" srcId="{5D44B19A-78DD-814C-8C92-B666E42BA110}" destId="{7A53506A-3D85-BF46-9EC8-226BDAD9C5EB}" srcOrd="1" destOrd="0" presId="urn:microsoft.com/office/officeart/2005/8/layout/matrix1"/>
    <dgm:cxn modelId="{B8273D38-F21E-864E-B3E7-62DED29DC6E0}" type="presOf" srcId="{3BFE8B8B-0E9A-9841-A9BD-D0E8AB365A3E}" destId="{4360A884-FEDE-A04E-99CA-AF5A3A18C830}" srcOrd="0" destOrd="0" presId="urn:microsoft.com/office/officeart/2005/8/layout/matrix1"/>
    <dgm:cxn modelId="{C4BFDA65-288A-A145-9A07-F642222D079E}" type="presOf" srcId="{3BFE8B8B-0E9A-9841-A9BD-D0E8AB365A3E}" destId="{72031F50-514F-3142-9410-DAC98821CB51}" srcOrd="1" destOrd="0" presId="urn:microsoft.com/office/officeart/2005/8/layout/matrix1"/>
    <dgm:cxn modelId="{34148F7B-FFBD-DF46-A15B-4995E438D715}" type="presOf" srcId="{386D2143-5FCC-134B-AD82-CA41825EAE9E}" destId="{47FADAF5-F43B-1844-8222-23E794AF9647}" srcOrd="0" destOrd="0" presId="urn:microsoft.com/office/officeart/2005/8/layout/matrix1"/>
    <dgm:cxn modelId="{73ACD77C-1664-6A4C-B578-E7C3651F230D}" srcId="{89C66B15-121C-A04B-9E82-F926EB178F71}" destId="{3BFE8B8B-0E9A-9841-A9BD-D0E8AB365A3E}" srcOrd="2" destOrd="0" parTransId="{3E95A870-2F42-C649-ADF2-154435D5C1F5}" sibTransId="{AD01EB8D-0723-A342-BEF8-AADFC5B97199}"/>
    <dgm:cxn modelId="{E1A7CB8F-1299-6742-9B40-1EE93AFC8D22}" type="presOf" srcId="{3A53A164-956C-124A-87A4-49BCADB2ED5F}" destId="{80C8E3CD-02BF-9A43-8568-CA1EA3DD7EE1}" srcOrd="1" destOrd="0" presId="urn:microsoft.com/office/officeart/2005/8/layout/matrix1"/>
    <dgm:cxn modelId="{9A79B193-A569-0246-87CE-48DB65285310}" type="presOf" srcId="{89C66B15-121C-A04B-9E82-F926EB178F71}" destId="{5231E297-D5F2-114D-B4A1-42B65F72D98F}" srcOrd="0" destOrd="0" presId="urn:microsoft.com/office/officeart/2005/8/layout/matrix1"/>
    <dgm:cxn modelId="{E225869B-F282-4944-89D7-B5AD68E5FC3E}" srcId="{89C66B15-121C-A04B-9E82-F926EB178F71}" destId="{3A53A164-956C-124A-87A4-49BCADB2ED5F}" srcOrd="3" destOrd="0" parTransId="{1016ABD5-830D-0D4B-9B74-35B9BEDED7BE}" sibTransId="{8ADA6927-0897-584E-AA8E-C65268A72599}"/>
    <dgm:cxn modelId="{89B7349F-B0BD-CA47-A3A2-8B664DC913B0}" srcId="{A4C6486C-54F1-2C45-BF27-2904E2E8119E}" destId="{89C66B15-121C-A04B-9E82-F926EB178F71}" srcOrd="0" destOrd="0" parTransId="{A24277C7-CCE9-D148-BC40-E97BCD16E6BB}" sibTransId="{7325A878-0F9B-AA48-8268-93CD2D2EBA56}"/>
    <dgm:cxn modelId="{D54FCFA0-FA51-C541-B628-39D5FDE50702}" srcId="{89C66B15-121C-A04B-9E82-F926EB178F71}" destId="{386D2143-5FCC-134B-AD82-CA41825EAE9E}" srcOrd="1" destOrd="0" parTransId="{8135E85A-5EB4-DF4B-AF08-197295ABBD9C}" sibTransId="{8EE21C3C-02E5-F146-A13D-4BAB167BDED9}"/>
    <dgm:cxn modelId="{0E63E1A1-5F39-DE4A-9437-58613C11CFAB}" type="presOf" srcId="{5D44B19A-78DD-814C-8C92-B666E42BA110}" destId="{B58E80AF-AF01-2144-992F-BF26F37196CA}" srcOrd="0" destOrd="0" presId="urn:microsoft.com/office/officeart/2005/8/layout/matrix1"/>
    <dgm:cxn modelId="{506145B4-0997-3141-AF99-17E45F02A285}" type="presOf" srcId="{386D2143-5FCC-134B-AD82-CA41825EAE9E}" destId="{9A8B68E4-3383-754C-8F52-70A9D2A629F4}" srcOrd="1" destOrd="0" presId="urn:microsoft.com/office/officeart/2005/8/layout/matrix1"/>
    <dgm:cxn modelId="{2D1997E6-F0D5-384C-A4CF-38926314C815}" type="presOf" srcId="{3A53A164-956C-124A-87A4-49BCADB2ED5F}" destId="{CEDC337A-6E01-0A48-BDF5-78884E3BF0CB}" srcOrd="0" destOrd="0" presId="urn:microsoft.com/office/officeart/2005/8/layout/matrix1"/>
    <dgm:cxn modelId="{F0BE73E8-0ABE-7F45-84E4-984A4CB54AA0}" srcId="{89C66B15-121C-A04B-9E82-F926EB178F71}" destId="{5D44B19A-78DD-814C-8C92-B666E42BA110}" srcOrd="0" destOrd="0" parTransId="{4B8AAF7E-AA54-2149-9856-EF83B319D63B}" sibTransId="{F6EA2522-1D44-2D4E-A203-3EB582141DD0}"/>
    <dgm:cxn modelId="{17DC87F6-A0BE-E644-AD31-03D924DAD6AC}" type="presOf" srcId="{A4C6486C-54F1-2C45-BF27-2904E2E8119E}" destId="{8FD6E59A-B9D7-6B4C-A867-7F25CACFDE5A}" srcOrd="0" destOrd="0" presId="urn:microsoft.com/office/officeart/2005/8/layout/matrix1"/>
    <dgm:cxn modelId="{6CBF72E1-693E-8E44-8C9A-3F5A4AD9D866}" type="presParOf" srcId="{8FD6E59A-B9D7-6B4C-A867-7F25CACFDE5A}" destId="{EA74A847-D502-194A-AF6C-64462BD779AB}" srcOrd="0" destOrd="0" presId="urn:microsoft.com/office/officeart/2005/8/layout/matrix1"/>
    <dgm:cxn modelId="{B965D4F2-3AE8-C544-A25D-F7DECA4AAD80}" type="presParOf" srcId="{EA74A847-D502-194A-AF6C-64462BD779AB}" destId="{B58E80AF-AF01-2144-992F-BF26F37196CA}" srcOrd="0" destOrd="0" presId="urn:microsoft.com/office/officeart/2005/8/layout/matrix1"/>
    <dgm:cxn modelId="{017BF5C5-9991-DD47-BE9A-1CD4B8E25F9C}" type="presParOf" srcId="{EA74A847-D502-194A-AF6C-64462BD779AB}" destId="{7A53506A-3D85-BF46-9EC8-226BDAD9C5EB}" srcOrd="1" destOrd="0" presId="urn:microsoft.com/office/officeart/2005/8/layout/matrix1"/>
    <dgm:cxn modelId="{166CA2B2-3E6D-A84D-ABA2-225516C1DE3A}" type="presParOf" srcId="{EA74A847-D502-194A-AF6C-64462BD779AB}" destId="{47FADAF5-F43B-1844-8222-23E794AF9647}" srcOrd="2" destOrd="0" presId="urn:microsoft.com/office/officeart/2005/8/layout/matrix1"/>
    <dgm:cxn modelId="{A7A1317F-C127-A042-A571-BCF3FBD9B3D1}" type="presParOf" srcId="{EA74A847-D502-194A-AF6C-64462BD779AB}" destId="{9A8B68E4-3383-754C-8F52-70A9D2A629F4}" srcOrd="3" destOrd="0" presId="urn:microsoft.com/office/officeart/2005/8/layout/matrix1"/>
    <dgm:cxn modelId="{856FE83E-F3DA-FB44-BF03-5F7CAC9B0F56}" type="presParOf" srcId="{EA74A847-D502-194A-AF6C-64462BD779AB}" destId="{4360A884-FEDE-A04E-99CA-AF5A3A18C830}" srcOrd="4" destOrd="0" presId="urn:microsoft.com/office/officeart/2005/8/layout/matrix1"/>
    <dgm:cxn modelId="{89D472C8-BB20-1D4B-873F-29B7E8F48D8D}" type="presParOf" srcId="{EA74A847-D502-194A-AF6C-64462BD779AB}" destId="{72031F50-514F-3142-9410-DAC98821CB51}" srcOrd="5" destOrd="0" presId="urn:microsoft.com/office/officeart/2005/8/layout/matrix1"/>
    <dgm:cxn modelId="{EFB91786-349F-EF46-8DAB-F1065377DB12}" type="presParOf" srcId="{EA74A847-D502-194A-AF6C-64462BD779AB}" destId="{CEDC337A-6E01-0A48-BDF5-78884E3BF0CB}" srcOrd="6" destOrd="0" presId="urn:microsoft.com/office/officeart/2005/8/layout/matrix1"/>
    <dgm:cxn modelId="{53EC1EEF-B25B-394D-BAC2-E6FB9E09533A}" type="presParOf" srcId="{EA74A847-D502-194A-AF6C-64462BD779AB}" destId="{80C8E3CD-02BF-9A43-8568-CA1EA3DD7EE1}" srcOrd="7" destOrd="0" presId="urn:microsoft.com/office/officeart/2005/8/layout/matrix1"/>
    <dgm:cxn modelId="{92D6DFEA-7C58-6449-B501-4FA7B444337F}" type="presParOf" srcId="{8FD6E59A-B9D7-6B4C-A867-7F25CACFDE5A}" destId="{5231E297-D5F2-114D-B4A1-42B65F72D98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43C9847-5195-C54E-B42F-F964CC3A741C}" type="doc">
      <dgm:prSet loTypeId="urn:microsoft.com/office/officeart/2005/8/layout/hList3" loCatId="" qsTypeId="urn:microsoft.com/office/officeart/2005/8/quickstyle/simple2" qsCatId="simple" csTypeId="urn:microsoft.com/office/officeart/2005/8/colors/accent2_1" csCatId="accent2" phldr="1"/>
      <dgm:spPr/>
      <dgm:t>
        <a:bodyPr/>
        <a:lstStyle/>
        <a:p>
          <a:endParaRPr lang="en-US"/>
        </a:p>
      </dgm:t>
    </dgm:pt>
    <dgm:pt modelId="{E828143C-80BB-EA4E-BE18-77020C413918}">
      <dgm:prSet phldrT="[Text]" custT="1"/>
      <dgm:spPr/>
      <dgm:t>
        <a:bodyPr/>
        <a:lstStyle/>
        <a:p>
          <a:r>
            <a:rPr lang="en-US" sz="2000">
              <a:ea typeface="Britannic Bold" pitchFamily="-108" charset="0"/>
              <a:cs typeface="Britannic Bold" pitchFamily="-108" charset="0"/>
            </a:rPr>
            <a:t>Ensure the strategy includes </a:t>
          </a:r>
          <a:r>
            <a:rPr lang="en-US" sz="2000" b="1">
              <a:ea typeface="Britannic Bold" pitchFamily="-108" charset="0"/>
              <a:cs typeface="Britannic Bold" pitchFamily="-108" charset="0"/>
            </a:rPr>
            <a:t>regular opportunities </a:t>
          </a:r>
          <a:r>
            <a:rPr lang="en-US" sz="2000">
              <a:ea typeface="Britannic Bold" pitchFamily="-108" charset="0"/>
              <a:cs typeface="Britannic Bold" pitchFamily="-108" charset="0"/>
            </a:rPr>
            <a:t>for students to </a:t>
          </a:r>
          <a:r>
            <a:rPr lang="en-US" sz="2000" b="1">
              <a:ea typeface="Britannic Bold" pitchFamily="-108" charset="0"/>
              <a:cs typeface="Britannic Bold" pitchFamily="-108" charset="0"/>
            </a:rPr>
            <a:t>perform</a:t>
          </a:r>
          <a:r>
            <a:rPr lang="en-US" sz="2000">
              <a:ea typeface="Britannic Bold" pitchFamily="-108" charset="0"/>
              <a:cs typeface="Britannic Bold" pitchFamily="-108" charset="0"/>
            </a:rPr>
            <a:t> &amp; </a:t>
          </a:r>
          <a:r>
            <a:rPr lang="en-US" sz="2000" b="1">
              <a:ea typeface="Britannic Bold" pitchFamily="-108" charset="0"/>
              <a:cs typeface="Britannic Bold" pitchFamily="-108" charset="0"/>
            </a:rPr>
            <a:t>get feedback </a:t>
          </a:r>
          <a:r>
            <a:rPr lang="en-US" sz="2000">
              <a:ea typeface="Britannic Bold" pitchFamily="-108" charset="0"/>
              <a:cs typeface="Britannic Bold" pitchFamily="-108" charset="0"/>
            </a:rPr>
            <a:t>on appropriate behaviors &amp; skills</a:t>
          </a:r>
          <a:endParaRPr lang="en-US" sz="2000" dirty="0"/>
        </a:p>
      </dgm:t>
    </dgm:pt>
    <dgm:pt modelId="{2D455EB9-9E81-614D-8746-821F65CD130E}" type="parTrans" cxnId="{EBFA9EC0-1CF5-1443-A5AC-321C0EFE2569}">
      <dgm:prSet/>
      <dgm:spPr/>
      <dgm:t>
        <a:bodyPr/>
        <a:lstStyle/>
        <a:p>
          <a:endParaRPr lang="en-US"/>
        </a:p>
      </dgm:t>
    </dgm:pt>
    <dgm:pt modelId="{0E4E9AE7-C890-974F-B492-94E5415061D7}" type="sibTrans" cxnId="{EBFA9EC0-1CF5-1443-A5AC-321C0EFE2569}">
      <dgm:prSet/>
      <dgm:spPr/>
      <dgm:t>
        <a:bodyPr/>
        <a:lstStyle/>
        <a:p>
          <a:endParaRPr lang="en-US"/>
        </a:p>
      </dgm:t>
    </dgm:pt>
    <dgm:pt modelId="{A4655737-B8D5-2441-9DB3-AD068EEB1673}">
      <dgm:prSet phldrT="[Text]" custT="1"/>
      <dgm:spPr/>
      <dgm:t>
        <a:bodyPr/>
        <a:lstStyle/>
        <a:p>
          <a:pPr>
            <a:buFont typeface="Arial" charset="0"/>
            <a:buChar char="•"/>
          </a:pPr>
          <a:r>
            <a:rPr lang="en-US" sz="1800" dirty="0"/>
            <a:t>Comprehensive CICO Support Training for ALL staff</a:t>
          </a:r>
        </a:p>
        <a:p>
          <a:pPr>
            <a:buFont typeface="Arial" charset="0"/>
            <a:buChar char="•"/>
          </a:pPr>
          <a:endParaRPr lang="en-US" sz="1800" dirty="0"/>
        </a:p>
      </dgm:t>
    </dgm:pt>
    <dgm:pt modelId="{C6548B97-A39A-8249-B037-F73B84294D81}" type="parTrans" cxnId="{E81FA1D3-C8CF-B143-B07F-441FE7E62769}">
      <dgm:prSet/>
      <dgm:spPr/>
      <dgm:t>
        <a:bodyPr/>
        <a:lstStyle/>
        <a:p>
          <a:endParaRPr lang="en-US"/>
        </a:p>
      </dgm:t>
    </dgm:pt>
    <dgm:pt modelId="{B41776ED-3D92-B144-A209-CAB7B23A4C06}" type="sibTrans" cxnId="{E81FA1D3-C8CF-B143-B07F-441FE7E62769}">
      <dgm:prSet/>
      <dgm:spPr/>
      <dgm:t>
        <a:bodyPr/>
        <a:lstStyle/>
        <a:p>
          <a:endParaRPr lang="en-US"/>
        </a:p>
      </dgm:t>
    </dgm:pt>
    <dgm:pt modelId="{5CA59610-F7DC-B14A-8386-0F8F601FF75E}">
      <dgm:prSet phldrT="[Text]" custT="1"/>
      <dgm:spPr/>
      <dgm:t>
        <a:bodyPr/>
        <a:lstStyle/>
        <a:p>
          <a:pPr>
            <a:buFont typeface="Arial" charset="0"/>
            <a:buChar char="•"/>
          </a:pPr>
          <a:r>
            <a:rPr lang="en-US" sz="1800" dirty="0"/>
            <a:t>How will CICO work in our school? </a:t>
          </a:r>
        </a:p>
        <a:p>
          <a:pPr>
            <a:buFont typeface="Arial" charset="0"/>
            <a:buChar char="•"/>
          </a:pPr>
          <a:endParaRPr lang="en-US" sz="1800" dirty="0"/>
        </a:p>
      </dgm:t>
    </dgm:pt>
    <dgm:pt modelId="{51A4D21A-A288-114B-9F04-5A9D53EE5EDF}" type="parTrans" cxnId="{3006DE01-95E7-5D41-9FAF-1F73C0D3D23B}">
      <dgm:prSet/>
      <dgm:spPr/>
      <dgm:t>
        <a:bodyPr/>
        <a:lstStyle/>
        <a:p>
          <a:endParaRPr lang="en-US"/>
        </a:p>
      </dgm:t>
    </dgm:pt>
    <dgm:pt modelId="{D818449A-9687-5B41-958C-EAB60643A672}" type="sibTrans" cxnId="{3006DE01-95E7-5D41-9FAF-1F73C0D3D23B}">
      <dgm:prSet/>
      <dgm:spPr/>
      <dgm:t>
        <a:bodyPr/>
        <a:lstStyle/>
        <a:p>
          <a:endParaRPr lang="en-US"/>
        </a:p>
      </dgm:t>
    </dgm:pt>
    <dgm:pt modelId="{5C38EB9E-FBE7-1147-92AF-F8A84B6B0518}">
      <dgm:prSet phldrT="[Text]" custT="1"/>
      <dgm:spPr/>
      <dgm:t>
        <a:bodyPr/>
        <a:lstStyle/>
        <a:p>
          <a:pPr>
            <a:buFont typeface="Arial" charset="0"/>
            <a:buChar char="•"/>
          </a:pPr>
          <a:r>
            <a:rPr lang="en-US" sz="1800" dirty="0"/>
            <a:t>Introduce CICO DPR &amp; include detailed explanation of how intervention will work</a:t>
          </a:r>
        </a:p>
      </dgm:t>
    </dgm:pt>
    <dgm:pt modelId="{0A61D486-B174-9D40-A84F-8B124BACF21B}" type="parTrans" cxnId="{EFA057D0-B479-544B-854F-F34E1C2DD85F}">
      <dgm:prSet/>
      <dgm:spPr/>
      <dgm:t>
        <a:bodyPr/>
        <a:lstStyle/>
        <a:p>
          <a:endParaRPr lang="en-US"/>
        </a:p>
      </dgm:t>
    </dgm:pt>
    <dgm:pt modelId="{DD4A16E1-3D86-884F-BB0D-2BEC612447A3}" type="sibTrans" cxnId="{EFA057D0-B479-544B-854F-F34E1C2DD85F}">
      <dgm:prSet/>
      <dgm:spPr/>
      <dgm:t>
        <a:bodyPr/>
        <a:lstStyle/>
        <a:p>
          <a:endParaRPr lang="en-US"/>
        </a:p>
      </dgm:t>
    </dgm:pt>
    <dgm:pt modelId="{7E24B949-46E4-E249-8C23-D1285643688F}">
      <dgm:prSet custT="1"/>
      <dgm:spPr/>
      <dgm:t>
        <a:bodyPr/>
        <a:lstStyle/>
        <a:p>
          <a:pPr rtl="0"/>
          <a:r>
            <a:rPr lang="en-US" sz="1600" dirty="0"/>
            <a:t>Video is a great resource, but it is not sufficient</a:t>
          </a:r>
        </a:p>
      </dgm:t>
    </dgm:pt>
    <dgm:pt modelId="{456056A5-162B-8942-A1D8-41835F2B27B5}" type="parTrans" cxnId="{F92133D7-FBA5-6444-8175-87E34E6742DF}">
      <dgm:prSet/>
      <dgm:spPr/>
      <dgm:t>
        <a:bodyPr/>
        <a:lstStyle/>
        <a:p>
          <a:endParaRPr lang="en-US"/>
        </a:p>
      </dgm:t>
    </dgm:pt>
    <dgm:pt modelId="{74EFEC7A-534E-F44E-B805-1D0A1215CA10}" type="sibTrans" cxnId="{F92133D7-FBA5-6444-8175-87E34E6742DF}">
      <dgm:prSet/>
      <dgm:spPr/>
      <dgm:t>
        <a:bodyPr/>
        <a:lstStyle/>
        <a:p>
          <a:endParaRPr lang="en-US"/>
        </a:p>
      </dgm:t>
    </dgm:pt>
    <dgm:pt modelId="{0D1C1721-6D07-0B4A-A9F3-4E03A5C2E578}">
      <dgm:prSet custT="1"/>
      <dgm:spPr/>
      <dgm:t>
        <a:bodyPr/>
        <a:lstStyle/>
        <a:p>
          <a:r>
            <a:rPr lang="en-US" sz="1600" dirty="0"/>
            <a:t>Data used to identify students</a:t>
          </a:r>
        </a:p>
      </dgm:t>
    </dgm:pt>
    <dgm:pt modelId="{ECBE8872-F88F-0145-8AC1-37F76F110C9F}" type="parTrans" cxnId="{B401A2EC-C8FF-3B44-A609-483CE0F45960}">
      <dgm:prSet/>
      <dgm:spPr/>
      <dgm:t>
        <a:bodyPr/>
        <a:lstStyle/>
        <a:p>
          <a:endParaRPr lang="en-US"/>
        </a:p>
      </dgm:t>
    </dgm:pt>
    <dgm:pt modelId="{CDA023C4-E0C1-3043-8A9F-1DD0FFABB866}" type="sibTrans" cxnId="{B401A2EC-C8FF-3B44-A609-483CE0F45960}">
      <dgm:prSet/>
      <dgm:spPr/>
      <dgm:t>
        <a:bodyPr/>
        <a:lstStyle/>
        <a:p>
          <a:endParaRPr lang="en-US"/>
        </a:p>
      </dgm:t>
    </dgm:pt>
    <dgm:pt modelId="{F5C341F3-8A72-114C-AF73-7E2A23608052}">
      <dgm:prSet custT="1"/>
      <dgm:spPr/>
      <dgm:t>
        <a:bodyPr/>
        <a:lstStyle/>
        <a:p>
          <a:r>
            <a:rPr lang="en-US" sz="1600" dirty="0"/>
            <a:t>Referral/request for assistance process</a:t>
          </a:r>
        </a:p>
      </dgm:t>
    </dgm:pt>
    <dgm:pt modelId="{10617D69-74DB-6B41-8F85-FB2CBDCB6A7E}" type="parTrans" cxnId="{D43C89CD-EF54-514B-B4E2-10CA56EBF487}">
      <dgm:prSet/>
      <dgm:spPr/>
      <dgm:t>
        <a:bodyPr/>
        <a:lstStyle/>
        <a:p>
          <a:endParaRPr lang="en-US"/>
        </a:p>
      </dgm:t>
    </dgm:pt>
    <dgm:pt modelId="{DE15C55B-3DDB-5843-93D9-9860FFBD0CA2}" type="sibTrans" cxnId="{D43C89CD-EF54-514B-B4E2-10CA56EBF487}">
      <dgm:prSet/>
      <dgm:spPr/>
      <dgm:t>
        <a:bodyPr/>
        <a:lstStyle/>
        <a:p>
          <a:endParaRPr lang="en-US"/>
        </a:p>
      </dgm:t>
    </dgm:pt>
    <dgm:pt modelId="{01AE75BE-FFE0-2E46-8E5A-53134CA5FC0B}">
      <dgm:prSet custT="1"/>
      <dgm:spPr/>
      <dgm:t>
        <a:bodyPr/>
        <a:lstStyle/>
        <a:p>
          <a:r>
            <a:rPr lang="en-US" sz="1600" dirty="0"/>
            <a:t>Progress monitoring </a:t>
          </a:r>
        </a:p>
      </dgm:t>
    </dgm:pt>
    <dgm:pt modelId="{F26E66AB-C242-3944-9D39-A9D6C92FC021}" type="parTrans" cxnId="{21EA0B33-F57A-424F-B9A3-9D2A181100C9}">
      <dgm:prSet/>
      <dgm:spPr/>
      <dgm:t>
        <a:bodyPr/>
        <a:lstStyle/>
        <a:p>
          <a:endParaRPr lang="en-US"/>
        </a:p>
      </dgm:t>
    </dgm:pt>
    <dgm:pt modelId="{A13648A5-FD87-3B4F-8D07-420127F5E5A4}" type="sibTrans" cxnId="{21EA0B33-F57A-424F-B9A3-9D2A181100C9}">
      <dgm:prSet/>
      <dgm:spPr/>
      <dgm:t>
        <a:bodyPr/>
        <a:lstStyle/>
        <a:p>
          <a:endParaRPr lang="en-US"/>
        </a:p>
      </dgm:t>
    </dgm:pt>
    <dgm:pt modelId="{B3BA740F-F8D7-A545-AE13-069D6A5D4B09}">
      <dgm:prSet custT="1"/>
      <dgm:spPr/>
      <dgm:t>
        <a:bodyPr/>
        <a:lstStyle/>
        <a:p>
          <a:pPr rtl="0"/>
          <a:r>
            <a:rPr lang="en-US" sz="1600" dirty="0"/>
            <a:t>Opportunities to practice &amp; provide performance feedback</a:t>
          </a:r>
        </a:p>
      </dgm:t>
    </dgm:pt>
    <dgm:pt modelId="{CF546161-7A18-C645-9E10-EB6B2B6E3E8F}" type="parTrans" cxnId="{07AF53DC-013A-E244-8492-B2D58EA9252F}">
      <dgm:prSet/>
      <dgm:spPr/>
      <dgm:t>
        <a:bodyPr/>
        <a:lstStyle/>
        <a:p>
          <a:endParaRPr lang="en-US"/>
        </a:p>
      </dgm:t>
    </dgm:pt>
    <dgm:pt modelId="{EC566251-9000-C24F-9695-9F2B16521851}" type="sibTrans" cxnId="{07AF53DC-013A-E244-8492-B2D58EA9252F}">
      <dgm:prSet/>
      <dgm:spPr/>
      <dgm:t>
        <a:bodyPr/>
        <a:lstStyle/>
        <a:p>
          <a:endParaRPr lang="en-US"/>
        </a:p>
      </dgm:t>
    </dgm:pt>
    <dgm:pt modelId="{C94F0D11-8370-344A-9D7D-47E58C3D8FCB}">
      <dgm:prSet custT="1"/>
      <dgm:spPr/>
      <dgm:t>
        <a:bodyPr/>
        <a:lstStyle/>
        <a:p>
          <a:pPr rtl="0"/>
          <a:endParaRPr lang="en-US" sz="1600" dirty="0"/>
        </a:p>
      </dgm:t>
    </dgm:pt>
    <dgm:pt modelId="{E2C7BBB0-1EA1-9041-808D-DC26E7005DD0}" type="parTrans" cxnId="{A4902E3A-5877-6140-88F9-BEF1328883B2}">
      <dgm:prSet/>
      <dgm:spPr/>
      <dgm:t>
        <a:bodyPr/>
        <a:lstStyle/>
        <a:p>
          <a:endParaRPr lang="en-US"/>
        </a:p>
      </dgm:t>
    </dgm:pt>
    <dgm:pt modelId="{B3D7ADC2-BEF1-1647-B324-A28742C67208}" type="sibTrans" cxnId="{A4902E3A-5877-6140-88F9-BEF1328883B2}">
      <dgm:prSet/>
      <dgm:spPr/>
      <dgm:t>
        <a:bodyPr/>
        <a:lstStyle/>
        <a:p>
          <a:endParaRPr lang="en-US"/>
        </a:p>
      </dgm:t>
    </dgm:pt>
    <dgm:pt modelId="{336487C5-C77F-444D-8EDF-CE0EFFB30817}">
      <dgm:prSet custT="1"/>
      <dgm:spPr/>
      <dgm:t>
        <a:bodyPr/>
        <a:lstStyle/>
        <a:p>
          <a:pPr rtl="0"/>
          <a:endParaRPr lang="en-US" sz="1600" dirty="0"/>
        </a:p>
      </dgm:t>
    </dgm:pt>
    <dgm:pt modelId="{C2689120-F15A-5448-9656-1D653CFEEA3E}" type="parTrans" cxnId="{882B063A-B332-5642-AB8F-F89618190533}">
      <dgm:prSet/>
      <dgm:spPr/>
      <dgm:t>
        <a:bodyPr/>
        <a:lstStyle/>
        <a:p>
          <a:endParaRPr lang="en-US"/>
        </a:p>
      </dgm:t>
    </dgm:pt>
    <dgm:pt modelId="{318D36B3-2D4C-554E-9F09-942853E6253D}" type="sibTrans" cxnId="{882B063A-B332-5642-AB8F-F89618190533}">
      <dgm:prSet/>
      <dgm:spPr/>
      <dgm:t>
        <a:bodyPr/>
        <a:lstStyle/>
        <a:p>
          <a:endParaRPr lang="en-US"/>
        </a:p>
      </dgm:t>
    </dgm:pt>
    <dgm:pt modelId="{F9B95492-B5F3-284F-A126-9C1A43277C57}" type="pres">
      <dgm:prSet presAssocID="{F43C9847-5195-C54E-B42F-F964CC3A741C}" presName="composite" presStyleCnt="0">
        <dgm:presLayoutVars>
          <dgm:chMax val="1"/>
          <dgm:dir/>
          <dgm:resizeHandles val="exact"/>
        </dgm:presLayoutVars>
      </dgm:prSet>
      <dgm:spPr/>
    </dgm:pt>
    <dgm:pt modelId="{3ECE3FDF-2F08-6849-9FF5-1B1E78D298EB}" type="pres">
      <dgm:prSet presAssocID="{E828143C-80BB-EA4E-BE18-77020C413918}" presName="roof" presStyleLbl="dkBgShp" presStyleIdx="0" presStyleCnt="2" custScaleY="52782" custLinFactNeighborX="20327" custLinFactNeighborY="-30379"/>
      <dgm:spPr/>
    </dgm:pt>
    <dgm:pt modelId="{A5E86267-E42D-D441-BAB5-BFEAAE309F3C}" type="pres">
      <dgm:prSet presAssocID="{E828143C-80BB-EA4E-BE18-77020C413918}" presName="pillars" presStyleCnt="0"/>
      <dgm:spPr/>
    </dgm:pt>
    <dgm:pt modelId="{D277C521-E943-0A4C-9EC0-1D5CCE1EC5DD}" type="pres">
      <dgm:prSet presAssocID="{E828143C-80BB-EA4E-BE18-77020C413918}" presName="pillar1" presStyleLbl="node1" presStyleIdx="0" presStyleCnt="3" custScaleX="73285" custScaleY="117243">
        <dgm:presLayoutVars>
          <dgm:bulletEnabled val="1"/>
        </dgm:presLayoutVars>
      </dgm:prSet>
      <dgm:spPr/>
    </dgm:pt>
    <dgm:pt modelId="{C347F838-85BD-D94A-BD84-07629813031F}" type="pres">
      <dgm:prSet presAssocID="{5CA59610-F7DC-B14A-8386-0F8F601FF75E}" presName="pillarX" presStyleLbl="node1" presStyleIdx="1" presStyleCnt="3" custScaleX="75249" custScaleY="117243">
        <dgm:presLayoutVars>
          <dgm:bulletEnabled val="1"/>
        </dgm:presLayoutVars>
      </dgm:prSet>
      <dgm:spPr/>
    </dgm:pt>
    <dgm:pt modelId="{98DD1B04-228B-6C44-A505-44D29AE6B958}" type="pres">
      <dgm:prSet presAssocID="{5C38EB9E-FBE7-1147-92AF-F8A84B6B0518}" presName="pillarX" presStyleLbl="node1" presStyleIdx="2" presStyleCnt="3" custScaleX="78256" custScaleY="117243">
        <dgm:presLayoutVars>
          <dgm:bulletEnabled val="1"/>
        </dgm:presLayoutVars>
      </dgm:prSet>
      <dgm:spPr/>
    </dgm:pt>
    <dgm:pt modelId="{61404EFD-0B87-B94E-BF66-51214165325B}" type="pres">
      <dgm:prSet presAssocID="{E828143C-80BB-EA4E-BE18-77020C413918}" presName="base" presStyleLbl="dkBgShp" presStyleIdx="1" presStyleCnt="2" custLinFactNeighborX="714" custLinFactNeighborY="0"/>
      <dgm:spPr/>
    </dgm:pt>
  </dgm:ptLst>
  <dgm:cxnLst>
    <dgm:cxn modelId="{3006DE01-95E7-5D41-9FAF-1F73C0D3D23B}" srcId="{E828143C-80BB-EA4E-BE18-77020C413918}" destId="{5CA59610-F7DC-B14A-8386-0F8F601FF75E}" srcOrd="1" destOrd="0" parTransId="{51A4D21A-A288-114B-9F04-5A9D53EE5EDF}" sibTransId="{D818449A-9687-5B41-958C-EAB60643A672}"/>
    <dgm:cxn modelId="{2F340F0C-2018-BF4C-A3AE-0A5F10BCC615}" type="presOf" srcId="{336487C5-C77F-444D-8EDF-CE0EFFB30817}" destId="{C347F838-85BD-D94A-BD84-07629813031F}" srcOrd="0" destOrd="4" presId="urn:microsoft.com/office/officeart/2005/8/layout/hList3"/>
    <dgm:cxn modelId="{759C1D19-EE9A-A243-85B8-42ED57034B1C}" type="presOf" srcId="{5C38EB9E-FBE7-1147-92AF-F8A84B6B0518}" destId="{98DD1B04-228B-6C44-A505-44D29AE6B958}" srcOrd="0" destOrd="0" presId="urn:microsoft.com/office/officeart/2005/8/layout/hList3"/>
    <dgm:cxn modelId="{21EA0B33-F57A-424F-B9A3-9D2A181100C9}" srcId="{5CA59610-F7DC-B14A-8386-0F8F601FF75E}" destId="{01AE75BE-FFE0-2E46-8E5A-53134CA5FC0B}" srcOrd="4" destOrd="0" parTransId="{F26E66AB-C242-3944-9D39-A9D6C92FC021}" sibTransId="{A13648A5-FD87-3B4F-8D07-420127F5E5A4}"/>
    <dgm:cxn modelId="{882B063A-B332-5642-AB8F-F89618190533}" srcId="{5CA59610-F7DC-B14A-8386-0F8F601FF75E}" destId="{336487C5-C77F-444D-8EDF-CE0EFFB30817}" srcOrd="3" destOrd="0" parTransId="{C2689120-F15A-5448-9656-1D653CFEEA3E}" sibTransId="{318D36B3-2D4C-554E-9F09-942853E6253D}"/>
    <dgm:cxn modelId="{A4902E3A-5877-6140-88F9-BEF1328883B2}" srcId="{5CA59610-F7DC-B14A-8386-0F8F601FF75E}" destId="{C94F0D11-8370-344A-9D7D-47E58C3D8FCB}" srcOrd="1" destOrd="0" parTransId="{E2C7BBB0-1EA1-9041-808D-DC26E7005DD0}" sibTransId="{B3D7ADC2-BEF1-1647-B324-A28742C67208}"/>
    <dgm:cxn modelId="{C40C4964-AA06-C945-86F8-6ADC7D3EB4EC}" type="presOf" srcId="{5CA59610-F7DC-B14A-8386-0F8F601FF75E}" destId="{C347F838-85BD-D94A-BD84-07629813031F}" srcOrd="0" destOrd="0" presId="urn:microsoft.com/office/officeart/2005/8/layout/hList3"/>
    <dgm:cxn modelId="{F5D48967-0316-A24C-B5D2-6435E75A7BA0}" type="presOf" srcId="{F43C9847-5195-C54E-B42F-F964CC3A741C}" destId="{F9B95492-B5F3-284F-A126-9C1A43277C57}" srcOrd="0" destOrd="0" presId="urn:microsoft.com/office/officeart/2005/8/layout/hList3"/>
    <dgm:cxn modelId="{ABA26B71-0BAF-B84C-9054-AABB83386EB6}" type="presOf" srcId="{01AE75BE-FFE0-2E46-8E5A-53134CA5FC0B}" destId="{C347F838-85BD-D94A-BD84-07629813031F}" srcOrd="0" destOrd="5" presId="urn:microsoft.com/office/officeart/2005/8/layout/hList3"/>
    <dgm:cxn modelId="{348DFD8B-CF39-4546-BC06-A424F2F712DB}" type="presOf" srcId="{7E24B949-46E4-E249-8C23-D1285643688F}" destId="{D277C521-E943-0A4C-9EC0-1D5CCE1EC5DD}" srcOrd="0" destOrd="1" presId="urn:microsoft.com/office/officeart/2005/8/layout/hList3"/>
    <dgm:cxn modelId="{F997D298-08BA-6441-8781-1DC5C012DD90}" type="presOf" srcId="{0D1C1721-6D07-0B4A-A9F3-4E03A5C2E578}" destId="{C347F838-85BD-D94A-BD84-07629813031F}" srcOrd="0" destOrd="1" presId="urn:microsoft.com/office/officeart/2005/8/layout/hList3"/>
    <dgm:cxn modelId="{8D3B5BB3-58BA-DD49-8322-33DCC395DCBE}" type="presOf" srcId="{F5C341F3-8A72-114C-AF73-7E2A23608052}" destId="{C347F838-85BD-D94A-BD84-07629813031F}" srcOrd="0" destOrd="3" presId="urn:microsoft.com/office/officeart/2005/8/layout/hList3"/>
    <dgm:cxn modelId="{40C743BD-77DB-DB46-92A7-4926ECD64019}" type="presOf" srcId="{A4655737-B8D5-2441-9DB3-AD068EEB1673}" destId="{D277C521-E943-0A4C-9EC0-1D5CCE1EC5DD}" srcOrd="0" destOrd="0" presId="urn:microsoft.com/office/officeart/2005/8/layout/hList3"/>
    <dgm:cxn modelId="{EBFA9EC0-1CF5-1443-A5AC-321C0EFE2569}" srcId="{F43C9847-5195-C54E-B42F-F964CC3A741C}" destId="{E828143C-80BB-EA4E-BE18-77020C413918}" srcOrd="0" destOrd="0" parTransId="{2D455EB9-9E81-614D-8746-821F65CD130E}" sibTransId="{0E4E9AE7-C890-974F-B492-94E5415061D7}"/>
    <dgm:cxn modelId="{D3898EC3-EB86-1B43-B382-61F35A8119FC}" type="presOf" srcId="{C94F0D11-8370-344A-9D7D-47E58C3D8FCB}" destId="{C347F838-85BD-D94A-BD84-07629813031F}" srcOrd="0" destOrd="2" presId="urn:microsoft.com/office/officeart/2005/8/layout/hList3"/>
    <dgm:cxn modelId="{D43C89CD-EF54-514B-B4E2-10CA56EBF487}" srcId="{5CA59610-F7DC-B14A-8386-0F8F601FF75E}" destId="{F5C341F3-8A72-114C-AF73-7E2A23608052}" srcOrd="2" destOrd="0" parTransId="{10617D69-74DB-6B41-8F85-FB2CBDCB6A7E}" sibTransId="{DE15C55B-3DDB-5843-93D9-9860FFBD0CA2}"/>
    <dgm:cxn modelId="{EFA057D0-B479-544B-854F-F34E1C2DD85F}" srcId="{E828143C-80BB-EA4E-BE18-77020C413918}" destId="{5C38EB9E-FBE7-1147-92AF-F8A84B6B0518}" srcOrd="2" destOrd="0" parTransId="{0A61D486-B174-9D40-A84F-8B124BACF21B}" sibTransId="{DD4A16E1-3D86-884F-BB0D-2BEC612447A3}"/>
    <dgm:cxn modelId="{E81FA1D3-C8CF-B143-B07F-441FE7E62769}" srcId="{E828143C-80BB-EA4E-BE18-77020C413918}" destId="{A4655737-B8D5-2441-9DB3-AD068EEB1673}" srcOrd="0" destOrd="0" parTransId="{C6548B97-A39A-8249-B037-F73B84294D81}" sibTransId="{B41776ED-3D92-B144-A209-CAB7B23A4C06}"/>
    <dgm:cxn modelId="{F92133D7-FBA5-6444-8175-87E34E6742DF}" srcId="{A4655737-B8D5-2441-9DB3-AD068EEB1673}" destId="{7E24B949-46E4-E249-8C23-D1285643688F}" srcOrd="0" destOrd="0" parTransId="{456056A5-162B-8942-A1D8-41835F2B27B5}" sibTransId="{74EFEC7A-534E-F44E-B805-1D0A1215CA10}"/>
    <dgm:cxn modelId="{07AF53DC-013A-E244-8492-B2D58EA9252F}" srcId="{5C38EB9E-FBE7-1147-92AF-F8A84B6B0518}" destId="{B3BA740F-F8D7-A545-AE13-069D6A5D4B09}" srcOrd="0" destOrd="0" parTransId="{CF546161-7A18-C645-9E10-EB6B2B6E3E8F}" sibTransId="{EC566251-9000-C24F-9695-9F2B16521851}"/>
    <dgm:cxn modelId="{5CAA63E6-2DBC-0141-9E1C-0031D6F98780}" type="presOf" srcId="{B3BA740F-F8D7-A545-AE13-069D6A5D4B09}" destId="{98DD1B04-228B-6C44-A505-44D29AE6B958}" srcOrd="0" destOrd="1" presId="urn:microsoft.com/office/officeart/2005/8/layout/hList3"/>
    <dgm:cxn modelId="{B401A2EC-C8FF-3B44-A609-483CE0F45960}" srcId="{5CA59610-F7DC-B14A-8386-0F8F601FF75E}" destId="{0D1C1721-6D07-0B4A-A9F3-4E03A5C2E578}" srcOrd="0" destOrd="0" parTransId="{ECBE8872-F88F-0145-8AC1-37F76F110C9F}" sibTransId="{CDA023C4-E0C1-3043-8A9F-1DD0FFABB866}"/>
    <dgm:cxn modelId="{2E0DD6FD-DE82-2049-9935-0CCB817551AF}" type="presOf" srcId="{E828143C-80BB-EA4E-BE18-77020C413918}" destId="{3ECE3FDF-2F08-6849-9FF5-1B1E78D298EB}" srcOrd="0" destOrd="0" presId="urn:microsoft.com/office/officeart/2005/8/layout/hList3"/>
    <dgm:cxn modelId="{B953D929-4F5B-7A40-8F33-F935AF908F6A}" type="presParOf" srcId="{F9B95492-B5F3-284F-A126-9C1A43277C57}" destId="{3ECE3FDF-2F08-6849-9FF5-1B1E78D298EB}" srcOrd="0" destOrd="0" presId="urn:microsoft.com/office/officeart/2005/8/layout/hList3"/>
    <dgm:cxn modelId="{7F509149-233F-514F-9013-53EB6294D4C0}" type="presParOf" srcId="{F9B95492-B5F3-284F-A126-9C1A43277C57}" destId="{A5E86267-E42D-D441-BAB5-BFEAAE309F3C}" srcOrd="1" destOrd="0" presId="urn:microsoft.com/office/officeart/2005/8/layout/hList3"/>
    <dgm:cxn modelId="{E594F105-7DC8-EB4F-84CF-7155DD0C3CDF}" type="presParOf" srcId="{A5E86267-E42D-D441-BAB5-BFEAAE309F3C}" destId="{D277C521-E943-0A4C-9EC0-1D5CCE1EC5DD}" srcOrd="0" destOrd="0" presId="urn:microsoft.com/office/officeart/2005/8/layout/hList3"/>
    <dgm:cxn modelId="{8398D644-AC08-9841-807A-CE24D584A9DA}" type="presParOf" srcId="{A5E86267-E42D-D441-BAB5-BFEAAE309F3C}" destId="{C347F838-85BD-D94A-BD84-07629813031F}" srcOrd="1" destOrd="0" presId="urn:microsoft.com/office/officeart/2005/8/layout/hList3"/>
    <dgm:cxn modelId="{423775ED-223C-F042-9941-D3D5FB8BEEE7}" type="presParOf" srcId="{A5E86267-E42D-D441-BAB5-BFEAAE309F3C}" destId="{98DD1B04-228B-6C44-A505-44D29AE6B958}" srcOrd="2" destOrd="0" presId="urn:microsoft.com/office/officeart/2005/8/layout/hList3"/>
    <dgm:cxn modelId="{0EA1089A-6D61-DF4C-B90F-BC7D43CE2B45}" type="presParOf" srcId="{F9B95492-B5F3-284F-A126-9C1A43277C57}" destId="{61404EFD-0B87-B94E-BF66-51214165325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234CB2B-5438-E14B-BE2A-F55601116D5D}" type="doc">
      <dgm:prSet loTypeId="urn:microsoft.com/office/officeart/2005/8/layout/vList3" loCatId="" qsTypeId="urn:microsoft.com/office/officeart/2005/8/quickstyle/simple1" qsCatId="simple" csTypeId="urn:microsoft.com/office/officeart/2005/8/colors/accent1_1" csCatId="accent1" phldr="1"/>
      <dgm:spPr/>
    </dgm:pt>
    <dgm:pt modelId="{9337E5F5-5331-AA4F-ADF5-5C11D6C2520D}">
      <dgm:prSet phldrT="[Text]" custT="1"/>
      <dgm:spPr/>
      <dgm:t>
        <a:bodyPr/>
        <a:lstStyle/>
        <a:p>
          <a:pPr algn="l">
            <a:buFont typeface="Wingdings" pitchFamily="2" charset="2"/>
            <a:buChar char="ü"/>
          </a:pPr>
          <a:r>
            <a:rPr lang="en-US" sz="1600" dirty="0"/>
            <a:t>Training materials, including opportunities to practice routines</a:t>
          </a:r>
        </a:p>
      </dgm:t>
    </dgm:pt>
    <dgm:pt modelId="{4F2C4FA4-E20A-C44D-B53F-4E1460CA50AD}" type="parTrans" cxnId="{7DCF5B65-7AC4-2F40-8F0C-0D98368759FB}">
      <dgm:prSet/>
      <dgm:spPr/>
      <dgm:t>
        <a:bodyPr/>
        <a:lstStyle/>
        <a:p>
          <a:endParaRPr lang="en-US" sz="1600"/>
        </a:p>
      </dgm:t>
    </dgm:pt>
    <dgm:pt modelId="{06A5361A-F1A3-884D-BAF8-9D1BE05EF5FC}" type="sibTrans" cxnId="{7DCF5B65-7AC4-2F40-8F0C-0D98368759FB}">
      <dgm:prSet/>
      <dgm:spPr/>
      <dgm:t>
        <a:bodyPr/>
        <a:lstStyle/>
        <a:p>
          <a:endParaRPr lang="en-US" sz="1600"/>
        </a:p>
      </dgm:t>
    </dgm:pt>
    <dgm:pt modelId="{BDE4D160-335D-1048-9C30-7DCA4E0B3420}">
      <dgm:prSet phldrT="[Text]" custT="1"/>
      <dgm:spPr/>
      <dgm:t>
        <a:bodyPr/>
        <a:lstStyle/>
        <a:p>
          <a:pPr algn="l">
            <a:buFont typeface="Wingdings" pitchFamily="2" charset="2"/>
            <a:buChar char="ü"/>
          </a:pPr>
          <a:r>
            <a:rPr lang="en-US" sz="1600" dirty="0"/>
            <a:t>Review of student daily routine  </a:t>
          </a:r>
        </a:p>
      </dgm:t>
    </dgm:pt>
    <dgm:pt modelId="{E5A43048-D2CA-A942-916D-F16086B7F95E}" type="parTrans" cxnId="{B5F397C5-BC22-2742-A505-EB4254FDD99C}">
      <dgm:prSet/>
      <dgm:spPr/>
      <dgm:t>
        <a:bodyPr/>
        <a:lstStyle/>
        <a:p>
          <a:endParaRPr lang="en-US" sz="1600"/>
        </a:p>
      </dgm:t>
    </dgm:pt>
    <dgm:pt modelId="{5664A77C-7863-2D4E-B8AF-D5E98D0FE597}" type="sibTrans" cxnId="{B5F397C5-BC22-2742-A505-EB4254FDD99C}">
      <dgm:prSet/>
      <dgm:spPr/>
      <dgm:t>
        <a:bodyPr/>
        <a:lstStyle/>
        <a:p>
          <a:endParaRPr lang="en-US" sz="1600"/>
        </a:p>
      </dgm:t>
    </dgm:pt>
    <dgm:pt modelId="{ADAE13A6-617C-7043-AC17-81823712DA5D}">
      <dgm:prSet phldrT="[Text]" custT="1"/>
      <dgm:spPr/>
      <dgm:t>
        <a:bodyPr/>
        <a:lstStyle/>
        <a:p>
          <a:pPr algn="l">
            <a:buFont typeface="Wingdings" pitchFamily="2" charset="2"/>
            <a:buChar char="ü"/>
          </a:pPr>
          <a:r>
            <a:rPr lang="en-US" sz="1600" dirty="0"/>
            <a:t>Materials developed for providing information, permission, and ongoing communication</a:t>
          </a:r>
        </a:p>
      </dgm:t>
    </dgm:pt>
    <dgm:pt modelId="{A5F7E492-752F-FA45-A147-90ACE06745F4}" type="parTrans" cxnId="{7550E4E4-044C-7C4E-A262-92E38A994990}">
      <dgm:prSet/>
      <dgm:spPr/>
      <dgm:t>
        <a:bodyPr/>
        <a:lstStyle/>
        <a:p>
          <a:endParaRPr lang="en-US" sz="1600"/>
        </a:p>
      </dgm:t>
    </dgm:pt>
    <dgm:pt modelId="{17E4CB0C-E465-7B4B-9630-0B9529D1D35A}" type="sibTrans" cxnId="{7550E4E4-044C-7C4E-A262-92E38A994990}">
      <dgm:prSet/>
      <dgm:spPr/>
      <dgm:t>
        <a:bodyPr/>
        <a:lstStyle/>
        <a:p>
          <a:endParaRPr lang="en-US" sz="1600"/>
        </a:p>
      </dgm:t>
    </dgm:pt>
    <dgm:pt modelId="{8D5CF28E-0830-934E-87FC-3FA1BF22BE80}">
      <dgm:prSet phldrT="[Text]" custT="1"/>
      <dgm:spPr/>
      <dgm:t>
        <a:bodyPr/>
        <a:lstStyle/>
        <a:p>
          <a:pPr algn="l">
            <a:buFont typeface="Wingdings" pitchFamily="2" charset="2"/>
            <a:buChar char="ü"/>
          </a:pPr>
          <a:r>
            <a:rPr lang="en-US" sz="1600" dirty="0"/>
            <a:t>Information on families’ role relative to supporting positive behavior routines, including review of expectations, practice in home setting, and feedback</a:t>
          </a:r>
        </a:p>
      </dgm:t>
    </dgm:pt>
    <dgm:pt modelId="{B308FFEF-DF3D-C94D-88B4-AF09BF227A27}" type="parTrans" cxnId="{86E1D129-08EE-9845-B378-F70ECC8FF4DD}">
      <dgm:prSet/>
      <dgm:spPr/>
      <dgm:t>
        <a:bodyPr/>
        <a:lstStyle/>
        <a:p>
          <a:endParaRPr lang="en-US" sz="1600"/>
        </a:p>
      </dgm:t>
    </dgm:pt>
    <dgm:pt modelId="{6AE0C4DB-0BF5-3147-9D87-2584C4ACDA9E}" type="sibTrans" cxnId="{86E1D129-08EE-9845-B378-F70ECC8FF4DD}">
      <dgm:prSet/>
      <dgm:spPr/>
      <dgm:t>
        <a:bodyPr/>
        <a:lstStyle/>
        <a:p>
          <a:endParaRPr lang="en-US" sz="1600"/>
        </a:p>
      </dgm:t>
    </dgm:pt>
    <dgm:pt modelId="{1996992C-7979-7541-BB7D-FD2D93547059}" type="pres">
      <dgm:prSet presAssocID="{A234CB2B-5438-E14B-BE2A-F55601116D5D}" presName="linearFlow" presStyleCnt="0">
        <dgm:presLayoutVars>
          <dgm:dir/>
          <dgm:resizeHandles val="exact"/>
        </dgm:presLayoutVars>
      </dgm:prSet>
      <dgm:spPr/>
    </dgm:pt>
    <dgm:pt modelId="{FC4B9A81-5729-ED47-829F-1F954753B251}" type="pres">
      <dgm:prSet presAssocID="{9337E5F5-5331-AA4F-ADF5-5C11D6C2520D}" presName="composite" presStyleCnt="0"/>
      <dgm:spPr/>
    </dgm:pt>
    <dgm:pt modelId="{E1C564B8-DD13-B742-90D3-BEC07D5FA5B6}" type="pres">
      <dgm:prSet presAssocID="{9337E5F5-5331-AA4F-ADF5-5C11D6C2520D}" presName="imgShp" presStyleLbl="fgImgPlace1" presStyleIdx="0" presStyleCnt="4"/>
      <dgm:spPr/>
    </dgm:pt>
    <dgm:pt modelId="{5933BCDE-161A-C744-BD0E-3435E046C2AE}" type="pres">
      <dgm:prSet presAssocID="{9337E5F5-5331-AA4F-ADF5-5C11D6C2520D}" presName="txShp" presStyleLbl="node1" presStyleIdx="0" presStyleCnt="4">
        <dgm:presLayoutVars>
          <dgm:bulletEnabled val="1"/>
        </dgm:presLayoutVars>
      </dgm:prSet>
      <dgm:spPr/>
    </dgm:pt>
    <dgm:pt modelId="{1738BDD5-1158-704F-A30E-67DD9C1E89A9}" type="pres">
      <dgm:prSet presAssocID="{06A5361A-F1A3-884D-BAF8-9D1BE05EF5FC}" presName="spacing" presStyleCnt="0"/>
      <dgm:spPr/>
    </dgm:pt>
    <dgm:pt modelId="{68354798-87E5-D44C-B53D-11B319C915F9}" type="pres">
      <dgm:prSet presAssocID="{BDE4D160-335D-1048-9C30-7DCA4E0B3420}" presName="composite" presStyleCnt="0"/>
      <dgm:spPr/>
    </dgm:pt>
    <dgm:pt modelId="{6F3C67ED-76A1-0146-9385-2AEDC74908E7}" type="pres">
      <dgm:prSet presAssocID="{BDE4D160-335D-1048-9C30-7DCA4E0B3420}" presName="imgShp" presStyleLbl="fgImgPlace1" presStyleIdx="1" presStyleCnt="4"/>
      <dgm:spPr/>
    </dgm:pt>
    <dgm:pt modelId="{18D3E81A-3C02-1A41-A381-B35A0D7D6CEF}" type="pres">
      <dgm:prSet presAssocID="{BDE4D160-335D-1048-9C30-7DCA4E0B3420}" presName="txShp" presStyleLbl="node1" presStyleIdx="1" presStyleCnt="4">
        <dgm:presLayoutVars>
          <dgm:bulletEnabled val="1"/>
        </dgm:presLayoutVars>
      </dgm:prSet>
      <dgm:spPr/>
    </dgm:pt>
    <dgm:pt modelId="{830136E2-A89D-5E4F-8AD3-474CEBB35294}" type="pres">
      <dgm:prSet presAssocID="{5664A77C-7863-2D4E-B8AF-D5E98D0FE597}" presName="spacing" presStyleCnt="0"/>
      <dgm:spPr/>
    </dgm:pt>
    <dgm:pt modelId="{B50C098F-26B1-3548-B0DC-A9179234B960}" type="pres">
      <dgm:prSet presAssocID="{ADAE13A6-617C-7043-AC17-81823712DA5D}" presName="composite" presStyleCnt="0"/>
      <dgm:spPr/>
    </dgm:pt>
    <dgm:pt modelId="{A1F23ED7-B096-D648-979D-8146400E60FE}" type="pres">
      <dgm:prSet presAssocID="{ADAE13A6-617C-7043-AC17-81823712DA5D}" presName="imgShp" presStyleLbl="fgImgPlace1" presStyleIdx="2" presStyleCnt="4"/>
      <dgm:spPr/>
    </dgm:pt>
    <dgm:pt modelId="{9CFB254C-1692-4446-8E00-3ACE63BA1D6E}" type="pres">
      <dgm:prSet presAssocID="{ADAE13A6-617C-7043-AC17-81823712DA5D}" presName="txShp" presStyleLbl="node1" presStyleIdx="2" presStyleCnt="4">
        <dgm:presLayoutVars>
          <dgm:bulletEnabled val="1"/>
        </dgm:presLayoutVars>
      </dgm:prSet>
      <dgm:spPr/>
    </dgm:pt>
    <dgm:pt modelId="{AFEDA68E-CE44-EC44-BC52-D256471E519A}" type="pres">
      <dgm:prSet presAssocID="{17E4CB0C-E465-7B4B-9630-0B9529D1D35A}" presName="spacing" presStyleCnt="0"/>
      <dgm:spPr/>
    </dgm:pt>
    <dgm:pt modelId="{D0E97335-CFE4-F242-B4B5-55F1BB913B6D}" type="pres">
      <dgm:prSet presAssocID="{8D5CF28E-0830-934E-87FC-3FA1BF22BE80}" presName="composite" presStyleCnt="0"/>
      <dgm:spPr/>
    </dgm:pt>
    <dgm:pt modelId="{C46C281C-9A0E-ED48-A188-2C3B4BBE959D}" type="pres">
      <dgm:prSet presAssocID="{8D5CF28E-0830-934E-87FC-3FA1BF22BE80}" presName="imgShp" presStyleLbl="fgImgPlace1" presStyleIdx="3" presStyleCnt="4"/>
      <dgm:spPr/>
    </dgm:pt>
    <dgm:pt modelId="{4653C758-9177-E34F-82BF-9CF9014AA0B9}" type="pres">
      <dgm:prSet presAssocID="{8D5CF28E-0830-934E-87FC-3FA1BF22BE80}" presName="txShp" presStyleLbl="node1" presStyleIdx="3" presStyleCnt="4">
        <dgm:presLayoutVars>
          <dgm:bulletEnabled val="1"/>
        </dgm:presLayoutVars>
      </dgm:prSet>
      <dgm:spPr/>
    </dgm:pt>
  </dgm:ptLst>
  <dgm:cxnLst>
    <dgm:cxn modelId="{20146309-9490-214F-BB0F-AC8BC12AF0BE}" type="presOf" srcId="{ADAE13A6-617C-7043-AC17-81823712DA5D}" destId="{9CFB254C-1692-4446-8E00-3ACE63BA1D6E}" srcOrd="0" destOrd="0" presId="urn:microsoft.com/office/officeart/2005/8/layout/vList3"/>
    <dgm:cxn modelId="{5AF99727-E972-BF42-AF40-92279A09280C}" type="presOf" srcId="{9337E5F5-5331-AA4F-ADF5-5C11D6C2520D}" destId="{5933BCDE-161A-C744-BD0E-3435E046C2AE}" srcOrd="0" destOrd="0" presId="urn:microsoft.com/office/officeart/2005/8/layout/vList3"/>
    <dgm:cxn modelId="{86E1D129-08EE-9845-B378-F70ECC8FF4DD}" srcId="{A234CB2B-5438-E14B-BE2A-F55601116D5D}" destId="{8D5CF28E-0830-934E-87FC-3FA1BF22BE80}" srcOrd="3" destOrd="0" parTransId="{B308FFEF-DF3D-C94D-88B4-AF09BF227A27}" sibTransId="{6AE0C4DB-0BF5-3147-9D87-2584C4ACDA9E}"/>
    <dgm:cxn modelId="{55FD125F-AD48-1142-B5A8-3208F49F52FC}" type="presOf" srcId="{8D5CF28E-0830-934E-87FC-3FA1BF22BE80}" destId="{4653C758-9177-E34F-82BF-9CF9014AA0B9}" srcOrd="0" destOrd="0" presId="urn:microsoft.com/office/officeart/2005/8/layout/vList3"/>
    <dgm:cxn modelId="{7DCF5B65-7AC4-2F40-8F0C-0D98368759FB}" srcId="{A234CB2B-5438-E14B-BE2A-F55601116D5D}" destId="{9337E5F5-5331-AA4F-ADF5-5C11D6C2520D}" srcOrd="0" destOrd="0" parTransId="{4F2C4FA4-E20A-C44D-B53F-4E1460CA50AD}" sibTransId="{06A5361A-F1A3-884D-BAF8-9D1BE05EF5FC}"/>
    <dgm:cxn modelId="{BB1D55AC-A29E-7242-8CDF-A1C2DB3A7694}" type="presOf" srcId="{A234CB2B-5438-E14B-BE2A-F55601116D5D}" destId="{1996992C-7979-7541-BB7D-FD2D93547059}" srcOrd="0" destOrd="0" presId="urn:microsoft.com/office/officeart/2005/8/layout/vList3"/>
    <dgm:cxn modelId="{109E15C2-31BB-4849-B87B-CD6CEA55BC83}" type="presOf" srcId="{BDE4D160-335D-1048-9C30-7DCA4E0B3420}" destId="{18D3E81A-3C02-1A41-A381-B35A0D7D6CEF}" srcOrd="0" destOrd="0" presId="urn:microsoft.com/office/officeart/2005/8/layout/vList3"/>
    <dgm:cxn modelId="{B5F397C5-BC22-2742-A505-EB4254FDD99C}" srcId="{A234CB2B-5438-E14B-BE2A-F55601116D5D}" destId="{BDE4D160-335D-1048-9C30-7DCA4E0B3420}" srcOrd="1" destOrd="0" parTransId="{E5A43048-D2CA-A942-916D-F16086B7F95E}" sibTransId="{5664A77C-7863-2D4E-B8AF-D5E98D0FE597}"/>
    <dgm:cxn modelId="{7550E4E4-044C-7C4E-A262-92E38A994990}" srcId="{A234CB2B-5438-E14B-BE2A-F55601116D5D}" destId="{ADAE13A6-617C-7043-AC17-81823712DA5D}" srcOrd="2" destOrd="0" parTransId="{A5F7E492-752F-FA45-A147-90ACE06745F4}" sibTransId="{17E4CB0C-E465-7B4B-9630-0B9529D1D35A}"/>
    <dgm:cxn modelId="{4F40BD50-D655-CA4B-9B20-FBE2B45E8031}" type="presParOf" srcId="{1996992C-7979-7541-BB7D-FD2D93547059}" destId="{FC4B9A81-5729-ED47-829F-1F954753B251}" srcOrd="0" destOrd="0" presId="urn:microsoft.com/office/officeart/2005/8/layout/vList3"/>
    <dgm:cxn modelId="{CB372346-F051-C949-AC15-18A40E246382}" type="presParOf" srcId="{FC4B9A81-5729-ED47-829F-1F954753B251}" destId="{E1C564B8-DD13-B742-90D3-BEC07D5FA5B6}" srcOrd="0" destOrd="0" presId="urn:microsoft.com/office/officeart/2005/8/layout/vList3"/>
    <dgm:cxn modelId="{0B9800F4-1FB8-CB4C-9243-F208EF125A65}" type="presParOf" srcId="{FC4B9A81-5729-ED47-829F-1F954753B251}" destId="{5933BCDE-161A-C744-BD0E-3435E046C2AE}" srcOrd="1" destOrd="0" presId="urn:microsoft.com/office/officeart/2005/8/layout/vList3"/>
    <dgm:cxn modelId="{26E7D58B-DA9A-A640-A1CB-D58B8A36ED8C}" type="presParOf" srcId="{1996992C-7979-7541-BB7D-FD2D93547059}" destId="{1738BDD5-1158-704F-A30E-67DD9C1E89A9}" srcOrd="1" destOrd="0" presId="urn:microsoft.com/office/officeart/2005/8/layout/vList3"/>
    <dgm:cxn modelId="{FAA924CF-215D-4F41-A8A9-29F4EF3C60B6}" type="presParOf" srcId="{1996992C-7979-7541-BB7D-FD2D93547059}" destId="{68354798-87E5-D44C-B53D-11B319C915F9}" srcOrd="2" destOrd="0" presId="urn:microsoft.com/office/officeart/2005/8/layout/vList3"/>
    <dgm:cxn modelId="{41D5D41A-7A63-E24C-A04B-1B8A0F20A782}" type="presParOf" srcId="{68354798-87E5-D44C-B53D-11B319C915F9}" destId="{6F3C67ED-76A1-0146-9385-2AEDC74908E7}" srcOrd="0" destOrd="0" presId="urn:microsoft.com/office/officeart/2005/8/layout/vList3"/>
    <dgm:cxn modelId="{CED45CE4-C1B3-9D41-AE5C-6082F9C33572}" type="presParOf" srcId="{68354798-87E5-D44C-B53D-11B319C915F9}" destId="{18D3E81A-3C02-1A41-A381-B35A0D7D6CEF}" srcOrd="1" destOrd="0" presId="urn:microsoft.com/office/officeart/2005/8/layout/vList3"/>
    <dgm:cxn modelId="{A828D5DA-62A2-4440-B856-905848345007}" type="presParOf" srcId="{1996992C-7979-7541-BB7D-FD2D93547059}" destId="{830136E2-A89D-5E4F-8AD3-474CEBB35294}" srcOrd="3" destOrd="0" presId="urn:microsoft.com/office/officeart/2005/8/layout/vList3"/>
    <dgm:cxn modelId="{7304CE8F-7213-B446-9470-0C54476A2BAC}" type="presParOf" srcId="{1996992C-7979-7541-BB7D-FD2D93547059}" destId="{B50C098F-26B1-3548-B0DC-A9179234B960}" srcOrd="4" destOrd="0" presId="urn:microsoft.com/office/officeart/2005/8/layout/vList3"/>
    <dgm:cxn modelId="{2939BABA-E1A1-A14D-A4EE-9A84FE4C4A28}" type="presParOf" srcId="{B50C098F-26B1-3548-B0DC-A9179234B960}" destId="{A1F23ED7-B096-D648-979D-8146400E60FE}" srcOrd="0" destOrd="0" presId="urn:microsoft.com/office/officeart/2005/8/layout/vList3"/>
    <dgm:cxn modelId="{1DF05F55-AEF9-D747-8E9F-95547FBDDB2C}" type="presParOf" srcId="{B50C098F-26B1-3548-B0DC-A9179234B960}" destId="{9CFB254C-1692-4446-8E00-3ACE63BA1D6E}" srcOrd="1" destOrd="0" presId="urn:microsoft.com/office/officeart/2005/8/layout/vList3"/>
    <dgm:cxn modelId="{87F927F4-6209-AE42-BA43-FD2E5B1421EF}" type="presParOf" srcId="{1996992C-7979-7541-BB7D-FD2D93547059}" destId="{AFEDA68E-CE44-EC44-BC52-D256471E519A}" srcOrd="5" destOrd="0" presId="urn:microsoft.com/office/officeart/2005/8/layout/vList3"/>
    <dgm:cxn modelId="{84A4B039-4C67-CB4F-92AA-57C2D620914B}" type="presParOf" srcId="{1996992C-7979-7541-BB7D-FD2D93547059}" destId="{D0E97335-CFE4-F242-B4B5-55F1BB913B6D}" srcOrd="6" destOrd="0" presId="urn:microsoft.com/office/officeart/2005/8/layout/vList3"/>
    <dgm:cxn modelId="{8B93675F-E9E2-2F41-9874-3B01DE795057}" type="presParOf" srcId="{D0E97335-CFE4-F242-B4B5-55F1BB913B6D}" destId="{C46C281C-9A0E-ED48-A188-2C3B4BBE959D}" srcOrd="0" destOrd="0" presId="urn:microsoft.com/office/officeart/2005/8/layout/vList3"/>
    <dgm:cxn modelId="{61F572F9-599E-4A46-92BF-564D4A79B932}" type="presParOf" srcId="{D0E97335-CFE4-F242-B4B5-55F1BB913B6D}" destId="{4653C758-9177-E34F-82BF-9CF9014AA0B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05D97896-9045-6849-A71D-8E42F9CC8889}">
      <dgm:prSet custT="1"/>
      <dgm:spPr/>
      <dgm:t>
        <a:bodyPr/>
        <a:lstStyle/>
        <a:p>
          <a:r>
            <a:rPr lang="en-US" sz="1600" b="0" i="0" dirty="0">
              <a:latin typeface="Hind Vadodara" panose="020B0604020202020204" charset="0"/>
              <a:cs typeface="Hind Vadodara" panose="020B0604020202020204" charset="0"/>
            </a:rPr>
            <a:t>Training Overview</a:t>
          </a:r>
          <a:endParaRPr lang="en-US" sz="1600" dirty="0">
            <a:latin typeface="Hind Vadodara" panose="020B0604020202020204" charset="0"/>
            <a:cs typeface="Hind Vadodara" panose="020B0604020202020204" charset="0"/>
          </a:endParaRPr>
        </a:p>
      </dgm:t>
    </dgm:pt>
    <dgm:pt modelId="{4FBC8B93-D39B-3A4A-9834-938935DE30F6}" type="parTrans" cxnId="{67EDE6D2-41F2-4B48-BF69-5BC6B91D9E59}">
      <dgm:prSet/>
      <dgm:spPr/>
      <dgm:t>
        <a:bodyPr/>
        <a:lstStyle/>
        <a:p>
          <a:endParaRPr lang="en-US" sz="1400">
            <a:latin typeface="Hind Vadodara" panose="020B0604020202020204" charset="0"/>
            <a:cs typeface="Hind Vadodara" panose="020B0604020202020204" charset="0"/>
          </a:endParaRPr>
        </a:p>
      </dgm:t>
    </dgm:pt>
    <dgm:pt modelId="{A56CA20B-A5A4-794C-8325-DEE151C474F6}" type="sibTrans" cxnId="{67EDE6D2-41F2-4B48-BF69-5BC6B91D9E59}">
      <dgm:prSet/>
      <dgm:spPr/>
      <dgm:t>
        <a:bodyPr/>
        <a:lstStyle/>
        <a:p>
          <a:endParaRPr lang="en-US" sz="1400">
            <a:latin typeface="Hind Vadodara" panose="020B0604020202020204" charset="0"/>
            <a:cs typeface="Hind Vadodara" panose="020B0604020202020204" charset="0"/>
          </a:endParaRPr>
        </a:p>
      </dgm:t>
    </dgm:pt>
    <dgm:pt modelId="{B5808C49-E0DE-7542-B5D0-D9EC2E960C7D}">
      <dgm:prSet custT="1"/>
      <dgm:spPr/>
      <dgm:t>
        <a:bodyPr/>
        <a:lstStyle/>
        <a:p>
          <a:r>
            <a:rPr lang="en-US" sz="1400" dirty="0">
              <a:latin typeface="Hind Vadodara" panose="020B0604020202020204" charset="0"/>
              <a:cs typeface="Hind Vadodara" panose="020B0604020202020204" charset="0"/>
            </a:rPr>
            <a:t>Step 3: Selecting Targeted Interventions – Explore intervention resources</a:t>
          </a:r>
        </a:p>
      </dgm:t>
    </dgm:pt>
    <dgm:pt modelId="{ED57B4FE-9BC4-6B43-83D1-815C64E0A98F}" type="parTrans" cxnId="{64CD1552-14D3-0240-BE13-DC3365155DF1}">
      <dgm:prSet/>
      <dgm:spPr/>
      <dgm:t>
        <a:bodyPr/>
        <a:lstStyle/>
        <a:p>
          <a:endParaRPr lang="en-US" sz="1400">
            <a:latin typeface="Hind Vadodara" panose="020B0604020202020204" charset="0"/>
            <a:cs typeface="Hind Vadodara" panose="020B0604020202020204" charset="0"/>
          </a:endParaRPr>
        </a:p>
      </dgm:t>
    </dgm:pt>
    <dgm:pt modelId="{940E4135-6CB1-834A-9E54-009269C18648}" type="sibTrans" cxnId="{64CD1552-14D3-0240-BE13-DC3365155DF1}">
      <dgm:prSet/>
      <dgm:spPr/>
      <dgm:t>
        <a:bodyPr/>
        <a:lstStyle/>
        <a:p>
          <a:endParaRPr lang="en-US" sz="1400">
            <a:latin typeface="Hind Vadodara" panose="020B0604020202020204" charset="0"/>
            <a:cs typeface="Hind Vadodara" panose="020B0604020202020204" charset="0"/>
          </a:endParaRPr>
        </a:p>
      </dgm:t>
    </dgm:pt>
    <dgm:pt modelId="{48F713D6-874B-4E4C-BED0-4C17EA4E5A75}">
      <dgm:prSet custT="1"/>
      <dgm:spPr/>
      <dgm:t>
        <a:bodyPr/>
        <a:lstStyle/>
        <a:p>
          <a:r>
            <a:rPr lang="en-US" sz="1600" b="0" i="0" dirty="0">
              <a:latin typeface="Hind Vadodara" panose="020B0604020202020204" charset="0"/>
              <a:cs typeface="Hind Vadodara" panose="020B0604020202020204" charset="0"/>
            </a:rPr>
            <a:t>Team Tasks</a:t>
          </a:r>
          <a:endParaRPr lang="en-US" sz="1600" dirty="0">
            <a:latin typeface="Hind Vadodara" panose="020B0604020202020204" charset="0"/>
            <a:cs typeface="Hind Vadodara" panose="020B0604020202020204" charset="0"/>
          </a:endParaRPr>
        </a:p>
      </dgm:t>
    </dgm:pt>
    <dgm:pt modelId="{96CC142D-14F2-674A-9021-3DF8879E9C4A}" type="parTrans" cxnId="{265A60CA-3996-454B-A4B6-62A5DAAFB9FF}">
      <dgm:prSet/>
      <dgm:spPr/>
      <dgm:t>
        <a:bodyPr/>
        <a:lstStyle/>
        <a:p>
          <a:endParaRPr lang="en-US" sz="1400">
            <a:latin typeface="Hind Vadodara" panose="020B0604020202020204" charset="0"/>
            <a:cs typeface="Hind Vadodara" panose="020B0604020202020204" charset="0"/>
          </a:endParaRPr>
        </a:p>
      </dgm:t>
    </dgm:pt>
    <dgm:pt modelId="{E145347D-5514-2E4A-A1B6-9274224E4EF8}" type="sibTrans" cxnId="{265A60CA-3996-454B-A4B6-62A5DAAFB9FF}">
      <dgm:prSet/>
      <dgm:spPr/>
      <dgm:t>
        <a:bodyPr/>
        <a:lstStyle/>
        <a:p>
          <a:endParaRPr lang="en-US" sz="1400">
            <a:latin typeface="Hind Vadodara" panose="020B0604020202020204" charset="0"/>
            <a:cs typeface="Hind Vadodara" panose="020B0604020202020204" charset="0"/>
          </a:endParaRPr>
        </a:p>
      </dgm:t>
    </dgm:pt>
    <dgm:pt modelId="{52D8E2F3-0364-9447-8045-B50D84D1A3C5}">
      <dgm:prSet custT="1"/>
      <dgm:spPr/>
      <dgm:t>
        <a:bodyPr/>
        <a:lstStyle/>
        <a:p>
          <a:r>
            <a:rPr lang="en-US" sz="1400" dirty="0">
              <a:latin typeface="Hind Vadodara" panose="020B0604020202020204" charset="0"/>
              <a:cs typeface="Hind Vadodara" panose="020B0604020202020204" charset="0"/>
            </a:rPr>
            <a:t>Identify Intervention Coordinators</a:t>
          </a:r>
        </a:p>
      </dgm:t>
    </dgm:pt>
    <dgm:pt modelId="{3BBB15D3-0673-B54F-869A-83E10D81859F}" type="parTrans" cxnId="{D36C1334-399B-CD40-BF74-86DFA35FC18E}">
      <dgm:prSet/>
      <dgm:spPr/>
      <dgm:t>
        <a:bodyPr/>
        <a:lstStyle/>
        <a:p>
          <a:endParaRPr lang="en-US" sz="1400">
            <a:latin typeface="Hind Vadodara" panose="020B0604020202020204" charset="0"/>
            <a:cs typeface="Hind Vadodara" panose="020B0604020202020204" charset="0"/>
          </a:endParaRPr>
        </a:p>
      </dgm:t>
    </dgm:pt>
    <dgm:pt modelId="{E665E21A-FA48-9F4E-A7F3-4B9DE7B62FDE}" type="sibTrans" cxnId="{D36C1334-399B-CD40-BF74-86DFA35FC18E}">
      <dgm:prSet/>
      <dgm:spPr/>
      <dgm:t>
        <a:bodyPr/>
        <a:lstStyle/>
        <a:p>
          <a:endParaRPr lang="en-US" sz="1400">
            <a:latin typeface="Hind Vadodara" panose="020B0604020202020204" charset="0"/>
            <a:cs typeface="Hind Vadodara" panose="020B0604020202020204" charset="0"/>
          </a:endParaRPr>
        </a:p>
      </dgm:t>
    </dgm:pt>
    <dgm:pt modelId="{743A288C-1206-44C3-B963-9B2389AD7645}">
      <dgm:prSet custT="1"/>
      <dgm:spPr/>
      <dgm:t>
        <a:bodyPr/>
        <a:lstStyle/>
        <a:p>
          <a:r>
            <a:rPr lang="en-US" sz="1400" b="0" i="0" dirty="0">
              <a:latin typeface="Hind Vadodara" panose="020B0604020202020204" charset="0"/>
              <a:cs typeface="Hind Vadodara" panose="020B0604020202020204" charset="0"/>
            </a:rPr>
            <a:t>Draft Daily Progress Report / monitoring form</a:t>
          </a:r>
          <a:endParaRPr lang="en-US" sz="1400" dirty="0">
            <a:latin typeface="Hind Vadodara" panose="020B0604020202020204" charset="0"/>
            <a:cs typeface="Hind Vadodara" panose="020B0604020202020204" charset="0"/>
          </a:endParaRPr>
        </a:p>
      </dgm:t>
    </dgm:pt>
    <dgm:pt modelId="{5ED2C12F-DC1E-4FD2-8DDC-F160220B3277}" type="parTrans" cxnId="{D4FCF800-B1E8-41FC-B3BD-B832E6ED6A5F}">
      <dgm:prSet/>
      <dgm:spPr/>
      <dgm:t>
        <a:bodyPr/>
        <a:lstStyle/>
        <a:p>
          <a:endParaRPr lang="en-US" sz="1400"/>
        </a:p>
      </dgm:t>
    </dgm:pt>
    <dgm:pt modelId="{8CCFEF2A-6A2E-4CA0-A6FB-FAF44DFD4DDD}" type="sibTrans" cxnId="{D4FCF800-B1E8-41FC-B3BD-B832E6ED6A5F}">
      <dgm:prSet/>
      <dgm:spPr/>
      <dgm:t>
        <a:bodyPr/>
        <a:lstStyle/>
        <a:p>
          <a:endParaRPr lang="en-US" sz="1400"/>
        </a:p>
      </dgm:t>
    </dgm:pt>
    <dgm:pt modelId="{2A12445E-C850-4F91-BD89-A6DFC8121D92}">
      <dgm:prSet custT="1"/>
      <dgm:spPr/>
      <dgm:t>
        <a:bodyPr/>
        <a:lstStyle/>
        <a:p>
          <a:r>
            <a:rPr lang="en-US" sz="1400" dirty="0">
              <a:latin typeface="Hind Vadodara" panose="020B0604020202020204" charset="0"/>
              <a:cs typeface="Hind Vadodara" panose="020B0604020202020204" charset="0"/>
            </a:rPr>
            <a:t>Draft Staff Training</a:t>
          </a:r>
        </a:p>
      </dgm:t>
    </dgm:pt>
    <dgm:pt modelId="{57AE7B37-2821-474E-BA8C-0E8DAB2FC9CF}" type="parTrans" cxnId="{BE75A913-5CE4-49DD-961A-30B115CA3A4C}">
      <dgm:prSet/>
      <dgm:spPr/>
      <dgm:t>
        <a:bodyPr/>
        <a:lstStyle/>
        <a:p>
          <a:endParaRPr lang="en-US" sz="1400"/>
        </a:p>
      </dgm:t>
    </dgm:pt>
    <dgm:pt modelId="{5D07F5B5-A845-45F8-B9F4-36671D3C0A56}" type="sibTrans" cxnId="{BE75A913-5CE4-49DD-961A-30B115CA3A4C}">
      <dgm:prSet/>
      <dgm:spPr/>
      <dgm:t>
        <a:bodyPr/>
        <a:lstStyle/>
        <a:p>
          <a:endParaRPr lang="en-US" sz="1400"/>
        </a:p>
      </dgm:t>
    </dgm:pt>
    <dgm:pt modelId="{35FDB798-0B0F-471D-912D-038C5C3577EA}">
      <dgm:prSet custT="1"/>
      <dgm:spPr/>
      <dgm:t>
        <a:bodyPr/>
        <a:lstStyle/>
        <a:p>
          <a:r>
            <a:rPr lang="en-US" sz="1400" dirty="0">
              <a:latin typeface="Hind Vadodara" panose="020B0604020202020204" charset="0"/>
              <a:cs typeface="Hind Vadodara" panose="020B0604020202020204" charset="0"/>
            </a:rPr>
            <a:t>Draft orientation materials for students and communication with families </a:t>
          </a:r>
        </a:p>
      </dgm:t>
    </dgm:pt>
    <dgm:pt modelId="{13587185-8807-4DF4-9502-2C9E5C0B8E53}" type="parTrans" cxnId="{D3799CC2-96CF-4AA9-9D64-2FF2D82F2C4E}">
      <dgm:prSet/>
      <dgm:spPr/>
      <dgm:t>
        <a:bodyPr/>
        <a:lstStyle/>
        <a:p>
          <a:endParaRPr lang="en-US" sz="1400"/>
        </a:p>
      </dgm:t>
    </dgm:pt>
    <dgm:pt modelId="{0D373401-AB39-43F6-9C9D-6F6283AB8ECD}" type="sibTrans" cxnId="{D3799CC2-96CF-4AA9-9D64-2FF2D82F2C4E}">
      <dgm:prSet/>
      <dgm:spPr/>
      <dgm:t>
        <a:bodyPr/>
        <a:lstStyle/>
        <a:p>
          <a:endParaRPr lang="en-US" sz="1400"/>
        </a:p>
      </dgm:t>
    </dgm:pt>
    <dgm:pt modelId="{845FA94A-0992-4D6E-A354-6849918D5A88}">
      <dgm:prSet custT="1"/>
      <dgm:spPr/>
      <dgm:t>
        <a:bodyPr/>
        <a:lstStyle/>
        <a:p>
          <a:r>
            <a:rPr lang="en-US" sz="1400" dirty="0">
              <a:latin typeface="Hind Vadodara" panose="020B0604020202020204" charset="0"/>
              <a:cs typeface="Hind Vadodara" panose="020B0604020202020204" charset="0"/>
            </a:rPr>
            <a:t>Step 4: Develop a Process to Install T2 Practices - e.g., CICO</a:t>
          </a:r>
        </a:p>
      </dgm:t>
    </dgm:pt>
    <dgm:pt modelId="{3C67FA01-F2EB-436A-8A82-F673E4C1B297}" type="parTrans" cxnId="{77857990-099D-45B3-B8E0-69DD277F91C4}">
      <dgm:prSet/>
      <dgm:spPr/>
      <dgm:t>
        <a:bodyPr/>
        <a:lstStyle/>
        <a:p>
          <a:endParaRPr lang="en-US" sz="1400"/>
        </a:p>
      </dgm:t>
    </dgm:pt>
    <dgm:pt modelId="{E6FC7F4C-5CF4-45A7-97EB-A9F595E4296B}" type="sibTrans" cxnId="{77857990-099D-45B3-B8E0-69DD277F91C4}">
      <dgm:prSet/>
      <dgm:spPr/>
      <dgm:t>
        <a:bodyPr/>
        <a:lstStyle/>
        <a:p>
          <a:endParaRPr lang="en-US" sz="1400"/>
        </a:p>
      </dgm:t>
    </dgm:pt>
    <dgm:pt modelId="{F5BAFFB5-6318-4F70-94B4-2CB0BF2A6DE6}">
      <dgm:prSet custT="1"/>
      <dgm:spPr/>
      <dgm:t>
        <a:bodyPr/>
        <a:lstStyle/>
        <a:p>
          <a:r>
            <a:rPr lang="en-US" sz="1400" dirty="0">
              <a:latin typeface="Hind Vadodara" panose="020B0604020202020204" charset="0"/>
              <a:cs typeface="Hind Vadodara" panose="020B0604020202020204" charset="0"/>
            </a:rPr>
            <a:t>Step 5: Develop procedures to train staff and students; partner with families </a:t>
          </a:r>
        </a:p>
      </dgm:t>
    </dgm:pt>
    <dgm:pt modelId="{352735A8-34A7-4420-A37A-09B652336EFF}" type="parTrans" cxnId="{ACA3D96D-5198-46C4-90E9-0C1BCDF82A75}">
      <dgm:prSet/>
      <dgm:spPr/>
      <dgm:t>
        <a:bodyPr/>
        <a:lstStyle/>
        <a:p>
          <a:endParaRPr lang="en-US" sz="1400"/>
        </a:p>
      </dgm:t>
    </dgm:pt>
    <dgm:pt modelId="{D3E2A88C-6B60-48FB-9953-2C9B754C0808}" type="sibTrans" cxnId="{ACA3D96D-5198-46C4-90E9-0C1BCDF82A75}">
      <dgm:prSet/>
      <dgm:spPr/>
      <dgm:t>
        <a:bodyPr/>
        <a:lstStyle/>
        <a:p>
          <a:endParaRPr lang="en-US" sz="1400"/>
        </a:p>
      </dgm:t>
    </dgm:pt>
    <dgm:pt modelId="{107712AD-F0E7-8045-90F3-AA033147F7E7}" type="pres">
      <dgm:prSet presAssocID="{139B28B7-98AE-2442-8242-E675E9F54483}" presName="linear" presStyleCnt="0">
        <dgm:presLayoutVars>
          <dgm:dir/>
          <dgm:animLvl val="lvl"/>
          <dgm:resizeHandles val="exact"/>
        </dgm:presLayoutVars>
      </dgm:prSet>
      <dgm:spPr/>
    </dgm:pt>
    <dgm:pt modelId="{AEE58E27-7A3D-3149-A45C-4417D970092C}" type="pres">
      <dgm:prSet presAssocID="{05D97896-9045-6849-A71D-8E42F9CC8889}" presName="parentLin" presStyleCnt="0"/>
      <dgm:spPr/>
    </dgm:pt>
    <dgm:pt modelId="{F5E844B0-FBE2-CC45-AE3A-9A7227D8BDE8}" type="pres">
      <dgm:prSet presAssocID="{05D97896-9045-6849-A71D-8E42F9CC8889}" presName="parentLeftMargin" presStyleLbl="node1" presStyleIdx="0" presStyleCnt="2"/>
      <dgm:spPr/>
    </dgm:pt>
    <dgm:pt modelId="{FDC1BDC8-9000-5F46-8ACC-75AD0D32A6E6}" type="pres">
      <dgm:prSet presAssocID="{05D97896-9045-6849-A71D-8E42F9CC8889}" presName="parentText" presStyleLbl="node1" presStyleIdx="0" presStyleCnt="2">
        <dgm:presLayoutVars>
          <dgm:chMax val="0"/>
          <dgm:bulletEnabled val="1"/>
        </dgm:presLayoutVars>
      </dgm:prSet>
      <dgm:spPr/>
    </dgm:pt>
    <dgm:pt modelId="{4D8D5426-E3C7-C946-98DF-E74BE964C2E2}" type="pres">
      <dgm:prSet presAssocID="{05D97896-9045-6849-A71D-8E42F9CC8889}" presName="negativeSpace" presStyleCnt="0"/>
      <dgm:spPr/>
    </dgm:pt>
    <dgm:pt modelId="{CE8F6958-B957-B144-A963-026AA1D9ABDB}" type="pres">
      <dgm:prSet presAssocID="{05D97896-9045-6849-A71D-8E42F9CC8889}" presName="childText" presStyleLbl="conFgAcc1" presStyleIdx="0" presStyleCnt="2">
        <dgm:presLayoutVars>
          <dgm:bulletEnabled val="1"/>
        </dgm:presLayoutVars>
      </dgm:prSet>
      <dgm:spPr>
        <a:prstGeom prst="roundRect">
          <a:avLst/>
        </a:prstGeom>
      </dgm:spPr>
    </dgm:pt>
    <dgm:pt modelId="{C74C5F1F-A135-474E-9880-01D44E0BEC53}" type="pres">
      <dgm:prSet presAssocID="{A56CA20B-A5A4-794C-8325-DEE151C474F6}" presName="spaceBetweenRectangles" presStyleCnt="0"/>
      <dgm:spPr/>
    </dgm:pt>
    <dgm:pt modelId="{DFE5B9B3-FF9A-574B-8877-E07E2393154C}" type="pres">
      <dgm:prSet presAssocID="{48F713D6-874B-4E4C-BED0-4C17EA4E5A75}" presName="parentLin" presStyleCnt="0"/>
      <dgm:spPr/>
    </dgm:pt>
    <dgm:pt modelId="{8A70A0D7-DCB4-7044-A1FB-0060A6DAA495}" type="pres">
      <dgm:prSet presAssocID="{48F713D6-874B-4E4C-BED0-4C17EA4E5A75}" presName="parentLeftMargin" presStyleLbl="node1" presStyleIdx="0" presStyleCnt="2"/>
      <dgm:spPr/>
    </dgm:pt>
    <dgm:pt modelId="{CBB73597-3D4A-344F-83D3-4018B604B205}" type="pres">
      <dgm:prSet presAssocID="{48F713D6-874B-4E4C-BED0-4C17EA4E5A75}" presName="parentText" presStyleLbl="node1" presStyleIdx="1" presStyleCnt="2">
        <dgm:presLayoutVars>
          <dgm:chMax val="0"/>
          <dgm:bulletEnabled val="1"/>
        </dgm:presLayoutVars>
      </dgm:prSet>
      <dgm:spPr/>
    </dgm:pt>
    <dgm:pt modelId="{98101CFE-A5CF-C042-B9DA-C11C4EB719A1}" type="pres">
      <dgm:prSet presAssocID="{48F713D6-874B-4E4C-BED0-4C17EA4E5A75}" presName="negativeSpace" presStyleCnt="0"/>
      <dgm:spPr/>
    </dgm:pt>
    <dgm:pt modelId="{6DEC4ABA-01BF-B445-B753-0C4747FBD7B7}" type="pres">
      <dgm:prSet presAssocID="{48F713D6-874B-4E4C-BED0-4C17EA4E5A75}" presName="childText" presStyleLbl="conFgAcc1" presStyleIdx="1" presStyleCnt="2">
        <dgm:presLayoutVars>
          <dgm:bulletEnabled val="1"/>
        </dgm:presLayoutVars>
      </dgm:prSet>
      <dgm:spPr>
        <a:prstGeom prst="roundRect">
          <a:avLst/>
        </a:prstGeom>
      </dgm:spPr>
    </dgm:pt>
  </dgm:ptLst>
  <dgm:cxnLst>
    <dgm:cxn modelId="{D4FCF800-B1E8-41FC-B3BD-B832E6ED6A5F}" srcId="{48F713D6-874B-4E4C-BED0-4C17EA4E5A75}" destId="{743A288C-1206-44C3-B963-9B2389AD7645}" srcOrd="1" destOrd="0" parTransId="{5ED2C12F-DC1E-4FD2-8DDC-F160220B3277}" sibTransId="{8CCFEF2A-6A2E-4CA0-A6FB-FAF44DFD4DDD}"/>
    <dgm:cxn modelId="{BE75A913-5CE4-49DD-961A-30B115CA3A4C}" srcId="{48F713D6-874B-4E4C-BED0-4C17EA4E5A75}" destId="{2A12445E-C850-4F91-BD89-A6DFC8121D92}" srcOrd="2" destOrd="0" parTransId="{57AE7B37-2821-474E-BA8C-0E8DAB2FC9CF}" sibTransId="{5D07F5B5-A845-45F8-B9F4-36671D3C0A56}"/>
    <dgm:cxn modelId="{B0AE3228-EE36-BA41-B751-48BE0B7B893B}" type="presOf" srcId="{48F713D6-874B-4E4C-BED0-4C17EA4E5A75}" destId="{CBB73597-3D4A-344F-83D3-4018B604B205}" srcOrd="1" destOrd="0" presId="urn:microsoft.com/office/officeart/2005/8/layout/list1"/>
    <dgm:cxn modelId="{1EBC1532-A153-B148-B373-2BBB98B5810B}" type="presOf" srcId="{05D97896-9045-6849-A71D-8E42F9CC8889}" destId="{F5E844B0-FBE2-CC45-AE3A-9A7227D8BDE8}" srcOrd="0" destOrd="0" presId="urn:microsoft.com/office/officeart/2005/8/layout/list1"/>
    <dgm:cxn modelId="{D36C1334-399B-CD40-BF74-86DFA35FC18E}" srcId="{48F713D6-874B-4E4C-BED0-4C17EA4E5A75}" destId="{52D8E2F3-0364-9447-8045-B50D84D1A3C5}" srcOrd="0" destOrd="0" parTransId="{3BBB15D3-0673-B54F-869A-83E10D81859F}" sibTransId="{E665E21A-FA48-9F4E-A7F3-4B9DE7B62FDE}"/>
    <dgm:cxn modelId="{67BC825D-560C-461D-A0FA-BEE426B44897}" type="presOf" srcId="{35FDB798-0B0F-471D-912D-038C5C3577EA}" destId="{6DEC4ABA-01BF-B445-B753-0C4747FBD7B7}" srcOrd="0" destOrd="3" presId="urn:microsoft.com/office/officeart/2005/8/layout/list1"/>
    <dgm:cxn modelId="{ACA3D96D-5198-46C4-90E9-0C1BCDF82A75}" srcId="{05D97896-9045-6849-A71D-8E42F9CC8889}" destId="{F5BAFFB5-6318-4F70-94B4-2CB0BF2A6DE6}" srcOrd="2" destOrd="0" parTransId="{352735A8-34A7-4420-A37A-09B652336EFF}" sibTransId="{D3E2A88C-6B60-48FB-9953-2C9B754C0808}"/>
    <dgm:cxn modelId="{6087A670-ECD4-4068-B0BF-0B22BF7CEC48}" type="presOf" srcId="{F5BAFFB5-6318-4F70-94B4-2CB0BF2A6DE6}" destId="{CE8F6958-B957-B144-A963-026AA1D9ABDB}" srcOrd="0" destOrd="2" presId="urn:microsoft.com/office/officeart/2005/8/layout/list1"/>
    <dgm:cxn modelId="{5BD5B851-8BA9-4104-A224-F596EDF16E90}" type="presOf" srcId="{845FA94A-0992-4D6E-A354-6849918D5A88}" destId="{CE8F6958-B957-B144-A963-026AA1D9ABDB}" srcOrd="0" destOrd="1" presId="urn:microsoft.com/office/officeart/2005/8/layout/list1"/>
    <dgm:cxn modelId="{64CD1552-14D3-0240-BE13-DC3365155DF1}" srcId="{05D97896-9045-6849-A71D-8E42F9CC8889}" destId="{B5808C49-E0DE-7542-B5D0-D9EC2E960C7D}" srcOrd="0" destOrd="0" parTransId="{ED57B4FE-9BC4-6B43-83D1-815C64E0A98F}" sibTransId="{940E4135-6CB1-834A-9E54-009269C18648}"/>
    <dgm:cxn modelId="{3507DC74-BB1A-3747-A4EB-3A2F2AFF0C2A}" type="presOf" srcId="{139B28B7-98AE-2442-8242-E675E9F54483}" destId="{107712AD-F0E7-8045-90F3-AA033147F7E7}" srcOrd="0" destOrd="0" presId="urn:microsoft.com/office/officeart/2005/8/layout/list1"/>
    <dgm:cxn modelId="{F922DA78-D131-0F47-AF40-388712E08629}" type="presOf" srcId="{05D97896-9045-6849-A71D-8E42F9CC8889}" destId="{FDC1BDC8-9000-5F46-8ACC-75AD0D32A6E6}" srcOrd="1" destOrd="0" presId="urn:microsoft.com/office/officeart/2005/8/layout/list1"/>
    <dgm:cxn modelId="{77857990-099D-45B3-B8E0-69DD277F91C4}" srcId="{05D97896-9045-6849-A71D-8E42F9CC8889}" destId="{845FA94A-0992-4D6E-A354-6849918D5A88}" srcOrd="1" destOrd="0" parTransId="{3C67FA01-F2EB-436A-8A82-F673E4C1B297}" sibTransId="{E6FC7F4C-5CF4-45A7-97EB-A9F595E4296B}"/>
    <dgm:cxn modelId="{FDE21C9D-5440-3A4D-91B6-9811B4727826}" type="presOf" srcId="{B5808C49-E0DE-7542-B5D0-D9EC2E960C7D}" destId="{CE8F6958-B957-B144-A963-026AA1D9ABDB}" srcOrd="0" destOrd="0" presId="urn:microsoft.com/office/officeart/2005/8/layout/list1"/>
    <dgm:cxn modelId="{BA406DA9-5E3B-234E-92DA-60FF57F51E5E}" type="presOf" srcId="{48F713D6-874B-4E4C-BED0-4C17EA4E5A75}" destId="{8A70A0D7-DCB4-7044-A1FB-0060A6DAA495}" srcOrd="0" destOrd="0" presId="urn:microsoft.com/office/officeart/2005/8/layout/list1"/>
    <dgm:cxn modelId="{9608A0BF-149A-3849-A886-74DCC21A6D61}" type="presOf" srcId="{52D8E2F3-0364-9447-8045-B50D84D1A3C5}" destId="{6DEC4ABA-01BF-B445-B753-0C4747FBD7B7}" srcOrd="0" destOrd="0" presId="urn:microsoft.com/office/officeart/2005/8/layout/list1"/>
    <dgm:cxn modelId="{D3799CC2-96CF-4AA9-9D64-2FF2D82F2C4E}" srcId="{48F713D6-874B-4E4C-BED0-4C17EA4E5A75}" destId="{35FDB798-0B0F-471D-912D-038C5C3577EA}" srcOrd="3" destOrd="0" parTransId="{13587185-8807-4DF4-9502-2C9E5C0B8E53}" sibTransId="{0D373401-AB39-43F6-9C9D-6F6283AB8ECD}"/>
    <dgm:cxn modelId="{265A60CA-3996-454B-A4B6-62A5DAAFB9FF}" srcId="{139B28B7-98AE-2442-8242-E675E9F54483}" destId="{48F713D6-874B-4E4C-BED0-4C17EA4E5A75}" srcOrd="1" destOrd="0" parTransId="{96CC142D-14F2-674A-9021-3DF8879E9C4A}" sibTransId="{E145347D-5514-2E4A-A1B6-9274224E4EF8}"/>
    <dgm:cxn modelId="{653FD0D2-10EC-4CD4-8EFD-0A7B3A2F1809}" type="presOf" srcId="{2A12445E-C850-4F91-BD89-A6DFC8121D92}" destId="{6DEC4ABA-01BF-B445-B753-0C4747FBD7B7}" srcOrd="0" destOrd="2" presId="urn:microsoft.com/office/officeart/2005/8/layout/list1"/>
    <dgm:cxn modelId="{67EDE6D2-41F2-4B48-BF69-5BC6B91D9E59}" srcId="{139B28B7-98AE-2442-8242-E675E9F54483}" destId="{05D97896-9045-6849-A71D-8E42F9CC8889}" srcOrd="0" destOrd="0" parTransId="{4FBC8B93-D39B-3A4A-9834-938935DE30F6}" sibTransId="{A56CA20B-A5A4-794C-8325-DEE151C474F6}"/>
    <dgm:cxn modelId="{797B9CE0-021B-415F-BE35-15E28AF4A0C6}" type="presOf" srcId="{743A288C-1206-44C3-B963-9B2389AD7645}" destId="{6DEC4ABA-01BF-B445-B753-0C4747FBD7B7}" srcOrd="0" destOrd="1" presId="urn:microsoft.com/office/officeart/2005/8/layout/list1"/>
    <dgm:cxn modelId="{0DCEC0F0-75DD-7B46-A340-BB5076C759F2}" type="presParOf" srcId="{107712AD-F0E7-8045-90F3-AA033147F7E7}" destId="{AEE58E27-7A3D-3149-A45C-4417D970092C}" srcOrd="0" destOrd="0" presId="urn:microsoft.com/office/officeart/2005/8/layout/list1"/>
    <dgm:cxn modelId="{3FF840F1-D0C1-0345-8316-B6BD8FC5C0ED}" type="presParOf" srcId="{AEE58E27-7A3D-3149-A45C-4417D970092C}" destId="{F5E844B0-FBE2-CC45-AE3A-9A7227D8BDE8}" srcOrd="0" destOrd="0" presId="urn:microsoft.com/office/officeart/2005/8/layout/list1"/>
    <dgm:cxn modelId="{84975D8C-195A-7743-9EB9-A04701409628}" type="presParOf" srcId="{AEE58E27-7A3D-3149-A45C-4417D970092C}" destId="{FDC1BDC8-9000-5F46-8ACC-75AD0D32A6E6}" srcOrd="1" destOrd="0" presId="urn:microsoft.com/office/officeart/2005/8/layout/list1"/>
    <dgm:cxn modelId="{121E2E05-6CAD-7A46-AC31-95961C47A225}" type="presParOf" srcId="{107712AD-F0E7-8045-90F3-AA033147F7E7}" destId="{4D8D5426-E3C7-C946-98DF-E74BE964C2E2}" srcOrd="1" destOrd="0" presId="urn:microsoft.com/office/officeart/2005/8/layout/list1"/>
    <dgm:cxn modelId="{4746712F-930B-EE4C-93A6-0CB02A0FFA9E}" type="presParOf" srcId="{107712AD-F0E7-8045-90F3-AA033147F7E7}" destId="{CE8F6958-B957-B144-A963-026AA1D9ABDB}" srcOrd="2" destOrd="0" presId="urn:microsoft.com/office/officeart/2005/8/layout/list1"/>
    <dgm:cxn modelId="{CE1BEA75-014B-7B4C-927B-505BFDA27C28}" type="presParOf" srcId="{107712AD-F0E7-8045-90F3-AA033147F7E7}" destId="{C74C5F1F-A135-474E-9880-01D44E0BEC53}" srcOrd="3" destOrd="0" presId="urn:microsoft.com/office/officeart/2005/8/layout/list1"/>
    <dgm:cxn modelId="{7255F264-5826-1F42-B0F6-E0E7947192DD}" type="presParOf" srcId="{107712AD-F0E7-8045-90F3-AA033147F7E7}" destId="{DFE5B9B3-FF9A-574B-8877-E07E2393154C}" srcOrd="4" destOrd="0" presId="urn:microsoft.com/office/officeart/2005/8/layout/list1"/>
    <dgm:cxn modelId="{2A6FCB4F-B8D8-B441-B940-E273D5B4E8F8}" type="presParOf" srcId="{DFE5B9B3-FF9A-574B-8877-E07E2393154C}" destId="{8A70A0D7-DCB4-7044-A1FB-0060A6DAA495}" srcOrd="0" destOrd="0" presId="urn:microsoft.com/office/officeart/2005/8/layout/list1"/>
    <dgm:cxn modelId="{4017949E-23D9-1049-AE63-F2273F6C5BFD}" type="presParOf" srcId="{DFE5B9B3-FF9A-574B-8877-E07E2393154C}" destId="{CBB73597-3D4A-344F-83D3-4018B604B205}" srcOrd="1" destOrd="0" presId="urn:microsoft.com/office/officeart/2005/8/layout/list1"/>
    <dgm:cxn modelId="{5864D3FE-BD13-C048-A38B-AB00DB380E9F}" type="presParOf" srcId="{107712AD-F0E7-8045-90F3-AA033147F7E7}" destId="{98101CFE-A5CF-C042-B9DA-C11C4EB719A1}" srcOrd="5" destOrd="0" presId="urn:microsoft.com/office/officeart/2005/8/layout/list1"/>
    <dgm:cxn modelId="{EA10431E-1D6E-AD4F-9236-5514B90E8B44}" type="presParOf" srcId="{107712AD-F0E7-8045-90F3-AA033147F7E7}" destId="{6DEC4ABA-01BF-B445-B753-0C4747FBD7B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accent3_2" csCatId="accent3" phldr="1"/>
      <dgm:spPr/>
      <dgm:t>
        <a:bodyPr/>
        <a:lstStyle/>
        <a:p>
          <a:endParaRPr lang="en-US"/>
        </a:p>
      </dgm:t>
    </dgm:pt>
    <dgm:pt modelId="{05D97896-9045-6849-A71D-8E42F9CC8889}">
      <dgm:prSet/>
      <dgm:spPr>
        <a:solidFill>
          <a:schemeClr val="accent2"/>
        </a:solidFill>
      </dgm:spPr>
      <dgm:t>
        <a:bodyPr/>
        <a:lstStyle/>
        <a:p>
          <a:r>
            <a:rPr lang="en-US" b="0" i="0" dirty="0">
              <a:latin typeface="Hind Vadodara" panose="020B0604020202020204" charset="0"/>
              <a:cs typeface="Hind Vadodara" panose="020B0604020202020204" charset="0"/>
            </a:rPr>
            <a:t>Training Overview</a:t>
          </a:r>
          <a:endParaRPr lang="en-US" dirty="0">
            <a:latin typeface="Hind Vadodara" panose="020B0604020202020204" charset="0"/>
            <a:cs typeface="Hind Vadodara" panose="020B0604020202020204" charset="0"/>
          </a:endParaRPr>
        </a:p>
      </dgm:t>
    </dgm:pt>
    <dgm:pt modelId="{4FBC8B93-D39B-3A4A-9834-938935DE30F6}" type="parTrans" cxnId="{67EDE6D2-41F2-4B48-BF69-5BC6B91D9E59}">
      <dgm:prSet/>
      <dgm:spPr/>
      <dgm:t>
        <a:bodyPr/>
        <a:lstStyle/>
        <a:p>
          <a:endParaRPr lang="en-US">
            <a:latin typeface="Hind Vadodara" panose="020B0604020202020204" charset="0"/>
            <a:cs typeface="Hind Vadodara" panose="020B0604020202020204" charset="0"/>
          </a:endParaRPr>
        </a:p>
      </dgm:t>
    </dgm:pt>
    <dgm:pt modelId="{A56CA20B-A5A4-794C-8325-DEE151C474F6}" type="sibTrans" cxnId="{67EDE6D2-41F2-4B48-BF69-5BC6B91D9E59}">
      <dgm:prSet/>
      <dgm:spPr/>
      <dgm:t>
        <a:bodyPr/>
        <a:lstStyle/>
        <a:p>
          <a:endParaRPr lang="en-US">
            <a:latin typeface="Hind Vadodara" panose="020B0604020202020204" charset="0"/>
            <a:cs typeface="Hind Vadodara" panose="020B0604020202020204" charset="0"/>
          </a:endParaRPr>
        </a:p>
      </dgm:t>
    </dgm:pt>
    <dgm:pt modelId="{B5808C49-E0DE-7542-B5D0-D9EC2E960C7D}">
      <dgm:prSet/>
      <dgm:spPr/>
      <dgm:t>
        <a:bodyPr/>
        <a:lstStyle/>
        <a:p>
          <a:r>
            <a:rPr lang="en-US" dirty="0">
              <a:latin typeface="Hind Vadodara" panose="020B0604020202020204" charset="0"/>
              <a:cs typeface="Hind Vadodara" panose="020B0604020202020204" charset="0"/>
            </a:rPr>
            <a:t>Step 3: Selecting Targeted Interventions – Explore intervention resources</a:t>
          </a:r>
        </a:p>
      </dgm:t>
    </dgm:pt>
    <dgm:pt modelId="{ED57B4FE-9BC4-6B43-83D1-815C64E0A98F}" type="parTrans" cxnId="{64CD1552-14D3-0240-BE13-DC3365155DF1}">
      <dgm:prSet/>
      <dgm:spPr/>
      <dgm:t>
        <a:bodyPr/>
        <a:lstStyle/>
        <a:p>
          <a:endParaRPr lang="en-US">
            <a:latin typeface="Hind Vadodara" panose="020B0604020202020204" charset="0"/>
            <a:cs typeface="Hind Vadodara" panose="020B0604020202020204" charset="0"/>
          </a:endParaRPr>
        </a:p>
      </dgm:t>
    </dgm:pt>
    <dgm:pt modelId="{940E4135-6CB1-834A-9E54-009269C18648}" type="sibTrans" cxnId="{64CD1552-14D3-0240-BE13-DC3365155DF1}">
      <dgm:prSet/>
      <dgm:spPr/>
      <dgm:t>
        <a:bodyPr/>
        <a:lstStyle/>
        <a:p>
          <a:endParaRPr lang="en-US">
            <a:latin typeface="Hind Vadodara" panose="020B0604020202020204" charset="0"/>
            <a:cs typeface="Hind Vadodara" panose="020B0604020202020204" charset="0"/>
          </a:endParaRPr>
        </a:p>
      </dgm:t>
    </dgm:pt>
    <dgm:pt modelId="{74E42441-71E2-0246-BF5A-81FB0B268663}">
      <dgm:prSet/>
      <dgm:spPr/>
      <dgm:t>
        <a:bodyPr/>
        <a:lstStyle/>
        <a:p>
          <a:r>
            <a:rPr lang="en-US" dirty="0">
              <a:latin typeface="Hind Vadodara" panose="020B0604020202020204" charset="0"/>
              <a:cs typeface="Hind Vadodara" panose="020B0604020202020204" charset="0"/>
            </a:rPr>
            <a:t>Step 5: Develop procedures to train staff and students; partner with families </a:t>
          </a:r>
        </a:p>
      </dgm:t>
    </dgm:pt>
    <dgm:pt modelId="{EDCD480C-8478-C049-9A36-025E3A62C019}" type="parTrans" cxnId="{8C580DE0-4B02-C142-BACA-AF99320F5DF3}">
      <dgm:prSet/>
      <dgm:spPr/>
      <dgm:t>
        <a:bodyPr/>
        <a:lstStyle/>
        <a:p>
          <a:endParaRPr lang="en-US">
            <a:latin typeface="Hind Vadodara" panose="020B0604020202020204" charset="0"/>
            <a:cs typeface="Hind Vadodara" panose="020B0604020202020204" charset="0"/>
          </a:endParaRPr>
        </a:p>
      </dgm:t>
    </dgm:pt>
    <dgm:pt modelId="{4C0E817D-EBE7-0C46-A015-E0AF81E9E0A3}" type="sibTrans" cxnId="{8C580DE0-4B02-C142-BACA-AF99320F5DF3}">
      <dgm:prSet/>
      <dgm:spPr/>
      <dgm:t>
        <a:bodyPr/>
        <a:lstStyle/>
        <a:p>
          <a:endParaRPr lang="en-US">
            <a:latin typeface="Hind Vadodara" panose="020B0604020202020204" charset="0"/>
            <a:cs typeface="Hind Vadodara" panose="020B0604020202020204" charset="0"/>
          </a:endParaRPr>
        </a:p>
      </dgm:t>
    </dgm:pt>
    <dgm:pt modelId="{48F713D6-874B-4E4C-BED0-4C17EA4E5A75}">
      <dgm:prSet/>
      <dgm:spPr>
        <a:solidFill>
          <a:schemeClr val="accent6"/>
        </a:solidFill>
      </dgm:spPr>
      <dgm:t>
        <a:bodyPr/>
        <a:lstStyle/>
        <a:p>
          <a:r>
            <a:rPr lang="en-US" b="0" i="0" dirty="0">
              <a:latin typeface="Hind Vadodara" panose="020B0604020202020204" charset="0"/>
              <a:cs typeface="Hind Vadodara" panose="020B0604020202020204" charset="0"/>
            </a:rPr>
            <a:t>Team Tasks</a:t>
          </a:r>
          <a:endParaRPr lang="en-US" dirty="0">
            <a:latin typeface="Hind Vadodara" panose="020B0604020202020204" charset="0"/>
            <a:cs typeface="Hind Vadodara" panose="020B0604020202020204" charset="0"/>
          </a:endParaRPr>
        </a:p>
      </dgm:t>
    </dgm:pt>
    <dgm:pt modelId="{96CC142D-14F2-674A-9021-3DF8879E9C4A}" type="parTrans" cxnId="{265A60CA-3996-454B-A4B6-62A5DAAFB9FF}">
      <dgm:prSet/>
      <dgm:spPr/>
      <dgm:t>
        <a:bodyPr/>
        <a:lstStyle/>
        <a:p>
          <a:endParaRPr lang="en-US">
            <a:latin typeface="Hind Vadodara" panose="020B0604020202020204" charset="0"/>
            <a:cs typeface="Hind Vadodara" panose="020B0604020202020204" charset="0"/>
          </a:endParaRPr>
        </a:p>
      </dgm:t>
    </dgm:pt>
    <dgm:pt modelId="{E145347D-5514-2E4A-A1B6-9274224E4EF8}" type="sibTrans" cxnId="{265A60CA-3996-454B-A4B6-62A5DAAFB9FF}">
      <dgm:prSet/>
      <dgm:spPr/>
      <dgm:t>
        <a:bodyPr/>
        <a:lstStyle/>
        <a:p>
          <a:endParaRPr lang="en-US">
            <a:latin typeface="Hind Vadodara" panose="020B0604020202020204" charset="0"/>
            <a:cs typeface="Hind Vadodara" panose="020B0604020202020204" charset="0"/>
          </a:endParaRPr>
        </a:p>
      </dgm:t>
    </dgm:pt>
    <dgm:pt modelId="{52D8E2F3-0364-9447-8045-B50D84D1A3C5}">
      <dgm:prSet/>
      <dgm:spPr/>
      <dgm:t>
        <a:bodyPr/>
        <a:lstStyle/>
        <a:p>
          <a:r>
            <a:rPr lang="en-US" dirty="0">
              <a:latin typeface="Hind Vadodara" panose="020B0604020202020204" charset="0"/>
              <a:cs typeface="Hind Vadodara" panose="020B0604020202020204" charset="0"/>
            </a:rPr>
            <a:t>Identify Intervention Coordinator(s) </a:t>
          </a:r>
        </a:p>
      </dgm:t>
    </dgm:pt>
    <dgm:pt modelId="{3BBB15D3-0673-B54F-869A-83E10D81859F}" type="parTrans" cxnId="{D36C1334-399B-CD40-BF74-86DFA35FC18E}">
      <dgm:prSet/>
      <dgm:spPr/>
      <dgm:t>
        <a:bodyPr/>
        <a:lstStyle/>
        <a:p>
          <a:endParaRPr lang="en-US">
            <a:latin typeface="Hind Vadodara" panose="020B0604020202020204" charset="0"/>
            <a:cs typeface="Hind Vadodara" panose="020B0604020202020204" charset="0"/>
          </a:endParaRPr>
        </a:p>
      </dgm:t>
    </dgm:pt>
    <dgm:pt modelId="{E665E21A-FA48-9F4E-A7F3-4B9DE7B62FDE}" type="sibTrans" cxnId="{D36C1334-399B-CD40-BF74-86DFA35FC18E}">
      <dgm:prSet/>
      <dgm:spPr/>
      <dgm:t>
        <a:bodyPr/>
        <a:lstStyle/>
        <a:p>
          <a:endParaRPr lang="en-US">
            <a:latin typeface="Hind Vadodara" panose="020B0604020202020204" charset="0"/>
            <a:cs typeface="Hind Vadodara" panose="020B0604020202020204" charset="0"/>
          </a:endParaRPr>
        </a:p>
      </dgm:t>
    </dgm:pt>
    <dgm:pt modelId="{8C397231-5C10-BC4D-8577-8CA83C6AB137}">
      <dgm:prSet/>
      <dgm:spPr/>
      <dgm:t>
        <a:bodyPr/>
        <a:lstStyle/>
        <a:p>
          <a:r>
            <a:rPr lang="en-US" dirty="0">
              <a:latin typeface="Hind Vadodara" panose="020B0604020202020204" charset="0"/>
              <a:cs typeface="Hind Vadodara" panose="020B0604020202020204" charset="0"/>
            </a:rPr>
            <a:t>Draft orientation materials for students and communication with families </a:t>
          </a:r>
        </a:p>
      </dgm:t>
    </dgm:pt>
    <dgm:pt modelId="{0127D1F3-B1E8-6340-8916-E7C6576F7BE5}" type="parTrans" cxnId="{2D63D29E-7568-7643-9782-D16A861D2A6D}">
      <dgm:prSet/>
      <dgm:spPr/>
      <dgm:t>
        <a:bodyPr/>
        <a:lstStyle/>
        <a:p>
          <a:endParaRPr lang="en-US">
            <a:latin typeface="Hind Vadodara" panose="020B0604020202020204" charset="0"/>
            <a:cs typeface="Hind Vadodara" panose="020B0604020202020204" charset="0"/>
          </a:endParaRPr>
        </a:p>
      </dgm:t>
    </dgm:pt>
    <dgm:pt modelId="{19FD6268-31A2-3B4C-BB98-279CC333722D}" type="sibTrans" cxnId="{2D63D29E-7568-7643-9782-D16A861D2A6D}">
      <dgm:prSet/>
      <dgm:spPr/>
      <dgm:t>
        <a:bodyPr/>
        <a:lstStyle/>
        <a:p>
          <a:endParaRPr lang="en-US">
            <a:latin typeface="Hind Vadodara" panose="020B0604020202020204" charset="0"/>
            <a:cs typeface="Hind Vadodara" panose="020B0604020202020204" charset="0"/>
          </a:endParaRPr>
        </a:p>
      </dgm:t>
    </dgm:pt>
    <dgm:pt modelId="{0AED9B86-292F-4A75-AB52-9D9609B4DDBF}">
      <dgm:prSet/>
      <dgm:spPr/>
      <dgm:t>
        <a:bodyPr/>
        <a:lstStyle/>
        <a:p>
          <a:r>
            <a:rPr lang="en-US" dirty="0">
              <a:latin typeface="Hind Vadodara" panose="020B0604020202020204" charset="0"/>
              <a:cs typeface="Hind Vadodara" panose="020B0604020202020204" charset="0"/>
            </a:rPr>
            <a:t>Draft Staff Training</a:t>
          </a:r>
        </a:p>
      </dgm:t>
    </dgm:pt>
    <dgm:pt modelId="{99165993-8E42-458A-BD64-3705101F21D0}" type="parTrans" cxnId="{BBB8D760-F572-4A0B-9BD3-FAB728EEC8FC}">
      <dgm:prSet/>
      <dgm:spPr/>
      <dgm:t>
        <a:bodyPr/>
        <a:lstStyle/>
        <a:p>
          <a:endParaRPr lang="en-US"/>
        </a:p>
      </dgm:t>
    </dgm:pt>
    <dgm:pt modelId="{3344FF93-C6C5-4E50-AF45-5744F95A98A9}" type="sibTrans" cxnId="{BBB8D760-F572-4A0B-9BD3-FAB728EEC8FC}">
      <dgm:prSet/>
      <dgm:spPr/>
      <dgm:t>
        <a:bodyPr/>
        <a:lstStyle/>
        <a:p>
          <a:endParaRPr lang="en-US"/>
        </a:p>
      </dgm:t>
    </dgm:pt>
    <dgm:pt modelId="{53D53597-CE18-4EE3-BC46-AD92A2B47E7C}">
      <dgm:prSet/>
      <dgm:spPr/>
      <dgm:t>
        <a:bodyPr/>
        <a:lstStyle/>
        <a:p>
          <a:r>
            <a:rPr lang="en-US" b="0" i="0" dirty="0">
              <a:latin typeface="Hind Vadodara" panose="020B0604020202020204" charset="0"/>
              <a:cs typeface="Hind Vadodara" panose="020B0604020202020204" charset="0"/>
            </a:rPr>
            <a:t>Draft Daily Progress Report / monitoring form </a:t>
          </a:r>
          <a:endParaRPr lang="en-US" dirty="0">
            <a:latin typeface="Hind Vadodara" panose="020B0604020202020204" charset="0"/>
            <a:cs typeface="Hind Vadodara" panose="020B0604020202020204" charset="0"/>
          </a:endParaRPr>
        </a:p>
      </dgm:t>
    </dgm:pt>
    <dgm:pt modelId="{1FF2E0A5-C93B-487B-A408-D64B0B2DBB8D}" type="parTrans" cxnId="{556713BC-B661-43A2-A5D1-F114FF3F9056}">
      <dgm:prSet/>
      <dgm:spPr/>
      <dgm:t>
        <a:bodyPr/>
        <a:lstStyle/>
        <a:p>
          <a:endParaRPr lang="en-US"/>
        </a:p>
      </dgm:t>
    </dgm:pt>
    <dgm:pt modelId="{A9779B0A-8478-44A3-95A5-A66DBEA0156F}" type="sibTrans" cxnId="{556713BC-B661-43A2-A5D1-F114FF3F9056}">
      <dgm:prSet/>
      <dgm:spPr/>
      <dgm:t>
        <a:bodyPr/>
        <a:lstStyle/>
        <a:p>
          <a:endParaRPr lang="en-US"/>
        </a:p>
      </dgm:t>
    </dgm:pt>
    <dgm:pt modelId="{79F80AAD-49E4-4380-8594-25935B79C649}">
      <dgm:prSet/>
      <dgm:spPr/>
      <dgm:t>
        <a:bodyPr/>
        <a:lstStyle/>
        <a:p>
          <a:r>
            <a:rPr lang="en-US" dirty="0">
              <a:latin typeface="Hind Vadodara" panose="020B0604020202020204" charset="0"/>
              <a:cs typeface="Hind Vadodara" panose="020B0604020202020204" charset="0"/>
            </a:rPr>
            <a:t>Step 4: Develop a Process to Install T2 Practices - e.g., Check-In, Check-Out (CICO) </a:t>
          </a:r>
        </a:p>
      </dgm:t>
    </dgm:pt>
    <dgm:pt modelId="{057A4856-59E0-445B-A594-79127880DF8C}" type="parTrans" cxnId="{873C097F-A5F6-4A63-BCE6-EE3C4A156953}">
      <dgm:prSet/>
      <dgm:spPr/>
    </dgm:pt>
    <dgm:pt modelId="{4DB4D049-B064-4539-88B2-58E1A4EF20AF}" type="sibTrans" cxnId="{873C097F-A5F6-4A63-BCE6-EE3C4A156953}">
      <dgm:prSet/>
      <dgm:spPr/>
    </dgm:pt>
    <dgm:pt modelId="{A129C3F8-600F-4082-86E6-39BE924D3AAE}" type="pres">
      <dgm:prSet presAssocID="{139B28B7-98AE-2442-8242-E675E9F54483}" presName="linear" presStyleCnt="0">
        <dgm:presLayoutVars>
          <dgm:dir/>
          <dgm:animLvl val="lvl"/>
          <dgm:resizeHandles val="exact"/>
        </dgm:presLayoutVars>
      </dgm:prSet>
      <dgm:spPr/>
    </dgm:pt>
    <dgm:pt modelId="{FB180ABC-463C-47DB-A1DB-786B0056AE7B}" type="pres">
      <dgm:prSet presAssocID="{05D97896-9045-6849-A71D-8E42F9CC8889}" presName="parentLin" presStyleCnt="0"/>
      <dgm:spPr/>
    </dgm:pt>
    <dgm:pt modelId="{7414CA28-C12A-4A07-87A7-45F6D884B0EC}" type="pres">
      <dgm:prSet presAssocID="{05D97896-9045-6849-A71D-8E42F9CC8889}" presName="parentLeftMargin" presStyleLbl="node1" presStyleIdx="0" presStyleCnt="2"/>
      <dgm:spPr/>
    </dgm:pt>
    <dgm:pt modelId="{696E17F0-3BE8-4137-8E80-E8D4F2E83875}" type="pres">
      <dgm:prSet presAssocID="{05D97896-9045-6849-A71D-8E42F9CC8889}" presName="parentText" presStyleLbl="node1" presStyleIdx="0" presStyleCnt="2">
        <dgm:presLayoutVars>
          <dgm:chMax val="0"/>
          <dgm:bulletEnabled val="1"/>
        </dgm:presLayoutVars>
      </dgm:prSet>
      <dgm:spPr/>
    </dgm:pt>
    <dgm:pt modelId="{E0530FAC-450E-49A0-98D6-0996A1CA59B0}" type="pres">
      <dgm:prSet presAssocID="{05D97896-9045-6849-A71D-8E42F9CC8889}" presName="negativeSpace" presStyleCnt="0"/>
      <dgm:spPr/>
    </dgm:pt>
    <dgm:pt modelId="{01DD8EE8-8635-4AE5-BA41-E7C47D7828ED}" type="pres">
      <dgm:prSet presAssocID="{05D97896-9045-6849-A71D-8E42F9CC8889}" presName="childText" presStyleLbl="conFgAcc1" presStyleIdx="0" presStyleCnt="2">
        <dgm:presLayoutVars>
          <dgm:bulletEnabled val="1"/>
        </dgm:presLayoutVars>
      </dgm:prSet>
      <dgm:spPr/>
    </dgm:pt>
    <dgm:pt modelId="{29ECECFC-2842-4920-9066-56FA0BA7DBF2}" type="pres">
      <dgm:prSet presAssocID="{A56CA20B-A5A4-794C-8325-DEE151C474F6}" presName="spaceBetweenRectangles" presStyleCnt="0"/>
      <dgm:spPr/>
    </dgm:pt>
    <dgm:pt modelId="{065118D9-DFA4-4731-B029-798EB41F767B}" type="pres">
      <dgm:prSet presAssocID="{48F713D6-874B-4E4C-BED0-4C17EA4E5A75}" presName="parentLin" presStyleCnt="0"/>
      <dgm:spPr/>
    </dgm:pt>
    <dgm:pt modelId="{FEA6C69F-C7FC-4607-9AF4-45048BD4F494}" type="pres">
      <dgm:prSet presAssocID="{48F713D6-874B-4E4C-BED0-4C17EA4E5A75}" presName="parentLeftMargin" presStyleLbl="node1" presStyleIdx="0" presStyleCnt="2"/>
      <dgm:spPr/>
    </dgm:pt>
    <dgm:pt modelId="{E8B85977-CE21-47BB-BBEF-28B558B48AE1}" type="pres">
      <dgm:prSet presAssocID="{48F713D6-874B-4E4C-BED0-4C17EA4E5A75}" presName="parentText" presStyleLbl="node1" presStyleIdx="1" presStyleCnt="2">
        <dgm:presLayoutVars>
          <dgm:chMax val="0"/>
          <dgm:bulletEnabled val="1"/>
        </dgm:presLayoutVars>
      </dgm:prSet>
      <dgm:spPr/>
    </dgm:pt>
    <dgm:pt modelId="{00A99EAA-33C8-4104-9C6F-90080161D9A0}" type="pres">
      <dgm:prSet presAssocID="{48F713D6-874B-4E4C-BED0-4C17EA4E5A75}" presName="negativeSpace" presStyleCnt="0"/>
      <dgm:spPr/>
    </dgm:pt>
    <dgm:pt modelId="{6D3E7E5B-37C0-4273-8492-EEC84A343160}" type="pres">
      <dgm:prSet presAssocID="{48F713D6-874B-4E4C-BED0-4C17EA4E5A75}" presName="childText" presStyleLbl="conFgAcc1" presStyleIdx="1" presStyleCnt="2">
        <dgm:presLayoutVars>
          <dgm:bulletEnabled val="1"/>
        </dgm:presLayoutVars>
      </dgm:prSet>
      <dgm:spPr/>
    </dgm:pt>
  </dgm:ptLst>
  <dgm:cxnLst>
    <dgm:cxn modelId="{6796F706-08F0-44BC-A397-EDDEE3E1E80A}" type="presOf" srcId="{74E42441-71E2-0246-BF5A-81FB0B268663}" destId="{01DD8EE8-8635-4AE5-BA41-E7C47D7828ED}" srcOrd="0" destOrd="2" presId="urn:microsoft.com/office/officeart/2005/8/layout/list1"/>
    <dgm:cxn modelId="{9BDDC712-7A55-44A6-A744-23171E1736B9}" type="presOf" srcId="{139B28B7-98AE-2442-8242-E675E9F54483}" destId="{A129C3F8-600F-4082-86E6-39BE924D3AAE}" srcOrd="0" destOrd="0" presId="urn:microsoft.com/office/officeart/2005/8/layout/list1"/>
    <dgm:cxn modelId="{F289B51B-5FDA-44F6-BA59-BC8FF85E404E}" type="presOf" srcId="{48F713D6-874B-4E4C-BED0-4C17EA4E5A75}" destId="{FEA6C69F-C7FC-4607-9AF4-45048BD4F494}" srcOrd="0" destOrd="0" presId="urn:microsoft.com/office/officeart/2005/8/layout/list1"/>
    <dgm:cxn modelId="{D36C1334-399B-CD40-BF74-86DFA35FC18E}" srcId="{48F713D6-874B-4E4C-BED0-4C17EA4E5A75}" destId="{52D8E2F3-0364-9447-8045-B50D84D1A3C5}" srcOrd="0" destOrd="0" parTransId="{3BBB15D3-0673-B54F-869A-83E10D81859F}" sibTransId="{E665E21A-FA48-9F4E-A7F3-4B9DE7B62FDE}"/>
    <dgm:cxn modelId="{DA027C34-B2CB-4289-BAF5-A1F42FCB2091}" type="presOf" srcId="{05D97896-9045-6849-A71D-8E42F9CC8889}" destId="{696E17F0-3BE8-4137-8E80-E8D4F2E83875}" srcOrd="1" destOrd="0" presId="urn:microsoft.com/office/officeart/2005/8/layout/list1"/>
    <dgm:cxn modelId="{BBB8D760-F572-4A0B-9BD3-FAB728EEC8FC}" srcId="{48F713D6-874B-4E4C-BED0-4C17EA4E5A75}" destId="{0AED9B86-292F-4A75-AB52-9D9609B4DDBF}" srcOrd="2" destOrd="0" parTransId="{99165993-8E42-458A-BD64-3705101F21D0}" sibTransId="{3344FF93-C6C5-4E50-AF45-5744F95A98A9}"/>
    <dgm:cxn modelId="{A28E556A-5CA4-4680-A559-3FB5C52FD806}" type="presOf" srcId="{B5808C49-E0DE-7542-B5D0-D9EC2E960C7D}" destId="{01DD8EE8-8635-4AE5-BA41-E7C47D7828ED}" srcOrd="0" destOrd="0" presId="urn:microsoft.com/office/officeart/2005/8/layout/list1"/>
    <dgm:cxn modelId="{C938E96A-9A4D-4611-B28F-97F2B6DE5219}" type="presOf" srcId="{0AED9B86-292F-4A75-AB52-9D9609B4DDBF}" destId="{6D3E7E5B-37C0-4273-8492-EEC84A343160}" srcOrd="0" destOrd="2" presId="urn:microsoft.com/office/officeart/2005/8/layout/list1"/>
    <dgm:cxn modelId="{64CD1552-14D3-0240-BE13-DC3365155DF1}" srcId="{05D97896-9045-6849-A71D-8E42F9CC8889}" destId="{B5808C49-E0DE-7542-B5D0-D9EC2E960C7D}" srcOrd="0" destOrd="0" parTransId="{ED57B4FE-9BC4-6B43-83D1-815C64E0A98F}" sibTransId="{940E4135-6CB1-834A-9E54-009269C18648}"/>
    <dgm:cxn modelId="{8A2E0077-7CCC-4A86-8AD0-B5805748D4A7}" type="presOf" srcId="{79F80AAD-49E4-4380-8594-25935B79C649}" destId="{01DD8EE8-8635-4AE5-BA41-E7C47D7828ED}" srcOrd="0" destOrd="1" presId="urn:microsoft.com/office/officeart/2005/8/layout/list1"/>
    <dgm:cxn modelId="{873C097F-A5F6-4A63-BCE6-EE3C4A156953}" srcId="{05D97896-9045-6849-A71D-8E42F9CC8889}" destId="{79F80AAD-49E4-4380-8594-25935B79C649}" srcOrd="1" destOrd="0" parTransId="{057A4856-59E0-445B-A594-79127880DF8C}" sibTransId="{4DB4D049-B064-4539-88B2-58E1A4EF20AF}"/>
    <dgm:cxn modelId="{2D63D29E-7568-7643-9782-D16A861D2A6D}" srcId="{48F713D6-874B-4E4C-BED0-4C17EA4E5A75}" destId="{8C397231-5C10-BC4D-8577-8CA83C6AB137}" srcOrd="3" destOrd="0" parTransId="{0127D1F3-B1E8-6340-8916-E7C6576F7BE5}" sibTransId="{19FD6268-31A2-3B4C-BB98-279CC333722D}"/>
    <dgm:cxn modelId="{556713BC-B661-43A2-A5D1-F114FF3F9056}" srcId="{48F713D6-874B-4E4C-BED0-4C17EA4E5A75}" destId="{53D53597-CE18-4EE3-BC46-AD92A2B47E7C}" srcOrd="1" destOrd="0" parTransId="{1FF2E0A5-C93B-487B-A408-D64B0B2DBB8D}" sibTransId="{A9779B0A-8478-44A3-95A5-A66DBEA0156F}"/>
    <dgm:cxn modelId="{24D49DC1-669B-476B-9EAC-BD4CE188C111}" type="presOf" srcId="{52D8E2F3-0364-9447-8045-B50D84D1A3C5}" destId="{6D3E7E5B-37C0-4273-8492-EEC84A343160}" srcOrd="0" destOrd="0" presId="urn:microsoft.com/office/officeart/2005/8/layout/list1"/>
    <dgm:cxn modelId="{265A60CA-3996-454B-A4B6-62A5DAAFB9FF}" srcId="{139B28B7-98AE-2442-8242-E675E9F54483}" destId="{48F713D6-874B-4E4C-BED0-4C17EA4E5A75}" srcOrd="1" destOrd="0" parTransId="{96CC142D-14F2-674A-9021-3DF8879E9C4A}" sibTransId="{E145347D-5514-2E4A-A1B6-9274224E4EF8}"/>
    <dgm:cxn modelId="{2AE9E2D0-DE5B-49F0-9A60-8DD63E41BEA4}" type="presOf" srcId="{05D97896-9045-6849-A71D-8E42F9CC8889}" destId="{7414CA28-C12A-4A07-87A7-45F6D884B0EC}" srcOrd="0" destOrd="0" presId="urn:microsoft.com/office/officeart/2005/8/layout/list1"/>
    <dgm:cxn modelId="{67EDE6D2-41F2-4B48-BF69-5BC6B91D9E59}" srcId="{139B28B7-98AE-2442-8242-E675E9F54483}" destId="{05D97896-9045-6849-A71D-8E42F9CC8889}" srcOrd="0" destOrd="0" parTransId="{4FBC8B93-D39B-3A4A-9834-938935DE30F6}" sibTransId="{A56CA20B-A5A4-794C-8325-DEE151C474F6}"/>
    <dgm:cxn modelId="{121BCAD7-B28D-468A-A7B8-09C0561EEB9A}" type="presOf" srcId="{8C397231-5C10-BC4D-8577-8CA83C6AB137}" destId="{6D3E7E5B-37C0-4273-8492-EEC84A343160}" srcOrd="0" destOrd="3" presId="urn:microsoft.com/office/officeart/2005/8/layout/list1"/>
    <dgm:cxn modelId="{8C580DE0-4B02-C142-BACA-AF99320F5DF3}" srcId="{05D97896-9045-6849-A71D-8E42F9CC8889}" destId="{74E42441-71E2-0246-BF5A-81FB0B268663}" srcOrd="2" destOrd="0" parTransId="{EDCD480C-8478-C049-9A36-025E3A62C019}" sibTransId="{4C0E817D-EBE7-0C46-A015-E0AF81E9E0A3}"/>
    <dgm:cxn modelId="{FF8ADCE5-EDD8-4B78-9D59-27957B4F2961}" type="presOf" srcId="{53D53597-CE18-4EE3-BC46-AD92A2B47E7C}" destId="{6D3E7E5B-37C0-4273-8492-EEC84A343160}" srcOrd="0" destOrd="1" presId="urn:microsoft.com/office/officeart/2005/8/layout/list1"/>
    <dgm:cxn modelId="{79CA50F7-EA24-4DCC-8796-08C9ABEBD3E0}" type="presOf" srcId="{48F713D6-874B-4E4C-BED0-4C17EA4E5A75}" destId="{E8B85977-CE21-47BB-BBEF-28B558B48AE1}" srcOrd="1" destOrd="0" presId="urn:microsoft.com/office/officeart/2005/8/layout/list1"/>
    <dgm:cxn modelId="{CFF523DC-3E50-4A46-98DA-BF42159E00D4}" type="presParOf" srcId="{A129C3F8-600F-4082-86E6-39BE924D3AAE}" destId="{FB180ABC-463C-47DB-A1DB-786B0056AE7B}" srcOrd="0" destOrd="0" presId="urn:microsoft.com/office/officeart/2005/8/layout/list1"/>
    <dgm:cxn modelId="{C33A680A-408C-4081-8A29-6685EB1913B2}" type="presParOf" srcId="{FB180ABC-463C-47DB-A1DB-786B0056AE7B}" destId="{7414CA28-C12A-4A07-87A7-45F6D884B0EC}" srcOrd="0" destOrd="0" presId="urn:microsoft.com/office/officeart/2005/8/layout/list1"/>
    <dgm:cxn modelId="{59B69C49-D2FE-4302-94F3-8FE50C2DF257}" type="presParOf" srcId="{FB180ABC-463C-47DB-A1DB-786B0056AE7B}" destId="{696E17F0-3BE8-4137-8E80-E8D4F2E83875}" srcOrd="1" destOrd="0" presId="urn:microsoft.com/office/officeart/2005/8/layout/list1"/>
    <dgm:cxn modelId="{D7375192-32CF-4621-A115-476067931DC8}" type="presParOf" srcId="{A129C3F8-600F-4082-86E6-39BE924D3AAE}" destId="{E0530FAC-450E-49A0-98D6-0996A1CA59B0}" srcOrd="1" destOrd="0" presId="urn:microsoft.com/office/officeart/2005/8/layout/list1"/>
    <dgm:cxn modelId="{E9858409-9A8A-4C72-8448-C7D2275470DB}" type="presParOf" srcId="{A129C3F8-600F-4082-86E6-39BE924D3AAE}" destId="{01DD8EE8-8635-4AE5-BA41-E7C47D7828ED}" srcOrd="2" destOrd="0" presId="urn:microsoft.com/office/officeart/2005/8/layout/list1"/>
    <dgm:cxn modelId="{96E6A092-5113-45B1-9426-AD60BD4989AB}" type="presParOf" srcId="{A129C3F8-600F-4082-86E6-39BE924D3AAE}" destId="{29ECECFC-2842-4920-9066-56FA0BA7DBF2}" srcOrd="3" destOrd="0" presId="urn:microsoft.com/office/officeart/2005/8/layout/list1"/>
    <dgm:cxn modelId="{84EBD76E-A882-4B50-969F-A69B84A95F65}" type="presParOf" srcId="{A129C3F8-600F-4082-86E6-39BE924D3AAE}" destId="{065118D9-DFA4-4731-B029-798EB41F767B}" srcOrd="4" destOrd="0" presId="urn:microsoft.com/office/officeart/2005/8/layout/list1"/>
    <dgm:cxn modelId="{001A2273-E583-41A9-8C4E-D606D8EDA754}" type="presParOf" srcId="{065118D9-DFA4-4731-B029-798EB41F767B}" destId="{FEA6C69F-C7FC-4607-9AF4-45048BD4F494}" srcOrd="0" destOrd="0" presId="urn:microsoft.com/office/officeart/2005/8/layout/list1"/>
    <dgm:cxn modelId="{E9402785-661E-4AD0-A47A-317D6FA2D216}" type="presParOf" srcId="{065118D9-DFA4-4731-B029-798EB41F767B}" destId="{E8B85977-CE21-47BB-BBEF-28B558B48AE1}" srcOrd="1" destOrd="0" presId="urn:microsoft.com/office/officeart/2005/8/layout/list1"/>
    <dgm:cxn modelId="{59E794F0-6FB8-478A-9BC9-76166C08AF45}" type="presParOf" srcId="{A129C3F8-600F-4082-86E6-39BE924D3AAE}" destId="{00A99EAA-33C8-4104-9C6F-90080161D9A0}" srcOrd="5" destOrd="0" presId="urn:microsoft.com/office/officeart/2005/8/layout/list1"/>
    <dgm:cxn modelId="{7677D7A2-EDCC-4B8F-92E5-F36D8695CE66}" type="presParOf" srcId="{A129C3F8-600F-4082-86E6-39BE924D3AAE}" destId="{6D3E7E5B-37C0-4273-8492-EEC84A3431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F89DA33-6C28-4304-8B35-3AA8BC847B6B}"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C1D004E3-0C30-4207-8CEC-3271D1118C13}">
      <dgm:prSet phldrT="[Text]" custT="1"/>
      <dgm:spPr/>
      <dgm:t>
        <a:bodyPr/>
        <a:lstStyle/>
        <a:p>
          <a:r>
            <a:rPr lang="en-US" sz="1400" dirty="0"/>
            <a:t>Check In/ Mentoring</a:t>
          </a:r>
        </a:p>
      </dgm:t>
    </dgm:pt>
    <dgm:pt modelId="{DB5E1999-38C8-4B52-B79E-D21B2A697EA4}" type="parTrans" cxnId="{8B9EEDDB-EB9E-4C8A-A4AC-EBD5E31A2028}">
      <dgm:prSet/>
      <dgm:spPr/>
      <dgm:t>
        <a:bodyPr/>
        <a:lstStyle/>
        <a:p>
          <a:endParaRPr lang="en-US" sz="1400"/>
        </a:p>
      </dgm:t>
    </dgm:pt>
    <dgm:pt modelId="{B79B7540-07C3-4ABB-9235-EA68149BB4CB}" type="sibTrans" cxnId="{8B9EEDDB-EB9E-4C8A-A4AC-EBD5E31A2028}">
      <dgm:prSet/>
      <dgm:spPr/>
      <dgm:t>
        <a:bodyPr/>
        <a:lstStyle/>
        <a:p>
          <a:endParaRPr lang="en-US" sz="1400"/>
        </a:p>
      </dgm:t>
    </dgm:pt>
    <dgm:pt modelId="{F11721CC-D063-4EEF-B052-5D3B7DAB6D32}">
      <dgm:prSet phldrT="[Text]" custT="1"/>
      <dgm:spPr/>
      <dgm:t>
        <a:bodyPr/>
        <a:lstStyle/>
        <a:p>
          <a:r>
            <a:rPr lang="en-US" sz="1400" dirty="0"/>
            <a:t>Skills Groups</a:t>
          </a:r>
        </a:p>
      </dgm:t>
    </dgm:pt>
    <dgm:pt modelId="{F8F8BA45-CA8E-4CB8-875F-F3AFB65B0B36}" type="parTrans" cxnId="{612100FC-30B9-462E-AE28-F00724022243}">
      <dgm:prSet/>
      <dgm:spPr/>
      <dgm:t>
        <a:bodyPr/>
        <a:lstStyle/>
        <a:p>
          <a:endParaRPr lang="en-US" sz="1400"/>
        </a:p>
      </dgm:t>
    </dgm:pt>
    <dgm:pt modelId="{B23951CC-EEAE-4682-A744-EBFC6C92E002}" type="sibTrans" cxnId="{612100FC-30B9-462E-AE28-F00724022243}">
      <dgm:prSet/>
      <dgm:spPr/>
      <dgm:t>
        <a:bodyPr/>
        <a:lstStyle/>
        <a:p>
          <a:endParaRPr lang="en-US" sz="1400"/>
        </a:p>
      </dgm:t>
    </dgm:pt>
    <dgm:pt modelId="{12E736B6-61F7-45F8-A900-F9CE7DB35BA6}">
      <dgm:prSet phldrT="[Text]" custT="1"/>
      <dgm:spPr/>
      <dgm:t>
        <a:bodyPr/>
        <a:lstStyle/>
        <a:p>
          <a:r>
            <a:rPr lang="en-US" sz="1400" dirty="0"/>
            <a:t>Counseling Groups</a:t>
          </a:r>
        </a:p>
      </dgm:t>
    </dgm:pt>
    <dgm:pt modelId="{E5777599-B5A9-4207-9EE8-61CF5DFD53E4}" type="parTrans" cxnId="{19FB1CDB-8D6A-438E-9821-039B3B7E364B}">
      <dgm:prSet/>
      <dgm:spPr/>
      <dgm:t>
        <a:bodyPr/>
        <a:lstStyle/>
        <a:p>
          <a:endParaRPr lang="en-US" sz="1400"/>
        </a:p>
      </dgm:t>
    </dgm:pt>
    <dgm:pt modelId="{6971DE03-ED8D-4C16-8E7D-37488D87BB54}" type="sibTrans" cxnId="{19FB1CDB-8D6A-438E-9821-039B3B7E364B}">
      <dgm:prSet/>
      <dgm:spPr/>
      <dgm:t>
        <a:bodyPr/>
        <a:lstStyle/>
        <a:p>
          <a:endParaRPr lang="en-US" sz="1400"/>
        </a:p>
      </dgm:t>
    </dgm:pt>
    <dgm:pt modelId="{DE50E6C5-25AD-4B62-986D-9CABE6390845}">
      <dgm:prSet phldrT="[Text]" custT="1"/>
      <dgm:spPr/>
      <dgm:t>
        <a:bodyPr/>
        <a:lstStyle/>
        <a:p>
          <a:r>
            <a:rPr lang="en-US" sz="1400" dirty="0"/>
            <a:t>Classroom Interventions</a:t>
          </a:r>
        </a:p>
      </dgm:t>
    </dgm:pt>
    <dgm:pt modelId="{64114C98-6059-4006-91CD-4B89573D49B3}" type="parTrans" cxnId="{0BD06151-026D-4153-B26F-5AAE879C4283}">
      <dgm:prSet/>
      <dgm:spPr/>
      <dgm:t>
        <a:bodyPr/>
        <a:lstStyle/>
        <a:p>
          <a:endParaRPr lang="en-US" sz="1400"/>
        </a:p>
      </dgm:t>
    </dgm:pt>
    <dgm:pt modelId="{A1FE7714-C3AD-49F1-937B-C961D1761206}" type="sibTrans" cxnId="{0BD06151-026D-4153-B26F-5AAE879C4283}">
      <dgm:prSet/>
      <dgm:spPr/>
      <dgm:t>
        <a:bodyPr/>
        <a:lstStyle/>
        <a:p>
          <a:endParaRPr lang="en-US" sz="1400"/>
        </a:p>
      </dgm:t>
    </dgm:pt>
    <dgm:pt modelId="{B0848AF4-7A0D-4D6F-B9A7-630BCFEF6E95}" type="pres">
      <dgm:prSet presAssocID="{3F89DA33-6C28-4304-8B35-3AA8BC847B6B}" presName="cycleMatrixDiagram" presStyleCnt="0">
        <dgm:presLayoutVars>
          <dgm:chMax val="1"/>
          <dgm:dir/>
          <dgm:animLvl val="lvl"/>
          <dgm:resizeHandles val="exact"/>
        </dgm:presLayoutVars>
      </dgm:prSet>
      <dgm:spPr/>
    </dgm:pt>
    <dgm:pt modelId="{FD278389-72A7-4B1A-A4C1-F7172783FA7C}" type="pres">
      <dgm:prSet presAssocID="{3F89DA33-6C28-4304-8B35-3AA8BC847B6B}" presName="children" presStyleCnt="0"/>
      <dgm:spPr/>
    </dgm:pt>
    <dgm:pt modelId="{BC2C6A1A-D5FF-4500-ABFA-1DA7B430B234}" type="pres">
      <dgm:prSet presAssocID="{3F89DA33-6C28-4304-8B35-3AA8BC847B6B}" presName="childPlaceholder" presStyleCnt="0"/>
      <dgm:spPr/>
    </dgm:pt>
    <dgm:pt modelId="{69393B5A-6095-4DF0-9F70-6D63201D00DD}" type="pres">
      <dgm:prSet presAssocID="{3F89DA33-6C28-4304-8B35-3AA8BC847B6B}" presName="circle" presStyleCnt="0"/>
      <dgm:spPr/>
    </dgm:pt>
    <dgm:pt modelId="{957C7D34-5A52-4885-8B3D-858452C785F5}" type="pres">
      <dgm:prSet presAssocID="{3F89DA33-6C28-4304-8B35-3AA8BC847B6B}" presName="quadrant1" presStyleLbl="node1" presStyleIdx="0" presStyleCnt="4" custScaleX="117336" custLinFactNeighborX="-9469">
        <dgm:presLayoutVars>
          <dgm:chMax val="1"/>
          <dgm:bulletEnabled val="1"/>
        </dgm:presLayoutVars>
      </dgm:prSet>
      <dgm:spPr/>
    </dgm:pt>
    <dgm:pt modelId="{BC89BCE3-EDDE-4815-8FCB-85522400CB56}" type="pres">
      <dgm:prSet presAssocID="{3F89DA33-6C28-4304-8B35-3AA8BC847B6B}" presName="quadrant2" presStyleLbl="node1" presStyleIdx="1" presStyleCnt="4" custScaleX="111135" custLinFactNeighborX="6684">
        <dgm:presLayoutVars>
          <dgm:chMax val="1"/>
          <dgm:bulletEnabled val="1"/>
        </dgm:presLayoutVars>
      </dgm:prSet>
      <dgm:spPr/>
    </dgm:pt>
    <dgm:pt modelId="{EA581F08-CA0B-456A-8126-2148F2650F6B}" type="pres">
      <dgm:prSet presAssocID="{3F89DA33-6C28-4304-8B35-3AA8BC847B6B}" presName="quadrant3" presStyleLbl="node1" presStyleIdx="2" presStyleCnt="4" custScaleX="110507" custLinFactNeighborX="6684">
        <dgm:presLayoutVars>
          <dgm:chMax val="1"/>
          <dgm:bulletEnabled val="1"/>
        </dgm:presLayoutVars>
      </dgm:prSet>
      <dgm:spPr/>
    </dgm:pt>
    <dgm:pt modelId="{B18111FB-CAD9-4415-BA1D-8C24D30801E5}" type="pres">
      <dgm:prSet presAssocID="{3F89DA33-6C28-4304-8B35-3AA8BC847B6B}" presName="quadrant4" presStyleLbl="node1" presStyleIdx="3" presStyleCnt="4" custScaleX="117341" custLinFactNeighborX="-8353">
        <dgm:presLayoutVars>
          <dgm:chMax val="1"/>
          <dgm:bulletEnabled val="1"/>
        </dgm:presLayoutVars>
      </dgm:prSet>
      <dgm:spPr/>
    </dgm:pt>
    <dgm:pt modelId="{DE432E3A-B888-4ACE-AF67-276D9F718C02}" type="pres">
      <dgm:prSet presAssocID="{3F89DA33-6C28-4304-8B35-3AA8BC847B6B}" presName="quadrantPlaceholder" presStyleCnt="0"/>
      <dgm:spPr/>
    </dgm:pt>
    <dgm:pt modelId="{8BE10B48-E05D-49E3-A83D-F97A29E4F5A2}" type="pres">
      <dgm:prSet presAssocID="{3F89DA33-6C28-4304-8B35-3AA8BC847B6B}" presName="center1" presStyleLbl="fgShp" presStyleIdx="0" presStyleCnt="2"/>
      <dgm:spPr/>
    </dgm:pt>
    <dgm:pt modelId="{65D6A01D-5F18-44B1-946C-3AC39FBBC184}" type="pres">
      <dgm:prSet presAssocID="{3F89DA33-6C28-4304-8B35-3AA8BC847B6B}" presName="center2" presStyleLbl="fgShp" presStyleIdx="1" presStyleCnt="2"/>
      <dgm:spPr/>
    </dgm:pt>
  </dgm:ptLst>
  <dgm:cxnLst>
    <dgm:cxn modelId="{0BAB7E3A-DDB2-4529-B65B-2ABF4C847A20}" type="presOf" srcId="{C1D004E3-0C30-4207-8CEC-3271D1118C13}" destId="{957C7D34-5A52-4885-8B3D-858452C785F5}" srcOrd="0" destOrd="0" presId="urn:microsoft.com/office/officeart/2005/8/layout/cycle4"/>
    <dgm:cxn modelId="{0BD06151-026D-4153-B26F-5AAE879C4283}" srcId="{3F89DA33-6C28-4304-8B35-3AA8BC847B6B}" destId="{DE50E6C5-25AD-4B62-986D-9CABE6390845}" srcOrd="3" destOrd="0" parTransId="{64114C98-6059-4006-91CD-4B89573D49B3}" sibTransId="{A1FE7714-C3AD-49F1-937B-C961D1761206}"/>
    <dgm:cxn modelId="{1192F054-BA34-42B5-9FF6-F17E97D1F5D9}" type="presOf" srcId="{3F89DA33-6C28-4304-8B35-3AA8BC847B6B}" destId="{B0848AF4-7A0D-4D6F-B9A7-630BCFEF6E95}" srcOrd="0" destOrd="0" presId="urn:microsoft.com/office/officeart/2005/8/layout/cycle4"/>
    <dgm:cxn modelId="{8C62CF7D-82E8-48B9-8166-5B2708242D1F}" type="presOf" srcId="{DE50E6C5-25AD-4B62-986D-9CABE6390845}" destId="{B18111FB-CAD9-4415-BA1D-8C24D30801E5}" srcOrd="0" destOrd="0" presId="urn:microsoft.com/office/officeart/2005/8/layout/cycle4"/>
    <dgm:cxn modelId="{19FB1CDB-8D6A-438E-9821-039B3B7E364B}" srcId="{3F89DA33-6C28-4304-8B35-3AA8BC847B6B}" destId="{12E736B6-61F7-45F8-A900-F9CE7DB35BA6}" srcOrd="2" destOrd="0" parTransId="{E5777599-B5A9-4207-9EE8-61CF5DFD53E4}" sibTransId="{6971DE03-ED8D-4C16-8E7D-37488D87BB54}"/>
    <dgm:cxn modelId="{8B9EEDDB-EB9E-4C8A-A4AC-EBD5E31A2028}" srcId="{3F89DA33-6C28-4304-8B35-3AA8BC847B6B}" destId="{C1D004E3-0C30-4207-8CEC-3271D1118C13}" srcOrd="0" destOrd="0" parTransId="{DB5E1999-38C8-4B52-B79E-D21B2A697EA4}" sibTransId="{B79B7540-07C3-4ABB-9235-EA68149BB4CB}"/>
    <dgm:cxn modelId="{67C9F7EC-5A37-46F4-9872-EFE04BB4016C}" type="presOf" srcId="{12E736B6-61F7-45F8-A900-F9CE7DB35BA6}" destId="{EA581F08-CA0B-456A-8126-2148F2650F6B}" srcOrd="0" destOrd="0" presId="urn:microsoft.com/office/officeart/2005/8/layout/cycle4"/>
    <dgm:cxn modelId="{612100FC-30B9-462E-AE28-F00724022243}" srcId="{3F89DA33-6C28-4304-8B35-3AA8BC847B6B}" destId="{F11721CC-D063-4EEF-B052-5D3B7DAB6D32}" srcOrd="1" destOrd="0" parTransId="{F8F8BA45-CA8E-4CB8-875F-F3AFB65B0B36}" sibTransId="{B23951CC-EEAE-4682-A744-EBFC6C92E002}"/>
    <dgm:cxn modelId="{09578DFD-A992-4EBA-873E-DAD5607BA1E9}" type="presOf" srcId="{F11721CC-D063-4EEF-B052-5D3B7DAB6D32}" destId="{BC89BCE3-EDDE-4815-8FCB-85522400CB56}" srcOrd="0" destOrd="0" presId="urn:microsoft.com/office/officeart/2005/8/layout/cycle4"/>
    <dgm:cxn modelId="{AE7A6AB9-E0F3-491A-8022-4A4EC60F7262}" type="presParOf" srcId="{B0848AF4-7A0D-4D6F-B9A7-630BCFEF6E95}" destId="{FD278389-72A7-4B1A-A4C1-F7172783FA7C}" srcOrd="0" destOrd="0" presId="urn:microsoft.com/office/officeart/2005/8/layout/cycle4"/>
    <dgm:cxn modelId="{EA1404B6-6519-4F66-B9B6-EAFD98FAAEE8}" type="presParOf" srcId="{FD278389-72A7-4B1A-A4C1-F7172783FA7C}" destId="{BC2C6A1A-D5FF-4500-ABFA-1DA7B430B234}" srcOrd="0" destOrd="0" presId="urn:microsoft.com/office/officeart/2005/8/layout/cycle4"/>
    <dgm:cxn modelId="{211579E3-C369-422F-AF36-AB7313AF5D31}" type="presParOf" srcId="{B0848AF4-7A0D-4D6F-B9A7-630BCFEF6E95}" destId="{69393B5A-6095-4DF0-9F70-6D63201D00DD}" srcOrd="1" destOrd="0" presId="urn:microsoft.com/office/officeart/2005/8/layout/cycle4"/>
    <dgm:cxn modelId="{570D06D9-7779-4D2B-8204-35CE35A042AD}" type="presParOf" srcId="{69393B5A-6095-4DF0-9F70-6D63201D00DD}" destId="{957C7D34-5A52-4885-8B3D-858452C785F5}" srcOrd="0" destOrd="0" presId="urn:microsoft.com/office/officeart/2005/8/layout/cycle4"/>
    <dgm:cxn modelId="{8B6BE253-B635-46D1-A00E-1356A40B26C9}" type="presParOf" srcId="{69393B5A-6095-4DF0-9F70-6D63201D00DD}" destId="{BC89BCE3-EDDE-4815-8FCB-85522400CB56}" srcOrd="1" destOrd="0" presId="urn:microsoft.com/office/officeart/2005/8/layout/cycle4"/>
    <dgm:cxn modelId="{AF188F76-BF8F-419A-AA6E-545DC1FDFD1A}" type="presParOf" srcId="{69393B5A-6095-4DF0-9F70-6D63201D00DD}" destId="{EA581F08-CA0B-456A-8126-2148F2650F6B}" srcOrd="2" destOrd="0" presId="urn:microsoft.com/office/officeart/2005/8/layout/cycle4"/>
    <dgm:cxn modelId="{F9642C26-7E1C-49C4-83AE-3E20C2C5E17C}" type="presParOf" srcId="{69393B5A-6095-4DF0-9F70-6D63201D00DD}" destId="{B18111FB-CAD9-4415-BA1D-8C24D30801E5}" srcOrd="3" destOrd="0" presId="urn:microsoft.com/office/officeart/2005/8/layout/cycle4"/>
    <dgm:cxn modelId="{B228B787-F6F7-4FD9-8565-4374D89044DC}" type="presParOf" srcId="{69393B5A-6095-4DF0-9F70-6D63201D00DD}" destId="{DE432E3A-B888-4ACE-AF67-276D9F718C02}" srcOrd="4" destOrd="0" presId="urn:microsoft.com/office/officeart/2005/8/layout/cycle4"/>
    <dgm:cxn modelId="{A8183BEF-1D45-47EC-A094-0709A323C531}" type="presParOf" srcId="{B0848AF4-7A0D-4D6F-B9A7-630BCFEF6E95}" destId="{8BE10B48-E05D-49E3-A83D-F97A29E4F5A2}" srcOrd="2" destOrd="0" presId="urn:microsoft.com/office/officeart/2005/8/layout/cycle4"/>
    <dgm:cxn modelId="{302C97B1-D66F-462B-A00B-52E67037A41E}" type="presParOf" srcId="{B0848AF4-7A0D-4D6F-B9A7-630BCFEF6E95}" destId="{65D6A01D-5F18-44B1-946C-3AC39FBBC184}"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7A5A7E-4D44-44E9-8036-623F9D829F7C}" type="doc">
      <dgm:prSet loTypeId="urn:diagrams.loki3.com/BracketList" loCatId="list" qsTypeId="urn:microsoft.com/office/officeart/2005/8/quickstyle/simple1" qsCatId="simple" csTypeId="urn:microsoft.com/office/officeart/2005/8/colors/accent2_3" csCatId="accent2" phldr="1"/>
      <dgm:spPr/>
      <dgm:t>
        <a:bodyPr/>
        <a:lstStyle/>
        <a:p>
          <a:endParaRPr lang="en-US"/>
        </a:p>
      </dgm:t>
    </dgm:pt>
    <dgm:pt modelId="{4085B56F-CEBE-4A00-8514-B77279935F54}">
      <dgm:prSet phldrT="[Text]" custT="1"/>
      <dgm:spPr/>
      <dgm:t>
        <a:bodyPr/>
        <a:lstStyle/>
        <a:p>
          <a:pPr algn="ctr"/>
          <a:r>
            <a:rPr lang="en-US" sz="1800" b="1" dirty="0">
              <a:solidFill>
                <a:schemeClr val="bg1"/>
              </a:solidFill>
              <a:latin typeface="Poppins" panose="020B0604020202020204" charset="0"/>
              <a:cs typeface="Poppins" panose="020B0604020202020204" charset="0"/>
            </a:rPr>
            <a:t>CRITICAL FEATURES</a:t>
          </a:r>
        </a:p>
      </dgm:t>
    </dgm:pt>
    <dgm:pt modelId="{13D3169F-2D7E-4697-A476-84EC811A72E6}" type="parTrans" cxnId="{3E0F05E0-F217-46DB-AECF-5EB0AB988E61}">
      <dgm:prSet/>
      <dgm:spPr/>
      <dgm:t>
        <a:bodyPr/>
        <a:lstStyle/>
        <a:p>
          <a:endParaRPr lang="en-US"/>
        </a:p>
      </dgm:t>
    </dgm:pt>
    <dgm:pt modelId="{05E3835D-DAF9-4CF2-9698-DE48368BB266}" type="sibTrans" cxnId="{3E0F05E0-F217-46DB-AECF-5EB0AB988E61}">
      <dgm:prSet/>
      <dgm:spPr/>
      <dgm:t>
        <a:bodyPr/>
        <a:lstStyle/>
        <a:p>
          <a:endParaRPr lang="en-US"/>
        </a:p>
      </dgm:t>
    </dgm:pt>
    <dgm:pt modelId="{74C0AAF0-39F3-844F-A042-AAD79C0C25C4}">
      <dgm:prSet phldrT="[Text]" custT="1"/>
      <dgm:spPr>
        <a:solidFill>
          <a:schemeClr val="bg1"/>
        </a:solidFill>
      </dgm:spPr>
      <dgm:t>
        <a:bodyPr/>
        <a:lstStyle/>
        <a:p>
          <a:pPr>
            <a:lnSpc>
              <a:spcPct val="100000"/>
            </a:lnSpc>
            <a:buFont typeface="Wingdings" pitchFamily="2" charset="2"/>
            <a:buChar char="ü"/>
          </a:pPr>
          <a:r>
            <a:rPr lang="en-US" sz="1800" dirty="0">
              <a:solidFill>
                <a:schemeClr val="accent3"/>
              </a:solidFill>
            </a:rPr>
            <a:t>Formal process for </a:t>
          </a:r>
          <a:r>
            <a:rPr lang="en-US" sz="1800" b="1" dirty="0">
              <a:solidFill>
                <a:schemeClr val="accent3"/>
              </a:solidFill>
            </a:rPr>
            <a:t>teaching</a:t>
          </a:r>
          <a:r>
            <a:rPr lang="en-US" sz="1800" dirty="0">
              <a:solidFill>
                <a:schemeClr val="accent3"/>
              </a:solidFill>
            </a:rPr>
            <a:t> students skills /expected behaviors </a:t>
          </a:r>
          <a:endParaRPr lang="en-US" sz="1800" dirty="0">
            <a:solidFill>
              <a:schemeClr val="accent3"/>
            </a:solidFill>
            <a:latin typeface="Poppins" panose="020B0604020202020204" charset="0"/>
            <a:cs typeface="Poppins" panose="020B0604020202020204" charset="0"/>
          </a:endParaRPr>
        </a:p>
      </dgm:t>
    </dgm:pt>
    <dgm:pt modelId="{F0A72455-AE8E-A947-8943-D4B5A979EC2A}" type="parTrans" cxnId="{06D29C11-FDD3-8D42-A3D5-22B7F8F14327}">
      <dgm:prSet/>
      <dgm:spPr/>
      <dgm:t>
        <a:bodyPr/>
        <a:lstStyle/>
        <a:p>
          <a:endParaRPr lang="en-US"/>
        </a:p>
      </dgm:t>
    </dgm:pt>
    <dgm:pt modelId="{7C953D8F-ED0D-5A41-9CAE-DA9FE842A4B2}" type="sibTrans" cxnId="{06D29C11-FDD3-8D42-A3D5-22B7F8F14327}">
      <dgm:prSet/>
      <dgm:spPr/>
      <dgm:t>
        <a:bodyPr/>
        <a:lstStyle/>
        <a:p>
          <a:endParaRPr lang="en-US"/>
        </a:p>
      </dgm:t>
    </dgm:pt>
    <dgm:pt modelId="{0A27AD9A-DE80-BD4C-B62E-A4167856A342}">
      <dgm:prSet custT="1"/>
      <dgm:spPr>
        <a:solidFill>
          <a:schemeClr val="bg1"/>
        </a:solidFill>
      </dgm:spPr>
      <dgm:t>
        <a:bodyPr/>
        <a:lstStyle/>
        <a:p>
          <a:pPr rtl="0">
            <a:lnSpc>
              <a:spcPct val="100000"/>
            </a:lnSpc>
            <a:buFont typeface="Wingdings" pitchFamily="2" charset="2"/>
            <a:buChar char="ü"/>
          </a:pPr>
          <a:r>
            <a:rPr lang="en-US" sz="1800" b="1" dirty="0">
              <a:solidFill>
                <a:schemeClr val="accent3"/>
              </a:solidFill>
            </a:rPr>
            <a:t>Increased structure and predictability</a:t>
          </a:r>
          <a:r>
            <a:rPr lang="en-US" sz="1800" dirty="0">
              <a:solidFill>
                <a:schemeClr val="accent3"/>
              </a:solidFill>
            </a:rPr>
            <a:t> for students</a:t>
          </a:r>
        </a:p>
      </dgm:t>
    </dgm:pt>
    <dgm:pt modelId="{003CA42E-1CEC-2D49-8899-E344E1EE7CE6}" type="parTrans" cxnId="{F93714C8-0894-FB4A-9B2D-4B8689E4920E}">
      <dgm:prSet/>
      <dgm:spPr/>
      <dgm:t>
        <a:bodyPr/>
        <a:lstStyle/>
        <a:p>
          <a:endParaRPr lang="en-US"/>
        </a:p>
      </dgm:t>
    </dgm:pt>
    <dgm:pt modelId="{9A2A83EB-3E68-8B4A-9658-3908605C21E2}" type="sibTrans" cxnId="{F93714C8-0894-FB4A-9B2D-4B8689E4920E}">
      <dgm:prSet/>
      <dgm:spPr/>
      <dgm:t>
        <a:bodyPr/>
        <a:lstStyle/>
        <a:p>
          <a:endParaRPr lang="en-US"/>
        </a:p>
      </dgm:t>
    </dgm:pt>
    <dgm:pt modelId="{D6E65628-D86D-AA4E-A561-DDBAA381FB5F}">
      <dgm:prSet custT="1"/>
      <dgm:spPr>
        <a:solidFill>
          <a:schemeClr val="bg1"/>
        </a:solidFill>
      </dgm:spPr>
      <dgm:t>
        <a:bodyPr/>
        <a:lstStyle/>
        <a:p>
          <a:pPr rtl="0">
            <a:lnSpc>
              <a:spcPct val="100000"/>
            </a:lnSpc>
            <a:buFont typeface="Wingdings" pitchFamily="2" charset="2"/>
            <a:buChar char="ü"/>
          </a:pPr>
          <a:r>
            <a:rPr lang="en-US" sz="1800" dirty="0">
              <a:solidFill>
                <a:schemeClr val="accent3"/>
              </a:solidFill>
            </a:rPr>
            <a:t>Regular </a:t>
          </a:r>
          <a:r>
            <a:rPr lang="en-US" sz="1800" b="1" dirty="0">
              <a:solidFill>
                <a:schemeClr val="accent3"/>
              </a:solidFill>
            </a:rPr>
            <a:t>opportunities</a:t>
          </a:r>
          <a:r>
            <a:rPr lang="en-US" sz="1800" dirty="0">
              <a:solidFill>
                <a:schemeClr val="accent3"/>
              </a:solidFill>
            </a:rPr>
            <a:t> for students to </a:t>
          </a:r>
          <a:r>
            <a:rPr lang="en-US" sz="1800" b="1" dirty="0">
              <a:solidFill>
                <a:schemeClr val="accent3"/>
              </a:solidFill>
            </a:rPr>
            <a:t>perform</a:t>
          </a:r>
          <a:r>
            <a:rPr lang="en-US" sz="1800" dirty="0">
              <a:solidFill>
                <a:schemeClr val="accent3"/>
              </a:solidFill>
            </a:rPr>
            <a:t> and get </a:t>
          </a:r>
          <a:r>
            <a:rPr lang="en-US" sz="1800" b="1" dirty="0">
              <a:solidFill>
                <a:schemeClr val="accent3"/>
              </a:solidFill>
            </a:rPr>
            <a:t>feedback</a:t>
          </a:r>
          <a:r>
            <a:rPr lang="en-US" sz="1800" dirty="0">
              <a:solidFill>
                <a:schemeClr val="accent3"/>
              </a:solidFill>
            </a:rPr>
            <a:t> on appropriate behaviors and skills </a:t>
          </a:r>
        </a:p>
      </dgm:t>
    </dgm:pt>
    <dgm:pt modelId="{F548DF1C-AF50-7944-8D18-B77099F99CED}" type="parTrans" cxnId="{817520BA-3229-2D45-B1F4-918ADCD1DC19}">
      <dgm:prSet/>
      <dgm:spPr/>
      <dgm:t>
        <a:bodyPr/>
        <a:lstStyle/>
        <a:p>
          <a:endParaRPr lang="en-US"/>
        </a:p>
      </dgm:t>
    </dgm:pt>
    <dgm:pt modelId="{82ABD4A0-8A2D-4045-9340-723C61C56E32}" type="sibTrans" cxnId="{817520BA-3229-2D45-B1F4-918ADCD1DC19}">
      <dgm:prSet/>
      <dgm:spPr/>
      <dgm:t>
        <a:bodyPr/>
        <a:lstStyle/>
        <a:p>
          <a:endParaRPr lang="en-US"/>
        </a:p>
      </dgm:t>
    </dgm:pt>
    <dgm:pt modelId="{DDE04A91-1D76-3044-A8CD-8D297CDF52D2}">
      <dgm:prSet custT="1"/>
      <dgm:spPr>
        <a:solidFill>
          <a:schemeClr val="bg1"/>
        </a:solidFill>
      </dgm:spPr>
      <dgm:t>
        <a:bodyPr/>
        <a:lstStyle/>
        <a:p>
          <a:pPr rtl="0">
            <a:lnSpc>
              <a:spcPct val="100000"/>
            </a:lnSpc>
            <a:buFont typeface="Wingdings" pitchFamily="2" charset="2"/>
            <a:buChar char="ü"/>
          </a:pPr>
          <a:r>
            <a:rPr lang="en-US" sz="1800" dirty="0">
              <a:solidFill>
                <a:schemeClr val="accent3"/>
              </a:solidFill>
            </a:rPr>
            <a:t>Establish the Tier 2 strategy within the school so that it does not need unique development for each participating student </a:t>
          </a:r>
        </a:p>
      </dgm:t>
    </dgm:pt>
    <dgm:pt modelId="{87C00DF4-8837-2B4C-9B47-FBB79FDCCA40}" type="parTrans" cxnId="{4691E5B1-D939-0242-8B0C-B9B77B4A6170}">
      <dgm:prSet/>
      <dgm:spPr/>
      <dgm:t>
        <a:bodyPr/>
        <a:lstStyle/>
        <a:p>
          <a:endParaRPr lang="en-US"/>
        </a:p>
      </dgm:t>
    </dgm:pt>
    <dgm:pt modelId="{26D8113D-2DC0-1044-8C36-1DC0583E59B4}" type="sibTrans" cxnId="{4691E5B1-D939-0242-8B0C-B9B77B4A6170}">
      <dgm:prSet/>
      <dgm:spPr/>
      <dgm:t>
        <a:bodyPr/>
        <a:lstStyle/>
        <a:p>
          <a:endParaRPr lang="en-US"/>
        </a:p>
      </dgm:t>
    </dgm:pt>
    <dgm:pt modelId="{F0897954-7F3F-4B3C-9051-268FF795CE66}" type="pres">
      <dgm:prSet presAssocID="{FE7A5A7E-4D44-44E9-8036-623F9D829F7C}" presName="Name0" presStyleCnt="0">
        <dgm:presLayoutVars>
          <dgm:dir/>
          <dgm:animLvl val="lvl"/>
          <dgm:resizeHandles val="exact"/>
        </dgm:presLayoutVars>
      </dgm:prSet>
      <dgm:spPr/>
    </dgm:pt>
    <dgm:pt modelId="{412496CA-14AB-4E4C-820F-0B7D01D6D700}" type="pres">
      <dgm:prSet presAssocID="{4085B56F-CEBE-4A00-8514-B77279935F54}" presName="linNode" presStyleCnt="0"/>
      <dgm:spPr/>
    </dgm:pt>
    <dgm:pt modelId="{A6550F37-66A5-4CE8-843A-57A82D8180A4}" type="pres">
      <dgm:prSet presAssocID="{4085B56F-CEBE-4A00-8514-B77279935F54}" presName="parTx" presStyleLbl="revTx" presStyleIdx="0" presStyleCnt="1" custScaleX="70055" custLinFactNeighborX="-21373" custLinFactNeighborY="-483">
        <dgm:presLayoutVars>
          <dgm:chMax val="1"/>
          <dgm:bulletEnabled val="1"/>
        </dgm:presLayoutVars>
      </dgm:prSet>
      <dgm:spPr/>
    </dgm:pt>
    <dgm:pt modelId="{62C58BF2-C6CB-4782-BE0A-8F5EC470D22C}" type="pres">
      <dgm:prSet presAssocID="{4085B56F-CEBE-4A00-8514-B77279935F54}" presName="bracket" presStyleLbl="parChTrans1D1" presStyleIdx="0" presStyleCnt="1" custLinFactNeighborX="-43087" custLinFactNeighborY="3301"/>
      <dgm:spPr/>
    </dgm:pt>
    <dgm:pt modelId="{0AF8BAF7-6CA3-4CCB-9699-E9388EC640E3}" type="pres">
      <dgm:prSet presAssocID="{4085B56F-CEBE-4A00-8514-B77279935F54}" presName="spH" presStyleCnt="0"/>
      <dgm:spPr/>
    </dgm:pt>
    <dgm:pt modelId="{2A563C78-518D-5748-B63D-6880BF80174D}" type="pres">
      <dgm:prSet presAssocID="{4085B56F-CEBE-4A00-8514-B77279935F54}" presName="desTx" presStyleLbl="node1" presStyleIdx="0" presStyleCnt="1" custScaleX="112166" custLinFactX="-1327" custLinFactNeighborX="-100000" custLinFactNeighborY="3408">
        <dgm:presLayoutVars>
          <dgm:bulletEnabled val="1"/>
        </dgm:presLayoutVars>
      </dgm:prSet>
      <dgm:spPr/>
    </dgm:pt>
  </dgm:ptLst>
  <dgm:cxnLst>
    <dgm:cxn modelId="{2ACB7B11-6751-084B-B9C1-2942A730FD8F}" type="presOf" srcId="{0A27AD9A-DE80-BD4C-B62E-A4167856A342}" destId="{2A563C78-518D-5748-B63D-6880BF80174D}" srcOrd="0" destOrd="1" presId="urn:diagrams.loki3.com/BracketList"/>
    <dgm:cxn modelId="{06D29C11-FDD3-8D42-A3D5-22B7F8F14327}" srcId="{4085B56F-CEBE-4A00-8514-B77279935F54}" destId="{74C0AAF0-39F3-844F-A042-AAD79C0C25C4}" srcOrd="0" destOrd="0" parTransId="{F0A72455-AE8E-A947-8943-D4B5A979EC2A}" sibTransId="{7C953D8F-ED0D-5A41-9CAE-DA9FE842A4B2}"/>
    <dgm:cxn modelId="{2D59D75E-0827-4E4F-A9A5-F2013C39A9EC}" type="presOf" srcId="{74C0AAF0-39F3-844F-A042-AAD79C0C25C4}" destId="{2A563C78-518D-5748-B63D-6880BF80174D}" srcOrd="0" destOrd="0" presId="urn:diagrams.loki3.com/BracketList"/>
    <dgm:cxn modelId="{F1E34A84-EA15-9847-8595-D01E9345EE91}" type="presOf" srcId="{D6E65628-D86D-AA4E-A561-DDBAA381FB5F}" destId="{2A563C78-518D-5748-B63D-6880BF80174D}" srcOrd="0" destOrd="2" presId="urn:diagrams.loki3.com/BracketList"/>
    <dgm:cxn modelId="{4691E5B1-D939-0242-8B0C-B9B77B4A6170}" srcId="{4085B56F-CEBE-4A00-8514-B77279935F54}" destId="{DDE04A91-1D76-3044-A8CD-8D297CDF52D2}" srcOrd="3" destOrd="0" parTransId="{87C00DF4-8837-2B4C-9B47-FBB79FDCCA40}" sibTransId="{26D8113D-2DC0-1044-8C36-1DC0583E59B4}"/>
    <dgm:cxn modelId="{817520BA-3229-2D45-B1F4-918ADCD1DC19}" srcId="{4085B56F-CEBE-4A00-8514-B77279935F54}" destId="{D6E65628-D86D-AA4E-A561-DDBAA381FB5F}" srcOrd="2" destOrd="0" parTransId="{F548DF1C-AF50-7944-8D18-B77099F99CED}" sibTransId="{82ABD4A0-8A2D-4045-9340-723C61C56E32}"/>
    <dgm:cxn modelId="{CD3907C3-BE48-470E-B503-900016ED4B99}" type="presOf" srcId="{FE7A5A7E-4D44-44E9-8036-623F9D829F7C}" destId="{F0897954-7F3F-4B3C-9051-268FF795CE66}" srcOrd="0" destOrd="0" presId="urn:diagrams.loki3.com/BracketList"/>
    <dgm:cxn modelId="{F93714C8-0894-FB4A-9B2D-4B8689E4920E}" srcId="{4085B56F-CEBE-4A00-8514-B77279935F54}" destId="{0A27AD9A-DE80-BD4C-B62E-A4167856A342}" srcOrd="1" destOrd="0" parTransId="{003CA42E-1CEC-2D49-8899-E344E1EE7CE6}" sibTransId="{9A2A83EB-3E68-8B4A-9658-3908605C21E2}"/>
    <dgm:cxn modelId="{3E0F05E0-F217-46DB-AECF-5EB0AB988E61}" srcId="{FE7A5A7E-4D44-44E9-8036-623F9D829F7C}" destId="{4085B56F-CEBE-4A00-8514-B77279935F54}" srcOrd="0" destOrd="0" parTransId="{13D3169F-2D7E-4697-A476-84EC811A72E6}" sibTransId="{05E3835D-DAF9-4CF2-9698-DE48368BB266}"/>
    <dgm:cxn modelId="{238991EB-1727-D044-BDA6-99D0B0C816A6}" type="presOf" srcId="{DDE04A91-1D76-3044-A8CD-8D297CDF52D2}" destId="{2A563C78-518D-5748-B63D-6880BF80174D}" srcOrd="0" destOrd="3" presId="urn:diagrams.loki3.com/BracketList"/>
    <dgm:cxn modelId="{E9209CF7-2D3B-44AC-8F38-92984484F096}" type="presOf" srcId="{4085B56F-CEBE-4A00-8514-B77279935F54}" destId="{A6550F37-66A5-4CE8-843A-57A82D8180A4}" srcOrd="0" destOrd="0" presId="urn:diagrams.loki3.com/BracketList"/>
    <dgm:cxn modelId="{29809C1B-2C70-4E0E-8C7C-360F19BF6E9F}" type="presParOf" srcId="{F0897954-7F3F-4B3C-9051-268FF795CE66}" destId="{412496CA-14AB-4E4C-820F-0B7D01D6D700}" srcOrd="0" destOrd="0" presId="urn:diagrams.loki3.com/BracketList"/>
    <dgm:cxn modelId="{ED07C390-8D8D-4B21-B4F9-A73C697E42AC}" type="presParOf" srcId="{412496CA-14AB-4E4C-820F-0B7D01D6D700}" destId="{A6550F37-66A5-4CE8-843A-57A82D8180A4}" srcOrd="0" destOrd="0" presId="urn:diagrams.loki3.com/BracketList"/>
    <dgm:cxn modelId="{BECADFCE-991B-4D01-83CB-E0C65D4C4816}" type="presParOf" srcId="{412496CA-14AB-4E4C-820F-0B7D01D6D700}" destId="{62C58BF2-C6CB-4782-BE0A-8F5EC470D22C}" srcOrd="1" destOrd="0" presId="urn:diagrams.loki3.com/BracketList"/>
    <dgm:cxn modelId="{42E77231-FB5B-4615-A7BF-157C83656F10}" type="presParOf" srcId="{412496CA-14AB-4E4C-820F-0B7D01D6D700}" destId="{0AF8BAF7-6CA3-4CCB-9699-E9388EC640E3}" srcOrd="2" destOrd="0" presId="urn:diagrams.loki3.com/BracketList"/>
    <dgm:cxn modelId="{A6CCEECC-1FA5-4C46-85A1-EE879938304E}" type="presParOf" srcId="{412496CA-14AB-4E4C-820F-0B7D01D6D700}" destId="{2A563C78-518D-5748-B63D-6880BF80174D}" srcOrd="3" destOrd="0" presId="urn:diagrams.loki3.com/Bracket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7A5A7E-4D44-44E9-8036-623F9D829F7C}" type="doc">
      <dgm:prSet loTypeId="urn:diagrams.loki3.com/BracketList" loCatId="list" qsTypeId="urn:microsoft.com/office/officeart/2005/8/quickstyle/simple1" qsCatId="simple" csTypeId="urn:microsoft.com/office/officeart/2005/8/colors/accent2_3" csCatId="accent2" phldr="1"/>
      <dgm:spPr/>
      <dgm:t>
        <a:bodyPr/>
        <a:lstStyle/>
        <a:p>
          <a:endParaRPr lang="en-US"/>
        </a:p>
      </dgm:t>
    </dgm:pt>
    <dgm:pt modelId="{4085B56F-CEBE-4A00-8514-B77279935F54}">
      <dgm:prSet phldrT="[Text]" custT="1"/>
      <dgm:spPr/>
      <dgm:t>
        <a:bodyPr/>
        <a:lstStyle/>
        <a:p>
          <a:pPr algn="ctr"/>
          <a:r>
            <a:rPr lang="en-US" sz="1800" b="1" dirty="0">
              <a:solidFill>
                <a:schemeClr val="bg1"/>
              </a:solidFill>
              <a:latin typeface="Poppins" panose="020B0604020202020204" charset="0"/>
              <a:cs typeface="Poppins" panose="020B0604020202020204" charset="0"/>
            </a:rPr>
            <a:t>CRITICAL FEATURES</a:t>
          </a:r>
        </a:p>
      </dgm:t>
    </dgm:pt>
    <dgm:pt modelId="{13D3169F-2D7E-4697-A476-84EC811A72E6}" type="parTrans" cxnId="{3E0F05E0-F217-46DB-AECF-5EB0AB988E61}">
      <dgm:prSet/>
      <dgm:spPr/>
      <dgm:t>
        <a:bodyPr/>
        <a:lstStyle/>
        <a:p>
          <a:endParaRPr lang="en-US"/>
        </a:p>
      </dgm:t>
    </dgm:pt>
    <dgm:pt modelId="{05E3835D-DAF9-4CF2-9698-DE48368BB266}" type="sibTrans" cxnId="{3E0F05E0-F217-46DB-AECF-5EB0AB988E61}">
      <dgm:prSet/>
      <dgm:spPr/>
      <dgm:t>
        <a:bodyPr/>
        <a:lstStyle/>
        <a:p>
          <a:endParaRPr lang="en-US"/>
        </a:p>
      </dgm:t>
    </dgm:pt>
    <dgm:pt modelId="{74C0AAF0-39F3-844F-A042-AAD79C0C25C4}">
      <dgm:prSet phldrT="[Text]" custT="1"/>
      <dgm:spPr>
        <a:solidFill>
          <a:schemeClr val="bg1"/>
        </a:solidFill>
      </dgm:spPr>
      <dgm:t>
        <a:bodyPr/>
        <a:lstStyle/>
        <a:p>
          <a:pPr>
            <a:lnSpc>
              <a:spcPct val="100000"/>
            </a:lnSpc>
            <a:buFont typeface="Wingdings" pitchFamily="2" charset="2"/>
            <a:buChar char="ü"/>
          </a:pPr>
          <a:r>
            <a:rPr lang="en-US" sz="1800" dirty="0">
              <a:solidFill>
                <a:schemeClr val="accent3"/>
              </a:solidFill>
            </a:rPr>
            <a:t>Documentation </a:t>
          </a:r>
          <a:r>
            <a:rPr lang="en-US" sz="1800" b="1" dirty="0">
              <a:solidFill>
                <a:schemeClr val="accent3"/>
              </a:solidFill>
            </a:rPr>
            <a:t>describing</a:t>
          </a:r>
          <a:r>
            <a:rPr lang="en-US" sz="1800" dirty="0">
              <a:solidFill>
                <a:schemeClr val="accent3"/>
              </a:solidFill>
            </a:rPr>
            <a:t> the </a:t>
          </a:r>
          <a:r>
            <a:rPr lang="en-US" sz="1800" b="1" dirty="0">
              <a:solidFill>
                <a:schemeClr val="accent3"/>
              </a:solidFill>
            </a:rPr>
            <a:t>process and procedures </a:t>
          </a:r>
          <a:r>
            <a:rPr lang="en-US" sz="1800" dirty="0">
              <a:solidFill>
                <a:schemeClr val="accent3"/>
              </a:solidFill>
            </a:rPr>
            <a:t>including all supporting materials (e.g., consents, progress forms)</a:t>
          </a:r>
          <a:endParaRPr lang="en-US" sz="1800" dirty="0">
            <a:solidFill>
              <a:schemeClr val="accent3"/>
            </a:solidFill>
            <a:latin typeface="Poppins" panose="020B0604020202020204" charset="0"/>
            <a:cs typeface="Poppins" panose="020B0604020202020204" charset="0"/>
          </a:endParaRPr>
        </a:p>
      </dgm:t>
    </dgm:pt>
    <dgm:pt modelId="{F0A72455-AE8E-A947-8943-D4B5A979EC2A}" type="parTrans" cxnId="{06D29C11-FDD3-8D42-A3D5-22B7F8F14327}">
      <dgm:prSet/>
      <dgm:spPr/>
      <dgm:t>
        <a:bodyPr/>
        <a:lstStyle/>
        <a:p>
          <a:endParaRPr lang="en-US"/>
        </a:p>
      </dgm:t>
    </dgm:pt>
    <dgm:pt modelId="{7C953D8F-ED0D-5A41-9CAE-DA9FE842A4B2}" type="sibTrans" cxnId="{06D29C11-FDD3-8D42-A3D5-22B7F8F14327}">
      <dgm:prSet/>
      <dgm:spPr/>
      <dgm:t>
        <a:bodyPr/>
        <a:lstStyle/>
        <a:p>
          <a:endParaRPr lang="en-US"/>
        </a:p>
      </dgm:t>
    </dgm:pt>
    <dgm:pt modelId="{EBF0574B-C570-D24D-A8CF-E8015C3C3131}">
      <dgm:prSet custT="1"/>
      <dgm:spPr>
        <a:solidFill>
          <a:schemeClr val="bg1"/>
        </a:solidFill>
      </dgm:spPr>
      <dgm:t>
        <a:bodyPr/>
        <a:lstStyle/>
        <a:p>
          <a:pPr rtl="0">
            <a:lnSpc>
              <a:spcPct val="100000"/>
            </a:lnSpc>
            <a:buFont typeface="Wingdings" pitchFamily="2" charset="2"/>
            <a:buChar char="ü"/>
          </a:pPr>
          <a:r>
            <a:rPr lang="en-US" sz="1800" b="1" dirty="0">
              <a:solidFill>
                <a:schemeClr val="accent3"/>
              </a:solidFill>
            </a:rPr>
            <a:t>Staff and families </a:t>
          </a:r>
          <a:r>
            <a:rPr lang="en-US" sz="1800" dirty="0">
              <a:solidFill>
                <a:schemeClr val="accent3"/>
              </a:solidFill>
            </a:rPr>
            <a:t>are informed about the practice details and </a:t>
          </a:r>
          <a:r>
            <a:rPr lang="en-US" sz="1800" b="1" dirty="0">
              <a:solidFill>
                <a:schemeClr val="accent3"/>
              </a:solidFill>
            </a:rPr>
            <a:t>provided feedback on progress</a:t>
          </a:r>
        </a:p>
      </dgm:t>
    </dgm:pt>
    <dgm:pt modelId="{FE556C40-1717-184F-858C-93876073E2E9}" type="parTrans" cxnId="{82362D84-74DC-5F40-B0EF-AA20EAC3BD05}">
      <dgm:prSet/>
      <dgm:spPr/>
      <dgm:t>
        <a:bodyPr/>
        <a:lstStyle/>
        <a:p>
          <a:endParaRPr lang="en-US"/>
        </a:p>
      </dgm:t>
    </dgm:pt>
    <dgm:pt modelId="{5DD43CF2-E65B-BF46-8F11-D3E3F062AA2F}" type="sibTrans" cxnId="{82362D84-74DC-5F40-B0EF-AA20EAC3BD05}">
      <dgm:prSet/>
      <dgm:spPr/>
      <dgm:t>
        <a:bodyPr/>
        <a:lstStyle/>
        <a:p>
          <a:endParaRPr lang="en-US"/>
        </a:p>
      </dgm:t>
    </dgm:pt>
    <dgm:pt modelId="{C565E70E-0FF5-5949-B515-57301EA95A3A}">
      <dgm:prSet custT="1"/>
      <dgm:spPr>
        <a:solidFill>
          <a:schemeClr val="bg1"/>
        </a:solidFill>
      </dgm:spPr>
      <dgm:t>
        <a:bodyPr/>
        <a:lstStyle/>
        <a:p>
          <a:pPr rtl="0">
            <a:lnSpc>
              <a:spcPct val="100000"/>
            </a:lnSpc>
            <a:buFont typeface="Wingdings" pitchFamily="2" charset="2"/>
            <a:buChar char="ü"/>
          </a:pPr>
          <a:r>
            <a:rPr lang="en-US" sz="1800" b="1" dirty="0">
              <a:solidFill>
                <a:schemeClr val="accent3"/>
              </a:solidFill>
            </a:rPr>
            <a:t>Orientation materials </a:t>
          </a:r>
          <a:r>
            <a:rPr lang="en-US" sz="1800" dirty="0">
              <a:solidFill>
                <a:schemeClr val="accent3"/>
              </a:solidFill>
            </a:rPr>
            <a:t>provide information for </a:t>
          </a:r>
          <a:r>
            <a:rPr lang="en-US" sz="1800" b="1" dirty="0">
              <a:solidFill>
                <a:schemeClr val="accent3"/>
              </a:solidFill>
            </a:rPr>
            <a:t>all</a:t>
          </a:r>
          <a:r>
            <a:rPr lang="en-US" sz="1800" dirty="0">
              <a:solidFill>
                <a:schemeClr val="accent3"/>
              </a:solidFill>
            </a:rPr>
            <a:t> responsible staff who have students using the practice (e.g., teacher, substitutes, related services, lunch monitors) </a:t>
          </a:r>
        </a:p>
      </dgm:t>
    </dgm:pt>
    <dgm:pt modelId="{D5B12909-A5AE-824D-B228-EDB8978DB2F1}" type="parTrans" cxnId="{4DF880DB-1888-354F-A821-56F68DFF5672}">
      <dgm:prSet/>
      <dgm:spPr/>
      <dgm:t>
        <a:bodyPr/>
        <a:lstStyle/>
        <a:p>
          <a:endParaRPr lang="en-US"/>
        </a:p>
      </dgm:t>
    </dgm:pt>
    <dgm:pt modelId="{6550D0D2-B62B-F54C-9078-0B4A0CCDA387}" type="sibTrans" cxnId="{4DF880DB-1888-354F-A821-56F68DFF5672}">
      <dgm:prSet/>
      <dgm:spPr/>
      <dgm:t>
        <a:bodyPr/>
        <a:lstStyle/>
        <a:p>
          <a:endParaRPr lang="en-US"/>
        </a:p>
      </dgm:t>
    </dgm:pt>
    <dgm:pt modelId="{79C7589D-E751-DB40-A38A-90D1EE007269}">
      <dgm:prSet custT="1"/>
      <dgm:spPr>
        <a:solidFill>
          <a:schemeClr val="bg1"/>
        </a:solidFill>
      </dgm:spPr>
      <dgm:t>
        <a:bodyPr/>
        <a:lstStyle/>
        <a:p>
          <a:pPr rtl="0">
            <a:lnSpc>
              <a:spcPct val="100000"/>
            </a:lnSpc>
            <a:buFont typeface="Wingdings" pitchFamily="2" charset="2"/>
            <a:buChar char="ü"/>
          </a:pPr>
          <a:r>
            <a:rPr lang="en-US" sz="1800" dirty="0">
              <a:solidFill>
                <a:schemeClr val="accent3"/>
              </a:solidFill>
            </a:rPr>
            <a:t>Fidelity of implementation measure is established and used</a:t>
          </a:r>
        </a:p>
      </dgm:t>
    </dgm:pt>
    <dgm:pt modelId="{4EE79BD4-2F32-8B41-90B8-EA5716ADE839}" type="parTrans" cxnId="{DF0F3F52-9DBC-D448-937B-58836766AAB4}">
      <dgm:prSet/>
      <dgm:spPr/>
      <dgm:t>
        <a:bodyPr/>
        <a:lstStyle/>
        <a:p>
          <a:endParaRPr lang="en-US"/>
        </a:p>
      </dgm:t>
    </dgm:pt>
    <dgm:pt modelId="{1DFCDBD0-DEE2-B448-A6A5-3A69E729D2E7}" type="sibTrans" cxnId="{DF0F3F52-9DBC-D448-937B-58836766AAB4}">
      <dgm:prSet/>
      <dgm:spPr/>
      <dgm:t>
        <a:bodyPr/>
        <a:lstStyle/>
        <a:p>
          <a:endParaRPr lang="en-US"/>
        </a:p>
      </dgm:t>
    </dgm:pt>
    <dgm:pt modelId="{F0897954-7F3F-4B3C-9051-268FF795CE66}" type="pres">
      <dgm:prSet presAssocID="{FE7A5A7E-4D44-44E9-8036-623F9D829F7C}" presName="Name0" presStyleCnt="0">
        <dgm:presLayoutVars>
          <dgm:dir/>
          <dgm:animLvl val="lvl"/>
          <dgm:resizeHandles val="exact"/>
        </dgm:presLayoutVars>
      </dgm:prSet>
      <dgm:spPr/>
    </dgm:pt>
    <dgm:pt modelId="{412496CA-14AB-4E4C-820F-0B7D01D6D700}" type="pres">
      <dgm:prSet presAssocID="{4085B56F-CEBE-4A00-8514-B77279935F54}" presName="linNode" presStyleCnt="0"/>
      <dgm:spPr/>
    </dgm:pt>
    <dgm:pt modelId="{A6550F37-66A5-4CE8-843A-57A82D8180A4}" type="pres">
      <dgm:prSet presAssocID="{4085B56F-CEBE-4A00-8514-B77279935F54}" presName="parTx" presStyleLbl="revTx" presStyleIdx="0" presStyleCnt="1" custScaleX="70055" custLinFactNeighborX="-21373" custLinFactNeighborY="-483">
        <dgm:presLayoutVars>
          <dgm:chMax val="1"/>
          <dgm:bulletEnabled val="1"/>
        </dgm:presLayoutVars>
      </dgm:prSet>
      <dgm:spPr/>
    </dgm:pt>
    <dgm:pt modelId="{62C58BF2-C6CB-4782-BE0A-8F5EC470D22C}" type="pres">
      <dgm:prSet presAssocID="{4085B56F-CEBE-4A00-8514-B77279935F54}" presName="bracket" presStyleLbl="parChTrans1D1" presStyleIdx="0" presStyleCnt="1" custLinFactNeighborX="-43087" custLinFactNeighborY="3301"/>
      <dgm:spPr/>
    </dgm:pt>
    <dgm:pt modelId="{0AF8BAF7-6CA3-4CCB-9699-E9388EC640E3}" type="pres">
      <dgm:prSet presAssocID="{4085B56F-CEBE-4A00-8514-B77279935F54}" presName="spH" presStyleCnt="0"/>
      <dgm:spPr/>
    </dgm:pt>
    <dgm:pt modelId="{2A563C78-518D-5748-B63D-6880BF80174D}" type="pres">
      <dgm:prSet presAssocID="{4085B56F-CEBE-4A00-8514-B77279935F54}" presName="desTx" presStyleLbl="node1" presStyleIdx="0" presStyleCnt="1" custScaleX="112166" custLinFactX="-1327" custLinFactNeighborX="-100000" custLinFactNeighborY="3408">
        <dgm:presLayoutVars>
          <dgm:bulletEnabled val="1"/>
        </dgm:presLayoutVars>
      </dgm:prSet>
      <dgm:spPr/>
    </dgm:pt>
  </dgm:ptLst>
  <dgm:cxnLst>
    <dgm:cxn modelId="{06D29C11-FDD3-8D42-A3D5-22B7F8F14327}" srcId="{4085B56F-CEBE-4A00-8514-B77279935F54}" destId="{74C0AAF0-39F3-844F-A042-AAD79C0C25C4}" srcOrd="0" destOrd="0" parTransId="{F0A72455-AE8E-A947-8943-D4B5A979EC2A}" sibTransId="{7C953D8F-ED0D-5A41-9CAE-DA9FE842A4B2}"/>
    <dgm:cxn modelId="{2D59D75E-0827-4E4F-A9A5-F2013C39A9EC}" type="presOf" srcId="{74C0AAF0-39F3-844F-A042-AAD79C0C25C4}" destId="{2A563C78-518D-5748-B63D-6880BF80174D}" srcOrd="0" destOrd="0" presId="urn:diagrams.loki3.com/BracketList"/>
    <dgm:cxn modelId="{AAA30B6B-55D7-8643-981E-3BE13723F5DB}" type="presOf" srcId="{79C7589D-E751-DB40-A38A-90D1EE007269}" destId="{2A563C78-518D-5748-B63D-6880BF80174D}" srcOrd="0" destOrd="3" presId="urn:diagrams.loki3.com/BracketList"/>
    <dgm:cxn modelId="{DF0F3F52-9DBC-D448-937B-58836766AAB4}" srcId="{4085B56F-CEBE-4A00-8514-B77279935F54}" destId="{79C7589D-E751-DB40-A38A-90D1EE007269}" srcOrd="3" destOrd="0" parTransId="{4EE79BD4-2F32-8B41-90B8-EA5716ADE839}" sibTransId="{1DFCDBD0-DEE2-B448-A6A5-3A69E729D2E7}"/>
    <dgm:cxn modelId="{82362D84-74DC-5F40-B0EF-AA20EAC3BD05}" srcId="{4085B56F-CEBE-4A00-8514-B77279935F54}" destId="{EBF0574B-C570-D24D-A8CF-E8015C3C3131}" srcOrd="1" destOrd="0" parTransId="{FE556C40-1717-184F-858C-93876073E2E9}" sibTransId="{5DD43CF2-E65B-BF46-8F11-D3E3F062AA2F}"/>
    <dgm:cxn modelId="{A62E2A8B-0966-8A40-84FD-B1E56533ADF2}" type="presOf" srcId="{C565E70E-0FF5-5949-B515-57301EA95A3A}" destId="{2A563C78-518D-5748-B63D-6880BF80174D}" srcOrd="0" destOrd="2" presId="urn:diagrams.loki3.com/BracketList"/>
    <dgm:cxn modelId="{CD3907C3-BE48-470E-B503-900016ED4B99}" type="presOf" srcId="{FE7A5A7E-4D44-44E9-8036-623F9D829F7C}" destId="{F0897954-7F3F-4B3C-9051-268FF795CE66}" srcOrd="0" destOrd="0" presId="urn:diagrams.loki3.com/BracketList"/>
    <dgm:cxn modelId="{0468D1DA-B624-D64F-84EC-269E4C633652}" type="presOf" srcId="{EBF0574B-C570-D24D-A8CF-E8015C3C3131}" destId="{2A563C78-518D-5748-B63D-6880BF80174D}" srcOrd="0" destOrd="1" presId="urn:diagrams.loki3.com/BracketList"/>
    <dgm:cxn modelId="{4DF880DB-1888-354F-A821-56F68DFF5672}" srcId="{4085B56F-CEBE-4A00-8514-B77279935F54}" destId="{C565E70E-0FF5-5949-B515-57301EA95A3A}" srcOrd="2" destOrd="0" parTransId="{D5B12909-A5AE-824D-B228-EDB8978DB2F1}" sibTransId="{6550D0D2-B62B-F54C-9078-0B4A0CCDA387}"/>
    <dgm:cxn modelId="{3E0F05E0-F217-46DB-AECF-5EB0AB988E61}" srcId="{FE7A5A7E-4D44-44E9-8036-623F9D829F7C}" destId="{4085B56F-CEBE-4A00-8514-B77279935F54}" srcOrd="0" destOrd="0" parTransId="{13D3169F-2D7E-4697-A476-84EC811A72E6}" sibTransId="{05E3835D-DAF9-4CF2-9698-DE48368BB266}"/>
    <dgm:cxn modelId="{E9209CF7-2D3B-44AC-8F38-92984484F096}" type="presOf" srcId="{4085B56F-CEBE-4A00-8514-B77279935F54}" destId="{A6550F37-66A5-4CE8-843A-57A82D8180A4}" srcOrd="0" destOrd="0" presId="urn:diagrams.loki3.com/BracketList"/>
    <dgm:cxn modelId="{29809C1B-2C70-4E0E-8C7C-360F19BF6E9F}" type="presParOf" srcId="{F0897954-7F3F-4B3C-9051-268FF795CE66}" destId="{412496CA-14AB-4E4C-820F-0B7D01D6D700}" srcOrd="0" destOrd="0" presId="urn:diagrams.loki3.com/BracketList"/>
    <dgm:cxn modelId="{ED07C390-8D8D-4B21-B4F9-A73C697E42AC}" type="presParOf" srcId="{412496CA-14AB-4E4C-820F-0B7D01D6D700}" destId="{A6550F37-66A5-4CE8-843A-57A82D8180A4}" srcOrd="0" destOrd="0" presId="urn:diagrams.loki3.com/BracketList"/>
    <dgm:cxn modelId="{BECADFCE-991B-4D01-83CB-E0C65D4C4816}" type="presParOf" srcId="{412496CA-14AB-4E4C-820F-0B7D01D6D700}" destId="{62C58BF2-C6CB-4782-BE0A-8F5EC470D22C}" srcOrd="1" destOrd="0" presId="urn:diagrams.loki3.com/BracketList"/>
    <dgm:cxn modelId="{42E77231-FB5B-4615-A7BF-157C83656F10}" type="presParOf" srcId="{412496CA-14AB-4E4C-820F-0B7D01D6D700}" destId="{0AF8BAF7-6CA3-4CCB-9699-E9388EC640E3}" srcOrd="2" destOrd="0" presId="urn:diagrams.loki3.com/BracketList"/>
    <dgm:cxn modelId="{A6CCEECC-1FA5-4C46-85A1-EE879938304E}" type="presParOf" srcId="{412496CA-14AB-4E4C-820F-0B7D01D6D700}" destId="{2A563C78-518D-5748-B63D-6880BF80174D}" srcOrd="3" destOrd="0" presId="urn:diagrams.loki3.com/Bracket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BD0FA6-C8DF-4B41-AED4-2EB77421FDB0}"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6B69EB42-7331-7D4D-A194-3A7911FF5B96}">
      <dgm:prSet phldrT="[Text]" custT="1"/>
      <dgm:spPr/>
      <dgm:t>
        <a:bodyPr/>
        <a:lstStyle/>
        <a:p>
          <a:pPr rtl="0"/>
          <a:r>
            <a:rPr lang="en-US" sz="2800" b="1" dirty="0"/>
            <a:t>Efficient and Effective</a:t>
          </a:r>
        </a:p>
      </dgm:t>
    </dgm:pt>
    <dgm:pt modelId="{BFF8DBB2-B3CE-8A41-A86E-4C4CE22CFF38}" type="parTrans" cxnId="{B2CD705F-6279-EB41-883C-6C943D42D8C7}">
      <dgm:prSet/>
      <dgm:spPr/>
      <dgm:t>
        <a:bodyPr/>
        <a:lstStyle/>
        <a:p>
          <a:endParaRPr lang="en-US"/>
        </a:p>
      </dgm:t>
    </dgm:pt>
    <dgm:pt modelId="{CCEF9627-C539-8C41-B45B-3AB393ECF2DC}" type="sibTrans" cxnId="{B2CD705F-6279-EB41-883C-6C943D42D8C7}">
      <dgm:prSet/>
      <dgm:spPr/>
      <dgm:t>
        <a:bodyPr/>
        <a:lstStyle/>
        <a:p>
          <a:endParaRPr lang="en-US"/>
        </a:p>
      </dgm:t>
    </dgm:pt>
    <dgm:pt modelId="{225A56A3-B222-354C-AF2B-914E5C8DC456}">
      <dgm:prSet phldrT="[Text]" custT="1"/>
      <dgm:spPr/>
      <dgm:t>
        <a:bodyPr/>
        <a:lstStyle/>
        <a:p>
          <a:r>
            <a:rPr lang="en-US" sz="2000" b="1">
              <a:solidFill>
                <a:schemeClr val="bg1"/>
              </a:solidFill>
            </a:rPr>
            <a:t>Group-based</a:t>
          </a:r>
          <a:r>
            <a:rPr lang="en-US" sz="2000">
              <a:solidFill>
                <a:schemeClr val="bg1"/>
              </a:solidFill>
            </a:rPr>
            <a:t>, </a:t>
          </a:r>
          <a:r>
            <a:rPr lang="en-US" sz="2000" b="1">
              <a:solidFill>
                <a:schemeClr val="bg1"/>
              </a:solidFill>
            </a:rPr>
            <a:t>Standardized</a:t>
          </a:r>
          <a:r>
            <a:rPr lang="en-US" sz="2000">
              <a:solidFill>
                <a:schemeClr val="bg1"/>
              </a:solidFill>
            </a:rPr>
            <a:t> intervention</a:t>
          </a:r>
          <a:endParaRPr lang="en-US" sz="2000" dirty="0">
            <a:solidFill>
              <a:schemeClr val="bg1"/>
            </a:solidFill>
          </a:endParaRPr>
        </a:p>
      </dgm:t>
    </dgm:pt>
    <dgm:pt modelId="{37D1CBC8-2049-AD4D-96C0-D61180512CF8}" type="parTrans" cxnId="{EF4ABD5D-504B-5649-AF54-A4C0BD364579}">
      <dgm:prSet/>
      <dgm:spPr/>
      <dgm:t>
        <a:bodyPr/>
        <a:lstStyle/>
        <a:p>
          <a:endParaRPr lang="en-US"/>
        </a:p>
      </dgm:t>
    </dgm:pt>
    <dgm:pt modelId="{B80126E5-2578-CD44-A782-538037AB08DF}" type="sibTrans" cxnId="{EF4ABD5D-504B-5649-AF54-A4C0BD364579}">
      <dgm:prSet/>
      <dgm:spPr/>
      <dgm:t>
        <a:bodyPr/>
        <a:lstStyle/>
        <a:p>
          <a:endParaRPr lang="en-US"/>
        </a:p>
      </dgm:t>
    </dgm:pt>
    <dgm:pt modelId="{C80A5CD9-22FD-1C4C-8BF3-24FE599FC972}">
      <dgm:prSet phldrT="[Text]" custT="1"/>
      <dgm:spPr/>
      <dgm:t>
        <a:bodyPr/>
        <a:lstStyle/>
        <a:p>
          <a:pPr rtl="0"/>
          <a:r>
            <a:rPr lang="en-US" sz="2800" b="1" dirty="0">
              <a:solidFill>
                <a:schemeClr val="tx1"/>
              </a:solidFill>
            </a:rPr>
            <a:t>Built-in Data System for...</a:t>
          </a:r>
        </a:p>
      </dgm:t>
    </dgm:pt>
    <dgm:pt modelId="{026BEAC1-4AB1-2E4C-84B5-7ED79FEFE87C}" type="parTrans" cxnId="{464C7D21-3371-DA4E-98FB-A3953DBCE82D}">
      <dgm:prSet/>
      <dgm:spPr/>
      <dgm:t>
        <a:bodyPr/>
        <a:lstStyle/>
        <a:p>
          <a:endParaRPr lang="en-US"/>
        </a:p>
      </dgm:t>
    </dgm:pt>
    <dgm:pt modelId="{72D0C22F-FA3D-DD4C-A0DA-AB7B0EEBCB92}" type="sibTrans" cxnId="{464C7D21-3371-DA4E-98FB-A3953DBCE82D}">
      <dgm:prSet/>
      <dgm:spPr/>
      <dgm:t>
        <a:bodyPr/>
        <a:lstStyle/>
        <a:p>
          <a:endParaRPr lang="en-US"/>
        </a:p>
      </dgm:t>
    </dgm:pt>
    <dgm:pt modelId="{F854BA36-D9E3-494D-9ED1-B73A70926DB3}">
      <dgm:prSet phldrT="[Text]" custT="1"/>
      <dgm:spPr/>
      <dgm:t>
        <a:bodyPr/>
        <a:lstStyle/>
        <a:p>
          <a:r>
            <a:rPr lang="en-US" sz="2000" dirty="0">
              <a:solidFill>
                <a:schemeClr val="bg1"/>
              </a:solidFill>
            </a:rPr>
            <a:t>monitoring students’ progress in the program</a:t>
          </a:r>
        </a:p>
      </dgm:t>
    </dgm:pt>
    <dgm:pt modelId="{83A2AF11-E4A1-0546-A483-56BB81190019}" type="parTrans" cxnId="{A42FC2D2-7305-9141-8C8A-2DA415A021BC}">
      <dgm:prSet/>
      <dgm:spPr/>
      <dgm:t>
        <a:bodyPr/>
        <a:lstStyle/>
        <a:p>
          <a:endParaRPr lang="en-US"/>
        </a:p>
      </dgm:t>
    </dgm:pt>
    <dgm:pt modelId="{74252185-1326-634A-AD0F-98A059B41D1E}" type="sibTrans" cxnId="{A42FC2D2-7305-9141-8C8A-2DA415A021BC}">
      <dgm:prSet/>
      <dgm:spPr/>
      <dgm:t>
        <a:bodyPr/>
        <a:lstStyle/>
        <a:p>
          <a:endParaRPr lang="en-US"/>
        </a:p>
      </dgm:t>
    </dgm:pt>
    <dgm:pt modelId="{6D10E883-3A3E-E247-B695-E7CB710A0327}">
      <dgm:prSet phldrT="[Text]" custT="1"/>
      <dgm:spPr/>
      <dgm:t>
        <a:bodyPr/>
        <a:lstStyle/>
        <a:p>
          <a:r>
            <a:rPr lang="en-US" sz="2000" dirty="0">
              <a:solidFill>
                <a:schemeClr val="bg1"/>
              </a:solidFill>
            </a:rPr>
            <a:t>Can accommodate 7-12% student population </a:t>
          </a:r>
        </a:p>
      </dgm:t>
    </dgm:pt>
    <dgm:pt modelId="{7547A3CC-7ADA-1D44-AD6C-EBD5F7EDCFDF}" type="parTrans" cxnId="{EE606A29-A638-8A40-BB4A-264098760609}">
      <dgm:prSet/>
      <dgm:spPr/>
      <dgm:t>
        <a:bodyPr/>
        <a:lstStyle/>
        <a:p>
          <a:endParaRPr lang="en-US"/>
        </a:p>
      </dgm:t>
    </dgm:pt>
    <dgm:pt modelId="{776135D0-C94B-774D-AF3E-51FCC993E64D}" type="sibTrans" cxnId="{EE606A29-A638-8A40-BB4A-264098760609}">
      <dgm:prSet/>
      <dgm:spPr/>
      <dgm:t>
        <a:bodyPr/>
        <a:lstStyle/>
        <a:p>
          <a:endParaRPr lang="en-US"/>
        </a:p>
      </dgm:t>
    </dgm:pt>
    <dgm:pt modelId="{2D7EAE2B-ED37-F945-B093-4BA1E20F137D}">
      <dgm:prSet custT="1"/>
      <dgm:spPr/>
      <dgm:t>
        <a:bodyPr/>
        <a:lstStyle/>
        <a:p>
          <a:pPr rtl="0"/>
          <a:r>
            <a:rPr lang="en-US" sz="2000" dirty="0">
              <a:solidFill>
                <a:schemeClr val="bg1"/>
              </a:solidFill>
            </a:rPr>
            <a:t>Student entry within a few days of referral </a:t>
          </a:r>
        </a:p>
      </dgm:t>
    </dgm:pt>
    <dgm:pt modelId="{2592615F-BDC8-104A-B016-F10F07ACB4F6}" type="parTrans" cxnId="{D3FF2528-A807-B647-883A-59D93F0A758B}">
      <dgm:prSet/>
      <dgm:spPr/>
      <dgm:t>
        <a:bodyPr/>
        <a:lstStyle/>
        <a:p>
          <a:endParaRPr lang="en-US"/>
        </a:p>
      </dgm:t>
    </dgm:pt>
    <dgm:pt modelId="{AB5B8AEA-51AB-FA4A-B489-598FE2A4F221}" type="sibTrans" cxnId="{D3FF2528-A807-B647-883A-59D93F0A758B}">
      <dgm:prSet/>
      <dgm:spPr/>
      <dgm:t>
        <a:bodyPr/>
        <a:lstStyle/>
        <a:p>
          <a:endParaRPr lang="en-US"/>
        </a:p>
      </dgm:t>
    </dgm:pt>
    <dgm:pt modelId="{696B5B16-6816-B640-9712-38F692FEE493}">
      <dgm:prSet custT="1"/>
      <dgm:spPr/>
      <dgm:t>
        <a:bodyPr/>
        <a:lstStyle/>
        <a:p>
          <a:r>
            <a:rPr lang="en-US" sz="2000">
              <a:solidFill>
                <a:schemeClr val="bg1"/>
              </a:solidFill>
            </a:rPr>
            <a:t>evaluating the fidelity of implementation, and </a:t>
          </a:r>
          <a:endParaRPr lang="en-US" sz="2000" dirty="0">
            <a:solidFill>
              <a:schemeClr val="bg1"/>
            </a:solidFill>
          </a:endParaRPr>
        </a:p>
      </dgm:t>
    </dgm:pt>
    <dgm:pt modelId="{4BBD717A-F587-7545-AE36-A92073336C98}" type="parTrans" cxnId="{F480EB6F-9D5C-614F-8070-A8CAF662FD11}">
      <dgm:prSet/>
      <dgm:spPr/>
      <dgm:t>
        <a:bodyPr/>
        <a:lstStyle/>
        <a:p>
          <a:endParaRPr lang="en-US"/>
        </a:p>
      </dgm:t>
    </dgm:pt>
    <dgm:pt modelId="{AC56A55A-0D94-A44B-942D-5CA1CCA926B5}" type="sibTrans" cxnId="{F480EB6F-9D5C-614F-8070-A8CAF662FD11}">
      <dgm:prSet/>
      <dgm:spPr/>
      <dgm:t>
        <a:bodyPr/>
        <a:lstStyle/>
        <a:p>
          <a:endParaRPr lang="en-US"/>
        </a:p>
      </dgm:t>
    </dgm:pt>
    <dgm:pt modelId="{B40F2E7C-2F45-DF4D-A859-020F334FED3F}">
      <dgm:prSet custT="1"/>
      <dgm:spPr/>
      <dgm:t>
        <a:bodyPr/>
        <a:lstStyle/>
        <a:p>
          <a:r>
            <a:rPr lang="en-US" sz="2000" dirty="0">
              <a:solidFill>
                <a:schemeClr val="bg1"/>
              </a:solidFill>
            </a:rPr>
            <a:t>transitioning to a self-managed program.</a:t>
          </a:r>
        </a:p>
      </dgm:t>
    </dgm:pt>
    <dgm:pt modelId="{C4BE2A29-44FF-1D44-8619-D23ADD0167F4}" type="parTrans" cxnId="{D8FC8D8F-AF72-FE44-8FD3-A720C48ADDBF}">
      <dgm:prSet/>
      <dgm:spPr/>
      <dgm:t>
        <a:bodyPr/>
        <a:lstStyle/>
        <a:p>
          <a:endParaRPr lang="en-US"/>
        </a:p>
      </dgm:t>
    </dgm:pt>
    <dgm:pt modelId="{59AF3F58-FCE2-6B44-9C63-00F19974972F}" type="sibTrans" cxnId="{D8FC8D8F-AF72-FE44-8FD3-A720C48ADDBF}">
      <dgm:prSet/>
      <dgm:spPr/>
      <dgm:t>
        <a:bodyPr/>
        <a:lstStyle/>
        <a:p>
          <a:endParaRPr lang="en-US"/>
        </a:p>
      </dgm:t>
    </dgm:pt>
    <dgm:pt modelId="{2E3FD016-C4F7-A349-BD07-9669B2C619F3}" type="pres">
      <dgm:prSet presAssocID="{18BD0FA6-C8DF-4B41-AED4-2EB77421FDB0}" presName="linear" presStyleCnt="0">
        <dgm:presLayoutVars>
          <dgm:animLvl val="lvl"/>
          <dgm:resizeHandles val="exact"/>
        </dgm:presLayoutVars>
      </dgm:prSet>
      <dgm:spPr/>
    </dgm:pt>
    <dgm:pt modelId="{262FDFD0-67CD-C344-932D-0415C69B0804}" type="pres">
      <dgm:prSet presAssocID="{6B69EB42-7331-7D4D-A194-3A7911FF5B96}" presName="parentText" presStyleLbl="node1" presStyleIdx="0" presStyleCnt="2" custScaleY="55723">
        <dgm:presLayoutVars>
          <dgm:chMax val="0"/>
          <dgm:bulletEnabled val="1"/>
        </dgm:presLayoutVars>
      </dgm:prSet>
      <dgm:spPr/>
    </dgm:pt>
    <dgm:pt modelId="{0D2D7102-802D-D243-BA02-7407948CF762}" type="pres">
      <dgm:prSet presAssocID="{6B69EB42-7331-7D4D-A194-3A7911FF5B96}" presName="childText" presStyleLbl="revTx" presStyleIdx="0" presStyleCnt="2">
        <dgm:presLayoutVars>
          <dgm:bulletEnabled val="1"/>
        </dgm:presLayoutVars>
      </dgm:prSet>
      <dgm:spPr/>
    </dgm:pt>
    <dgm:pt modelId="{F49DD99B-7831-7944-BC74-1047E568D781}" type="pres">
      <dgm:prSet presAssocID="{C80A5CD9-22FD-1C4C-8BF3-24FE599FC972}" presName="parentText" presStyleLbl="node1" presStyleIdx="1" presStyleCnt="2" custScaleY="48465">
        <dgm:presLayoutVars>
          <dgm:chMax val="0"/>
          <dgm:bulletEnabled val="1"/>
        </dgm:presLayoutVars>
      </dgm:prSet>
      <dgm:spPr/>
    </dgm:pt>
    <dgm:pt modelId="{2B480426-2603-E74D-8CAB-ECA4139C553D}" type="pres">
      <dgm:prSet presAssocID="{C80A5CD9-22FD-1C4C-8BF3-24FE599FC972}" presName="childText" presStyleLbl="revTx" presStyleIdx="1" presStyleCnt="2">
        <dgm:presLayoutVars>
          <dgm:bulletEnabled val="1"/>
        </dgm:presLayoutVars>
      </dgm:prSet>
      <dgm:spPr/>
    </dgm:pt>
  </dgm:ptLst>
  <dgm:cxnLst>
    <dgm:cxn modelId="{A915A306-EE74-BC43-9325-EBE1F4689465}" type="presOf" srcId="{B40F2E7C-2F45-DF4D-A859-020F334FED3F}" destId="{2B480426-2603-E74D-8CAB-ECA4139C553D}" srcOrd="0" destOrd="2" presId="urn:microsoft.com/office/officeart/2005/8/layout/vList2"/>
    <dgm:cxn modelId="{464C7D21-3371-DA4E-98FB-A3953DBCE82D}" srcId="{18BD0FA6-C8DF-4B41-AED4-2EB77421FDB0}" destId="{C80A5CD9-22FD-1C4C-8BF3-24FE599FC972}" srcOrd="1" destOrd="0" parTransId="{026BEAC1-4AB1-2E4C-84B5-7ED79FEFE87C}" sibTransId="{72D0C22F-FA3D-DD4C-A0DA-AB7B0EEBCB92}"/>
    <dgm:cxn modelId="{D3FF2528-A807-B647-883A-59D93F0A758B}" srcId="{225A56A3-B222-354C-AF2B-914E5C8DC456}" destId="{2D7EAE2B-ED37-F945-B093-4BA1E20F137D}" srcOrd="1" destOrd="0" parTransId="{2592615F-BDC8-104A-B016-F10F07ACB4F6}" sibTransId="{AB5B8AEA-51AB-FA4A-B489-598FE2A4F221}"/>
    <dgm:cxn modelId="{EE606A29-A638-8A40-BB4A-264098760609}" srcId="{225A56A3-B222-354C-AF2B-914E5C8DC456}" destId="{6D10E883-3A3E-E247-B695-E7CB710A0327}" srcOrd="0" destOrd="0" parTransId="{7547A3CC-7ADA-1D44-AD6C-EBD5F7EDCFDF}" sibTransId="{776135D0-C94B-774D-AF3E-51FCC993E64D}"/>
    <dgm:cxn modelId="{4C797E3A-5EEC-2144-AF58-5A9701FF66D9}" type="presOf" srcId="{18BD0FA6-C8DF-4B41-AED4-2EB77421FDB0}" destId="{2E3FD016-C4F7-A349-BD07-9669B2C619F3}" srcOrd="0" destOrd="0" presId="urn:microsoft.com/office/officeart/2005/8/layout/vList2"/>
    <dgm:cxn modelId="{EF4ABD5D-504B-5649-AF54-A4C0BD364579}" srcId="{6B69EB42-7331-7D4D-A194-3A7911FF5B96}" destId="{225A56A3-B222-354C-AF2B-914E5C8DC456}" srcOrd="0" destOrd="0" parTransId="{37D1CBC8-2049-AD4D-96C0-D61180512CF8}" sibTransId="{B80126E5-2578-CD44-A782-538037AB08DF}"/>
    <dgm:cxn modelId="{B2CD705F-6279-EB41-883C-6C943D42D8C7}" srcId="{18BD0FA6-C8DF-4B41-AED4-2EB77421FDB0}" destId="{6B69EB42-7331-7D4D-A194-3A7911FF5B96}" srcOrd="0" destOrd="0" parTransId="{BFF8DBB2-B3CE-8A41-A86E-4C4CE22CFF38}" sibTransId="{CCEF9627-C539-8C41-B45B-3AB393ECF2DC}"/>
    <dgm:cxn modelId="{99DB3763-9D78-1B4B-94F0-F2D918394A68}" type="presOf" srcId="{6D10E883-3A3E-E247-B695-E7CB710A0327}" destId="{0D2D7102-802D-D243-BA02-7407948CF762}" srcOrd="0" destOrd="1" presId="urn:microsoft.com/office/officeart/2005/8/layout/vList2"/>
    <dgm:cxn modelId="{294D3D48-DD7B-8C4C-AB09-BD917A8AEA1F}" type="presOf" srcId="{225A56A3-B222-354C-AF2B-914E5C8DC456}" destId="{0D2D7102-802D-D243-BA02-7407948CF762}" srcOrd="0" destOrd="0" presId="urn:microsoft.com/office/officeart/2005/8/layout/vList2"/>
    <dgm:cxn modelId="{8741826C-95D5-574E-81C6-C7CA77D764D2}" type="presOf" srcId="{F854BA36-D9E3-494D-9ED1-B73A70926DB3}" destId="{2B480426-2603-E74D-8CAB-ECA4139C553D}" srcOrd="0" destOrd="0" presId="urn:microsoft.com/office/officeart/2005/8/layout/vList2"/>
    <dgm:cxn modelId="{F480EB6F-9D5C-614F-8070-A8CAF662FD11}" srcId="{C80A5CD9-22FD-1C4C-8BF3-24FE599FC972}" destId="{696B5B16-6816-B640-9712-38F692FEE493}" srcOrd="1" destOrd="0" parTransId="{4BBD717A-F587-7545-AE36-A92073336C98}" sibTransId="{AC56A55A-0D94-A44B-942D-5CA1CCA926B5}"/>
    <dgm:cxn modelId="{26BE9183-CD9E-6B49-A68B-959F2884D5D4}" type="presOf" srcId="{2D7EAE2B-ED37-F945-B093-4BA1E20F137D}" destId="{0D2D7102-802D-D243-BA02-7407948CF762}" srcOrd="0" destOrd="2" presId="urn:microsoft.com/office/officeart/2005/8/layout/vList2"/>
    <dgm:cxn modelId="{D8FC8D8F-AF72-FE44-8FD3-A720C48ADDBF}" srcId="{C80A5CD9-22FD-1C4C-8BF3-24FE599FC972}" destId="{B40F2E7C-2F45-DF4D-A859-020F334FED3F}" srcOrd="2" destOrd="0" parTransId="{C4BE2A29-44FF-1D44-8619-D23ADD0167F4}" sibTransId="{59AF3F58-FCE2-6B44-9C63-00F19974972F}"/>
    <dgm:cxn modelId="{558421CB-345C-A44D-A952-8E388E72D39C}" type="presOf" srcId="{6B69EB42-7331-7D4D-A194-3A7911FF5B96}" destId="{262FDFD0-67CD-C344-932D-0415C69B0804}" srcOrd="0" destOrd="0" presId="urn:microsoft.com/office/officeart/2005/8/layout/vList2"/>
    <dgm:cxn modelId="{4C8F46D2-7539-B945-BC0C-A93513717D15}" type="presOf" srcId="{C80A5CD9-22FD-1C4C-8BF3-24FE599FC972}" destId="{F49DD99B-7831-7944-BC74-1047E568D781}" srcOrd="0" destOrd="0" presId="urn:microsoft.com/office/officeart/2005/8/layout/vList2"/>
    <dgm:cxn modelId="{A42FC2D2-7305-9141-8C8A-2DA415A021BC}" srcId="{C80A5CD9-22FD-1C4C-8BF3-24FE599FC972}" destId="{F854BA36-D9E3-494D-9ED1-B73A70926DB3}" srcOrd="0" destOrd="0" parTransId="{83A2AF11-E4A1-0546-A483-56BB81190019}" sibTransId="{74252185-1326-634A-AD0F-98A059B41D1E}"/>
    <dgm:cxn modelId="{A30B71DF-F483-5C48-9FBB-344CEFCAA0A2}" type="presOf" srcId="{696B5B16-6816-B640-9712-38F692FEE493}" destId="{2B480426-2603-E74D-8CAB-ECA4139C553D}" srcOrd="0" destOrd="1" presId="urn:microsoft.com/office/officeart/2005/8/layout/vList2"/>
    <dgm:cxn modelId="{E9B07534-F30B-8342-8E7B-48588EC22BEF}" type="presParOf" srcId="{2E3FD016-C4F7-A349-BD07-9669B2C619F3}" destId="{262FDFD0-67CD-C344-932D-0415C69B0804}" srcOrd="0" destOrd="0" presId="urn:microsoft.com/office/officeart/2005/8/layout/vList2"/>
    <dgm:cxn modelId="{2359700D-01BF-1345-8467-BEB1252E78B7}" type="presParOf" srcId="{2E3FD016-C4F7-A349-BD07-9669B2C619F3}" destId="{0D2D7102-802D-D243-BA02-7407948CF762}" srcOrd="1" destOrd="0" presId="urn:microsoft.com/office/officeart/2005/8/layout/vList2"/>
    <dgm:cxn modelId="{6688015D-DF8D-B249-BDB3-74AA3C34BBDF}" type="presParOf" srcId="{2E3FD016-C4F7-A349-BD07-9669B2C619F3}" destId="{F49DD99B-7831-7944-BC74-1047E568D781}" srcOrd="2" destOrd="0" presId="urn:microsoft.com/office/officeart/2005/8/layout/vList2"/>
    <dgm:cxn modelId="{3FA3A43D-3797-974E-830E-A4F32A907619}" type="presParOf" srcId="{2E3FD016-C4F7-A349-BD07-9669B2C619F3}" destId="{2B480426-2603-E74D-8CAB-ECA4139C553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6FAB87-01A4-7242-9B22-02225FCB2E2E}" type="doc">
      <dgm:prSet loTypeId="urn:microsoft.com/office/officeart/2005/8/layout/orgChart1" loCatId="list" qsTypeId="urn:microsoft.com/office/officeart/2005/8/quickstyle/simple1" qsCatId="simple" csTypeId="urn:microsoft.com/office/officeart/2005/8/colors/colorful3" csCatId="colorful" phldr="1"/>
      <dgm:spPr/>
      <dgm:t>
        <a:bodyPr/>
        <a:lstStyle/>
        <a:p>
          <a:endParaRPr lang="en-US"/>
        </a:p>
      </dgm:t>
    </dgm:pt>
    <dgm:pt modelId="{1585E1EE-96F8-EA4F-8BB3-B02C1840DBDF}">
      <dgm:prSet phldrT="[Text]" custT="1"/>
      <dgm:spPr>
        <a:solidFill>
          <a:schemeClr val="accent4">
            <a:lumMod val="20000"/>
            <a:lumOff val="80000"/>
          </a:schemeClr>
        </a:solidFill>
        <a:ln>
          <a:noFill/>
        </a:ln>
      </dgm:spPr>
      <dgm:t>
        <a:bodyPr/>
        <a:lstStyle/>
        <a:p>
          <a:pPr rtl="0"/>
          <a:r>
            <a:rPr lang="en-US" sz="1800" dirty="0">
              <a:solidFill>
                <a:schemeClr val="accent3"/>
              </a:solidFill>
            </a:rPr>
            <a:t>Research conducted  on CICO and similar programs has consistently demonstrated associated decreases in…</a:t>
          </a:r>
        </a:p>
      </dgm:t>
    </dgm:pt>
    <dgm:pt modelId="{C48DE4EB-0006-0E45-B651-64A3C79EDDAD}" type="parTrans" cxnId="{FCD8245C-E555-2747-9981-9DA81515059E}">
      <dgm:prSet/>
      <dgm:spPr/>
      <dgm:t>
        <a:bodyPr/>
        <a:lstStyle/>
        <a:p>
          <a:endParaRPr lang="en-US"/>
        </a:p>
      </dgm:t>
    </dgm:pt>
    <dgm:pt modelId="{AA7AD4FB-8487-704F-BB0F-99E41975CCF4}" type="sibTrans" cxnId="{FCD8245C-E555-2747-9981-9DA81515059E}">
      <dgm:prSet/>
      <dgm:spPr/>
      <dgm:t>
        <a:bodyPr/>
        <a:lstStyle/>
        <a:p>
          <a:endParaRPr lang="en-US"/>
        </a:p>
      </dgm:t>
    </dgm:pt>
    <dgm:pt modelId="{D14F0221-8535-7B4A-B2F2-D49B435C905E}" type="asst">
      <dgm:prSet phldrT="[Text]" custT="1"/>
      <dgm:spPr>
        <a:solidFill>
          <a:schemeClr val="bg1"/>
        </a:solidFill>
        <a:ln>
          <a:noFill/>
        </a:ln>
      </dgm:spPr>
      <dgm:t>
        <a:bodyPr/>
        <a:lstStyle/>
        <a:p>
          <a:pPr rtl="0"/>
          <a:r>
            <a:rPr lang="en-US" sz="1600" dirty="0">
              <a:solidFill>
                <a:schemeClr val="accent3"/>
              </a:solidFill>
            </a:rPr>
            <a:t>Problem Behaviors</a:t>
          </a:r>
        </a:p>
      </dgm:t>
    </dgm:pt>
    <dgm:pt modelId="{712C27D7-9DEB-BC4E-A571-4FB5468EE42C}" type="parTrans" cxnId="{0299ADAB-FF54-CD4D-B0CE-74BF907A52F5}">
      <dgm:prSet/>
      <dgm:spPr/>
      <dgm:t>
        <a:bodyPr/>
        <a:lstStyle/>
        <a:p>
          <a:endParaRPr lang="en-US"/>
        </a:p>
      </dgm:t>
    </dgm:pt>
    <dgm:pt modelId="{B54A53E9-BC7F-6946-97CA-BC6066093CDE}" type="sibTrans" cxnId="{0299ADAB-FF54-CD4D-B0CE-74BF907A52F5}">
      <dgm:prSet/>
      <dgm:spPr/>
      <dgm:t>
        <a:bodyPr/>
        <a:lstStyle/>
        <a:p>
          <a:endParaRPr lang="en-US"/>
        </a:p>
      </dgm:t>
    </dgm:pt>
    <dgm:pt modelId="{51BF27C0-C431-B54C-A4DD-9A636FD47536}" type="asst">
      <dgm:prSet phldrT="[Text]" custT="1"/>
      <dgm:spPr>
        <a:solidFill>
          <a:schemeClr val="bg1"/>
        </a:solidFill>
        <a:ln>
          <a:noFill/>
        </a:ln>
      </dgm:spPr>
      <dgm:t>
        <a:bodyPr/>
        <a:lstStyle/>
        <a:p>
          <a:pPr rtl="0"/>
          <a:r>
            <a:rPr lang="en-US" sz="1600" dirty="0">
              <a:solidFill>
                <a:schemeClr val="accent3"/>
              </a:solidFill>
            </a:rPr>
            <a:t>Office Discipline Referrals</a:t>
          </a:r>
        </a:p>
      </dgm:t>
    </dgm:pt>
    <dgm:pt modelId="{53DB2B67-65ED-BE44-8257-6CC423E9C5AD}" type="parTrans" cxnId="{640402EE-003C-7D4D-BA34-7F41E7755CB3}">
      <dgm:prSet/>
      <dgm:spPr/>
      <dgm:t>
        <a:bodyPr/>
        <a:lstStyle/>
        <a:p>
          <a:endParaRPr lang="en-US"/>
        </a:p>
      </dgm:t>
    </dgm:pt>
    <dgm:pt modelId="{928A3755-74AA-B348-9346-88D32964995B}" type="sibTrans" cxnId="{640402EE-003C-7D4D-BA34-7F41E7755CB3}">
      <dgm:prSet/>
      <dgm:spPr/>
      <dgm:t>
        <a:bodyPr/>
        <a:lstStyle/>
        <a:p>
          <a:endParaRPr lang="en-US"/>
        </a:p>
      </dgm:t>
    </dgm:pt>
    <dgm:pt modelId="{7C47A4B9-876B-CD4C-A48F-BFC61C4A871D}" type="asst">
      <dgm:prSet phldrT="[Text]" custT="1"/>
      <dgm:spPr>
        <a:solidFill>
          <a:schemeClr val="bg1"/>
        </a:solidFill>
        <a:ln>
          <a:noFill/>
        </a:ln>
      </dgm:spPr>
      <dgm:t>
        <a:bodyPr/>
        <a:lstStyle/>
        <a:p>
          <a:pPr rtl="0"/>
          <a:r>
            <a:rPr lang="en-US" sz="1600" dirty="0">
              <a:solidFill>
                <a:schemeClr val="accent3"/>
              </a:solidFill>
            </a:rPr>
            <a:t>Referrals for Special Education Services</a:t>
          </a:r>
        </a:p>
      </dgm:t>
    </dgm:pt>
    <dgm:pt modelId="{2E4CFA64-C551-E044-9F02-422733D1C32B}" type="parTrans" cxnId="{237969C3-96DC-D046-993D-FD36AE03CCC8}">
      <dgm:prSet/>
      <dgm:spPr/>
      <dgm:t>
        <a:bodyPr/>
        <a:lstStyle/>
        <a:p>
          <a:endParaRPr lang="en-US"/>
        </a:p>
      </dgm:t>
    </dgm:pt>
    <dgm:pt modelId="{9A75E82B-AFF8-294E-AD58-B30789A782D6}" type="sibTrans" cxnId="{237969C3-96DC-D046-993D-FD36AE03CCC8}">
      <dgm:prSet/>
      <dgm:spPr/>
      <dgm:t>
        <a:bodyPr/>
        <a:lstStyle/>
        <a:p>
          <a:endParaRPr lang="en-US"/>
        </a:p>
      </dgm:t>
    </dgm:pt>
    <dgm:pt modelId="{7B1850E4-A2FF-BE4A-ACDE-190051F0A7A7}" type="asst">
      <dgm:prSet phldrT="[Text]" custT="1"/>
      <dgm:spPr>
        <a:solidFill>
          <a:schemeClr val="bg1"/>
        </a:solidFill>
        <a:ln>
          <a:noFill/>
        </a:ln>
      </dgm:spPr>
      <dgm:t>
        <a:bodyPr/>
        <a:lstStyle/>
        <a:p>
          <a:pPr rtl="0"/>
          <a:r>
            <a:rPr lang="en-US" sz="1600" dirty="0">
              <a:solidFill>
                <a:schemeClr val="accent3"/>
              </a:solidFill>
            </a:rPr>
            <a:t>Increases in Academic Engagement</a:t>
          </a:r>
        </a:p>
      </dgm:t>
    </dgm:pt>
    <dgm:pt modelId="{44B74421-C059-6445-9250-8BF42BD73DAE}" type="parTrans" cxnId="{920169E0-2863-E74B-AE53-59E944A96647}">
      <dgm:prSet/>
      <dgm:spPr/>
      <dgm:t>
        <a:bodyPr/>
        <a:lstStyle/>
        <a:p>
          <a:endParaRPr lang="en-US"/>
        </a:p>
      </dgm:t>
    </dgm:pt>
    <dgm:pt modelId="{DCDEEC45-43A4-8047-98A4-8B2C455960E5}" type="sibTrans" cxnId="{920169E0-2863-E74B-AE53-59E944A96647}">
      <dgm:prSet/>
      <dgm:spPr/>
      <dgm:t>
        <a:bodyPr/>
        <a:lstStyle/>
        <a:p>
          <a:endParaRPr lang="en-US"/>
        </a:p>
      </dgm:t>
    </dgm:pt>
    <dgm:pt modelId="{5816CA1E-866B-9443-A2A4-EB896A8035D7}" type="pres">
      <dgm:prSet presAssocID="{FF6FAB87-01A4-7242-9B22-02225FCB2E2E}" presName="hierChild1" presStyleCnt="0">
        <dgm:presLayoutVars>
          <dgm:orgChart val="1"/>
          <dgm:chPref val="1"/>
          <dgm:dir/>
          <dgm:animOne val="branch"/>
          <dgm:animLvl val="lvl"/>
          <dgm:resizeHandles/>
        </dgm:presLayoutVars>
      </dgm:prSet>
      <dgm:spPr/>
    </dgm:pt>
    <dgm:pt modelId="{2D407C97-8097-294F-8926-4448246997AD}" type="pres">
      <dgm:prSet presAssocID="{1585E1EE-96F8-EA4F-8BB3-B02C1840DBDF}" presName="hierRoot1" presStyleCnt="0">
        <dgm:presLayoutVars>
          <dgm:hierBranch val="init"/>
        </dgm:presLayoutVars>
      </dgm:prSet>
      <dgm:spPr/>
    </dgm:pt>
    <dgm:pt modelId="{A08F59FC-7A03-4641-A0AE-B6909B3402E8}" type="pres">
      <dgm:prSet presAssocID="{1585E1EE-96F8-EA4F-8BB3-B02C1840DBDF}" presName="rootComposite1" presStyleCnt="0"/>
      <dgm:spPr/>
    </dgm:pt>
    <dgm:pt modelId="{E0E42575-AFA6-D44E-9FC4-5D02162D816A}" type="pres">
      <dgm:prSet presAssocID="{1585E1EE-96F8-EA4F-8BB3-B02C1840DBDF}" presName="rootText1" presStyleLbl="node0" presStyleIdx="0" presStyleCnt="1" custScaleX="360881" custScaleY="54503">
        <dgm:presLayoutVars>
          <dgm:chPref val="3"/>
        </dgm:presLayoutVars>
      </dgm:prSet>
      <dgm:spPr/>
    </dgm:pt>
    <dgm:pt modelId="{8D2C361F-966D-DE4B-8D57-42623433F82D}" type="pres">
      <dgm:prSet presAssocID="{1585E1EE-96F8-EA4F-8BB3-B02C1840DBDF}" presName="rootConnector1" presStyleLbl="node1" presStyleIdx="0" presStyleCnt="0"/>
      <dgm:spPr/>
    </dgm:pt>
    <dgm:pt modelId="{230207C0-169C-074A-95FF-9DCFD814BFB3}" type="pres">
      <dgm:prSet presAssocID="{1585E1EE-96F8-EA4F-8BB3-B02C1840DBDF}" presName="hierChild2" presStyleCnt="0"/>
      <dgm:spPr/>
    </dgm:pt>
    <dgm:pt modelId="{9BA11F83-C12C-D14F-AAFD-53B9F30AB2C9}" type="pres">
      <dgm:prSet presAssocID="{1585E1EE-96F8-EA4F-8BB3-B02C1840DBDF}" presName="hierChild3" presStyleCnt="0"/>
      <dgm:spPr/>
    </dgm:pt>
    <dgm:pt modelId="{970912B3-B037-074E-A63B-B11AE6B853D9}" type="pres">
      <dgm:prSet presAssocID="{712C27D7-9DEB-BC4E-A571-4FB5468EE42C}" presName="Name111" presStyleLbl="parChTrans1D2" presStyleIdx="0" presStyleCnt="4"/>
      <dgm:spPr/>
    </dgm:pt>
    <dgm:pt modelId="{9E1C5FAC-6497-6149-A618-A5FF23C79906}" type="pres">
      <dgm:prSet presAssocID="{D14F0221-8535-7B4A-B2F2-D49B435C905E}" presName="hierRoot3" presStyleCnt="0">
        <dgm:presLayoutVars>
          <dgm:hierBranch val="init"/>
        </dgm:presLayoutVars>
      </dgm:prSet>
      <dgm:spPr/>
    </dgm:pt>
    <dgm:pt modelId="{6A246B00-E146-434F-8D3C-900C3626B23C}" type="pres">
      <dgm:prSet presAssocID="{D14F0221-8535-7B4A-B2F2-D49B435C905E}" presName="rootComposite3" presStyleCnt="0"/>
      <dgm:spPr/>
    </dgm:pt>
    <dgm:pt modelId="{FE5F93C6-687B-D44B-B061-A65D31905144}" type="pres">
      <dgm:prSet presAssocID="{D14F0221-8535-7B4A-B2F2-D49B435C905E}" presName="rootText3" presStyleLbl="asst1" presStyleIdx="0" presStyleCnt="4">
        <dgm:presLayoutVars>
          <dgm:chPref val="3"/>
        </dgm:presLayoutVars>
      </dgm:prSet>
      <dgm:spPr/>
    </dgm:pt>
    <dgm:pt modelId="{6C54A848-978D-5D4D-950F-1E8265491054}" type="pres">
      <dgm:prSet presAssocID="{D14F0221-8535-7B4A-B2F2-D49B435C905E}" presName="rootConnector3" presStyleLbl="asst1" presStyleIdx="0" presStyleCnt="4"/>
      <dgm:spPr/>
    </dgm:pt>
    <dgm:pt modelId="{B642DA20-CA2D-4A45-928D-CDED70AF939D}" type="pres">
      <dgm:prSet presAssocID="{D14F0221-8535-7B4A-B2F2-D49B435C905E}" presName="hierChild6" presStyleCnt="0"/>
      <dgm:spPr/>
    </dgm:pt>
    <dgm:pt modelId="{B7F38AB3-2902-FC4A-B012-B21FCC8A40F2}" type="pres">
      <dgm:prSet presAssocID="{D14F0221-8535-7B4A-B2F2-D49B435C905E}" presName="hierChild7" presStyleCnt="0"/>
      <dgm:spPr/>
    </dgm:pt>
    <dgm:pt modelId="{A289E7C3-419D-1B40-9C74-1BCC7F2A45EA}" type="pres">
      <dgm:prSet presAssocID="{53DB2B67-65ED-BE44-8257-6CC423E9C5AD}" presName="Name111" presStyleLbl="parChTrans1D2" presStyleIdx="1" presStyleCnt="4"/>
      <dgm:spPr/>
    </dgm:pt>
    <dgm:pt modelId="{3DB69C6C-FEAC-3647-B33F-3DD748C5307D}" type="pres">
      <dgm:prSet presAssocID="{51BF27C0-C431-B54C-A4DD-9A636FD47536}" presName="hierRoot3" presStyleCnt="0">
        <dgm:presLayoutVars>
          <dgm:hierBranch val="init"/>
        </dgm:presLayoutVars>
      </dgm:prSet>
      <dgm:spPr/>
    </dgm:pt>
    <dgm:pt modelId="{C057B974-5B6B-964A-8854-EF4772EC8B67}" type="pres">
      <dgm:prSet presAssocID="{51BF27C0-C431-B54C-A4DD-9A636FD47536}" presName="rootComposite3" presStyleCnt="0"/>
      <dgm:spPr/>
    </dgm:pt>
    <dgm:pt modelId="{B4C4DE46-9B98-1C4A-B6D4-6E534A92DEF6}" type="pres">
      <dgm:prSet presAssocID="{51BF27C0-C431-B54C-A4DD-9A636FD47536}" presName="rootText3" presStyleLbl="asst1" presStyleIdx="1" presStyleCnt="4">
        <dgm:presLayoutVars>
          <dgm:chPref val="3"/>
        </dgm:presLayoutVars>
      </dgm:prSet>
      <dgm:spPr/>
    </dgm:pt>
    <dgm:pt modelId="{FA90A6EF-C231-FF4B-85E1-EE335C88D32B}" type="pres">
      <dgm:prSet presAssocID="{51BF27C0-C431-B54C-A4DD-9A636FD47536}" presName="rootConnector3" presStyleLbl="asst1" presStyleIdx="1" presStyleCnt="4"/>
      <dgm:spPr/>
    </dgm:pt>
    <dgm:pt modelId="{94342C2B-537D-3545-894C-EA61DBB30C97}" type="pres">
      <dgm:prSet presAssocID="{51BF27C0-C431-B54C-A4DD-9A636FD47536}" presName="hierChild6" presStyleCnt="0"/>
      <dgm:spPr/>
    </dgm:pt>
    <dgm:pt modelId="{68BDA549-C838-3345-A92F-766ABEF6ABFA}" type="pres">
      <dgm:prSet presAssocID="{51BF27C0-C431-B54C-A4DD-9A636FD47536}" presName="hierChild7" presStyleCnt="0"/>
      <dgm:spPr/>
    </dgm:pt>
    <dgm:pt modelId="{3F5E5D45-51B3-5342-92C4-CD9D317893E1}" type="pres">
      <dgm:prSet presAssocID="{2E4CFA64-C551-E044-9F02-422733D1C32B}" presName="Name111" presStyleLbl="parChTrans1D2" presStyleIdx="2" presStyleCnt="4"/>
      <dgm:spPr/>
    </dgm:pt>
    <dgm:pt modelId="{A7E92E93-BA35-A545-89BE-5034580EAD37}" type="pres">
      <dgm:prSet presAssocID="{7C47A4B9-876B-CD4C-A48F-BFC61C4A871D}" presName="hierRoot3" presStyleCnt="0">
        <dgm:presLayoutVars>
          <dgm:hierBranch val="init"/>
        </dgm:presLayoutVars>
      </dgm:prSet>
      <dgm:spPr/>
    </dgm:pt>
    <dgm:pt modelId="{E082F00C-BF10-294B-BD36-EC8F2F717F03}" type="pres">
      <dgm:prSet presAssocID="{7C47A4B9-876B-CD4C-A48F-BFC61C4A871D}" presName="rootComposite3" presStyleCnt="0"/>
      <dgm:spPr/>
    </dgm:pt>
    <dgm:pt modelId="{4A50440D-E4E3-A843-940D-FA84B11A144A}" type="pres">
      <dgm:prSet presAssocID="{7C47A4B9-876B-CD4C-A48F-BFC61C4A871D}" presName="rootText3" presStyleLbl="asst1" presStyleIdx="2" presStyleCnt="4">
        <dgm:presLayoutVars>
          <dgm:chPref val="3"/>
        </dgm:presLayoutVars>
      </dgm:prSet>
      <dgm:spPr/>
    </dgm:pt>
    <dgm:pt modelId="{4CF3CC02-F751-C540-89B5-F6800DEBD6BB}" type="pres">
      <dgm:prSet presAssocID="{7C47A4B9-876B-CD4C-A48F-BFC61C4A871D}" presName="rootConnector3" presStyleLbl="asst1" presStyleIdx="2" presStyleCnt="4"/>
      <dgm:spPr/>
    </dgm:pt>
    <dgm:pt modelId="{13FBF21F-0EE3-7941-B772-EC6E260A1D2C}" type="pres">
      <dgm:prSet presAssocID="{7C47A4B9-876B-CD4C-A48F-BFC61C4A871D}" presName="hierChild6" presStyleCnt="0"/>
      <dgm:spPr/>
    </dgm:pt>
    <dgm:pt modelId="{8C0FDF92-1E0E-5B46-BEE6-7ED5620D454C}" type="pres">
      <dgm:prSet presAssocID="{7C47A4B9-876B-CD4C-A48F-BFC61C4A871D}" presName="hierChild7" presStyleCnt="0"/>
      <dgm:spPr/>
    </dgm:pt>
    <dgm:pt modelId="{C94369AB-92A4-B34B-ADB7-53D83A6C3674}" type="pres">
      <dgm:prSet presAssocID="{44B74421-C059-6445-9250-8BF42BD73DAE}" presName="Name111" presStyleLbl="parChTrans1D2" presStyleIdx="3" presStyleCnt="4"/>
      <dgm:spPr/>
    </dgm:pt>
    <dgm:pt modelId="{CCA5D6FF-5C98-BF44-842C-8A6F2EC8BCD3}" type="pres">
      <dgm:prSet presAssocID="{7B1850E4-A2FF-BE4A-ACDE-190051F0A7A7}" presName="hierRoot3" presStyleCnt="0">
        <dgm:presLayoutVars>
          <dgm:hierBranch val="init"/>
        </dgm:presLayoutVars>
      </dgm:prSet>
      <dgm:spPr/>
    </dgm:pt>
    <dgm:pt modelId="{B78BEEAA-FC5C-E343-8F52-6A86BE14F428}" type="pres">
      <dgm:prSet presAssocID="{7B1850E4-A2FF-BE4A-ACDE-190051F0A7A7}" presName="rootComposite3" presStyleCnt="0"/>
      <dgm:spPr/>
    </dgm:pt>
    <dgm:pt modelId="{D55A2E34-2290-4241-8678-6C5746E64198}" type="pres">
      <dgm:prSet presAssocID="{7B1850E4-A2FF-BE4A-ACDE-190051F0A7A7}" presName="rootText3" presStyleLbl="asst1" presStyleIdx="3" presStyleCnt="4">
        <dgm:presLayoutVars>
          <dgm:chPref val="3"/>
        </dgm:presLayoutVars>
      </dgm:prSet>
      <dgm:spPr/>
    </dgm:pt>
    <dgm:pt modelId="{C4B136C5-99F3-2740-9356-C973FA50CEA7}" type="pres">
      <dgm:prSet presAssocID="{7B1850E4-A2FF-BE4A-ACDE-190051F0A7A7}" presName="rootConnector3" presStyleLbl="asst1" presStyleIdx="3" presStyleCnt="4"/>
      <dgm:spPr/>
    </dgm:pt>
    <dgm:pt modelId="{8FCCD9FD-72A4-2449-A79D-63FB73670FA2}" type="pres">
      <dgm:prSet presAssocID="{7B1850E4-A2FF-BE4A-ACDE-190051F0A7A7}" presName="hierChild6" presStyleCnt="0"/>
      <dgm:spPr/>
    </dgm:pt>
    <dgm:pt modelId="{07D0319F-91A1-7E43-91BE-017414EC1D23}" type="pres">
      <dgm:prSet presAssocID="{7B1850E4-A2FF-BE4A-ACDE-190051F0A7A7}" presName="hierChild7" presStyleCnt="0"/>
      <dgm:spPr/>
    </dgm:pt>
  </dgm:ptLst>
  <dgm:cxnLst>
    <dgm:cxn modelId="{3DC84404-5141-2947-B0FE-C2D5CA3F388A}" type="presOf" srcId="{53DB2B67-65ED-BE44-8257-6CC423E9C5AD}" destId="{A289E7C3-419D-1B40-9C74-1BCC7F2A45EA}" srcOrd="0" destOrd="0" presId="urn:microsoft.com/office/officeart/2005/8/layout/orgChart1"/>
    <dgm:cxn modelId="{47E5BE16-743A-4C4F-A5D4-D2BF582E8C0C}" type="presOf" srcId="{D14F0221-8535-7B4A-B2F2-D49B435C905E}" destId="{6C54A848-978D-5D4D-950F-1E8265491054}" srcOrd="1" destOrd="0" presId="urn:microsoft.com/office/officeart/2005/8/layout/orgChart1"/>
    <dgm:cxn modelId="{FCD8245C-E555-2747-9981-9DA81515059E}" srcId="{FF6FAB87-01A4-7242-9B22-02225FCB2E2E}" destId="{1585E1EE-96F8-EA4F-8BB3-B02C1840DBDF}" srcOrd="0" destOrd="0" parTransId="{C48DE4EB-0006-0E45-B651-64A3C79EDDAD}" sibTransId="{AA7AD4FB-8487-704F-BB0F-99E41975CCF4}"/>
    <dgm:cxn modelId="{75D9B956-DB98-EC44-969B-3A23EDCECCC2}" type="presOf" srcId="{1585E1EE-96F8-EA4F-8BB3-B02C1840DBDF}" destId="{E0E42575-AFA6-D44E-9FC4-5D02162D816A}" srcOrd="0" destOrd="0" presId="urn:microsoft.com/office/officeart/2005/8/layout/orgChart1"/>
    <dgm:cxn modelId="{7B4F887A-E060-3A45-9EB3-37C372CA7EF0}" type="presOf" srcId="{7C47A4B9-876B-CD4C-A48F-BFC61C4A871D}" destId="{4A50440D-E4E3-A843-940D-FA84B11A144A}" srcOrd="0" destOrd="0" presId="urn:microsoft.com/office/officeart/2005/8/layout/orgChart1"/>
    <dgm:cxn modelId="{1ECC4C80-B606-4E49-9AA4-69D6E453E4A5}" type="presOf" srcId="{2E4CFA64-C551-E044-9F02-422733D1C32B}" destId="{3F5E5D45-51B3-5342-92C4-CD9D317893E1}" srcOrd="0" destOrd="0" presId="urn:microsoft.com/office/officeart/2005/8/layout/orgChart1"/>
    <dgm:cxn modelId="{E110E481-DDC5-6C44-ADF2-6CBFF8B82399}" type="presOf" srcId="{D14F0221-8535-7B4A-B2F2-D49B435C905E}" destId="{FE5F93C6-687B-D44B-B061-A65D31905144}" srcOrd="0" destOrd="0" presId="urn:microsoft.com/office/officeart/2005/8/layout/orgChart1"/>
    <dgm:cxn modelId="{0299ADAB-FF54-CD4D-B0CE-74BF907A52F5}" srcId="{1585E1EE-96F8-EA4F-8BB3-B02C1840DBDF}" destId="{D14F0221-8535-7B4A-B2F2-D49B435C905E}" srcOrd="0" destOrd="0" parTransId="{712C27D7-9DEB-BC4E-A571-4FB5468EE42C}" sibTransId="{B54A53E9-BC7F-6946-97CA-BC6066093CDE}"/>
    <dgm:cxn modelId="{BE5D8FAC-B0BF-AD43-8529-62F4216EE16C}" type="presOf" srcId="{44B74421-C059-6445-9250-8BF42BD73DAE}" destId="{C94369AB-92A4-B34B-ADB7-53D83A6C3674}" srcOrd="0" destOrd="0" presId="urn:microsoft.com/office/officeart/2005/8/layout/orgChart1"/>
    <dgm:cxn modelId="{6CB8E1B5-5C11-9244-B546-0B6047CB0823}" type="presOf" srcId="{51BF27C0-C431-B54C-A4DD-9A636FD47536}" destId="{B4C4DE46-9B98-1C4A-B6D4-6E534A92DEF6}" srcOrd="0" destOrd="0" presId="urn:microsoft.com/office/officeart/2005/8/layout/orgChart1"/>
    <dgm:cxn modelId="{DDDE80B9-20B3-8B4D-8482-DCD080E41075}" type="presOf" srcId="{7C47A4B9-876B-CD4C-A48F-BFC61C4A871D}" destId="{4CF3CC02-F751-C540-89B5-F6800DEBD6BB}" srcOrd="1" destOrd="0" presId="urn:microsoft.com/office/officeart/2005/8/layout/orgChart1"/>
    <dgm:cxn modelId="{237969C3-96DC-D046-993D-FD36AE03CCC8}" srcId="{1585E1EE-96F8-EA4F-8BB3-B02C1840DBDF}" destId="{7C47A4B9-876B-CD4C-A48F-BFC61C4A871D}" srcOrd="2" destOrd="0" parTransId="{2E4CFA64-C551-E044-9F02-422733D1C32B}" sibTransId="{9A75E82B-AFF8-294E-AD58-B30789A782D6}"/>
    <dgm:cxn modelId="{5D3524C8-9A49-934E-BCD4-F7322541D22E}" type="presOf" srcId="{712C27D7-9DEB-BC4E-A571-4FB5468EE42C}" destId="{970912B3-B037-074E-A63B-B11AE6B853D9}" srcOrd="0" destOrd="0" presId="urn:microsoft.com/office/officeart/2005/8/layout/orgChart1"/>
    <dgm:cxn modelId="{2D036FC9-E883-044B-A715-379267F0097C}" type="presOf" srcId="{7B1850E4-A2FF-BE4A-ACDE-190051F0A7A7}" destId="{D55A2E34-2290-4241-8678-6C5746E64198}" srcOrd="0" destOrd="0" presId="urn:microsoft.com/office/officeart/2005/8/layout/orgChart1"/>
    <dgm:cxn modelId="{6866D3D7-B535-FE4E-8CA0-EED7CE4003A9}" type="presOf" srcId="{51BF27C0-C431-B54C-A4DD-9A636FD47536}" destId="{FA90A6EF-C231-FF4B-85E1-EE335C88D32B}" srcOrd="1" destOrd="0" presId="urn:microsoft.com/office/officeart/2005/8/layout/orgChart1"/>
    <dgm:cxn modelId="{AA3B67DC-14CF-2B4A-9BEF-50A3E1BB1FE1}" type="presOf" srcId="{FF6FAB87-01A4-7242-9B22-02225FCB2E2E}" destId="{5816CA1E-866B-9443-A2A4-EB896A8035D7}" srcOrd="0" destOrd="0" presId="urn:microsoft.com/office/officeart/2005/8/layout/orgChart1"/>
    <dgm:cxn modelId="{69AE18E0-E0A4-2041-BEAB-99ADD98CAAA9}" type="presOf" srcId="{7B1850E4-A2FF-BE4A-ACDE-190051F0A7A7}" destId="{C4B136C5-99F3-2740-9356-C973FA50CEA7}" srcOrd="1" destOrd="0" presId="urn:microsoft.com/office/officeart/2005/8/layout/orgChart1"/>
    <dgm:cxn modelId="{920169E0-2863-E74B-AE53-59E944A96647}" srcId="{1585E1EE-96F8-EA4F-8BB3-B02C1840DBDF}" destId="{7B1850E4-A2FF-BE4A-ACDE-190051F0A7A7}" srcOrd="3" destOrd="0" parTransId="{44B74421-C059-6445-9250-8BF42BD73DAE}" sibTransId="{DCDEEC45-43A4-8047-98A4-8B2C455960E5}"/>
    <dgm:cxn modelId="{10242CE2-FE78-7D4E-B7F6-D3D14BF8EC1B}" type="presOf" srcId="{1585E1EE-96F8-EA4F-8BB3-B02C1840DBDF}" destId="{8D2C361F-966D-DE4B-8D57-42623433F82D}" srcOrd="1" destOrd="0" presId="urn:microsoft.com/office/officeart/2005/8/layout/orgChart1"/>
    <dgm:cxn modelId="{640402EE-003C-7D4D-BA34-7F41E7755CB3}" srcId="{1585E1EE-96F8-EA4F-8BB3-B02C1840DBDF}" destId="{51BF27C0-C431-B54C-A4DD-9A636FD47536}" srcOrd="1" destOrd="0" parTransId="{53DB2B67-65ED-BE44-8257-6CC423E9C5AD}" sibTransId="{928A3755-74AA-B348-9346-88D32964995B}"/>
    <dgm:cxn modelId="{5DE3C73F-C34D-204B-9DC0-5A8FEE8E07D9}" type="presParOf" srcId="{5816CA1E-866B-9443-A2A4-EB896A8035D7}" destId="{2D407C97-8097-294F-8926-4448246997AD}" srcOrd="0" destOrd="0" presId="urn:microsoft.com/office/officeart/2005/8/layout/orgChart1"/>
    <dgm:cxn modelId="{DC7D015E-DFBF-B843-BF3A-0973FB587031}" type="presParOf" srcId="{2D407C97-8097-294F-8926-4448246997AD}" destId="{A08F59FC-7A03-4641-A0AE-B6909B3402E8}" srcOrd="0" destOrd="0" presId="urn:microsoft.com/office/officeart/2005/8/layout/orgChart1"/>
    <dgm:cxn modelId="{0C1DE01C-7022-1E4B-A8F1-AB9724A4D6FB}" type="presParOf" srcId="{A08F59FC-7A03-4641-A0AE-B6909B3402E8}" destId="{E0E42575-AFA6-D44E-9FC4-5D02162D816A}" srcOrd="0" destOrd="0" presId="urn:microsoft.com/office/officeart/2005/8/layout/orgChart1"/>
    <dgm:cxn modelId="{146E6FB5-5A88-ED42-8603-CC833FA34876}" type="presParOf" srcId="{A08F59FC-7A03-4641-A0AE-B6909B3402E8}" destId="{8D2C361F-966D-DE4B-8D57-42623433F82D}" srcOrd="1" destOrd="0" presId="urn:microsoft.com/office/officeart/2005/8/layout/orgChart1"/>
    <dgm:cxn modelId="{E8EBAF0F-194C-894C-94C9-38AE61F8DF07}" type="presParOf" srcId="{2D407C97-8097-294F-8926-4448246997AD}" destId="{230207C0-169C-074A-95FF-9DCFD814BFB3}" srcOrd="1" destOrd="0" presId="urn:microsoft.com/office/officeart/2005/8/layout/orgChart1"/>
    <dgm:cxn modelId="{FA9DD143-D2B2-0D4D-A25B-1A410929B476}" type="presParOf" srcId="{2D407C97-8097-294F-8926-4448246997AD}" destId="{9BA11F83-C12C-D14F-AAFD-53B9F30AB2C9}" srcOrd="2" destOrd="0" presId="urn:microsoft.com/office/officeart/2005/8/layout/orgChart1"/>
    <dgm:cxn modelId="{DCEA9078-F769-EC4B-9ED7-71ED9296D4FA}" type="presParOf" srcId="{9BA11F83-C12C-D14F-AAFD-53B9F30AB2C9}" destId="{970912B3-B037-074E-A63B-B11AE6B853D9}" srcOrd="0" destOrd="0" presId="urn:microsoft.com/office/officeart/2005/8/layout/orgChart1"/>
    <dgm:cxn modelId="{890A4CFC-A24E-8947-A07A-358FD701654C}" type="presParOf" srcId="{9BA11F83-C12C-D14F-AAFD-53B9F30AB2C9}" destId="{9E1C5FAC-6497-6149-A618-A5FF23C79906}" srcOrd="1" destOrd="0" presId="urn:microsoft.com/office/officeart/2005/8/layout/orgChart1"/>
    <dgm:cxn modelId="{56BE72F2-CE26-0B43-8DBC-E1D966E1CAD4}" type="presParOf" srcId="{9E1C5FAC-6497-6149-A618-A5FF23C79906}" destId="{6A246B00-E146-434F-8D3C-900C3626B23C}" srcOrd="0" destOrd="0" presId="urn:microsoft.com/office/officeart/2005/8/layout/orgChart1"/>
    <dgm:cxn modelId="{3B90B87E-2A10-1048-8CE8-2C60F37338EA}" type="presParOf" srcId="{6A246B00-E146-434F-8D3C-900C3626B23C}" destId="{FE5F93C6-687B-D44B-B061-A65D31905144}" srcOrd="0" destOrd="0" presId="urn:microsoft.com/office/officeart/2005/8/layout/orgChart1"/>
    <dgm:cxn modelId="{E79C1846-E5C6-464C-8521-8A40F4650030}" type="presParOf" srcId="{6A246B00-E146-434F-8D3C-900C3626B23C}" destId="{6C54A848-978D-5D4D-950F-1E8265491054}" srcOrd="1" destOrd="0" presId="urn:microsoft.com/office/officeart/2005/8/layout/orgChart1"/>
    <dgm:cxn modelId="{D0DBCFE6-23B9-A14C-A135-32150A2518CF}" type="presParOf" srcId="{9E1C5FAC-6497-6149-A618-A5FF23C79906}" destId="{B642DA20-CA2D-4A45-928D-CDED70AF939D}" srcOrd="1" destOrd="0" presId="urn:microsoft.com/office/officeart/2005/8/layout/orgChart1"/>
    <dgm:cxn modelId="{E081C50D-9AF2-5C4D-8A99-8DBDA8EABB03}" type="presParOf" srcId="{9E1C5FAC-6497-6149-A618-A5FF23C79906}" destId="{B7F38AB3-2902-FC4A-B012-B21FCC8A40F2}" srcOrd="2" destOrd="0" presId="urn:microsoft.com/office/officeart/2005/8/layout/orgChart1"/>
    <dgm:cxn modelId="{1559E9F1-EB51-F847-81D3-B24B9F0A87D0}" type="presParOf" srcId="{9BA11F83-C12C-D14F-AAFD-53B9F30AB2C9}" destId="{A289E7C3-419D-1B40-9C74-1BCC7F2A45EA}" srcOrd="2" destOrd="0" presId="urn:microsoft.com/office/officeart/2005/8/layout/orgChart1"/>
    <dgm:cxn modelId="{DE9EE902-BF7D-F24E-A0A3-F51CFAD5E0C7}" type="presParOf" srcId="{9BA11F83-C12C-D14F-AAFD-53B9F30AB2C9}" destId="{3DB69C6C-FEAC-3647-B33F-3DD748C5307D}" srcOrd="3" destOrd="0" presId="urn:microsoft.com/office/officeart/2005/8/layout/orgChart1"/>
    <dgm:cxn modelId="{19A85007-6692-4042-B3CE-AC4E99027BDE}" type="presParOf" srcId="{3DB69C6C-FEAC-3647-B33F-3DD748C5307D}" destId="{C057B974-5B6B-964A-8854-EF4772EC8B67}" srcOrd="0" destOrd="0" presId="urn:microsoft.com/office/officeart/2005/8/layout/orgChart1"/>
    <dgm:cxn modelId="{6096ABFB-BF92-624F-8674-A5E8B66E9E40}" type="presParOf" srcId="{C057B974-5B6B-964A-8854-EF4772EC8B67}" destId="{B4C4DE46-9B98-1C4A-B6D4-6E534A92DEF6}" srcOrd="0" destOrd="0" presId="urn:microsoft.com/office/officeart/2005/8/layout/orgChart1"/>
    <dgm:cxn modelId="{30918B7C-8417-484E-A6FA-7537BEE1EF82}" type="presParOf" srcId="{C057B974-5B6B-964A-8854-EF4772EC8B67}" destId="{FA90A6EF-C231-FF4B-85E1-EE335C88D32B}" srcOrd="1" destOrd="0" presId="urn:microsoft.com/office/officeart/2005/8/layout/orgChart1"/>
    <dgm:cxn modelId="{E729FD84-2846-3A4C-AF22-562A950DA180}" type="presParOf" srcId="{3DB69C6C-FEAC-3647-B33F-3DD748C5307D}" destId="{94342C2B-537D-3545-894C-EA61DBB30C97}" srcOrd="1" destOrd="0" presId="urn:microsoft.com/office/officeart/2005/8/layout/orgChart1"/>
    <dgm:cxn modelId="{4CB2180C-FEF2-BB4F-8C13-7082684CF162}" type="presParOf" srcId="{3DB69C6C-FEAC-3647-B33F-3DD748C5307D}" destId="{68BDA549-C838-3345-A92F-766ABEF6ABFA}" srcOrd="2" destOrd="0" presId="urn:microsoft.com/office/officeart/2005/8/layout/orgChart1"/>
    <dgm:cxn modelId="{1F569FCE-F888-0F46-81FE-7ED715406D00}" type="presParOf" srcId="{9BA11F83-C12C-D14F-AAFD-53B9F30AB2C9}" destId="{3F5E5D45-51B3-5342-92C4-CD9D317893E1}" srcOrd="4" destOrd="0" presId="urn:microsoft.com/office/officeart/2005/8/layout/orgChart1"/>
    <dgm:cxn modelId="{F3F827BC-670E-8948-A26F-C96684799641}" type="presParOf" srcId="{9BA11F83-C12C-D14F-AAFD-53B9F30AB2C9}" destId="{A7E92E93-BA35-A545-89BE-5034580EAD37}" srcOrd="5" destOrd="0" presId="urn:microsoft.com/office/officeart/2005/8/layout/orgChart1"/>
    <dgm:cxn modelId="{C732A553-E9F2-F54F-A2B0-732365025FD9}" type="presParOf" srcId="{A7E92E93-BA35-A545-89BE-5034580EAD37}" destId="{E082F00C-BF10-294B-BD36-EC8F2F717F03}" srcOrd="0" destOrd="0" presId="urn:microsoft.com/office/officeart/2005/8/layout/orgChart1"/>
    <dgm:cxn modelId="{F7AC3B3A-833E-4440-B9C0-83E4386FC386}" type="presParOf" srcId="{E082F00C-BF10-294B-BD36-EC8F2F717F03}" destId="{4A50440D-E4E3-A843-940D-FA84B11A144A}" srcOrd="0" destOrd="0" presId="urn:microsoft.com/office/officeart/2005/8/layout/orgChart1"/>
    <dgm:cxn modelId="{A144FF21-3C6F-9E40-8F67-1C6D885A30B4}" type="presParOf" srcId="{E082F00C-BF10-294B-BD36-EC8F2F717F03}" destId="{4CF3CC02-F751-C540-89B5-F6800DEBD6BB}" srcOrd="1" destOrd="0" presId="urn:microsoft.com/office/officeart/2005/8/layout/orgChart1"/>
    <dgm:cxn modelId="{C996B06B-C2CD-4249-9D80-7C306635886A}" type="presParOf" srcId="{A7E92E93-BA35-A545-89BE-5034580EAD37}" destId="{13FBF21F-0EE3-7941-B772-EC6E260A1D2C}" srcOrd="1" destOrd="0" presId="urn:microsoft.com/office/officeart/2005/8/layout/orgChart1"/>
    <dgm:cxn modelId="{0A9CEF6E-1282-BA4A-9239-59B477DF884F}" type="presParOf" srcId="{A7E92E93-BA35-A545-89BE-5034580EAD37}" destId="{8C0FDF92-1E0E-5B46-BEE6-7ED5620D454C}" srcOrd="2" destOrd="0" presId="urn:microsoft.com/office/officeart/2005/8/layout/orgChart1"/>
    <dgm:cxn modelId="{C3D11E65-B474-C44F-AAC3-952B7B42F494}" type="presParOf" srcId="{9BA11F83-C12C-D14F-AAFD-53B9F30AB2C9}" destId="{C94369AB-92A4-B34B-ADB7-53D83A6C3674}" srcOrd="6" destOrd="0" presId="urn:microsoft.com/office/officeart/2005/8/layout/orgChart1"/>
    <dgm:cxn modelId="{2D454FE1-39D0-7A46-B023-5C70E229BF0C}" type="presParOf" srcId="{9BA11F83-C12C-D14F-AAFD-53B9F30AB2C9}" destId="{CCA5D6FF-5C98-BF44-842C-8A6F2EC8BCD3}" srcOrd="7" destOrd="0" presId="urn:microsoft.com/office/officeart/2005/8/layout/orgChart1"/>
    <dgm:cxn modelId="{A1D81A93-85E7-754D-A679-36EDE72844A9}" type="presParOf" srcId="{CCA5D6FF-5C98-BF44-842C-8A6F2EC8BCD3}" destId="{B78BEEAA-FC5C-E343-8F52-6A86BE14F428}" srcOrd="0" destOrd="0" presId="urn:microsoft.com/office/officeart/2005/8/layout/orgChart1"/>
    <dgm:cxn modelId="{63C7C3B5-08C5-BB4A-89D2-26F527E4F9F5}" type="presParOf" srcId="{B78BEEAA-FC5C-E343-8F52-6A86BE14F428}" destId="{D55A2E34-2290-4241-8678-6C5746E64198}" srcOrd="0" destOrd="0" presId="urn:microsoft.com/office/officeart/2005/8/layout/orgChart1"/>
    <dgm:cxn modelId="{6450324C-D238-FD46-9913-A318A0096034}" type="presParOf" srcId="{B78BEEAA-FC5C-E343-8F52-6A86BE14F428}" destId="{C4B136C5-99F3-2740-9356-C973FA50CEA7}" srcOrd="1" destOrd="0" presId="urn:microsoft.com/office/officeart/2005/8/layout/orgChart1"/>
    <dgm:cxn modelId="{0987E1A3-E8B0-C248-AB3C-1234C52F36DA}" type="presParOf" srcId="{CCA5D6FF-5C98-BF44-842C-8A6F2EC8BCD3}" destId="{8FCCD9FD-72A4-2449-A79D-63FB73670FA2}" srcOrd="1" destOrd="0" presId="urn:microsoft.com/office/officeart/2005/8/layout/orgChart1"/>
    <dgm:cxn modelId="{9E35A58B-EFFC-1746-B0BD-7D358C0B368D}" type="presParOf" srcId="{CCA5D6FF-5C98-BF44-842C-8A6F2EC8BCD3}" destId="{07D0319F-91A1-7E43-91BE-017414EC1D2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CB4ED0-5A5F-C643-B456-4CEBECEEF649}"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2B4A282A-84D3-A543-AA7F-1B4EFDBE9F88}">
      <dgm:prSet phldrT="[Text]" custT="1"/>
      <dgm:spPr/>
      <dgm:t>
        <a:bodyPr/>
        <a:lstStyle/>
        <a:p>
          <a:pPr rtl="0"/>
          <a:r>
            <a:rPr lang="en-US" sz="1600" b="1" dirty="0"/>
            <a:t>Pre-Schools</a:t>
          </a:r>
        </a:p>
      </dgm:t>
    </dgm:pt>
    <dgm:pt modelId="{B070CA2B-D863-BD47-9A3D-6D2AF711472E}" type="parTrans" cxnId="{814D9D45-1E6A-8548-B685-DBAF330A13C0}">
      <dgm:prSet/>
      <dgm:spPr/>
      <dgm:t>
        <a:bodyPr/>
        <a:lstStyle/>
        <a:p>
          <a:endParaRPr lang="en-US"/>
        </a:p>
      </dgm:t>
    </dgm:pt>
    <dgm:pt modelId="{A165FDB3-0098-B247-879A-0D3678EE1868}" type="sibTrans" cxnId="{814D9D45-1E6A-8548-B685-DBAF330A13C0}">
      <dgm:prSet/>
      <dgm:spPr/>
      <dgm:t>
        <a:bodyPr/>
        <a:lstStyle/>
        <a:p>
          <a:endParaRPr lang="en-US"/>
        </a:p>
      </dgm:t>
    </dgm:pt>
    <dgm:pt modelId="{980A90A9-3A83-284E-8E0A-6CC09E65E1A6}">
      <dgm:prSet phldrT="[Text]" custT="1"/>
      <dgm:spPr/>
      <dgm:t>
        <a:bodyPr/>
        <a:lstStyle/>
        <a:p>
          <a:pPr>
            <a:buFont typeface="Wingdings 2" pitchFamily="-112" charset="2"/>
            <a:buChar char=""/>
          </a:pPr>
          <a:r>
            <a:rPr lang="en-US" sz="1100" dirty="0">
              <a:cs typeface="Calibri"/>
            </a:rPr>
            <a:t>Chafouleas et al. 2007</a:t>
          </a:r>
          <a:endParaRPr lang="en-US" sz="1100" dirty="0"/>
        </a:p>
      </dgm:t>
    </dgm:pt>
    <dgm:pt modelId="{375609D2-EE4E-014D-894B-983582592E59}" type="parTrans" cxnId="{F6A4BAFD-9A59-4A4A-B148-BA82F260C09F}">
      <dgm:prSet/>
      <dgm:spPr/>
      <dgm:t>
        <a:bodyPr/>
        <a:lstStyle/>
        <a:p>
          <a:endParaRPr lang="en-US"/>
        </a:p>
      </dgm:t>
    </dgm:pt>
    <dgm:pt modelId="{97C5A771-2ED8-3B4A-97F1-E0316E0588C5}" type="sibTrans" cxnId="{F6A4BAFD-9A59-4A4A-B148-BA82F260C09F}">
      <dgm:prSet/>
      <dgm:spPr/>
      <dgm:t>
        <a:bodyPr/>
        <a:lstStyle/>
        <a:p>
          <a:endParaRPr lang="en-US"/>
        </a:p>
      </dgm:t>
    </dgm:pt>
    <dgm:pt modelId="{AFB774D7-2FC9-8C46-8DDF-D6E1D2CBAC0F}">
      <dgm:prSet phldrT="[Text]" custT="1"/>
      <dgm:spPr/>
      <dgm:t>
        <a:bodyPr/>
        <a:lstStyle/>
        <a:p>
          <a:r>
            <a:rPr lang="en-US" sz="1600" b="1" dirty="0">
              <a:ea typeface="ＭＳ Ｐゴシック" pitchFamily="-112" charset="-128"/>
              <a:cs typeface="Calibri"/>
            </a:rPr>
            <a:t>Elementary Schools</a:t>
          </a:r>
          <a:endParaRPr lang="en-US" sz="1600" dirty="0"/>
        </a:p>
      </dgm:t>
    </dgm:pt>
    <dgm:pt modelId="{10D47840-AFDC-434B-9233-F2089B55265D}" type="parTrans" cxnId="{CF768A53-02C2-5F42-ADC7-C6F13DB0330F}">
      <dgm:prSet/>
      <dgm:spPr/>
      <dgm:t>
        <a:bodyPr/>
        <a:lstStyle/>
        <a:p>
          <a:endParaRPr lang="en-US"/>
        </a:p>
      </dgm:t>
    </dgm:pt>
    <dgm:pt modelId="{47E365A0-724B-334C-9723-4BA76B5490EC}" type="sibTrans" cxnId="{CF768A53-02C2-5F42-ADC7-C6F13DB0330F}">
      <dgm:prSet/>
      <dgm:spPr/>
      <dgm:t>
        <a:bodyPr/>
        <a:lstStyle/>
        <a:p>
          <a:endParaRPr lang="en-US"/>
        </a:p>
      </dgm:t>
    </dgm:pt>
    <dgm:pt modelId="{80F2AA7D-5EB0-274B-889B-111EFCB3786B}">
      <dgm:prSet phldrT="[Text]" custT="1"/>
      <dgm:spPr/>
      <dgm:t>
        <a:bodyPr/>
        <a:lstStyle/>
        <a:p>
          <a:r>
            <a:rPr lang="en-US" sz="1600" b="1" dirty="0">
              <a:ea typeface="ＭＳ Ｐゴシック" pitchFamily="-112" charset="-128"/>
              <a:cs typeface="Calibri"/>
            </a:rPr>
            <a:t>Middle Schools</a:t>
          </a:r>
          <a:endParaRPr lang="en-US" sz="1600" dirty="0"/>
        </a:p>
      </dgm:t>
    </dgm:pt>
    <dgm:pt modelId="{F264C81B-3E4E-3F4B-BC9B-1C4B17B4BD01}" type="parTrans" cxnId="{94279E5D-A21E-7944-A60E-66EE63A49EFE}">
      <dgm:prSet/>
      <dgm:spPr/>
      <dgm:t>
        <a:bodyPr/>
        <a:lstStyle/>
        <a:p>
          <a:endParaRPr lang="en-US"/>
        </a:p>
      </dgm:t>
    </dgm:pt>
    <dgm:pt modelId="{1357CEB7-C5AB-974B-A6C6-C55D7ADBE0A6}" type="sibTrans" cxnId="{94279E5D-A21E-7944-A60E-66EE63A49EFE}">
      <dgm:prSet/>
      <dgm:spPr/>
      <dgm:t>
        <a:bodyPr/>
        <a:lstStyle/>
        <a:p>
          <a:endParaRPr lang="en-US"/>
        </a:p>
      </dgm:t>
    </dgm:pt>
    <dgm:pt modelId="{03D4FD62-A028-7E41-B197-2EA908CBA42F}">
      <dgm:prSet phldrT="[Text]" custT="1"/>
      <dgm:spPr/>
      <dgm:t>
        <a:bodyPr/>
        <a:lstStyle/>
        <a:p>
          <a:r>
            <a:rPr lang="en-US" sz="1600" b="1" dirty="0">
              <a:cs typeface="Calibri"/>
            </a:rPr>
            <a:t>Meta-Analysis</a:t>
          </a:r>
          <a:endParaRPr lang="en-US" sz="1600" b="1" dirty="0"/>
        </a:p>
      </dgm:t>
    </dgm:pt>
    <dgm:pt modelId="{395FCBCC-44FA-B94D-9918-BF7A06C41C46}" type="parTrans" cxnId="{2C07E37D-65C0-EE4A-9485-0ED397EDA130}">
      <dgm:prSet/>
      <dgm:spPr/>
      <dgm:t>
        <a:bodyPr/>
        <a:lstStyle/>
        <a:p>
          <a:endParaRPr lang="en-US"/>
        </a:p>
      </dgm:t>
    </dgm:pt>
    <dgm:pt modelId="{DE29B664-52D0-6840-A784-9041C66C7DD9}" type="sibTrans" cxnId="{2C07E37D-65C0-EE4A-9485-0ED397EDA130}">
      <dgm:prSet/>
      <dgm:spPr/>
      <dgm:t>
        <a:bodyPr/>
        <a:lstStyle/>
        <a:p>
          <a:endParaRPr lang="en-US"/>
        </a:p>
      </dgm:t>
    </dgm:pt>
    <dgm:pt modelId="{D522438E-255D-D349-8099-8B489C5D57F1}">
      <dgm:prSet custT="1"/>
      <dgm:spPr/>
      <dgm:t>
        <a:bodyPr/>
        <a:lstStyle/>
        <a:p>
          <a:r>
            <a:rPr lang="en-US" sz="1100" dirty="0">
              <a:cs typeface="Calibri"/>
            </a:rPr>
            <a:t>Todd et al. ,2008</a:t>
          </a:r>
        </a:p>
      </dgm:t>
    </dgm:pt>
    <dgm:pt modelId="{876ECC96-6C2D-D248-BBB2-029B9206E8CA}" type="parTrans" cxnId="{9274BDBD-9DA0-544D-9AB4-418C725CA0BC}">
      <dgm:prSet/>
      <dgm:spPr/>
      <dgm:t>
        <a:bodyPr/>
        <a:lstStyle/>
        <a:p>
          <a:endParaRPr lang="en-US"/>
        </a:p>
      </dgm:t>
    </dgm:pt>
    <dgm:pt modelId="{DBE3F2B1-6D76-4A4D-8C64-875D4347BA3A}" type="sibTrans" cxnId="{9274BDBD-9DA0-544D-9AB4-418C725CA0BC}">
      <dgm:prSet/>
      <dgm:spPr/>
      <dgm:t>
        <a:bodyPr/>
        <a:lstStyle/>
        <a:p>
          <a:endParaRPr lang="en-US"/>
        </a:p>
      </dgm:t>
    </dgm:pt>
    <dgm:pt modelId="{C2881165-6CC0-CB44-93A6-84F682A3C93A}">
      <dgm:prSet custT="1"/>
      <dgm:spPr/>
      <dgm:t>
        <a:bodyPr/>
        <a:lstStyle/>
        <a:p>
          <a:r>
            <a:rPr lang="en-US" sz="1100" dirty="0">
              <a:cs typeface="Calibri"/>
            </a:rPr>
            <a:t>Fairbanks et al., 2007</a:t>
          </a:r>
        </a:p>
      </dgm:t>
    </dgm:pt>
    <dgm:pt modelId="{23091B76-BBAD-424E-8D74-3DC8FD223F7E}" type="parTrans" cxnId="{827D2B7D-B2BE-0048-8DED-9C1700DDD153}">
      <dgm:prSet/>
      <dgm:spPr/>
      <dgm:t>
        <a:bodyPr/>
        <a:lstStyle/>
        <a:p>
          <a:endParaRPr lang="en-US"/>
        </a:p>
      </dgm:t>
    </dgm:pt>
    <dgm:pt modelId="{17816D37-E31C-964A-9EEE-C5BDF571C2B9}" type="sibTrans" cxnId="{827D2B7D-B2BE-0048-8DED-9C1700DDD153}">
      <dgm:prSet/>
      <dgm:spPr/>
      <dgm:t>
        <a:bodyPr/>
        <a:lstStyle/>
        <a:p>
          <a:endParaRPr lang="en-US"/>
        </a:p>
      </dgm:t>
    </dgm:pt>
    <dgm:pt modelId="{3963B59E-17CE-B14D-8263-A4898879F6B2}">
      <dgm:prSet custT="1"/>
      <dgm:spPr/>
      <dgm:t>
        <a:bodyPr/>
        <a:lstStyle/>
        <a:p>
          <a:r>
            <a:rPr lang="en-US" sz="1100" dirty="0">
              <a:cs typeface="Calibri"/>
            </a:rPr>
            <a:t>Kauffman-Campbell, dissertation</a:t>
          </a:r>
        </a:p>
      </dgm:t>
    </dgm:pt>
    <dgm:pt modelId="{2A34DDD4-9FC3-0049-A731-C1E089CF446F}" type="parTrans" cxnId="{0A65AF77-E596-044F-8183-E2FF4CAEEE76}">
      <dgm:prSet/>
      <dgm:spPr/>
      <dgm:t>
        <a:bodyPr/>
        <a:lstStyle/>
        <a:p>
          <a:endParaRPr lang="en-US"/>
        </a:p>
      </dgm:t>
    </dgm:pt>
    <dgm:pt modelId="{82F0E87B-135A-0F44-A459-DF54211E93CE}" type="sibTrans" cxnId="{0A65AF77-E596-044F-8183-E2FF4CAEEE76}">
      <dgm:prSet/>
      <dgm:spPr/>
      <dgm:t>
        <a:bodyPr/>
        <a:lstStyle/>
        <a:p>
          <a:endParaRPr lang="en-US"/>
        </a:p>
      </dgm:t>
    </dgm:pt>
    <dgm:pt modelId="{33782609-369F-E14F-A47D-9DE2320F1071}">
      <dgm:prSet custT="1"/>
      <dgm:spPr/>
      <dgm:t>
        <a:bodyPr/>
        <a:lstStyle/>
        <a:p>
          <a:r>
            <a:rPr lang="en-US" sz="1100" dirty="0">
              <a:cs typeface="Calibri"/>
            </a:rPr>
            <a:t>Cheney et al., 2006; 2007</a:t>
          </a:r>
        </a:p>
      </dgm:t>
    </dgm:pt>
    <dgm:pt modelId="{947558DE-4556-1B47-B551-99CE126DFBE6}" type="parTrans" cxnId="{2E3AE09E-733C-CB45-840A-130FF9AB2B7A}">
      <dgm:prSet/>
      <dgm:spPr/>
      <dgm:t>
        <a:bodyPr/>
        <a:lstStyle/>
        <a:p>
          <a:endParaRPr lang="en-US"/>
        </a:p>
      </dgm:t>
    </dgm:pt>
    <dgm:pt modelId="{53C2570D-2D59-AA42-8197-C77BC66F2F27}" type="sibTrans" cxnId="{2E3AE09E-733C-CB45-840A-130FF9AB2B7A}">
      <dgm:prSet/>
      <dgm:spPr/>
      <dgm:t>
        <a:bodyPr/>
        <a:lstStyle/>
        <a:p>
          <a:endParaRPr lang="en-US"/>
        </a:p>
      </dgm:t>
    </dgm:pt>
    <dgm:pt modelId="{8EF8B8C8-85EA-AF4D-8399-3DF66BC15E20}">
      <dgm:prSet custT="1"/>
      <dgm:spPr/>
      <dgm:t>
        <a:bodyPr/>
        <a:lstStyle/>
        <a:p>
          <a:r>
            <a:rPr lang="en-US" sz="1100" dirty="0">
              <a:cs typeface="Calibri"/>
            </a:rPr>
            <a:t>Hawken et al., 2007</a:t>
          </a:r>
        </a:p>
      </dgm:t>
    </dgm:pt>
    <dgm:pt modelId="{06FFA43E-637B-6547-9633-6507C306B5E0}" type="parTrans" cxnId="{C8BDD016-0401-F947-9376-D7EB9F6F3F1B}">
      <dgm:prSet/>
      <dgm:spPr/>
      <dgm:t>
        <a:bodyPr/>
        <a:lstStyle/>
        <a:p>
          <a:endParaRPr lang="en-US"/>
        </a:p>
      </dgm:t>
    </dgm:pt>
    <dgm:pt modelId="{CF479B57-77BA-5743-A342-C9131208E498}" type="sibTrans" cxnId="{C8BDD016-0401-F947-9376-D7EB9F6F3F1B}">
      <dgm:prSet/>
      <dgm:spPr/>
      <dgm:t>
        <a:bodyPr/>
        <a:lstStyle/>
        <a:p>
          <a:endParaRPr lang="en-US"/>
        </a:p>
      </dgm:t>
    </dgm:pt>
    <dgm:pt modelId="{9ED8E424-DC22-6747-8B4E-BC83731ED587}">
      <dgm:prSet custT="1"/>
      <dgm:spPr/>
      <dgm:t>
        <a:bodyPr/>
        <a:lstStyle/>
        <a:p>
          <a:r>
            <a:rPr lang="en-US" sz="1100" dirty="0">
              <a:cs typeface="Calibri"/>
            </a:rPr>
            <a:t>Filter et al., 2007</a:t>
          </a:r>
        </a:p>
      </dgm:t>
    </dgm:pt>
    <dgm:pt modelId="{DE13C87E-B0B6-5F46-A6EB-DA9245AB73AB}" type="parTrans" cxnId="{0F787754-204C-1D4B-9627-856D05900D8C}">
      <dgm:prSet/>
      <dgm:spPr/>
      <dgm:t>
        <a:bodyPr/>
        <a:lstStyle/>
        <a:p>
          <a:endParaRPr lang="en-US"/>
        </a:p>
      </dgm:t>
    </dgm:pt>
    <dgm:pt modelId="{2B98EFE2-1970-934F-9D4C-A9FF6FE21C1A}" type="sibTrans" cxnId="{0F787754-204C-1D4B-9627-856D05900D8C}">
      <dgm:prSet/>
      <dgm:spPr/>
      <dgm:t>
        <a:bodyPr/>
        <a:lstStyle/>
        <a:p>
          <a:endParaRPr lang="en-US"/>
        </a:p>
      </dgm:t>
    </dgm:pt>
    <dgm:pt modelId="{C27C252E-06CC-B04A-AF58-1B252B85EF90}">
      <dgm:prSet custT="1"/>
      <dgm:spPr/>
      <dgm:t>
        <a:bodyPr/>
        <a:lstStyle/>
        <a:p>
          <a:r>
            <a:rPr lang="en-US" sz="1100" dirty="0">
              <a:cs typeface="Calibri"/>
            </a:rPr>
            <a:t>Miller et al., 2015</a:t>
          </a:r>
        </a:p>
      </dgm:t>
    </dgm:pt>
    <dgm:pt modelId="{A8048CF9-10A7-6945-B95D-BFFB243ACDBE}" type="parTrans" cxnId="{6F9EE642-EFB1-4D48-9D9A-EB92C07588E1}">
      <dgm:prSet/>
      <dgm:spPr/>
      <dgm:t>
        <a:bodyPr/>
        <a:lstStyle/>
        <a:p>
          <a:endParaRPr lang="en-US"/>
        </a:p>
      </dgm:t>
    </dgm:pt>
    <dgm:pt modelId="{57044640-AE73-6E4E-B44D-15DDF69F0ED6}" type="sibTrans" cxnId="{6F9EE642-EFB1-4D48-9D9A-EB92C07588E1}">
      <dgm:prSet/>
      <dgm:spPr/>
      <dgm:t>
        <a:bodyPr/>
        <a:lstStyle/>
        <a:p>
          <a:endParaRPr lang="en-US"/>
        </a:p>
      </dgm:t>
    </dgm:pt>
    <dgm:pt modelId="{60E62E30-42D7-6C46-8115-780EF95B2554}">
      <dgm:prSet custT="1"/>
      <dgm:spPr/>
      <dgm:t>
        <a:bodyPr/>
        <a:lstStyle/>
        <a:p>
          <a:r>
            <a:rPr lang="en-US" sz="1100" dirty="0" err="1">
              <a:cs typeface="Calibri"/>
            </a:rPr>
            <a:t>Mong</a:t>
          </a:r>
          <a:r>
            <a:rPr lang="en-US" sz="1100" dirty="0">
              <a:cs typeface="Calibri"/>
            </a:rPr>
            <a:t>, Johnson, &amp; </a:t>
          </a:r>
          <a:r>
            <a:rPr lang="en-US" sz="1100" dirty="0" err="1">
              <a:cs typeface="Calibri"/>
            </a:rPr>
            <a:t>Mong</a:t>
          </a:r>
          <a:r>
            <a:rPr lang="en-US" sz="1100" dirty="0">
              <a:cs typeface="Calibri"/>
            </a:rPr>
            <a:t>, 2011</a:t>
          </a:r>
        </a:p>
      </dgm:t>
    </dgm:pt>
    <dgm:pt modelId="{2E3087CC-F934-9B49-B5B3-7D7107C7F847}" type="parTrans" cxnId="{57CC696D-3B7D-B944-A4AF-B44BBDD7DEE7}">
      <dgm:prSet/>
      <dgm:spPr/>
      <dgm:t>
        <a:bodyPr/>
        <a:lstStyle/>
        <a:p>
          <a:endParaRPr lang="en-US"/>
        </a:p>
      </dgm:t>
    </dgm:pt>
    <dgm:pt modelId="{2A445BC4-7B99-6F42-8A8E-A0596DDF9C3D}" type="sibTrans" cxnId="{57CC696D-3B7D-B944-A4AF-B44BBDD7DEE7}">
      <dgm:prSet/>
      <dgm:spPr/>
      <dgm:t>
        <a:bodyPr/>
        <a:lstStyle/>
        <a:p>
          <a:endParaRPr lang="en-US"/>
        </a:p>
      </dgm:t>
    </dgm:pt>
    <dgm:pt modelId="{24CEE8BB-80B1-684B-9D51-960D72EBEDBF}">
      <dgm:prSet custT="1"/>
      <dgm:spPr/>
      <dgm:t>
        <a:bodyPr/>
        <a:lstStyle/>
        <a:p>
          <a:r>
            <a:rPr lang="en-US" sz="1100" dirty="0">
              <a:cs typeface="Calibri"/>
            </a:rPr>
            <a:t>Hawken et al., 2003</a:t>
          </a:r>
        </a:p>
      </dgm:t>
    </dgm:pt>
    <dgm:pt modelId="{A9EFBA2B-5AB6-D04D-99C9-EADAEF018B52}" type="parTrans" cxnId="{14976939-6D87-194A-B637-A56213ED9652}">
      <dgm:prSet/>
      <dgm:spPr/>
      <dgm:t>
        <a:bodyPr/>
        <a:lstStyle/>
        <a:p>
          <a:endParaRPr lang="en-US"/>
        </a:p>
      </dgm:t>
    </dgm:pt>
    <dgm:pt modelId="{9D572764-C436-AA46-861A-798AC278CEFF}" type="sibTrans" cxnId="{14976939-6D87-194A-B637-A56213ED9652}">
      <dgm:prSet/>
      <dgm:spPr/>
      <dgm:t>
        <a:bodyPr/>
        <a:lstStyle/>
        <a:p>
          <a:endParaRPr lang="en-US"/>
        </a:p>
      </dgm:t>
    </dgm:pt>
    <dgm:pt modelId="{87CE77D2-4052-FF40-808F-8E3FA065DB78}">
      <dgm:prSet custT="1"/>
      <dgm:spPr/>
      <dgm:t>
        <a:bodyPr/>
        <a:lstStyle/>
        <a:p>
          <a:r>
            <a:rPr lang="en-US" sz="1100" dirty="0">
              <a:cs typeface="Calibri"/>
            </a:rPr>
            <a:t>March et al., 2002</a:t>
          </a:r>
        </a:p>
      </dgm:t>
    </dgm:pt>
    <dgm:pt modelId="{D71E2D59-11EB-8B40-A451-CCBCCCBB0D72}" type="parTrans" cxnId="{B042639A-668D-C64E-A490-F05E5D12253B}">
      <dgm:prSet/>
      <dgm:spPr/>
      <dgm:t>
        <a:bodyPr/>
        <a:lstStyle/>
        <a:p>
          <a:endParaRPr lang="en-US"/>
        </a:p>
      </dgm:t>
    </dgm:pt>
    <dgm:pt modelId="{050F4592-AED0-7D44-A375-A4DBC2CC3C39}" type="sibTrans" cxnId="{B042639A-668D-C64E-A490-F05E5D12253B}">
      <dgm:prSet/>
      <dgm:spPr/>
      <dgm:t>
        <a:bodyPr/>
        <a:lstStyle/>
        <a:p>
          <a:endParaRPr lang="en-US"/>
        </a:p>
      </dgm:t>
    </dgm:pt>
    <dgm:pt modelId="{BD4966D5-7547-EB4A-A208-BADCDC08FBFE}">
      <dgm:prSet custT="1"/>
      <dgm:spPr/>
      <dgm:t>
        <a:bodyPr/>
        <a:lstStyle/>
        <a:p>
          <a:r>
            <a:rPr lang="en-US" sz="1100" dirty="0">
              <a:cs typeface="Calibri"/>
            </a:rPr>
            <a:t>Simonsen, Myers, &amp; Briere, 2011 </a:t>
          </a:r>
        </a:p>
      </dgm:t>
    </dgm:pt>
    <dgm:pt modelId="{923B5196-19A0-554B-8D99-E723A78099EA}" type="parTrans" cxnId="{54DB6F8B-84AC-6447-B296-52A2050A2E16}">
      <dgm:prSet/>
      <dgm:spPr/>
      <dgm:t>
        <a:bodyPr/>
        <a:lstStyle/>
        <a:p>
          <a:endParaRPr lang="en-US"/>
        </a:p>
      </dgm:t>
    </dgm:pt>
    <dgm:pt modelId="{004ABBFA-E63E-774C-8D13-FD301E4B33CF}" type="sibTrans" cxnId="{54DB6F8B-84AC-6447-B296-52A2050A2E16}">
      <dgm:prSet/>
      <dgm:spPr/>
      <dgm:t>
        <a:bodyPr/>
        <a:lstStyle/>
        <a:p>
          <a:endParaRPr lang="en-US"/>
        </a:p>
      </dgm:t>
    </dgm:pt>
    <dgm:pt modelId="{D7B3EA51-3F46-B54A-A6C3-66554C379D40}">
      <dgm:prSet custT="1"/>
      <dgm:spPr/>
      <dgm:t>
        <a:bodyPr/>
        <a:lstStyle/>
        <a:p>
          <a:r>
            <a:rPr lang="en-US" sz="1100" dirty="0" err="1">
              <a:cs typeface="Calibri"/>
            </a:rPr>
            <a:t>Swoszowski</a:t>
          </a:r>
          <a:r>
            <a:rPr lang="en-US" sz="1100" dirty="0">
              <a:cs typeface="Calibri"/>
            </a:rPr>
            <a:t> et al., 2012</a:t>
          </a:r>
        </a:p>
      </dgm:t>
    </dgm:pt>
    <dgm:pt modelId="{D2F6AAF2-3124-BB4C-9FD3-F83216E67B4C}" type="parTrans" cxnId="{04B31D25-388F-D849-A3E3-46C039D2372A}">
      <dgm:prSet/>
      <dgm:spPr/>
      <dgm:t>
        <a:bodyPr/>
        <a:lstStyle/>
        <a:p>
          <a:endParaRPr lang="en-US"/>
        </a:p>
      </dgm:t>
    </dgm:pt>
    <dgm:pt modelId="{74F5F3E0-6A3A-3744-9A6A-B7CBC721070C}" type="sibTrans" cxnId="{04B31D25-388F-D849-A3E3-46C039D2372A}">
      <dgm:prSet/>
      <dgm:spPr/>
      <dgm:t>
        <a:bodyPr/>
        <a:lstStyle/>
        <a:p>
          <a:endParaRPr lang="en-US"/>
        </a:p>
      </dgm:t>
    </dgm:pt>
    <dgm:pt modelId="{097DCD25-0DFD-7D4D-8D3F-F746E06224D6}">
      <dgm:prSet phldrT="[Text]" custT="1"/>
      <dgm:spPr/>
      <dgm:t>
        <a:bodyPr/>
        <a:lstStyle/>
        <a:p>
          <a:r>
            <a:rPr lang="en-US" sz="1600" b="1" dirty="0">
              <a:ea typeface="ＭＳ Ｐゴシック" pitchFamily="-112" charset="-128"/>
              <a:cs typeface="Calibri"/>
            </a:rPr>
            <a:t>High Schools</a:t>
          </a:r>
          <a:endParaRPr lang="en-US" sz="1600" dirty="0"/>
        </a:p>
      </dgm:t>
    </dgm:pt>
    <dgm:pt modelId="{5AC9E44B-2E76-854F-8695-A65F0C86FF6E}" type="parTrans" cxnId="{A6C3F0CB-F83C-974F-B119-17E5C8B7B887}">
      <dgm:prSet/>
      <dgm:spPr/>
      <dgm:t>
        <a:bodyPr/>
        <a:lstStyle/>
        <a:p>
          <a:endParaRPr lang="en-US"/>
        </a:p>
      </dgm:t>
    </dgm:pt>
    <dgm:pt modelId="{E9391933-9969-8C48-AB80-2C29136C48FD}" type="sibTrans" cxnId="{A6C3F0CB-F83C-974F-B119-17E5C8B7B887}">
      <dgm:prSet/>
      <dgm:spPr/>
      <dgm:t>
        <a:bodyPr/>
        <a:lstStyle/>
        <a:p>
          <a:endParaRPr lang="en-US"/>
        </a:p>
      </dgm:t>
    </dgm:pt>
    <dgm:pt modelId="{D532C903-9006-2443-A833-459476BDF6CE}">
      <dgm:prSet custT="1"/>
      <dgm:spPr/>
      <dgm:t>
        <a:bodyPr/>
        <a:lstStyle/>
        <a:p>
          <a:pPr rtl="0"/>
          <a:r>
            <a:rPr lang="en-US" sz="1100" dirty="0">
              <a:cs typeface="Calibri"/>
            </a:rPr>
            <a:t>Swain-</a:t>
          </a:r>
          <a:r>
            <a:rPr lang="en-US" sz="1100" dirty="0" err="1">
              <a:cs typeface="Calibri"/>
            </a:rPr>
            <a:t>Bradway</a:t>
          </a:r>
          <a:r>
            <a:rPr lang="en-US" sz="1100" dirty="0">
              <a:cs typeface="Calibri"/>
            </a:rPr>
            <a:t>, 2009</a:t>
          </a:r>
        </a:p>
      </dgm:t>
    </dgm:pt>
    <dgm:pt modelId="{7706FC83-E337-1045-B703-28260EF74F03}" type="parTrans" cxnId="{61A63252-661A-C346-85E4-35E4855506D9}">
      <dgm:prSet/>
      <dgm:spPr/>
      <dgm:t>
        <a:bodyPr/>
        <a:lstStyle/>
        <a:p>
          <a:endParaRPr lang="en-US"/>
        </a:p>
      </dgm:t>
    </dgm:pt>
    <dgm:pt modelId="{A509343D-4A62-C14F-BAA0-EB5F4B520986}" type="sibTrans" cxnId="{61A63252-661A-C346-85E4-35E4855506D9}">
      <dgm:prSet/>
      <dgm:spPr/>
      <dgm:t>
        <a:bodyPr/>
        <a:lstStyle/>
        <a:p>
          <a:endParaRPr lang="en-US"/>
        </a:p>
      </dgm:t>
    </dgm:pt>
    <dgm:pt modelId="{3EB8544C-FAAB-BC46-B7A5-7EB467A4C8F3}">
      <dgm:prSet custT="1"/>
      <dgm:spPr/>
      <dgm:t>
        <a:bodyPr/>
        <a:lstStyle/>
        <a:p>
          <a:pPr rtl="0"/>
          <a:r>
            <a:rPr lang="en-US" sz="1100" dirty="0" err="1">
              <a:cs typeface="Calibri"/>
            </a:rPr>
            <a:t>Drevon</a:t>
          </a:r>
          <a:r>
            <a:rPr lang="en-US" sz="1100" dirty="0">
              <a:cs typeface="Calibri"/>
            </a:rPr>
            <a:t> et al., 2019</a:t>
          </a:r>
        </a:p>
      </dgm:t>
    </dgm:pt>
    <dgm:pt modelId="{EA6D8056-3F49-4245-BF16-86491E6B0139}" type="parTrans" cxnId="{96419AE0-34D6-EB44-AB50-6A983AC5FDF5}">
      <dgm:prSet/>
      <dgm:spPr/>
      <dgm:t>
        <a:bodyPr/>
        <a:lstStyle/>
        <a:p>
          <a:endParaRPr lang="en-US"/>
        </a:p>
      </dgm:t>
    </dgm:pt>
    <dgm:pt modelId="{BEC5C350-70F3-9B44-9A5C-D12AFCF94759}" type="sibTrans" cxnId="{96419AE0-34D6-EB44-AB50-6A983AC5FDF5}">
      <dgm:prSet/>
      <dgm:spPr/>
      <dgm:t>
        <a:bodyPr/>
        <a:lstStyle/>
        <a:p>
          <a:endParaRPr lang="en-US"/>
        </a:p>
      </dgm:t>
    </dgm:pt>
    <dgm:pt modelId="{DE2A9232-80D5-5F45-838A-0DAB9912974A}" type="pres">
      <dgm:prSet presAssocID="{52CB4ED0-5A5F-C643-B456-4CEBECEEF649}" presName="Name0" presStyleCnt="0">
        <dgm:presLayoutVars>
          <dgm:dir/>
          <dgm:resizeHandles val="exact"/>
        </dgm:presLayoutVars>
      </dgm:prSet>
      <dgm:spPr/>
    </dgm:pt>
    <dgm:pt modelId="{E9D579BF-982B-0E42-9FCB-0285C7745829}" type="pres">
      <dgm:prSet presAssocID="{2B4A282A-84D3-A543-AA7F-1B4EFDBE9F88}" presName="node" presStyleLbl="node1" presStyleIdx="0" presStyleCnt="5">
        <dgm:presLayoutVars>
          <dgm:bulletEnabled val="1"/>
        </dgm:presLayoutVars>
      </dgm:prSet>
      <dgm:spPr/>
    </dgm:pt>
    <dgm:pt modelId="{72429CB2-0126-A140-8B81-AFD92D668F3B}" type="pres">
      <dgm:prSet presAssocID="{A165FDB3-0098-B247-879A-0D3678EE1868}" presName="sibTrans" presStyleCnt="0"/>
      <dgm:spPr/>
    </dgm:pt>
    <dgm:pt modelId="{28A1F766-59FA-B44A-A588-815D2B26C3B2}" type="pres">
      <dgm:prSet presAssocID="{AFB774D7-2FC9-8C46-8DDF-D6E1D2CBAC0F}" presName="node" presStyleLbl="node1" presStyleIdx="1" presStyleCnt="5">
        <dgm:presLayoutVars>
          <dgm:bulletEnabled val="1"/>
        </dgm:presLayoutVars>
      </dgm:prSet>
      <dgm:spPr/>
    </dgm:pt>
    <dgm:pt modelId="{670A121E-616E-E446-A5EF-4C05078DA1E4}" type="pres">
      <dgm:prSet presAssocID="{47E365A0-724B-334C-9723-4BA76B5490EC}" presName="sibTrans" presStyleCnt="0"/>
      <dgm:spPr/>
    </dgm:pt>
    <dgm:pt modelId="{3FE271B0-5136-B941-9482-D7A4310D5376}" type="pres">
      <dgm:prSet presAssocID="{80F2AA7D-5EB0-274B-889B-111EFCB3786B}" presName="node" presStyleLbl="node1" presStyleIdx="2" presStyleCnt="5">
        <dgm:presLayoutVars>
          <dgm:bulletEnabled val="1"/>
        </dgm:presLayoutVars>
      </dgm:prSet>
      <dgm:spPr/>
    </dgm:pt>
    <dgm:pt modelId="{58113804-FB2F-8F40-8892-3B6817948217}" type="pres">
      <dgm:prSet presAssocID="{1357CEB7-C5AB-974B-A6C6-C55D7ADBE0A6}" presName="sibTrans" presStyleCnt="0"/>
      <dgm:spPr/>
    </dgm:pt>
    <dgm:pt modelId="{B2328F92-2AE1-7F4D-AC47-62DEE3C844E2}" type="pres">
      <dgm:prSet presAssocID="{097DCD25-0DFD-7D4D-8D3F-F746E06224D6}" presName="node" presStyleLbl="node1" presStyleIdx="3" presStyleCnt="5">
        <dgm:presLayoutVars>
          <dgm:bulletEnabled val="1"/>
        </dgm:presLayoutVars>
      </dgm:prSet>
      <dgm:spPr/>
    </dgm:pt>
    <dgm:pt modelId="{62565008-2930-5C42-89D8-9668F7CFB347}" type="pres">
      <dgm:prSet presAssocID="{E9391933-9969-8C48-AB80-2C29136C48FD}" presName="sibTrans" presStyleCnt="0"/>
      <dgm:spPr/>
    </dgm:pt>
    <dgm:pt modelId="{6DFC67B0-B52B-7D45-87E8-081D6907FCAC}" type="pres">
      <dgm:prSet presAssocID="{03D4FD62-A028-7E41-B197-2EA908CBA42F}" presName="node" presStyleLbl="node1" presStyleIdx="4" presStyleCnt="5">
        <dgm:presLayoutVars>
          <dgm:bulletEnabled val="1"/>
        </dgm:presLayoutVars>
      </dgm:prSet>
      <dgm:spPr/>
    </dgm:pt>
  </dgm:ptLst>
  <dgm:cxnLst>
    <dgm:cxn modelId="{C8BDD016-0401-F947-9376-D7EB9F6F3F1B}" srcId="{AFB774D7-2FC9-8C46-8DDF-D6E1D2CBAC0F}" destId="{8EF8B8C8-85EA-AF4D-8399-3DF66BC15E20}" srcOrd="4" destOrd="0" parTransId="{06FFA43E-637B-6547-9633-6507C306B5E0}" sibTransId="{CF479B57-77BA-5743-A342-C9131208E498}"/>
    <dgm:cxn modelId="{9EE5AF22-5A03-F84E-963D-C5B1209061A2}" type="presOf" srcId="{3963B59E-17CE-B14D-8263-A4898879F6B2}" destId="{28A1F766-59FA-B44A-A588-815D2B26C3B2}" srcOrd="0" destOrd="3" presId="urn:microsoft.com/office/officeart/2005/8/layout/hList6"/>
    <dgm:cxn modelId="{04B31D25-388F-D849-A3E3-46C039D2372A}" srcId="{80F2AA7D-5EB0-274B-889B-111EFCB3786B}" destId="{D7B3EA51-3F46-B54A-A6C3-66554C379D40}" srcOrd="3" destOrd="0" parTransId="{D2F6AAF2-3124-BB4C-9FD3-F83216E67B4C}" sibTransId="{74F5F3E0-6A3A-3744-9A6A-B7CBC721070C}"/>
    <dgm:cxn modelId="{14976939-6D87-194A-B637-A56213ED9652}" srcId="{80F2AA7D-5EB0-274B-889B-111EFCB3786B}" destId="{24CEE8BB-80B1-684B-9D51-960D72EBEDBF}" srcOrd="0" destOrd="0" parTransId="{A9EFBA2B-5AB6-D04D-99C9-EADAEF018B52}" sibTransId="{9D572764-C436-AA46-861A-798AC278CEFF}"/>
    <dgm:cxn modelId="{94279E5D-A21E-7944-A60E-66EE63A49EFE}" srcId="{52CB4ED0-5A5F-C643-B456-4CEBECEEF649}" destId="{80F2AA7D-5EB0-274B-889B-111EFCB3786B}" srcOrd="2" destOrd="0" parTransId="{F264C81B-3E4E-3F4B-BC9B-1C4B17B4BD01}" sibTransId="{1357CEB7-C5AB-974B-A6C6-C55D7ADBE0A6}"/>
    <dgm:cxn modelId="{6F9EE642-EFB1-4D48-9D9A-EB92C07588E1}" srcId="{AFB774D7-2FC9-8C46-8DDF-D6E1D2CBAC0F}" destId="{C27C252E-06CC-B04A-AF58-1B252B85EF90}" srcOrd="6" destOrd="0" parTransId="{A8048CF9-10A7-6945-B95D-BFFB243ACDBE}" sibTransId="{57044640-AE73-6E4E-B44D-15DDF69F0ED6}"/>
    <dgm:cxn modelId="{50D4D243-606E-414F-80ED-8D6866C651A5}" type="presOf" srcId="{2B4A282A-84D3-A543-AA7F-1B4EFDBE9F88}" destId="{E9D579BF-982B-0E42-9FCB-0285C7745829}" srcOrd="0" destOrd="0" presId="urn:microsoft.com/office/officeart/2005/8/layout/hList6"/>
    <dgm:cxn modelId="{814D9D45-1E6A-8548-B685-DBAF330A13C0}" srcId="{52CB4ED0-5A5F-C643-B456-4CEBECEEF649}" destId="{2B4A282A-84D3-A543-AA7F-1B4EFDBE9F88}" srcOrd="0" destOrd="0" parTransId="{B070CA2B-D863-BD47-9A3D-6D2AF711472E}" sibTransId="{A165FDB3-0098-B247-879A-0D3678EE1868}"/>
    <dgm:cxn modelId="{61F6FC45-E535-604F-95A3-4491FC558410}" type="presOf" srcId="{BD4966D5-7547-EB4A-A208-BADCDC08FBFE}" destId="{3FE271B0-5136-B941-9482-D7A4310D5376}" srcOrd="0" destOrd="3" presId="urn:microsoft.com/office/officeart/2005/8/layout/hList6"/>
    <dgm:cxn modelId="{57CC696D-3B7D-B944-A4AF-B44BBDD7DEE7}" srcId="{AFB774D7-2FC9-8C46-8DDF-D6E1D2CBAC0F}" destId="{60E62E30-42D7-6C46-8115-780EF95B2554}" srcOrd="7" destOrd="0" parTransId="{2E3087CC-F934-9B49-B5B3-7D7107C7F847}" sibTransId="{2A445BC4-7B99-6F42-8A8E-A0596DDF9C3D}"/>
    <dgm:cxn modelId="{22E8956E-1C6B-BA47-9148-D133FD224DED}" type="presOf" srcId="{33782609-369F-E14F-A47D-9DE2320F1071}" destId="{28A1F766-59FA-B44A-A588-815D2B26C3B2}" srcOrd="0" destOrd="4" presId="urn:microsoft.com/office/officeart/2005/8/layout/hList6"/>
    <dgm:cxn modelId="{D18DA24E-FC24-464B-9E0F-BBC13AF8FD2C}" type="presOf" srcId="{03D4FD62-A028-7E41-B197-2EA908CBA42F}" destId="{6DFC67B0-B52B-7D45-87E8-081D6907FCAC}" srcOrd="0" destOrd="0" presId="urn:microsoft.com/office/officeart/2005/8/layout/hList6"/>
    <dgm:cxn modelId="{DD50FD6F-2B58-1C43-B027-FB9D33D5910A}" type="presOf" srcId="{80F2AA7D-5EB0-274B-889B-111EFCB3786B}" destId="{3FE271B0-5136-B941-9482-D7A4310D5376}" srcOrd="0" destOrd="0" presId="urn:microsoft.com/office/officeart/2005/8/layout/hList6"/>
    <dgm:cxn modelId="{61A63252-661A-C346-85E4-35E4855506D9}" srcId="{097DCD25-0DFD-7D4D-8D3F-F746E06224D6}" destId="{D532C903-9006-2443-A833-459476BDF6CE}" srcOrd="0" destOrd="0" parTransId="{7706FC83-E337-1045-B703-28260EF74F03}" sibTransId="{A509343D-4A62-C14F-BAA0-EB5F4B520986}"/>
    <dgm:cxn modelId="{CF768A53-02C2-5F42-ADC7-C6F13DB0330F}" srcId="{52CB4ED0-5A5F-C643-B456-4CEBECEEF649}" destId="{AFB774D7-2FC9-8C46-8DDF-D6E1D2CBAC0F}" srcOrd="1" destOrd="0" parTransId="{10D47840-AFDC-434B-9233-F2089B55265D}" sibTransId="{47E365A0-724B-334C-9723-4BA76B5490EC}"/>
    <dgm:cxn modelId="{0F787754-204C-1D4B-9627-856D05900D8C}" srcId="{AFB774D7-2FC9-8C46-8DDF-D6E1D2CBAC0F}" destId="{9ED8E424-DC22-6747-8B4E-BC83731ED587}" srcOrd="5" destOrd="0" parTransId="{DE13C87E-B0B6-5F46-A6EB-DA9245AB73AB}" sibTransId="{2B98EFE2-1970-934F-9D4C-A9FF6FE21C1A}"/>
    <dgm:cxn modelId="{0B64EB76-2E86-FC48-8419-25706BD8ED93}" type="presOf" srcId="{980A90A9-3A83-284E-8E0A-6CC09E65E1A6}" destId="{E9D579BF-982B-0E42-9FCB-0285C7745829}" srcOrd="0" destOrd="1" presId="urn:microsoft.com/office/officeart/2005/8/layout/hList6"/>
    <dgm:cxn modelId="{0A65AF77-E596-044F-8183-E2FF4CAEEE76}" srcId="{AFB774D7-2FC9-8C46-8DDF-D6E1D2CBAC0F}" destId="{3963B59E-17CE-B14D-8263-A4898879F6B2}" srcOrd="2" destOrd="0" parTransId="{2A34DDD4-9FC3-0049-A731-C1E089CF446F}" sibTransId="{82F0E87B-135A-0F44-A459-DF54211E93CE}"/>
    <dgm:cxn modelId="{144D967C-C0E3-F241-933B-E2CBB241CBCC}" type="presOf" srcId="{60E62E30-42D7-6C46-8115-780EF95B2554}" destId="{28A1F766-59FA-B44A-A588-815D2B26C3B2}" srcOrd="0" destOrd="8" presId="urn:microsoft.com/office/officeart/2005/8/layout/hList6"/>
    <dgm:cxn modelId="{827D2B7D-B2BE-0048-8DED-9C1700DDD153}" srcId="{AFB774D7-2FC9-8C46-8DDF-D6E1D2CBAC0F}" destId="{C2881165-6CC0-CB44-93A6-84F682A3C93A}" srcOrd="1" destOrd="0" parTransId="{23091B76-BBAD-424E-8D74-3DC8FD223F7E}" sibTransId="{17816D37-E31C-964A-9EEE-C5BDF571C2B9}"/>
    <dgm:cxn modelId="{2C07E37D-65C0-EE4A-9485-0ED397EDA130}" srcId="{52CB4ED0-5A5F-C643-B456-4CEBECEEF649}" destId="{03D4FD62-A028-7E41-B197-2EA908CBA42F}" srcOrd="4" destOrd="0" parTransId="{395FCBCC-44FA-B94D-9918-BF7A06C41C46}" sibTransId="{DE29B664-52D0-6840-A784-9041C66C7DD9}"/>
    <dgm:cxn modelId="{43BEE184-D751-1F46-A878-A66B7237DEF0}" type="presOf" srcId="{3EB8544C-FAAB-BC46-B7A5-7EB467A4C8F3}" destId="{6DFC67B0-B52B-7D45-87E8-081D6907FCAC}" srcOrd="0" destOrd="1" presId="urn:microsoft.com/office/officeart/2005/8/layout/hList6"/>
    <dgm:cxn modelId="{03F36085-ABC7-124A-AE07-BAB8A7223F28}" type="presOf" srcId="{097DCD25-0DFD-7D4D-8D3F-F746E06224D6}" destId="{B2328F92-2AE1-7F4D-AC47-62DEE3C844E2}" srcOrd="0" destOrd="0" presId="urn:microsoft.com/office/officeart/2005/8/layout/hList6"/>
    <dgm:cxn modelId="{54DB6F8B-84AC-6447-B296-52A2050A2E16}" srcId="{80F2AA7D-5EB0-274B-889B-111EFCB3786B}" destId="{BD4966D5-7547-EB4A-A208-BADCDC08FBFE}" srcOrd="2" destOrd="0" parTransId="{923B5196-19A0-554B-8D99-E723A78099EA}" sibTransId="{004ABBFA-E63E-774C-8D13-FD301E4B33CF}"/>
    <dgm:cxn modelId="{7982D88C-DA74-EA49-9390-362382267261}" type="presOf" srcId="{87CE77D2-4052-FF40-808F-8E3FA065DB78}" destId="{3FE271B0-5136-B941-9482-D7A4310D5376}" srcOrd="0" destOrd="2" presId="urn:microsoft.com/office/officeart/2005/8/layout/hList6"/>
    <dgm:cxn modelId="{B042639A-668D-C64E-A490-F05E5D12253B}" srcId="{80F2AA7D-5EB0-274B-889B-111EFCB3786B}" destId="{87CE77D2-4052-FF40-808F-8E3FA065DB78}" srcOrd="1" destOrd="0" parTransId="{D71E2D59-11EB-8B40-A451-CCBCCCBB0D72}" sibTransId="{050F4592-AED0-7D44-A375-A4DBC2CC3C39}"/>
    <dgm:cxn modelId="{2E3AE09E-733C-CB45-840A-130FF9AB2B7A}" srcId="{AFB774D7-2FC9-8C46-8DDF-D6E1D2CBAC0F}" destId="{33782609-369F-E14F-A47D-9DE2320F1071}" srcOrd="3" destOrd="0" parTransId="{947558DE-4556-1B47-B551-99CE126DFBE6}" sibTransId="{53C2570D-2D59-AA42-8197-C77BC66F2F27}"/>
    <dgm:cxn modelId="{E7806DAE-1A91-F541-9C8D-7022B44C71A5}" type="presOf" srcId="{9ED8E424-DC22-6747-8B4E-BC83731ED587}" destId="{28A1F766-59FA-B44A-A588-815D2B26C3B2}" srcOrd="0" destOrd="6" presId="urn:microsoft.com/office/officeart/2005/8/layout/hList6"/>
    <dgm:cxn modelId="{B3820AB6-88FD-8946-902E-1AB24545CA8C}" type="presOf" srcId="{8EF8B8C8-85EA-AF4D-8399-3DF66BC15E20}" destId="{28A1F766-59FA-B44A-A588-815D2B26C3B2}" srcOrd="0" destOrd="5" presId="urn:microsoft.com/office/officeart/2005/8/layout/hList6"/>
    <dgm:cxn modelId="{799575B6-4BDA-4A44-B792-401CCCE55911}" type="presOf" srcId="{AFB774D7-2FC9-8C46-8DDF-D6E1D2CBAC0F}" destId="{28A1F766-59FA-B44A-A588-815D2B26C3B2}" srcOrd="0" destOrd="0" presId="urn:microsoft.com/office/officeart/2005/8/layout/hList6"/>
    <dgm:cxn modelId="{9274BDBD-9DA0-544D-9AB4-418C725CA0BC}" srcId="{AFB774D7-2FC9-8C46-8DDF-D6E1D2CBAC0F}" destId="{D522438E-255D-D349-8099-8B489C5D57F1}" srcOrd="0" destOrd="0" parTransId="{876ECC96-6C2D-D248-BBB2-029B9206E8CA}" sibTransId="{DBE3F2B1-6D76-4A4D-8C64-875D4347BA3A}"/>
    <dgm:cxn modelId="{902F1FBE-D0DE-F242-84BC-A7F99EE670A6}" type="presOf" srcId="{D522438E-255D-D349-8099-8B489C5D57F1}" destId="{28A1F766-59FA-B44A-A588-815D2B26C3B2}" srcOrd="0" destOrd="1" presId="urn:microsoft.com/office/officeart/2005/8/layout/hList6"/>
    <dgm:cxn modelId="{C07703C2-1F13-654E-A4A9-EDBDA152AC20}" type="presOf" srcId="{52CB4ED0-5A5F-C643-B456-4CEBECEEF649}" destId="{DE2A9232-80D5-5F45-838A-0DAB9912974A}" srcOrd="0" destOrd="0" presId="urn:microsoft.com/office/officeart/2005/8/layout/hList6"/>
    <dgm:cxn modelId="{D92576CA-49E2-2344-B79A-FC92B97B685F}" type="presOf" srcId="{C27C252E-06CC-B04A-AF58-1B252B85EF90}" destId="{28A1F766-59FA-B44A-A588-815D2B26C3B2}" srcOrd="0" destOrd="7" presId="urn:microsoft.com/office/officeart/2005/8/layout/hList6"/>
    <dgm:cxn modelId="{A6C3F0CB-F83C-974F-B119-17E5C8B7B887}" srcId="{52CB4ED0-5A5F-C643-B456-4CEBECEEF649}" destId="{097DCD25-0DFD-7D4D-8D3F-F746E06224D6}" srcOrd="3" destOrd="0" parTransId="{5AC9E44B-2E76-854F-8695-A65F0C86FF6E}" sibTransId="{E9391933-9969-8C48-AB80-2C29136C48FD}"/>
    <dgm:cxn modelId="{EF720ACE-7294-BC41-993D-EA49EEA93420}" type="presOf" srcId="{D7B3EA51-3F46-B54A-A6C3-66554C379D40}" destId="{3FE271B0-5136-B941-9482-D7A4310D5376}" srcOrd="0" destOrd="4" presId="urn:microsoft.com/office/officeart/2005/8/layout/hList6"/>
    <dgm:cxn modelId="{DF7851DC-B382-264F-B4CB-17D7006D275D}" type="presOf" srcId="{24CEE8BB-80B1-684B-9D51-960D72EBEDBF}" destId="{3FE271B0-5136-B941-9482-D7A4310D5376}" srcOrd="0" destOrd="1" presId="urn:microsoft.com/office/officeart/2005/8/layout/hList6"/>
    <dgm:cxn modelId="{96419AE0-34D6-EB44-AB50-6A983AC5FDF5}" srcId="{03D4FD62-A028-7E41-B197-2EA908CBA42F}" destId="{3EB8544C-FAAB-BC46-B7A5-7EB467A4C8F3}" srcOrd="0" destOrd="0" parTransId="{EA6D8056-3F49-4245-BF16-86491E6B0139}" sibTransId="{BEC5C350-70F3-9B44-9A5C-D12AFCF94759}"/>
    <dgm:cxn modelId="{E1CE99EC-BBE2-9944-A811-4956323392EA}" type="presOf" srcId="{C2881165-6CC0-CB44-93A6-84F682A3C93A}" destId="{28A1F766-59FA-B44A-A588-815D2B26C3B2}" srcOrd="0" destOrd="2" presId="urn:microsoft.com/office/officeart/2005/8/layout/hList6"/>
    <dgm:cxn modelId="{E7EAEEF3-3281-6544-8158-4219A2F81D23}" type="presOf" srcId="{D532C903-9006-2443-A833-459476BDF6CE}" destId="{B2328F92-2AE1-7F4D-AC47-62DEE3C844E2}" srcOrd="0" destOrd="1" presId="urn:microsoft.com/office/officeart/2005/8/layout/hList6"/>
    <dgm:cxn modelId="{F6A4BAFD-9A59-4A4A-B148-BA82F260C09F}" srcId="{2B4A282A-84D3-A543-AA7F-1B4EFDBE9F88}" destId="{980A90A9-3A83-284E-8E0A-6CC09E65E1A6}" srcOrd="0" destOrd="0" parTransId="{375609D2-EE4E-014D-894B-983582592E59}" sibTransId="{97C5A771-2ED8-3B4A-97F1-E0316E0588C5}"/>
    <dgm:cxn modelId="{D06FD68E-D5A2-5D49-A9CC-DA7D134877FF}" type="presParOf" srcId="{DE2A9232-80D5-5F45-838A-0DAB9912974A}" destId="{E9D579BF-982B-0E42-9FCB-0285C7745829}" srcOrd="0" destOrd="0" presId="urn:microsoft.com/office/officeart/2005/8/layout/hList6"/>
    <dgm:cxn modelId="{D06EBED1-5092-754C-A043-99733E57FF47}" type="presParOf" srcId="{DE2A9232-80D5-5F45-838A-0DAB9912974A}" destId="{72429CB2-0126-A140-8B81-AFD92D668F3B}" srcOrd="1" destOrd="0" presId="urn:microsoft.com/office/officeart/2005/8/layout/hList6"/>
    <dgm:cxn modelId="{5DB7B6DA-B781-9240-AFDB-F7563777A7B0}" type="presParOf" srcId="{DE2A9232-80D5-5F45-838A-0DAB9912974A}" destId="{28A1F766-59FA-B44A-A588-815D2B26C3B2}" srcOrd="2" destOrd="0" presId="urn:microsoft.com/office/officeart/2005/8/layout/hList6"/>
    <dgm:cxn modelId="{BE132DD0-709B-F243-AD95-2598CF4489E4}" type="presParOf" srcId="{DE2A9232-80D5-5F45-838A-0DAB9912974A}" destId="{670A121E-616E-E446-A5EF-4C05078DA1E4}" srcOrd="3" destOrd="0" presId="urn:microsoft.com/office/officeart/2005/8/layout/hList6"/>
    <dgm:cxn modelId="{6FFFB175-32CC-5543-B840-9B1632C714D8}" type="presParOf" srcId="{DE2A9232-80D5-5F45-838A-0DAB9912974A}" destId="{3FE271B0-5136-B941-9482-D7A4310D5376}" srcOrd="4" destOrd="0" presId="urn:microsoft.com/office/officeart/2005/8/layout/hList6"/>
    <dgm:cxn modelId="{0A967B38-C022-CF47-8F24-850F9AB0B3FC}" type="presParOf" srcId="{DE2A9232-80D5-5F45-838A-0DAB9912974A}" destId="{58113804-FB2F-8F40-8892-3B6817948217}" srcOrd="5" destOrd="0" presId="urn:microsoft.com/office/officeart/2005/8/layout/hList6"/>
    <dgm:cxn modelId="{8F5ADAEB-95CA-9E40-BF34-E59471B2CFAC}" type="presParOf" srcId="{DE2A9232-80D5-5F45-838A-0DAB9912974A}" destId="{B2328F92-2AE1-7F4D-AC47-62DEE3C844E2}" srcOrd="6" destOrd="0" presId="urn:microsoft.com/office/officeart/2005/8/layout/hList6"/>
    <dgm:cxn modelId="{3490FA16-1D18-104C-A837-95BD9ABAD979}" type="presParOf" srcId="{DE2A9232-80D5-5F45-838A-0DAB9912974A}" destId="{62565008-2930-5C42-89D8-9668F7CFB347}" srcOrd="7" destOrd="0" presId="urn:microsoft.com/office/officeart/2005/8/layout/hList6"/>
    <dgm:cxn modelId="{5B5C3DAA-297F-F445-AFF1-FA930DFAF108}" type="presParOf" srcId="{DE2A9232-80D5-5F45-838A-0DAB9912974A}" destId="{6DFC67B0-B52B-7D45-87E8-081D6907FCAC}"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6074" y="1485536"/>
          <a:ext cx="2623823" cy="272515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kern="1200"/>
            <a:t>Self-monitor</a:t>
          </a:r>
        </a:p>
        <a:p>
          <a:pPr marL="228600" lvl="2" indent="-114300" algn="l" defTabSz="666750">
            <a:lnSpc>
              <a:spcPct val="90000"/>
            </a:lnSpc>
            <a:spcBef>
              <a:spcPct val="0"/>
            </a:spcBef>
            <a:spcAft>
              <a:spcPct val="15000"/>
            </a:spcAft>
            <a:buChar char="•"/>
          </a:pPr>
          <a:r>
            <a:rPr lang="en-US" sz="1500" kern="1200"/>
            <a:t>Are you participating?</a:t>
          </a:r>
        </a:p>
        <a:p>
          <a:pPr marL="228600" lvl="2" indent="-114300" algn="l" defTabSz="666750">
            <a:lnSpc>
              <a:spcPct val="90000"/>
            </a:lnSpc>
            <a:spcBef>
              <a:spcPct val="0"/>
            </a:spcBef>
            <a:spcAft>
              <a:spcPct val="15000"/>
            </a:spcAft>
            <a:buChar char="•"/>
          </a:pPr>
          <a:r>
            <a:rPr lang="en-US" sz="1500" kern="1200" dirty="0"/>
            <a:t>Engaged as a learner?</a:t>
          </a:r>
        </a:p>
        <a:p>
          <a:pPr marL="228600" lvl="2"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a:t>Stretch, break, stand as needed​</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dirty="0"/>
            <a:t>Obtain help from peers and trainers</a:t>
          </a:r>
        </a:p>
      </dsp:txBody>
      <dsp:txXfrm>
        <a:off x="67553" y="1547015"/>
        <a:ext cx="2500865" cy="2663678"/>
      </dsp:txXfrm>
    </dsp:sp>
    <dsp:sp modelId="{D5C674EC-98A5-4D45-9168-E941BC46FCF6}">
      <dsp:nvSpPr>
        <dsp:cNvPr id="0" name=""/>
        <dsp:cNvSpPr/>
      </dsp:nvSpPr>
      <dsp:spPr>
        <a:xfrm>
          <a:off x="0" y="4072116"/>
          <a:ext cx="2623823" cy="84221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a:t>Self</a:t>
          </a:r>
        </a:p>
      </dsp:txBody>
      <dsp:txXfrm>
        <a:off x="0" y="4072116"/>
        <a:ext cx="1847762" cy="842210"/>
      </dsp:txXfrm>
    </dsp:sp>
    <dsp:sp modelId="{DEEF4213-91C0-4DFA-A1E8-D6E76A9D48BD}">
      <dsp:nvSpPr>
        <dsp:cNvPr id="0" name=""/>
        <dsp:cNvSpPr/>
      </dsp:nvSpPr>
      <dsp:spPr>
        <a:xfrm>
          <a:off x="1928612" y="3908438"/>
          <a:ext cx="918338" cy="91833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3073912" y="1500098"/>
          <a:ext cx="2623823" cy="266690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kern="1200"/>
            <a:t>Mute when listening, unmute to talk​</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Work as a team:</a:t>
          </a:r>
        </a:p>
        <a:p>
          <a:pPr marL="228600" lvl="2" indent="-114300" algn="l" defTabSz="666750">
            <a:lnSpc>
              <a:spcPct val="90000"/>
            </a:lnSpc>
            <a:spcBef>
              <a:spcPct val="0"/>
            </a:spcBef>
            <a:spcAft>
              <a:spcPct val="15000"/>
            </a:spcAft>
            <a:buChar char="•"/>
          </a:pPr>
          <a:r>
            <a:rPr lang="en-US" sz="1500" kern="1200"/>
            <a:t>Room for every voice</a:t>
          </a:r>
        </a:p>
        <a:p>
          <a:pPr marL="228600" lvl="2" indent="-114300" algn="l" defTabSz="666750">
            <a:lnSpc>
              <a:spcPct val="90000"/>
            </a:lnSpc>
            <a:spcBef>
              <a:spcPct val="0"/>
            </a:spcBef>
            <a:spcAft>
              <a:spcPct val="15000"/>
            </a:spcAft>
            <a:buChar char="•"/>
          </a:pPr>
          <a:r>
            <a:rPr lang="en-US" sz="1500" kern="1200" dirty="0"/>
            <a:t>Reinforce participation</a:t>
          </a:r>
        </a:p>
        <a:p>
          <a:pPr marL="228600" lvl="2" indent="-114300" algn="l" defTabSz="666750">
            <a:lnSpc>
              <a:spcPct val="90000"/>
            </a:lnSpc>
            <a:spcBef>
              <a:spcPct val="0"/>
            </a:spcBef>
            <a:spcAft>
              <a:spcPct val="15000"/>
            </a:spcAft>
            <a:buChar char="•"/>
          </a:pPr>
          <a:r>
            <a:rPr lang="en-US" sz="1500" kern="1200" dirty="0"/>
            <a:t>Complete tasks efficiently</a:t>
          </a:r>
        </a:p>
      </dsp:txBody>
      <dsp:txXfrm>
        <a:off x="3135391" y="1561577"/>
        <a:ext cx="2500865" cy="2605428"/>
      </dsp:txXfrm>
    </dsp:sp>
    <dsp:sp modelId="{219636A1-9D00-4675-967E-CA57FCDEAB1E}">
      <dsp:nvSpPr>
        <dsp:cNvPr id="0" name=""/>
        <dsp:cNvSpPr/>
      </dsp:nvSpPr>
      <dsp:spPr>
        <a:xfrm>
          <a:off x="3104243" y="4084125"/>
          <a:ext cx="2623823" cy="84221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a:t>Others</a:t>
          </a:r>
        </a:p>
      </dsp:txBody>
      <dsp:txXfrm>
        <a:off x="3104243" y="4084125"/>
        <a:ext cx="1847762" cy="842210"/>
      </dsp:txXfrm>
    </dsp:sp>
    <dsp:sp modelId="{161E2365-CB26-459A-8F0C-B10C3E646E56}">
      <dsp:nvSpPr>
        <dsp:cNvPr id="0" name=""/>
        <dsp:cNvSpPr/>
      </dsp:nvSpPr>
      <dsp:spPr>
        <a:xfrm>
          <a:off x="4995898" y="3946644"/>
          <a:ext cx="918338" cy="91833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6141749" y="1526912"/>
          <a:ext cx="2623823" cy="255965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Have electronics ready to use</a:t>
          </a:r>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Keep necessary materials at hand</a:t>
          </a:r>
        </a:p>
        <a:p>
          <a:pPr marL="228600" lvl="2" indent="-114300" algn="l" defTabSz="666750">
            <a:lnSpc>
              <a:spcPct val="90000"/>
            </a:lnSpc>
            <a:spcBef>
              <a:spcPct val="0"/>
            </a:spcBef>
            <a:spcAft>
              <a:spcPct val="15000"/>
            </a:spcAft>
            <a:buChar char="•"/>
          </a:pPr>
          <a:r>
            <a:rPr lang="en-US" sz="1500" kern="1200"/>
            <a:t>action plan</a:t>
          </a:r>
        </a:p>
        <a:p>
          <a:pPr marL="228600" lvl="2" indent="-114300" algn="l" defTabSz="666750">
            <a:lnSpc>
              <a:spcPct val="90000"/>
            </a:lnSpc>
            <a:spcBef>
              <a:spcPct val="0"/>
            </a:spcBef>
            <a:spcAft>
              <a:spcPct val="15000"/>
            </a:spcAft>
            <a:buChar char="•"/>
          </a:pPr>
          <a:r>
            <a:rPr lang="en-US" sz="1500" kern="1200"/>
            <a:t>relevant docs</a:t>
          </a:r>
        </a:p>
        <a:p>
          <a:pPr marL="228600" lvl="2" indent="-114300" algn="l" defTabSz="666750">
            <a:lnSpc>
              <a:spcPct val="90000"/>
            </a:lnSpc>
            <a:spcBef>
              <a:spcPct val="0"/>
            </a:spcBef>
            <a:spcAft>
              <a:spcPct val="15000"/>
            </a:spcAft>
            <a:buChar char="•"/>
          </a:pPr>
          <a:r>
            <a:rPr lang="en-US" sz="1500" kern="1200"/>
            <a:t>water/snacks</a:t>
          </a:r>
        </a:p>
        <a:p>
          <a:pPr marL="228600" lvl="2"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a:t>Minimize distractions if possible​</a:t>
          </a:r>
        </a:p>
      </dsp:txBody>
      <dsp:txXfrm>
        <a:off x="6201725" y="1586888"/>
        <a:ext cx="2503871" cy="2499677"/>
      </dsp:txXfrm>
    </dsp:sp>
    <dsp:sp modelId="{B634D077-9CEB-4360-83EE-5D4C6FFB98DD}">
      <dsp:nvSpPr>
        <dsp:cNvPr id="0" name=""/>
        <dsp:cNvSpPr/>
      </dsp:nvSpPr>
      <dsp:spPr>
        <a:xfrm>
          <a:off x="6109607" y="4084448"/>
          <a:ext cx="2623823" cy="84221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a:t>Environment</a:t>
          </a:r>
        </a:p>
      </dsp:txBody>
      <dsp:txXfrm>
        <a:off x="6109607" y="4084448"/>
        <a:ext cx="1847762" cy="842210"/>
      </dsp:txXfrm>
    </dsp:sp>
    <dsp:sp modelId="{EE5FFD93-52F3-418C-BBBA-24CAF019EF16}">
      <dsp:nvSpPr>
        <dsp:cNvPr id="0" name=""/>
        <dsp:cNvSpPr/>
      </dsp:nvSpPr>
      <dsp:spPr>
        <a:xfrm>
          <a:off x="8063735" y="3919830"/>
          <a:ext cx="918338" cy="91833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579BF-982B-0E42-9FCB-0285C7745829}">
      <dsp:nvSpPr>
        <dsp:cNvPr id="0" name=""/>
        <dsp:cNvSpPr/>
      </dsp:nvSpPr>
      <dsp:spPr>
        <a:xfrm rot="16200000">
          <a:off x="-1014832" y="1019375"/>
          <a:ext cx="3632924" cy="1594172"/>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rtl="0">
            <a:lnSpc>
              <a:spcPct val="90000"/>
            </a:lnSpc>
            <a:spcBef>
              <a:spcPct val="0"/>
            </a:spcBef>
            <a:spcAft>
              <a:spcPct val="35000"/>
            </a:spcAft>
            <a:buNone/>
          </a:pPr>
          <a:r>
            <a:rPr lang="en-US" sz="1600" b="1" kern="1200" dirty="0"/>
            <a:t>Pre-Schools</a:t>
          </a:r>
        </a:p>
        <a:p>
          <a:pPr marL="57150" lvl="1" indent="-57150" algn="l" defTabSz="488950">
            <a:lnSpc>
              <a:spcPct val="90000"/>
            </a:lnSpc>
            <a:spcBef>
              <a:spcPct val="0"/>
            </a:spcBef>
            <a:spcAft>
              <a:spcPct val="15000"/>
            </a:spcAft>
            <a:buFont typeface="Wingdings 2" pitchFamily="-112" charset="2"/>
            <a:buChar char=""/>
          </a:pPr>
          <a:r>
            <a:rPr lang="en-US" sz="1100" kern="1200" dirty="0">
              <a:cs typeface="Calibri"/>
            </a:rPr>
            <a:t>Chafouleas et al. 2007</a:t>
          </a:r>
          <a:endParaRPr lang="en-US" sz="1100" kern="1200" dirty="0"/>
        </a:p>
      </dsp:txBody>
      <dsp:txXfrm rot="5400000">
        <a:off x="4544" y="726584"/>
        <a:ext cx="1594172" cy="2179754"/>
      </dsp:txXfrm>
    </dsp:sp>
    <dsp:sp modelId="{28A1F766-59FA-B44A-A588-815D2B26C3B2}">
      <dsp:nvSpPr>
        <dsp:cNvPr id="0" name=""/>
        <dsp:cNvSpPr/>
      </dsp:nvSpPr>
      <dsp:spPr>
        <a:xfrm rot="16200000">
          <a:off x="698902" y="1019375"/>
          <a:ext cx="3632924" cy="1594172"/>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ea typeface="ＭＳ Ｐゴシック" pitchFamily="-112" charset="-128"/>
              <a:cs typeface="Calibri"/>
            </a:rPr>
            <a:t>Elementary Schools</a:t>
          </a:r>
          <a:endParaRPr lang="en-US" sz="1600" kern="1200" dirty="0"/>
        </a:p>
        <a:p>
          <a:pPr marL="57150" lvl="1" indent="-57150" algn="l" defTabSz="488950">
            <a:lnSpc>
              <a:spcPct val="90000"/>
            </a:lnSpc>
            <a:spcBef>
              <a:spcPct val="0"/>
            </a:spcBef>
            <a:spcAft>
              <a:spcPct val="15000"/>
            </a:spcAft>
            <a:buChar char="•"/>
          </a:pPr>
          <a:r>
            <a:rPr lang="en-US" sz="1100" kern="1200" dirty="0">
              <a:cs typeface="Calibri"/>
            </a:rPr>
            <a:t>Todd et al. ,2008</a:t>
          </a:r>
        </a:p>
        <a:p>
          <a:pPr marL="57150" lvl="1" indent="-57150" algn="l" defTabSz="488950">
            <a:lnSpc>
              <a:spcPct val="90000"/>
            </a:lnSpc>
            <a:spcBef>
              <a:spcPct val="0"/>
            </a:spcBef>
            <a:spcAft>
              <a:spcPct val="15000"/>
            </a:spcAft>
            <a:buChar char="•"/>
          </a:pPr>
          <a:r>
            <a:rPr lang="en-US" sz="1100" kern="1200" dirty="0">
              <a:cs typeface="Calibri"/>
            </a:rPr>
            <a:t>Fairbanks et al., 2007</a:t>
          </a:r>
        </a:p>
        <a:p>
          <a:pPr marL="57150" lvl="1" indent="-57150" algn="l" defTabSz="488950">
            <a:lnSpc>
              <a:spcPct val="90000"/>
            </a:lnSpc>
            <a:spcBef>
              <a:spcPct val="0"/>
            </a:spcBef>
            <a:spcAft>
              <a:spcPct val="15000"/>
            </a:spcAft>
            <a:buChar char="•"/>
          </a:pPr>
          <a:r>
            <a:rPr lang="en-US" sz="1100" kern="1200" dirty="0">
              <a:cs typeface="Calibri"/>
            </a:rPr>
            <a:t>Kauffman-Campbell, dissertation</a:t>
          </a:r>
        </a:p>
        <a:p>
          <a:pPr marL="57150" lvl="1" indent="-57150" algn="l" defTabSz="488950">
            <a:lnSpc>
              <a:spcPct val="90000"/>
            </a:lnSpc>
            <a:spcBef>
              <a:spcPct val="0"/>
            </a:spcBef>
            <a:spcAft>
              <a:spcPct val="15000"/>
            </a:spcAft>
            <a:buChar char="•"/>
          </a:pPr>
          <a:r>
            <a:rPr lang="en-US" sz="1100" kern="1200" dirty="0">
              <a:cs typeface="Calibri"/>
            </a:rPr>
            <a:t>Cheney et al., 2006; 2007</a:t>
          </a:r>
        </a:p>
        <a:p>
          <a:pPr marL="57150" lvl="1" indent="-57150" algn="l" defTabSz="488950">
            <a:lnSpc>
              <a:spcPct val="90000"/>
            </a:lnSpc>
            <a:spcBef>
              <a:spcPct val="0"/>
            </a:spcBef>
            <a:spcAft>
              <a:spcPct val="15000"/>
            </a:spcAft>
            <a:buChar char="•"/>
          </a:pPr>
          <a:r>
            <a:rPr lang="en-US" sz="1100" kern="1200" dirty="0">
              <a:cs typeface="Calibri"/>
            </a:rPr>
            <a:t>Hawken et al., 2007</a:t>
          </a:r>
        </a:p>
        <a:p>
          <a:pPr marL="57150" lvl="1" indent="-57150" algn="l" defTabSz="488950">
            <a:lnSpc>
              <a:spcPct val="90000"/>
            </a:lnSpc>
            <a:spcBef>
              <a:spcPct val="0"/>
            </a:spcBef>
            <a:spcAft>
              <a:spcPct val="15000"/>
            </a:spcAft>
            <a:buChar char="•"/>
          </a:pPr>
          <a:r>
            <a:rPr lang="en-US" sz="1100" kern="1200" dirty="0">
              <a:cs typeface="Calibri"/>
            </a:rPr>
            <a:t>Filter et al., 2007</a:t>
          </a:r>
        </a:p>
        <a:p>
          <a:pPr marL="57150" lvl="1" indent="-57150" algn="l" defTabSz="488950">
            <a:lnSpc>
              <a:spcPct val="90000"/>
            </a:lnSpc>
            <a:spcBef>
              <a:spcPct val="0"/>
            </a:spcBef>
            <a:spcAft>
              <a:spcPct val="15000"/>
            </a:spcAft>
            <a:buChar char="•"/>
          </a:pPr>
          <a:r>
            <a:rPr lang="en-US" sz="1100" kern="1200" dirty="0">
              <a:cs typeface="Calibri"/>
            </a:rPr>
            <a:t>Miller et al., 2015</a:t>
          </a:r>
        </a:p>
        <a:p>
          <a:pPr marL="57150" lvl="1" indent="-57150" algn="l" defTabSz="488950">
            <a:lnSpc>
              <a:spcPct val="90000"/>
            </a:lnSpc>
            <a:spcBef>
              <a:spcPct val="0"/>
            </a:spcBef>
            <a:spcAft>
              <a:spcPct val="15000"/>
            </a:spcAft>
            <a:buChar char="•"/>
          </a:pPr>
          <a:r>
            <a:rPr lang="en-US" sz="1100" kern="1200" dirty="0" err="1">
              <a:cs typeface="Calibri"/>
            </a:rPr>
            <a:t>Mong</a:t>
          </a:r>
          <a:r>
            <a:rPr lang="en-US" sz="1100" kern="1200" dirty="0">
              <a:cs typeface="Calibri"/>
            </a:rPr>
            <a:t>, Johnson, &amp; </a:t>
          </a:r>
          <a:r>
            <a:rPr lang="en-US" sz="1100" kern="1200" dirty="0" err="1">
              <a:cs typeface="Calibri"/>
            </a:rPr>
            <a:t>Mong</a:t>
          </a:r>
          <a:r>
            <a:rPr lang="en-US" sz="1100" kern="1200" dirty="0">
              <a:cs typeface="Calibri"/>
            </a:rPr>
            <a:t>, 2011</a:t>
          </a:r>
        </a:p>
      </dsp:txBody>
      <dsp:txXfrm rot="5400000">
        <a:off x="1718278" y="726584"/>
        <a:ext cx="1594172" cy="2179754"/>
      </dsp:txXfrm>
    </dsp:sp>
    <dsp:sp modelId="{3FE271B0-5136-B941-9482-D7A4310D5376}">
      <dsp:nvSpPr>
        <dsp:cNvPr id="0" name=""/>
        <dsp:cNvSpPr/>
      </dsp:nvSpPr>
      <dsp:spPr>
        <a:xfrm rot="16200000">
          <a:off x="2412638" y="1019375"/>
          <a:ext cx="3632924" cy="1594172"/>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ea typeface="ＭＳ Ｐゴシック" pitchFamily="-112" charset="-128"/>
              <a:cs typeface="Calibri"/>
            </a:rPr>
            <a:t>Middle Schools</a:t>
          </a:r>
          <a:endParaRPr lang="en-US" sz="1600" kern="1200" dirty="0"/>
        </a:p>
        <a:p>
          <a:pPr marL="57150" lvl="1" indent="-57150" algn="l" defTabSz="488950">
            <a:lnSpc>
              <a:spcPct val="90000"/>
            </a:lnSpc>
            <a:spcBef>
              <a:spcPct val="0"/>
            </a:spcBef>
            <a:spcAft>
              <a:spcPct val="15000"/>
            </a:spcAft>
            <a:buChar char="•"/>
          </a:pPr>
          <a:r>
            <a:rPr lang="en-US" sz="1100" kern="1200" dirty="0">
              <a:cs typeface="Calibri"/>
            </a:rPr>
            <a:t>Hawken et al., 2003</a:t>
          </a:r>
        </a:p>
        <a:p>
          <a:pPr marL="57150" lvl="1" indent="-57150" algn="l" defTabSz="488950">
            <a:lnSpc>
              <a:spcPct val="90000"/>
            </a:lnSpc>
            <a:spcBef>
              <a:spcPct val="0"/>
            </a:spcBef>
            <a:spcAft>
              <a:spcPct val="15000"/>
            </a:spcAft>
            <a:buChar char="•"/>
          </a:pPr>
          <a:r>
            <a:rPr lang="en-US" sz="1100" kern="1200" dirty="0">
              <a:cs typeface="Calibri"/>
            </a:rPr>
            <a:t>March et al., 2002</a:t>
          </a:r>
        </a:p>
        <a:p>
          <a:pPr marL="57150" lvl="1" indent="-57150" algn="l" defTabSz="488950">
            <a:lnSpc>
              <a:spcPct val="90000"/>
            </a:lnSpc>
            <a:spcBef>
              <a:spcPct val="0"/>
            </a:spcBef>
            <a:spcAft>
              <a:spcPct val="15000"/>
            </a:spcAft>
            <a:buChar char="•"/>
          </a:pPr>
          <a:r>
            <a:rPr lang="en-US" sz="1100" kern="1200" dirty="0">
              <a:cs typeface="Calibri"/>
            </a:rPr>
            <a:t>Simonsen, Myers, &amp; Briere, 2011 </a:t>
          </a:r>
        </a:p>
        <a:p>
          <a:pPr marL="57150" lvl="1" indent="-57150" algn="l" defTabSz="488950">
            <a:lnSpc>
              <a:spcPct val="90000"/>
            </a:lnSpc>
            <a:spcBef>
              <a:spcPct val="0"/>
            </a:spcBef>
            <a:spcAft>
              <a:spcPct val="15000"/>
            </a:spcAft>
            <a:buChar char="•"/>
          </a:pPr>
          <a:r>
            <a:rPr lang="en-US" sz="1100" kern="1200" dirty="0" err="1">
              <a:cs typeface="Calibri"/>
            </a:rPr>
            <a:t>Swoszowski</a:t>
          </a:r>
          <a:r>
            <a:rPr lang="en-US" sz="1100" kern="1200" dirty="0">
              <a:cs typeface="Calibri"/>
            </a:rPr>
            <a:t> et al., 2012</a:t>
          </a:r>
        </a:p>
      </dsp:txBody>
      <dsp:txXfrm rot="5400000">
        <a:off x="3432014" y="726584"/>
        <a:ext cx="1594172" cy="2179754"/>
      </dsp:txXfrm>
    </dsp:sp>
    <dsp:sp modelId="{B2328F92-2AE1-7F4D-AC47-62DEE3C844E2}">
      <dsp:nvSpPr>
        <dsp:cNvPr id="0" name=""/>
        <dsp:cNvSpPr/>
      </dsp:nvSpPr>
      <dsp:spPr>
        <a:xfrm rot="16200000">
          <a:off x="4126373" y="1019375"/>
          <a:ext cx="3632924" cy="1594172"/>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ea typeface="ＭＳ Ｐゴシック" pitchFamily="-112" charset="-128"/>
              <a:cs typeface="Calibri"/>
            </a:rPr>
            <a:t>High Schools</a:t>
          </a:r>
          <a:endParaRPr lang="en-US" sz="1600" kern="1200" dirty="0"/>
        </a:p>
        <a:p>
          <a:pPr marL="57150" lvl="1" indent="-57150" algn="l" defTabSz="488950" rtl="0">
            <a:lnSpc>
              <a:spcPct val="90000"/>
            </a:lnSpc>
            <a:spcBef>
              <a:spcPct val="0"/>
            </a:spcBef>
            <a:spcAft>
              <a:spcPct val="15000"/>
            </a:spcAft>
            <a:buChar char="•"/>
          </a:pPr>
          <a:r>
            <a:rPr lang="en-US" sz="1100" kern="1200" dirty="0">
              <a:cs typeface="Calibri"/>
            </a:rPr>
            <a:t>Swain-</a:t>
          </a:r>
          <a:r>
            <a:rPr lang="en-US" sz="1100" kern="1200" dirty="0" err="1">
              <a:cs typeface="Calibri"/>
            </a:rPr>
            <a:t>Bradway</a:t>
          </a:r>
          <a:r>
            <a:rPr lang="en-US" sz="1100" kern="1200" dirty="0">
              <a:cs typeface="Calibri"/>
            </a:rPr>
            <a:t>, 2009</a:t>
          </a:r>
        </a:p>
      </dsp:txBody>
      <dsp:txXfrm rot="5400000">
        <a:off x="5145749" y="726584"/>
        <a:ext cx="1594172" cy="2179754"/>
      </dsp:txXfrm>
    </dsp:sp>
    <dsp:sp modelId="{6DFC67B0-B52B-7D45-87E8-081D6907FCAC}">
      <dsp:nvSpPr>
        <dsp:cNvPr id="0" name=""/>
        <dsp:cNvSpPr/>
      </dsp:nvSpPr>
      <dsp:spPr>
        <a:xfrm rot="16200000">
          <a:off x="5840108" y="1019375"/>
          <a:ext cx="3632924" cy="1594172"/>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cs typeface="Calibri"/>
            </a:rPr>
            <a:t>Meta-Analysis</a:t>
          </a:r>
          <a:endParaRPr lang="en-US" sz="1600" b="1" kern="1200" dirty="0"/>
        </a:p>
        <a:p>
          <a:pPr marL="57150" lvl="1" indent="-57150" algn="l" defTabSz="488950" rtl="0">
            <a:lnSpc>
              <a:spcPct val="90000"/>
            </a:lnSpc>
            <a:spcBef>
              <a:spcPct val="0"/>
            </a:spcBef>
            <a:spcAft>
              <a:spcPct val="15000"/>
            </a:spcAft>
            <a:buChar char="•"/>
          </a:pPr>
          <a:r>
            <a:rPr lang="en-US" sz="1100" kern="1200" dirty="0" err="1">
              <a:cs typeface="Calibri"/>
            </a:rPr>
            <a:t>Drevon</a:t>
          </a:r>
          <a:r>
            <a:rPr lang="en-US" sz="1100" kern="1200" dirty="0">
              <a:cs typeface="Calibri"/>
            </a:rPr>
            <a:t> et al., 2019</a:t>
          </a:r>
        </a:p>
      </dsp:txBody>
      <dsp:txXfrm rot="5400000">
        <a:off x="6859484" y="726584"/>
        <a:ext cx="1594172" cy="21797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17E26-E76E-DA48-8877-ACFEAFD55A9E}">
      <dsp:nvSpPr>
        <dsp:cNvPr id="0" name=""/>
        <dsp:cNvSpPr/>
      </dsp:nvSpPr>
      <dsp:spPr>
        <a:xfrm>
          <a:off x="4806" y="0"/>
          <a:ext cx="2926619" cy="184738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100000"/>
            </a:lnSpc>
            <a:spcBef>
              <a:spcPct val="0"/>
            </a:spcBef>
            <a:spcAft>
              <a:spcPts val="600"/>
            </a:spcAft>
            <a:buNone/>
          </a:pPr>
          <a:r>
            <a:rPr lang="en-US" sz="2000" kern="1200" dirty="0">
              <a:latin typeface="Calibri"/>
              <a:ea typeface="+mn-ea"/>
              <a:cs typeface="Calibri"/>
            </a:rPr>
            <a:t>Request for Assistance</a:t>
          </a:r>
        </a:p>
        <a:p>
          <a:pPr marL="0" lvl="0" indent="0" algn="ctr" defTabSz="889000">
            <a:lnSpc>
              <a:spcPct val="100000"/>
            </a:lnSpc>
            <a:spcBef>
              <a:spcPct val="0"/>
            </a:spcBef>
            <a:spcAft>
              <a:spcPts val="600"/>
            </a:spcAft>
            <a:buNone/>
          </a:pPr>
          <a:r>
            <a:rPr lang="en-US" sz="2000" kern="1200" dirty="0">
              <a:latin typeface="Calibri"/>
              <a:ea typeface="+mn-ea"/>
              <a:cs typeface="Calibri"/>
            </a:rPr>
            <a:t>Office Discipline Referral</a:t>
          </a:r>
        </a:p>
        <a:p>
          <a:pPr marL="0" lvl="0" indent="0" algn="ctr" defTabSz="889000">
            <a:lnSpc>
              <a:spcPct val="100000"/>
            </a:lnSpc>
            <a:spcBef>
              <a:spcPct val="0"/>
            </a:spcBef>
            <a:spcAft>
              <a:spcPts val="600"/>
            </a:spcAft>
            <a:buNone/>
          </a:pPr>
          <a:r>
            <a:rPr lang="en-US" sz="2000" kern="1200" dirty="0">
              <a:latin typeface="Calibri"/>
              <a:ea typeface="+mn-ea"/>
              <a:cs typeface="Calibri"/>
            </a:rPr>
            <a:t>Parent recommendation</a:t>
          </a:r>
        </a:p>
        <a:p>
          <a:pPr marL="0" lvl="0" indent="0" algn="ctr" defTabSz="889000">
            <a:lnSpc>
              <a:spcPct val="100000"/>
            </a:lnSpc>
            <a:spcBef>
              <a:spcPct val="0"/>
            </a:spcBef>
            <a:spcAft>
              <a:spcPts val="600"/>
            </a:spcAft>
            <a:buNone/>
          </a:pPr>
          <a:r>
            <a:rPr lang="en-US" sz="2000" kern="1200" dirty="0">
              <a:latin typeface="Calibri"/>
              <a:ea typeface="+mn-ea"/>
              <a:cs typeface="Calibri"/>
            </a:rPr>
            <a:t>Administrator recommendation</a:t>
          </a:r>
          <a:endParaRPr lang="en-US" sz="2000" kern="1200" dirty="0"/>
        </a:p>
      </dsp:txBody>
      <dsp:txXfrm>
        <a:off x="58914" y="54108"/>
        <a:ext cx="2818403" cy="1739169"/>
      </dsp:txXfrm>
    </dsp:sp>
    <dsp:sp modelId="{422524A5-670A-BC4B-B1BA-908267035D29}">
      <dsp:nvSpPr>
        <dsp:cNvPr id="0" name=""/>
        <dsp:cNvSpPr/>
      </dsp:nvSpPr>
      <dsp:spPr>
        <a:xfrm>
          <a:off x="3224088" y="560791"/>
          <a:ext cx="620443" cy="7258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224088" y="705951"/>
        <a:ext cx="434310" cy="435481"/>
      </dsp:txXfrm>
    </dsp:sp>
    <dsp:sp modelId="{E8ACFDAB-B967-624F-AA16-D9E73D989136}">
      <dsp:nvSpPr>
        <dsp:cNvPr id="0" name=""/>
        <dsp:cNvSpPr/>
      </dsp:nvSpPr>
      <dsp:spPr>
        <a:xfrm>
          <a:off x="4102073" y="0"/>
          <a:ext cx="2926619" cy="184738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a:ea typeface="+mn-ea"/>
              <a:cs typeface="Calibri"/>
            </a:rPr>
            <a:t>Student Recommended for CICO</a:t>
          </a:r>
          <a:endParaRPr lang="en-US" sz="2000" kern="1200" dirty="0"/>
        </a:p>
      </dsp:txBody>
      <dsp:txXfrm>
        <a:off x="4156181" y="54108"/>
        <a:ext cx="2818403" cy="17391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17E26-E76E-DA48-8877-ACFEAFD55A9E}">
      <dsp:nvSpPr>
        <dsp:cNvPr id="0" name=""/>
        <dsp:cNvSpPr/>
      </dsp:nvSpPr>
      <dsp:spPr>
        <a:xfrm>
          <a:off x="1373" y="0"/>
          <a:ext cx="2929480" cy="161497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a:ea typeface="+mn-ea"/>
              <a:cs typeface="Calibri"/>
            </a:rPr>
            <a:t>Buy-in meeting (coordinator, parent, student)</a:t>
          </a:r>
          <a:endParaRPr lang="en-US" sz="2000" kern="1200" dirty="0"/>
        </a:p>
      </dsp:txBody>
      <dsp:txXfrm>
        <a:off x="48674" y="47301"/>
        <a:ext cx="2834878" cy="1520373"/>
      </dsp:txXfrm>
    </dsp:sp>
    <dsp:sp modelId="{422524A5-670A-BC4B-B1BA-908267035D29}">
      <dsp:nvSpPr>
        <dsp:cNvPr id="0" name=""/>
        <dsp:cNvSpPr/>
      </dsp:nvSpPr>
      <dsp:spPr>
        <a:xfrm>
          <a:off x="3223801" y="444231"/>
          <a:ext cx="621049" cy="726511"/>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223801" y="589533"/>
        <a:ext cx="434734" cy="435907"/>
      </dsp:txXfrm>
    </dsp:sp>
    <dsp:sp modelId="{E8ACFDAB-B967-624F-AA16-D9E73D989136}">
      <dsp:nvSpPr>
        <dsp:cNvPr id="0" name=""/>
        <dsp:cNvSpPr/>
      </dsp:nvSpPr>
      <dsp:spPr>
        <a:xfrm>
          <a:off x="4102646" y="0"/>
          <a:ext cx="2929480" cy="161497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a:ea typeface="+mn-ea"/>
              <a:cs typeface="Calibri"/>
            </a:rPr>
            <a:t>CICO is implemented</a:t>
          </a:r>
          <a:endParaRPr lang="en-US" sz="2000" kern="1200" dirty="0"/>
        </a:p>
      </dsp:txBody>
      <dsp:txXfrm>
        <a:off x="4149947" y="47301"/>
        <a:ext cx="2834878" cy="15203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19C82-DCB8-B245-90A2-C072DC8B6D29}">
      <dsp:nvSpPr>
        <dsp:cNvPr id="0" name=""/>
        <dsp:cNvSpPr/>
      </dsp:nvSpPr>
      <dsp:spPr>
        <a:xfrm>
          <a:off x="2648258" y="119"/>
          <a:ext cx="1378723" cy="137872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Morning Check-In</a:t>
          </a:r>
        </a:p>
      </dsp:txBody>
      <dsp:txXfrm>
        <a:off x="2850167" y="202028"/>
        <a:ext cx="974905" cy="974905"/>
      </dsp:txXfrm>
    </dsp:sp>
    <dsp:sp modelId="{B3F546D9-6C6B-7142-9F34-CE77F935C225}">
      <dsp:nvSpPr>
        <dsp:cNvPr id="0" name=""/>
        <dsp:cNvSpPr/>
      </dsp:nvSpPr>
      <dsp:spPr>
        <a:xfrm rot="2700000">
          <a:off x="3879105" y="1182005"/>
          <a:ext cx="367397" cy="465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95246" y="1236101"/>
        <a:ext cx="257178" cy="279191"/>
      </dsp:txXfrm>
    </dsp:sp>
    <dsp:sp modelId="{C3C3F2BD-96CD-B243-9BA2-D4931A8BCA83}">
      <dsp:nvSpPr>
        <dsp:cNvPr id="0" name=""/>
        <dsp:cNvSpPr/>
      </dsp:nvSpPr>
      <dsp:spPr>
        <a:xfrm>
          <a:off x="4113332" y="1465193"/>
          <a:ext cx="1378723" cy="137872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Regular Teacher Feedback</a:t>
          </a:r>
        </a:p>
      </dsp:txBody>
      <dsp:txXfrm>
        <a:off x="4315241" y="1667102"/>
        <a:ext cx="974905" cy="974905"/>
      </dsp:txXfrm>
    </dsp:sp>
    <dsp:sp modelId="{FDF3A3D0-73C1-B34A-91AD-2DFFCD998E26}">
      <dsp:nvSpPr>
        <dsp:cNvPr id="0" name=""/>
        <dsp:cNvSpPr/>
      </dsp:nvSpPr>
      <dsp:spPr>
        <a:xfrm rot="8100000">
          <a:off x="3893810" y="2647079"/>
          <a:ext cx="367397" cy="465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987888" y="2701175"/>
        <a:ext cx="257178" cy="279191"/>
      </dsp:txXfrm>
    </dsp:sp>
    <dsp:sp modelId="{8A30D155-8904-CB4D-8342-72A6238EDF8E}">
      <dsp:nvSpPr>
        <dsp:cNvPr id="0" name=""/>
        <dsp:cNvSpPr/>
      </dsp:nvSpPr>
      <dsp:spPr>
        <a:xfrm>
          <a:off x="2648258" y="2930267"/>
          <a:ext cx="1378723" cy="137872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Afternoon Check-Out</a:t>
          </a:r>
        </a:p>
      </dsp:txBody>
      <dsp:txXfrm>
        <a:off x="2850167" y="3132176"/>
        <a:ext cx="974905" cy="974905"/>
      </dsp:txXfrm>
    </dsp:sp>
    <dsp:sp modelId="{7FA7A0FD-0E3B-DA4B-BFF8-99FF74934CAD}">
      <dsp:nvSpPr>
        <dsp:cNvPr id="0" name=""/>
        <dsp:cNvSpPr/>
      </dsp:nvSpPr>
      <dsp:spPr>
        <a:xfrm rot="13500000">
          <a:off x="2428736" y="2661784"/>
          <a:ext cx="367397" cy="465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522814" y="2793816"/>
        <a:ext cx="257178" cy="279191"/>
      </dsp:txXfrm>
    </dsp:sp>
    <dsp:sp modelId="{F593FFB3-261F-2A43-8979-07FB61101E9F}">
      <dsp:nvSpPr>
        <dsp:cNvPr id="0" name=""/>
        <dsp:cNvSpPr/>
      </dsp:nvSpPr>
      <dsp:spPr>
        <a:xfrm>
          <a:off x="1183184" y="1465193"/>
          <a:ext cx="1378723" cy="1378723"/>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Parent Feedback</a:t>
          </a:r>
        </a:p>
      </dsp:txBody>
      <dsp:txXfrm>
        <a:off x="1385093" y="1667102"/>
        <a:ext cx="974905" cy="974905"/>
      </dsp:txXfrm>
    </dsp:sp>
    <dsp:sp modelId="{2ACE037C-CB99-D441-ABF1-F22023492E11}">
      <dsp:nvSpPr>
        <dsp:cNvPr id="0" name=""/>
        <dsp:cNvSpPr/>
      </dsp:nvSpPr>
      <dsp:spPr>
        <a:xfrm rot="18900000">
          <a:off x="2414031" y="1196710"/>
          <a:ext cx="367397" cy="4653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430172" y="1328742"/>
        <a:ext cx="257178" cy="2791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D2B48-4E4A-354F-813F-CFD21C44E895}">
      <dsp:nvSpPr>
        <dsp:cNvPr id="0" name=""/>
        <dsp:cNvSpPr/>
      </dsp:nvSpPr>
      <dsp:spPr>
        <a:xfrm>
          <a:off x="4460" y="1535429"/>
          <a:ext cx="1913681" cy="124968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a:cs typeface="Calibri"/>
            </a:rPr>
            <a:t>CICO Coordinator</a:t>
          </a:r>
        </a:p>
        <a:p>
          <a:pPr marL="0" lvl="0" indent="0" algn="ctr" defTabSz="800100">
            <a:lnSpc>
              <a:spcPct val="90000"/>
            </a:lnSpc>
            <a:spcBef>
              <a:spcPct val="0"/>
            </a:spcBef>
            <a:spcAft>
              <a:spcPct val="35000"/>
            </a:spcAft>
            <a:buNone/>
          </a:pPr>
          <a:r>
            <a:rPr lang="en-US" sz="1800" kern="1200" dirty="0">
              <a:latin typeface="Calibri"/>
              <a:cs typeface="Calibri"/>
            </a:rPr>
            <a:t>summarizes data </a:t>
          </a:r>
        </a:p>
        <a:p>
          <a:pPr marL="0" lvl="0" indent="0" algn="ctr" defTabSz="800100">
            <a:lnSpc>
              <a:spcPct val="90000"/>
            </a:lnSpc>
            <a:spcBef>
              <a:spcPct val="0"/>
            </a:spcBef>
            <a:spcAft>
              <a:spcPct val="35000"/>
            </a:spcAft>
            <a:buNone/>
          </a:pPr>
          <a:r>
            <a:rPr lang="en-US" sz="1800" kern="1200" dirty="0">
              <a:latin typeface="Calibri"/>
              <a:cs typeface="Calibri"/>
            </a:rPr>
            <a:t>for decision making</a:t>
          </a:r>
          <a:endParaRPr lang="en-US" sz="1800" kern="1200" dirty="0"/>
        </a:p>
      </dsp:txBody>
      <dsp:txXfrm>
        <a:off x="41062" y="1572031"/>
        <a:ext cx="1840477" cy="1176477"/>
      </dsp:txXfrm>
    </dsp:sp>
    <dsp:sp modelId="{6AEDFD1E-E2D6-0F4F-8869-CBD549A4A42A}">
      <dsp:nvSpPr>
        <dsp:cNvPr id="0" name=""/>
        <dsp:cNvSpPr/>
      </dsp:nvSpPr>
      <dsp:spPr>
        <a:xfrm>
          <a:off x="1918141" y="2140338"/>
          <a:ext cx="765472" cy="39863"/>
        </a:xfrm>
        <a:custGeom>
          <a:avLst/>
          <a:gdLst/>
          <a:ahLst/>
          <a:cxnLst/>
          <a:rect l="0" t="0" r="0" b="0"/>
          <a:pathLst>
            <a:path>
              <a:moveTo>
                <a:pt x="0" y="19931"/>
              </a:moveTo>
              <a:lnTo>
                <a:pt x="765472" y="19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281741" y="2141133"/>
        <a:ext cx="38273" cy="38273"/>
      </dsp:txXfrm>
    </dsp:sp>
    <dsp:sp modelId="{F33B9AA7-3670-EC48-9CC0-92F62FA0D222}">
      <dsp:nvSpPr>
        <dsp:cNvPr id="0" name=""/>
        <dsp:cNvSpPr/>
      </dsp:nvSpPr>
      <dsp:spPr>
        <a:xfrm>
          <a:off x="2683614" y="1352548"/>
          <a:ext cx="1913681" cy="161544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en-US" sz="1800" kern="1200" dirty="0">
              <a:latin typeface="Calibri"/>
              <a:cs typeface="Calibri"/>
            </a:rPr>
            <a:t>Bi-weekly coordination</a:t>
          </a:r>
        </a:p>
        <a:p>
          <a:pPr marL="0" lvl="0" indent="0" algn="ctr" defTabSz="800100">
            <a:lnSpc>
              <a:spcPct val="100000"/>
            </a:lnSpc>
            <a:spcBef>
              <a:spcPct val="0"/>
            </a:spcBef>
            <a:spcAft>
              <a:spcPts val="0"/>
            </a:spcAft>
            <a:buNone/>
          </a:pPr>
          <a:r>
            <a:rPr lang="en-US" sz="1800" kern="1200" dirty="0">
              <a:latin typeface="Calibri"/>
              <a:cs typeface="Calibri"/>
            </a:rPr>
            <a:t>meeting to assess student </a:t>
          </a:r>
        </a:p>
        <a:p>
          <a:pPr marL="0" lvl="0" indent="0" algn="ctr" defTabSz="800100">
            <a:lnSpc>
              <a:spcPct val="100000"/>
            </a:lnSpc>
            <a:spcBef>
              <a:spcPct val="0"/>
            </a:spcBef>
            <a:spcAft>
              <a:spcPts val="0"/>
            </a:spcAft>
            <a:buNone/>
          </a:pPr>
          <a:r>
            <a:rPr lang="en-US" sz="1800" kern="1200" dirty="0">
              <a:latin typeface="Calibri"/>
              <a:cs typeface="Calibri"/>
            </a:rPr>
            <a:t>progress</a:t>
          </a:r>
          <a:endParaRPr lang="en-US" sz="1800" kern="1200" dirty="0"/>
        </a:p>
      </dsp:txBody>
      <dsp:txXfrm>
        <a:off x="2730929" y="1399863"/>
        <a:ext cx="1819051" cy="1520813"/>
      </dsp:txXfrm>
    </dsp:sp>
    <dsp:sp modelId="{7241FE2D-4748-FF49-B75F-72660058DA13}">
      <dsp:nvSpPr>
        <dsp:cNvPr id="0" name=""/>
        <dsp:cNvSpPr/>
      </dsp:nvSpPr>
      <dsp:spPr>
        <a:xfrm rot="19457599">
          <a:off x="4508690" y="1865246"/>
          <a:ext cx="942682" cy="39863"/>
        </a:xfrm>
        <a:custGeom>
          <a:avLst/>
          <a:gdLst/>
          <a:ahLst/>
          <a:cxnLst/>
          <a:rect l="0" t="0" r="0" b="0"/>
          <a:pathLst>
            <a:path>
              <a:moveTo>
                <a:pt x="0" y="19931"/>
              </a:moveTo>
              <a:lnTo>
                <a:pt x="942682" y="19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956464" y="1861611"/>
        <a:ext cx="47134" cy="47134"/>
      </dsp:txXfrm>
    </dsp:sp>
    <dsp:sp modelId="{10D88EB2-B330-BB42-ACAC-58A728D3B3D0}">
      <dsp:nvSpPr>
        <dsp:cNvPr id="0" name=""/>
        <dsp:cNvSpPr/>
      </dsp:nvSpPr>
      <dsp:spPr>
        <a:xfrm>
          <a:off x="5362768" y="1131666"/>
          <a:ext cx="1913681" cy="95684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Revise Program</a:t>
          </a:r>
        </a:p>
      </dsp:txBody>
      <dsp:txXfrm>
        <a:off x="5390793" y="1159691"/>
        <a:ext cx="1857631" cy="900790"/>
      </dsp:txXfrm>
    </dsp:sp>
    <dsp:sp modelId="{CC5F47F1-8147-314F-9763-47B90C00A01D}">
      <dsp:nvSpPr>
        <dsp:cNvPr id="0" name=""/>
        <dsp:cNvSpPr/>
      </dsp:nvSpPr>
      <dsp:spPr>
        <a:xfrm rot="2142401">
          <a:off x="4508690" y="2415429"/>
          <a:ext cx="942682" cy="39863"/>
        </a:xfrm>
        <a:custGeom>
          <a:avLst/>
          <a:gdLst/>
          <a:ahLst/>
          <a:cxnLst/>
          <a:rect l="0" t="0" r="0" b="0"/>
          <a:pathLst>
            <a:path>
              <a:moveTo>
                <a:pt x="0" y="19931"/>
              </a:moveTo>
              <a:lnTo>
                <a:pt x="942682" y="19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956464" y="2411794"/>
        <a:ext cx="47134" cy="47134"/>
      </dsp:txXfrm>
    </dsp:sp>
    <dsp:sp modelId="{305B8890-F116-2A4C-BE8A-210FE0CDEA32}">
      <dsp:nvSpPr>
        <dsp:cNvPr id="0" name=""/>
        <dsp:cNvSpPr/>
      </dsp:nvSpPr>
      <dsp:spPr>
        <a:xfrm>
          <a:off x="5362768" y="2232033"/>
          <a:ext cx="1913681" cy="95684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Exit Program</a:t>
          </a:r>
        </a:p>
      </dsp:txBody>
      <dsp:txXfrm>
        <a:off x="5390793" y="2260058"/>
        <a:ext cx="1857631" cy="9007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A91AD-4CD9-4B4B-85B8-B350CC571D98}">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6D4D5B-1B05-CF48-A5A9-4D11916F67FE}">
      <dsp:nvSpPr>
        <dsp:cNvPr id="0" name=""/>
        <dsp:cNvSpPr/>
      </dsp:nvSpPr>
      <dsp:spPr>
        <a:xfrm>
          <a:off x="460128" y="312440"/>
          <a:ext cx="5580684" cy="62520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Font typeface="Wingdings" charset="2"/>
            <a:buNone/>
          </a:pPr>
          <a:r>
            <a:rPr lang="en-US" sz="1900" kern="1200" dirty="0"/>
            <a:t>How will the coordinator be trained?</a:t>
          </a:r>
        </a:p>
      </dsp:txBody>
      <dsp:txXfrm>
        <a:off x="460128" y="312440"/>
        <a:ext cx="5580684" cy="625205"/>
      </dsp:txXfrm>
    </dsp:sp>
    <dsp:sp modelId="{1468190E-7CBB-3341-8952-80F669E08E31}">
      <dsp:nvSpPr>
        <dsp:cNvPr id="0" name=""/>
        <dsp:cNvSpPr/>
      </dsp:nvSpPr>
      <dsp:spPr>
        <a:xfrm>
          <a:off x="69375" y="234289"/>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77465E-7562-BD48-867B-6D5344A61EA6}">
      <dsp:nvSpPr>
        <dsp:cNvPr id="0" name=""/>
        <dsp:cNvSpPr/>
      </dsp:nvSpPr>
      <dsp:spPr>
        <a:xfrm>
          <a:off x="818573" y="1250411"/>
          <a:ext cx="5222240" cy="62520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Font typeface="Wingdings" charset="2"/>
            <a:buNone/>
          </a:pPr>
          <a:r>
            <a:rPr lang="en-US" sz="1900" kern="1200" dirty="0"/>
            <a:t>Does the coordinator have behavioral expertise?</a:t>
          </a:r>
        </a:p>
      </dsp:txBody>
      <dsp:txXfrm>
        <a:off x="818573" y="1250411"/>
        <a:ext cx="5222240" cy="625205"/>
      </dsp:txXfrm>
    </dsp:sp>
    <dsp:sp modelId="{26C809CE-1C86-3349-B6E0-CE796208DBB2}">
      <dsp:nvSpPr>
        <dsp:cNvPr id="0" name=""/>
        <dsp:cNvSpPr/>
      </dsp:nvSpPr>
      <dsp:spPr>
        <a:xfrm>
          <a:off x="427819" y="1172260"/>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5045FF-2CB0-D740-895C-242193D729CE}">
      <dsp:nvSpPr>
        <dsp:cNvPr id="0" name=""/>
        <dsp:cNvSpPr/>
      </dsp:nvSpPr>
      <dsp:spPr>
        <a:xfrm>
          <a:off x="818573" y="2188382"/>
          <a:ext cx="5222240" cy="62520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Font typeface="Wingdings" charset="2"/>
            <a:buNone/>
          </a:pPr>
          <a:r>
            <a:rPr lang="en-US" sz="1900" kern="1200" dirty="0"/>
            <a:t>Does the coordinator have time and resources to run the process?</a:t>
          </a:r>
        </a:p>
      </dsp:txBody>
      <dsp:txXfrm>
        <a:off x="818573" y="2188382"/>
        <a:ext cx="5222240" cy="625205"/>
      </dsp:txXfrm>
    </dsp:sp>
    <dsp:sp modelId="{1E89A522-774A-5B49-B34A-BC27EAAA18A8}">
      <dsp:nvSpPr>
        <dsp:cNvPr id="0" name=""/>
        <dsp:cNvSpPr/>
      </dsp:nvSpPr>
      <dsp:spPr>
        <a:xfrm>
          <a:off x="427819" y="2110232"/>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DA29ED-8E15-944D-B851-279E91C4D735}">
      <dsp:nvSpPr>
        <dsp:cNvPr id="0" name=""/>
        <dsp:cNvSpPr/>
      </dsp:nvSpPr>
      <dsp:spPr>
        <a:xfrm>
          <a:off x="460128" y="3126353"/>
          <a:ext cx="5580684" cy="62520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8260" rIns="48260" bIns="48260" numCol="1" spcCol="1270" anchor="ctr" anchorCtr="0">
          <a:noAutofit/>
        </a:bodyPr>
        <a:lstStyle/>
        <a:p>
          <a:pPr marL="0" lvl="0" indent="0" algn="l" defTabSz="844550">
            <a:lnSpc>
              <a:spcPct val="90000"/>
            </a:lnSpc>
            <a:spcBef>
              <a:spcPct val="0"/>
            </a:spcBef>
            <a:spcAft>
              <a:spcPct val="35000"/>
            </a:spcAft>
            <a:buFont typeface="Wingdings" charset="2"/>
            <a:buNone/>
          </a:pPr>
          <a:r>
            <a:rPr lang="en-US" sz="1900" kern="1200"/>
            <a:t>Is the coordinator prepared to collect and maintain data systems?</a:t>
          </a:r>
          <a:endParaRPr lang="en-US" sz="1900" kern="1200" dirty="0"/>
        </a:p>
      </dsp:txBody>
      <dsp:txXfrm>
        <a:off x="460128" y="3126353"/>
        <a:ext cx="5580684" cy="625205"/>
      </dsp:txXfrm>
    </dsp:sp>
    <dsp:sp modelId="{69B25436-709A-404B-98C1-4AC8515BD47E}">
      <dsp:nvSpPr>
        <dsp:cNvPr id="0" name=""/>
        <dsp:cNvSpPr/>
      </dsp:nvSpPr>
      <dsp:spPr>
        <a:xfrm>
          <a:off x="69375" y="3048203"/>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A7048-5A2F-7A4A-8226-4B9568EBF663}">
      <dsp:nvSpPr>
        <dsp:cNvPr id="0" name=""/>
        <dsp:cNvSpPr/>
      </dsp:nvSpPr>
      <dsp:spPr>
        <a:xfrm>
          <a:off x="2252340" y="2613400"/>
          <a:ext cx="3027689" cy="2033739"/>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rtl="0">
            <a:lnSpc>
              <a:spcPct val="90000"/>
            </a:lnSpc>
            <a:spcBef>
              <a:spcPct val="0"/>
            </a:spcBef>
            <a:spcAft>
              <a:spcPct val="35000"/>
            </a:spcAft>
            <a:buNone/>
          </a:pPr>
          <a:r>
            <a:rPr lang="en-US" sz="3000" kern="1200" dirty="0"/>
            <a:t>CICO Coordinator</a:t>
          </a:r>
        </a:p>
      </dsp:txBody>
      <dsp:txXfrm>
        <a:off x="2695735" y="2911234"/>
        <a:ext cx="2140899" cy="1438071"/>
      </dsp:txXfrm>
    </dsp:sp>
    <dsp:sp modelId="{ADA5264C-654D-6F4F-A0B2-C7BA130DC427}">
      <dsp:nvSpPr>
        <dsp:cNvPr id="0" name=""/>
        <dsp:cNvSpPr/>
      </dsp:nvSpPr>
      <dsp:spPr>
        <a:xfrm rot="12900000">
          <a:off x="1292759" y="2129886"/>
          <a:ext cx="1489091" cy="5796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F4F3BB-2CBC-144A-9289-B11D4929ECA9}">
      <dsp:nvSpPr>
        <dsp:cNvPr id="0" name=""/>
        <dsp:cNvSpPr/>
      </dsp:nvSpPr>
      <dsp:spPr>
        <a:xfrm>
          <a:off x="461382" y="1219819"/>
          <a:ext cx="1932052" cy="154564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Role is </a:t>
          </a:r>
          <a:r>
            <a:rPr lang="en-US" sz="1800" b="1" kern="1200" dirty="0"/>
            <a:t>central</a:t>
          </a:r>
          <a:r>
            <a:rPr lang="en-US" sz="1800" kern="1200" dirty="0"/>
            <a:t> to the effective and efficient implementation.</a:t>
          </a:r>
        </a:p>
      </dsp:txBody>
      <dsp:txXfrm>
        <a:off x="506652" y="1265089"/>
        <a:ext cx="1841512" cy="1455102"/>
      </dsp:txXfrm>
    </dsp:sp>
    <dsp:sp modelId="{34DA415E-3EA4-7641-8274-2DF448AA53F3}">
      <dsp:nvSpPr>
        <dsp:cNvPr id="0" name=""/>
        <dsp:cNvSpPr/>
      </dsp:nvSpPr>
      <dsp:spPr>
        <a:xfrm rot="16200000">
          <a:off x="2897612" y="1353915"/>
          <a:ext cx="1737145" cy="5796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FDD7A2-6B0C-C741-BB69-9A3954C05280}">
      <dsp:nvSpPr>
        <dsp:cNvPr id="0" name=""/>
        <dsp:cNvSpPr/>
      </dsp:nvSpPr>
      <dsp:spPr>
        <a:xfrm>
          <a:off x="2618101" y="2330"/>
          <a:ext cx="2296167" cy="154564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Responsible for direct </a:t>
          </a:r>
          <a:r>
            <a:rPr lang="en-US" sz="1800" b="1" kern="1200" dirty="0"/>
            <a:t>coordination</a:t>
          </a:r>
          <a:r>
            <a:rPr lang="en-US" sz="1800" kern="1200" dirty="0"/>
            <a:t> and </a:t>
          </a:r>
          <a:r>
            <a:rPr lang="en-US" sz="1800" b="1" kern="1200" dirty="0"/>
            <a:t>implementation</a:t>
          </a:r>
          <a:r>
            <a:rPr lang="en-US" sz="1800" kern="1200" dirty="0"/>
            <a:t> of the intervention.</a:t>
          </a:r>
        </a:p>
      </dsp:txBody>
      <dsp:txXfrm>
        <a:off x="2663371" y="47600"/>
        <a:ext cx="2205627" cy="1455102"/>
      </dsp:txXfrm>
    </dsp:sp>
    <dsp:sp modelId="{034B25B7-B721-D24F-A83C-95F6244ED131}">
      <dsp:nvSpPr>
        <dsp:cNvPr id="0" name=""/>
        <dsp:cNvSpPr/>
      </dsp:nvSpPr>
      <dsp:spPr>
        <a:xfrm rot="19500000">
          <a:off x="4750519" y="2129886"/>
          <a:ext cx="1489091" cy="57961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D8328C-2A40-F749-BD9E-DBB1B640D8E7}">
      <dsp:nvSpPr>
        <dsp:cNvPr id="0" name=""/>
        <dsp:cNvSpPr/>
      </dsp:nvSpPr>
      <dsp:spPr>
        <a:xfrm>
          <a:off x="5138934" y="1219819"/>
          <a:ext cx="1932052" cy="154564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Focus on </a:t>
          </a:r>
          <a:r>
            <a:rPr lang="en-US" sz="1800" b="1" kern="1200" dirty="0"/>
            <a:t>functions</a:t>
          </a:r>
          <a:r>
            <a:rPr lang="en-US" sz="1800" kern="1200" dirty="0"/>
            <a:t> and </a:t>
          </a:r>
          <a:r>
            <a:rPr lang="en-US" sz="1800" b="1" kern="1200" dirty="0"/>
            <a:t>activities</a:t>
          </a:r>
          <a:r>
            <a:rPr lang="en-US" sz="1800" kern="1200" dirty="0"/>
            <a:t> rather than person or position</a:t>
          </a:r>
        </a:p>
      </dsp:txBody>
      <dsp:txXfrm>
        <a:off x="5184204" y="1265089"/>
        <a:ext cx="1841512" cy="14551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A91AD-4CD9-4B4B-85B8-B350CC571D98}">
      <dsp:nvSpPr>
        <dsp:cNvPr id="0" name=""/>
        <dsp:cNvSpPr/>
      </dsp:nvSpPr>
      <dsp:spPr>
        <a:xfrm>
          <a:off x="-4888890" y="-749188"/>
          <a:ext cx="5822726" cy="5822726"/>
        </a:xfrm>
        <a:prstGeom prst="blockArc">
          <a:avLst>
            <a:gd name="adj1" fmla="val 18900000"/>
            <a:gd name="adj2" fmla="val 2700000"/>
            <a:gd name="adj3" fmla="val 371"/>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F4A1E1-6311-4E9D-B414-C49BAE772952}">
      <dsp:nvSpPr>
        <dsp:cNvPr id="0" name=""/>
        <dsp:cNvSpPr/>
      </dsp:nvSpPr>
      <dsp:spPr>
        <a:xfrm>
          <a:off x="600597" y="432435"/>
          <a:ext cx="4875932" cy="86487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491" tIns="50800" rIns="50800" bIns="50800" numCol="1" spcCol="1270" anchor="ctr" anchorCtr="0">
          <a:noAutofit/>
        </a:bodyPr>
        <a:lstStyle/>
        <a:p>
          <a:pPr marL="0" lvl="0" indent="0" algn="l" defTabSz="889000">
            <a:lnSpc>
              <a:spcPct val="90000"/>
            </a:lnSpc>
            <a:spcBef>
              <a:spcPct val="0"/>
            </a:spcBef>
            <a:spcAft>
              <a:spcPct val="35000"/>
            </a:spcAft>
            <a:buFont typeface="Wingdings" charset="2"/>
            <a:buNone/>
          </a:pPr>
          <a:r>
            <a:rPr lang="en-US" sz="2000" kern="1200">
              <a:latin typeface="Hind Vadodara" panose="020B0604020202020204" charset="0"/>
              <a:cs typeface="Hind Vadodara" panose="020B0604020202020204" charset="0"/>
            </a:rPr>
            <a:t>Do Tier 2 interventions use the language of Tier 1 supports?</a:t>
          </a:r>
        </a:p>
      </dsp:txBody>
      <dsp:txXfrm>
        <a:off x="600597" y="432435"/>
        <a:ext cx="4875932" cy="864870"/>
      </dsp:txXfrm>
    </dsp:sp>
    <dsp:sp modelId="{1586EC8F-94B8-6C49-951C-5E11E39177A9}">
      <dsp:nvSpPr>
        <dsp:cNvPr id="0" name=""/>
        <dsp:cNvSpPr/>
      </dsp:nvSpPr>
      <dsp:spPr>
        <a:xfrm>
          <a:off x="60053" y="324326"/>
          <a:ext cx="1081087" cy="1081087"/>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285E77-24F0-44AE-A627-B827ECD09475}">
      <dsp:nvSpPr>
        <dsp:cNvPr id="0" name=""/>
        <dsp:cNvSpPr/>
      </dsp:nvSpPr>
      <dsp:spPr>
        <a:xfrm>
          <a:off x="914977" y="1729740"/>
          <a:ext cx="4561551" cy="864870"/>
        </a:xfrm>
        <a:prstGeom prst="rect">
          <a:avLst/>
        </a:prstGeom>
        <a:solidFill>
          <a:schemeClr val="accent4">
            <a:hueOff val="441253"/>
            <a:satOff val="0"/>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491" tIns="48260" rIns="48260" bIns="48260" numCol="1" spcCol="1270" anchor="ctr" anchorCtr="0">
          <a:noAutofit/>
        </a:bodyPr>
        <a:lstStyle/>
        <a:p>
          <a:pPr marL="0" lvl="0" indent="0" algn="l" defTabSz="844550">
            <a:lnSpc>
              <a:spcPct val="90000"/>
            </a:lnSpc>
            <a:spcBef>
              <a:spcPct val="0"/>
            </a:spcBef>
            <a:spcAft>
              <a:spcPct val="35000"/>
            </a:spcAft>
            <a:buFont typeface="Wingdings" charset="2"/>
            <a:buNone/>
          </a:pPr>
          <a:r>
            <a:rPr lang="en-US" sz="1900" kern="1200" dirty="0">
              <a:latin typeface="Hind Vadodara" panose="020B0604020202020204" charset="0"/>
              <a:cs typeface="Hind Vadodara" panose="020B0604020202020204" charset="0"/>
            </a:rPr>
            <a:t>Can materials for Tier 2 interventions align with Tier 1 supports?</a:t>
          </a:r>
        </a:p>
      </dsp:txBody>
      <dsp:txXfrm>
        <a:off x="914977" y="1729740"/>
        <a:ext cx="4561551" cy="864870"/>
      </dsp:txXfrm>
    </dsp:sp>
    <dsp:sp modelId="{F189A9AE-2533-7144-B2AC-B416FFF65601}">
      <dsp:nvSpPr>
        <dsp:cNvPr id="0" name=""/>
        <dsp:cNvSpPr/>
      </dsp:nvSpPr>
      <dsp:spPr>
        <a:xfrm>
          <a:off x="374433" y="1621631"/>
          <a:ext cx="1081087" cy="1081087"/>
        </a:xfrm>
        <a:prstGeom prst="ellipse">
          <a:avLst/>
        </a:prstGeom>
        <a:solidFill>
          <a:schemeClr val="lt1">
            <a:hueOff val="0"/>
            <a:satOff val="0"/>
            <a:lumOff val="0"/>
            <a:alphaOff val="0"/>
          </a:schemeClr>
        </a:solidFill>
        <a:ln w="25400" cap="flat" cmpd="sng" algn="ctr">
          <a:solidFill>
            <a:schemeClr val="accent4">
              <a:hueOff val="441253"/>
              <a:satOff val="0"/>
              <a:lumOff val="2647"/>
              <a:alphaOff val="0"/>
            </a:schemeClr>
          </a:solidFill>
          <a:prstDash val="solid"/>
        </a:ln>
        <a:effectLst/>
      </dsp:spPr>
      <dsp:style>
        <a:lnRef idx="2">
          <a:scrgbClr r="0" g="0" b="0"/>
        </a:lnRef>
        <a:fillRef idx="1">
          <a:scrgbClr r="0" g="0" b="0"/>
        </a:fillRef>
        <a:effectRef idx="0">
          <a:scrgbClr r="0" g="0" b="0"/>
        </a:effectRef>
        <a:fontRef idx="minor"/>
      </dsp:style>
    </dsp:sp>
    <dsp:sp modelId="{B9C809D0-ACBC-4574-9A2E-978C4BD71731}">
      <dsp:nvSpPr>
        <dsp:cNvPr id="0" name=""/>
        <dsp:cNvSpPr/>
      </dsp:nvSpPr>
      <dsp:spPr>
        <a:xfrm>
          <a:off x="600597" y="3027045"/>
          <a:ext cx="4875932" cy="864870"/>
        </a:xfrm>
        <a:prstGeom prst="rect">
          <a:avLst/>
        </a:prstGeom>
        <a:solidFill>
          <a:schemeClr val="accent4">
            <a:hueOff val="882505"/>
            <a:satOff val="0"/>
            <a:lumOff val="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491" tIns="50800" rIns="50800" bIns="50800" numCol="1" spcCol="1270" anchor="ctr" anchorCtr="0">
          <a:noAutofit/>
        </a:bodyPr>
        <a:lstStyle/>
        <a:p>
          <a:pPr marL="0" lvl="0" indent="0" algn="l" defTabSz="889000">
            <a:lnSpc>
              <a:spcPct val="90000"/>
            </a:lnSpc>
            <a:spcBef>
              <a:spcPct val="0"/>
            </a:spcBef>
            <a:spcAft>
              <a:spcPct val="35000"/>
            </a:spcAft>
            <a:buFont typeface="Wingdings" charset="2"/>
            <a:buNone/>
          </a:pPr>
          <a:r>
            <a:rPr lang="en-US" sz="2000" kern="1200">
              <a:latin typeface="Hind Vadodara" panose="020B0604020202020204" charset="0"/>
              <a:cs typeface="Hind Vadodara" panose="020B0604020202020204" charset="0"/>
            </a:rPr>
            <a:t>Can Tier 1 acknowledgment practices be included in Tier 2 interventions?</a:t>
          </a:r>
        </a:p>
      </dsp:txBody>
      <dsp:txXfrm>
        <a:off x="600597" y="3027045"/>
        <a:ext cx="4875932" cy="864870"/>
      </dsp:txXfrm>
    </dsp:sp>
    <dsp:sp modelId="{7D735C4E-6448-8A43-B762-9753A39E95F4}">
      <dsp:nvSpPr>
        <dsp:cNvPr id="0" name=""/>
        <dsp:cNvSpPr/>
      </dsp:nvSpPr>
      <dsp:spPr>
        <a:xfrm>
          <a:off x="60053" y="2918936"/>
          <a:ext cx="1081087" cy="1081087"/>
        </a:xfrm>
        <a:prstGeom prst="ellipse">
          <a:avLst/>
        </a:prstGeom>
        <a:solidFill>
          <a:schemeClr val="lt1">
            <a:hueOff val="0"/>
            <a:satOff val="0"/>
            <a:lumOff val="0"/>
            <a:alphaOff val="0"/>
          </a:schemeClr>
        </a:solidFill>
        <a:ln w="25400" cap="flat" cmpd="sng" algn="ctr">
          <a:solidFill>
            <a:schemeClr val="accent4">
              <a:hueOff val="882505"/>
              <a:satOff val="0"/>
              <a:lumOff val="529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A91AD-4CD9-4B4B-85B8-B350CC571D98}">
      <dsp:nvSpPr>
        <dsp:cNvPr id="0" name=""/>
        <dsp:cNvSpPr/>
      </dsp:nvSpPr>
      <dsp:spPr>
        <a:xfrm>
          <a:off x="-4532550" y="-695015"/>
          <a:ext cx="5399420" cy="5399420"/>
        </a:xfrm>
        <a:prstGeom prst="blockArc">
          <a:avLst>
            <a:gd name="adj1" fmla="val 18900000"/>
            <a:gd name="adj2" fmla="val 2700000"/>
            <a:gd name="adj3" fmla="val 4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97ECB0-EC55-8645-9EBD-C2400169B7B8}">
      <dsp:nvSpPr>
        <dsp:cNvPr id="0" name=""/>
        <dsp:cNvSpPr/>
      </dsp:nvSpPr>
      <dsp:spPr>
        <a:xfrm>
          <a:off x="557508" y="400939"/>
          <a:ext cx="5857547" cy="80187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6491"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How will staff model appropriate behavior?</a:t>
          </a:r>
          <a:endParaRPr lang="en-US" sz="1800" kern="1200" dirty="0"/>
        </a:p>
      </dsp:txBody>
      <dsp:txXfrm>
        <a:off x="557508" y="400939"/>
        <a:ext cx="5857547" cy="801878"/>
      </dsp:txXfrm>
    </dsp:sp>
    <dsp:sp modelId="{A205FA8E-A2FB-9245-8350-3D05E1D0C280}">
      <dsp:nvSpPr>
        <dsp:cNvPr id="0" name=""/>
        <dsp:cNvSpPr/>
      </dsp:nvSpPr>
      <dsp:spPr>
        <a:xfrm>
          <a:off x="56335" y="300704"/>
          <a:ext cx="1002347" cy="100234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E85412-8933-BB47-B498-234B71D224CA}">
      <dsp:nvSpPr>
        <dsp:cNvPr id="0" name=""/>
        <dsp:cNvSpPr/>
      </dsp:nvSpPr>
      <dsp:spPr>
        <a:xfrm>
          <a:off x="848991" y="1603755"/>
          <a:ext cx="5566064" cy="80187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6491"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How will the environment be organized so that students get regular opportunities for skill practice and feedback?</a:t>
          </a:r>
          <a:endParaRPr lang="en-US" sz="1800" kern="1200" dirty="0"/>
        </a:p>
      </dsp:txBody>
      <dsp:txXfrm>
        <a:off x="848991" y="1603755"/>
        <a:ext cx="5566064" cy="801878"/>
      </dsp:txXfrm>
    </dsp:sp>
    <dsp:sp modelId="{05B183C6-05CB-D742-8C6B-A286A5A31B2D}">
      <dsp:nvSpPr>
        <dsp:cNvPr id="0" name=""/>
        <dsp:cNvSpPr/>
      </dsp:nvSpPr>
      <dsp:spPr>
        <a:xfrm>
          <a:off x="347817" y="1503521"/>
          <a:ext cx="1002347" cy="100234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D9B970-EEE1-5743-8330-FBDD26A1271D}">
      <dsp:nvSpPr>
        <dsp:cNvPr id="0" name=""/>
        <dsp:cNvSpPr/>
      </dsp:nvSpPr>
      <dsp:spPr>
        <a:xfrm>
          <a:off x="557508" y="2806573"/>
          <a:ext cx="5857547" cy="80187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6491"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How will staff be trained to do these activities?</a:t>
          </a:r>
          <a:endParaRPr lang="en-US" sz="1800" kern="1200" dirty="0"/>
        </a:p>
      </dsp:txBody>
      <dsp:txXfrm>
        <a:off x="557508" y="2806573"/>
        <a:ext cx="5857547" cy="801878"/>
      </dsp:txXfrm>
    </dsp:sp>
    <dsp:sp modelId="{AD13DAEA-2E8F-8540-9B66-FDB75F8D1D34}">
      <dsp:nvSpPr>
        <dsp:cNvPr id="0" name=""/>
        <dsp:cNvSpPr/>
      </dsp:nvSpPr>
      <dsp:spPr>
        <a:xfrm>
          <a:off x="56335" y="2706338"/>
          <a:ext cx="1002347" cy="1002347"/>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A91AD-4CD9-4B4B-85B8-B350CC571D98}">
      <dsp:nvSpPr>
        <dsp:cNvPr id="0" name=""/>
        <dsp:cNvSpPr/>
      </dsp:nvSpPr>
      <dsp:spPr>
        <a:xfrm>
          <a:off x="-4532550" y="-695015"/>
          <a:ext cx="5399420" cy="5399420"/>
        </a:xfrm>
        <a:prstGeom prst="blockArc">
          <a:avLst>
            <a:gd name="adj1" fmla="val 18900000"/>
            <a:gd name="adj2" fmla="val 2700000"/>
            <a:gd name="adj3" fmla="val 4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97ECB0-EC55-8645-9EBD-C2400169B7B8}">
      <dsp:nvSpPr>
        <dsp:cNvPr id="0" name=""/>
        <dsp:cNvSpPr/>
      </dsp:nvSpPr>
      <dsp:spPr>
        <a:xfrm>
          <a:off x="379491" y="250506"/>
          <a:ext cx="6880285" cy="50133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934"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Do students check in and out at different places? Or the same place?</a:t>
          </a:r>
        </a:p>
      </dsp:txBody>
      <dsp:txXfrm>
        <a:off x="379491" y="250506"/>
        <a:ext cx="6880285" cy="501334"/>
      </dsp:txXfrm>
    </dsp:sp>
    <dsp:sp modelId="{A205FA8E-A2FB-9245-8350-3D05E1D0C280}">
      <dsp:nvSpPr>
        <dsp:cNvPr id="0" name=""/>
        <dsp:cNvSpPr/>
      </dsp:nvSpPr>
      <dsp:spPr>
        <a:xfrm>
          <a:off x="66158" y="187839"/>
          <a:ext cx="626667" cy="6266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E85412-8933-BB47-B498-234B71D224CA}">
      <dsp:nvSpPr>
        <dsp:cNvPr id="0" name=""/>
        <dsp:cNvSpPr/>
      </dsp:nvSpPr>
      <dsp:spPr>
        <a:xfrm>
          <a:off x="738733" y="1002267"/>
          <a:ext cx="6521043" cy="50133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934"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Will students go to the coordinator or will the coordinator come to them?</a:t>
          </a:r>
        </a:p>
      </dsp:txBody>
      <dsp:txXfrm>
        <a:off x="738733" y="1002267"/>
        <a:ext cx="6521043" cy="501334"/>
      </dsp:txXfrm>
    </dsp:sp>
    <dsp:sp modelId="{05B183C6-05CB-D742-8C6B-A286A5A31B2D}">
      <dsp:nvSpPr>
        <dsp:cNvPr id="0" name=""/>
        <dsp:cNvSpPr/>
      </dsp:nvSpPr>
      <dsp:spPr>
        <a:xfrm>
          <a:off x="425399" y="939600"/>
          <a:ext cx="626667" cy="6266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D9B970-EEE1-5743-8330-FBDD26A1271D}">
      <dsp:nvSpPr>
        <dsp:cNvPr id="0" name=""/>
        <dsp:cNvSpPr/>
      </dsp:nvSpPr>
      <dsp:spPr>
        <a:xfrm>
          <a:off x="848991" y="1754027"/>
          <a:ext cx="6410785" cy="50133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934"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Where will students check in in the morning and check out in the afternoon? (consider accessibility)</a:t>
          </a:r>
        </a:p>
      </dsp:txBody>
      <dsp:txXfrm>
        <a:off x="848991" y="1754027"/>
        <a:ext cx="6410785" cy="501334"/>
      </dsp:txXfrm>
    </dsp:sp>
    <dsp:sp modelId="{AD13DAEA-2E8F-8540-9B66-FDB75F8D1D34}">
      <dsp:nvSpPr>
        <dsp:cNvPr id="0" name=""/>
        <dsp:cNvSpPr/>
      </dsp:nvSpPr>
      <dsp:spPr>
        <a:xfrm>
          <a:off x="535657" y="1691361"/>
          <a:ext cx="626667" cy="6266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C0B0B7-36A9-7F4F-B51B-56A1AE6E7318}">
      <dsp:nvSpPr>
        <dsp:cNvPr id="0" name=""/>
        <dsp:cNvSpPr/>
      </dsp:nvSpPr>
      <dsp:spPr>
        <a:xfrm>
          <a:off x="738733" y="2505788"/>
          <a:ext cx="6521043" cy="50133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934"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t>Do students need to come early and leave their last class early?</a:t>
          </a:r>
        </a:p>
      </dsp:txBody>
      <dsp:txXfrm>
        <a:off x="738733" y="2505788"/>
        <a:ext cx="6521043" cy="501334"/>
      </dsp:txXfrm>
    </dsp:sp>
    <dsp:sp modelId="{AE8779A1-5865-864F-ADFF-0722D5152252}">
      <dsp:nvSpPr>
        <dsp:cNvPr id="0" name=""/>
        <dsp:cNvSpPr/>
      </dsp:nvSpPr>
      <dsp:spPr>
        <a:xfrm>
          <a:off x="425399" y="2443121"/>
          <a:ext cx="626667" cy="6266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0A7303-A160-004B-868F-36041CE7FE89}">
      <dsp:nvSpPr>
        <dsp:cNvPr id="0" name=""/>
        <dsp:cNvSpPr/>
      </dsp:nvSpPr>
      <dsp:spPr>
        <a:xfrm>
          <a:off x="379491" y="3257549"/>
          <a:ext cx="6880285" cy="50133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934"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t>Where do we need feedback from staff?</a:t>
          </a:r>
        </a:p>
      </dsp:txBody>
      <dsp:txXfrm>
        <a:off x="379491" y="3257549"/>
        <a:ext cx="6880285" cy="501334"/>
      </dsp:txXfrm>
    </dsp:sp>
    <dsp:sp modelId="{8073988B-8BDC-1E45-8C06-F56BBBF86F56}">
      <dsp:nvSpPr>
        <dsp:cNvPr id="0" name=""/>
        <dsp:cNvSpPr/>
      </dsp:nvSpPr>
      <dsp:spPr>
        <a:xfrm>
          <a:off x="66158" y="3194882"/>
          <a:ext cx="626667" cy="62666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048CB-9024-434B-AD5D-C213F61CA443}">
      <dsp:nvSpPr>
        <dsp:cNvPr id="0" name=""/>
        <dsp:cNvSpPr/>
      </dsp:nvSpPr>
      <dsp:spPr>
        <a:xfrm>
          <a:off x="0" y="406086"/>
          <a:ext cx="7033500" cy="478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ED63BB-D15C-4D7A-8D84-1E82BC1117F2}">
      <dsp:nvSpPr>
        <dsp:cNvPr id="0" name=""/>
        <dsp:cNvSpPr/>
      </dsp:nvSpPr>
      <dsp:spPr>
        <a:xfrm>
          <a:off x="351675" y="125646"/>
          <a:ext cx="4923450" cy="5608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6095" tIns="0" rIns="186095" bIns="0" numCol="1" spcCol="1270" anchor="ctr" anchorCtr="0">
          <a:noAutofit/>
        </a:bodyPr>
        <a:lstStyle/>
        <a:p>
          <a:pPr marL="0" lvl="0" indent="0" algn="l" defTabSz="844550" rtl="0">
            <a:lnSpc>
              <a:spcPct val="90000"/>
            </a:lnSpc>
            <a:spcBef>
              <a:spcPct val="0"/>
            </a:spcBef>
            <a:spcAft>
              <a:spcPct val="35000"/>
            </a:spcAft>
            <a:buNone/>
          </a:pPr>
          <a:r>
            <a:rPr lang="en-US" sz="1900" b="0" i="0" kern="1200" dirty="0">
              <a:latin typeface="Hind Vadodara" panose="020B0604020202020204" charset="0"/>
              <a:cs typeface="Hind Vadodara" panose="020B0604020202020204" charset="0"/>
            </a:rPr>
            <a:t>Questions? </a:t>
          </a:r>
        </a:p>
      </dsp:txBody>
      <dsp:txXfrm>
        <a:off x="379055" y="153026"/>
        <a:ext cx="4868690" cy="506120"/>
      </dsp:txXfrm>
    </dsp:sp>
    <dsp:sp modelId="{183C8042-F222-4C5B-948A-CA63CABAB28E}">
      <dsp:nvSpPr>
        <dsp:cNvPr id="0" name=""/>
        <dsp:cNvSpPr/>
      </dsp:nvSpPr>
      <dsp:spPr>
        <a:xfrm>
          <a:off x="0" y="1267926"/>
          <a:ext cx="7033500" cy="269325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878" tIns="395732" rIns="545878" bIns="135128" numCol="1" spcCol="1270" anchor="t" anchorCtr="0">
          <a:noAutofit/>
        </a:bodyPr>
        <a:lstStyle/>
        <a:p>
          <a:pPr marL="171450" lvl="1" indent="-171450" algn="l" defTabSz="844550" rtl="0">
            <a:lnSpc>
              <a:spcPct val="90000"/>
            </a:lnSpc>
            <a:spcBef>
              <a:spcPct val="0"/>
            </a:spcBef>
            <a:spcAft>
              <a:spcPct val="15000"/>
            </a:spcAft>
            <a:buFont typeface="Wingdings" panose="05000000000000000000" pitchFamily="2" charset="2"/>
            <a:buChar char="ü"/>
          </a:pPr>
          <a:r>
            <a:rPr lang="en-US" sz="1900" b="0" i="0" kern="1200" dirty="0">
              <a:latin typeface="Hind Vadodara" panose="020B0604020202020204" charset="0"/>
              <a:cs typeface="Hind Vadodara" panose="020B0604020202020204" charset="0"/>
            </a:rPr>
            <a:t>Shared your PBIS Academy Tier 2 folder with us </a:t>
          </a:r>
          <a:r>
            <a:rPr lang="en-US" sz="1900" b="0" i="0" kern="1200" dirty="0">
              <a:latin typeface="Hind Vadodara" panose="020B0604020202020204" charset="0"/>
              <a:cs typeface="Hind Vadodara" panose="020B0604020202020204" charset="0"/>
              <a:sym typeface="Wingdings" panose="05000000000000000000" pitchFamily="2" charset="2"/>
            </a:rPr>
            <a:t></a:t>
          </a:r>
          <a:endParaRPr lang="en-US" sz="1900" b="0" i="0" kern="1200" dirty="0">
            <a:latin typeface="Hind Vadodara" panose="020B0604020202020204" charset="0"/>
            <a:cs typeface="Hind Vadodara" panose="020B0604020202020204" charset="0"/>
          </a:endParaRPr>
        </a:p>
        <a:p>
          <a:pPr marL="171450" lvl="1" indent="-171450" algn="l" defTabSz="844550" rtl="0">
            <a:lnSpc>
              <a:spcPct val="90000"/>
            </a:lnSpc>
            <a:spcBef>
              <a:spcPct val="0"/>
            </a:spcBef>
            <a:spcAft>
              <a:spcPct val="15000"/>
            </a:spcAft>
            <a:buFont typeface="Wingdings" panose="05000000000000000000" pitchFamily="2" charset="2"/>
            <a:buChar char="ü"/>
          </a:pPr>
          <a:r>
            <a:rPr lang="en-US" sz="1900" b="0" i="0" kern="1200" dirty="0">
              <a:latin typeface="Hind Vadodara" panose="020B0604020202020204" charset="0"/>
              <a:cs typeface="Hind Vadodara" panose="020B0604020202020204" charset="0"/>
              <a:sym typeface="Wingdings" panose="05000000000000000000" pitchFamily="2" charset="2"/>
            </a:rPr>
            <a:t>TEAMING: Team Profiles and meeting schedules</a:t>
          </a:r>
          <a:endParaRPr lang="en-US" sz="1900" b="0" i="0" kern="1200" dirty="0">
            <a:latin typeface="Hind Vadodara" panose="020B0604020202020204" charset="0"/>
            <a:cs typeface="Hind Vadodara" panose="020B0604020202020204" charset="0"/>
          </a:endParaRPr>
        </a:p>
        <a:p>
          <a:pPr marL="171450" lvl="1" indent="-171450" algn="l" defTabSz="844550" rtl="0">
            <a:lnSpc>
              <a:spcPct val="90000"/>
            </a:lnSpc>
            <a:spcBef>
              <a:spcPct val="0"/>
            </a:spcBef>
            <a:spcAft>
              <a:spcPct val="15000"/>
            </a:spcAft>
            <a:buFont typeface="Wingdings" panose="05000000000000000000" pitchFamily="2" charset="2"/>
            <a:buChar char="ü"/>
          </a:pPr>
          <a:r>
            <a:rPr lang="en-US" sz="1900" b="0" i="0" kern="1200" dirty="0">
              <a:latin typeface="Hind Vadodara" panose="020B0604020202020204" charset="0"/>
              <a:cs typeface="Hind Vadodara" panose="020B0604020202020204" charset="0"/>
            </a:rPr>
            <a:t>SCREENING: RFA and </a:t>
          </a:r>
          <a:r>
            <a:rPr lang="en-US" sz="1900" b="0" i="0" kern="1200" dirty="0">
              <a:solidFill>
                <a:srgbClr val="E64823"/>
              </a:solidFill>
              <a:latin typeface="Hind Vadodara" panose="020B0604020202020204" charset="0"/>
              <a:cs typeface="Hind Vadodara" panose="020B0604020202020204" charset="0"/>
            </a:rPr>
            <a:t>DATA DECISION RULES</a:t>
          </a:r>
          <a:r>
            <a:rPr lang="en-US" sz="1900" b="0" i="0" kern="1200" dirty="0">
              <a:latin typeface="Hind Vadodara" panose="020B0604020202020204" charset="0"/>
              <a:cs typeface="Hind Vadodara" panose="020B0604020202020204" charset="0"/>
            </a:rPr>
            <a:t>:</a:t>
          </a:r>
        </a:p>
        <a:p>
          <a:pPr marL="171450" lvl="1" indent="-171450" algn="l" defTabSz="844550" rtl="0">
            <a:lnSpc>
              <a:spcPct val="90000"/>
            </a:lnSpc>
            <a:spcBef>
              <a:spcPct val="0"/>
            </a:spcBef>
            <a:spcAft>
              <a:spcPct val="15000"/>
            </a:spcAft>
            <a:buFont typeface="Wingdings" panose="05000000000000000000" pitchFamily="2" charset="2"/>
            <a:buChar char="ü"/>
          </a:pPr>
          <a:r>
            <a:rPr lang="en-US" sz="1900" b="0" i="0" kern="1200" dirty="0">
              <a:latin typeface="Hind Vadodara" panose="020B0604020202020204" charset="0"/>
              <a:cs typeface="Hind Vadodara" panose="020B0604020202020204" charset="0"/>
            </a:rPr>
            <a:t>TARGETED INTERVENTION ORGANIZER (Part 1)</a:t>
          </a:r>
        </a:p>
        <a:p>
          <a:pPr marL="171450" lvl="1" indent="-171450" algn="l" defTabSz="844550" rtl="0">
            <a:lnSpc>
              <a:spcPct val="90000"/>
            </a:lnSpc>
            <a:spcBef>
              <a:spcPct val="0"/>
            </a:spcBef>
            <a:spcAft>
              <a:spcPct val="15000"/>
            </a:spcAft>
            <a:buFont typeface="Wingdings" panose="05000000000000000000" pitchFamily="2" charset="2"/>
            <a:buChar char="ü"/>
          </a:pPr>
          <a:r>
            <a:rPr lang="en-US" sz="1900" b="0" i="0" kern="1200" dirty="0">
              <a:solidFill>
                <a:srgbClr val="C00000"/>
              </a:solidFill>
              <a:latin typeface="Hind Vadodara" panose="020B0604020202020204" charset="0"/>
              <a:cs typeface="Hind Vadodara" panose="020B0604020202020204" charset="0"/>
            </a:rPr>
            <a:t>Zoom link or email for Jan or Feb team meeting date </a:t>
          </a:r>
          <a:endParaRPr lang="en-US" sz="1900" b="0" i="0" kern="1200" dirty="0">
            <a:latin typeface="Hind Vadodara" panose="020B0604020202020204" charset="0"/>
            <a:cs typeface="Hind Vadodara" panose="020B0604020202020204" charset="0"/>
          </a:endParaRPr>
        </a:p>
      </dsp:txBody>
      <dsp:txXfrm>
        <a:off x="131474" y="1399400"/>
        <a:ext cx="6770552" cy="2430302"/>
      </dsp:txXfrm>
    </dsp:sp>
    <dsp:sp modelId="{3EE32B02-DB9E-4A32-B892-2B06787A9E31}">
      <dsp:nvSpPr>
        <dsp:cNvPr id="0" name=""/>
        <dsp:cNvSpPr/>
      </dsp:nvSpPr>
      <dsp:spPr>
        <a:xfrm>
          <a:off x="351675" y="987486"/>
          <a:ext cx="4923450" cy="5608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6095" tIns="0" rIns="186095" bIns="0" numCol="1" spcCol="1270" anchor="ctr" anchorCtr="0">
          <a:noAutofit/>
        </a:bodyPr>
        <a:lstStyle/>
        <a:p>
          <a:pPr marL="0" lvl="0" indent="0" algn="l" defTabSz="844550">
            <a:lnSpc>
              <a:spcPct val="90000"/>
            </a:lnSpc>
            <a:spcBef>
              <a:spcPct val="0"/>
            </a:spcBef>
            <a:spcAft>
              <a:spcPct val="35000"/>
            </a:spcAft>
            <a:buNone/>
          </a:pPr>
          <a:r>
            <a:rPr lang="en-US" sz="1900" b="0" i="0" kern="1200" dirty="0">
              <a:latin typeface="Hind Vadodara" panose="020B0604020202020204" charset="0"/>
              <a:cs typeface="Hind Vadodara" panose="020B0604020202020204" charset="0"/>
            </a:rPr>
            <a:t>Coaches’</a:t>
          </a:r>
          <a:r>
            <a:rPr lang="en-US" sz="1900" kern="1200" dirty="0">
              <a:latin typeface="Hind Vadodara" panose="020B0604020202020204" charset="0"/>
              <a:cs typeface="Hind Vadodara" panose="020B0604020202020204" charset="0"/>
            </a:rPr>
            <a:t> T</a:t>
          </a:r>
          <a:r>
            <a:rPr lang="en-US" sz="1900" b="0" i="0" kern="1200" dirty="0">
              <a:latin typeface="Hind Vadodara" panose="020B0604020202020204" charset="0"/>
              <a:cs typeface="Hind Vadodara" panose="020B0604020202020204" charset="0"/>
            </a:rPr>
            <a:t>asks (Sept-Dec): </a:t>
          </a:r>
          <a:endParaRPr lang="en-US" sz="1900" kern="1200" dirty="0">
            <a:latin typeface="Hind Vadodara" panose="020B0604020202020204" charset="0"/>
            <a:cs typeface="Hind Vadodara" panose="020B0604020202020204" charset="0"/>
          </a:endParaRPr>
        </a:p>
      </dsp:txBody>
      <dsp:txXfrm>
        <a:off x="379055" y="1014866"/>
        <a:ext cx="4868690" cy="5061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8C73F-E0CD-FC45-959A-EB3D18ED164D}">
      <dsp:nvSpPr>
        <dsp:cNvPr id="0" name=""/>
        <dsp:cNvSpPr/>
      </dsp:nvSpPr>
      <dsp:spPr>
        <a:xfrm rot="5400000">
          <a:off x="-156685" y="256863"/>
          <a:ext cx="1044572" cy="731200"/>
        </a:xfrm>
        <a:prstGeom prst="chevron">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endParaRPr lang="en-US" sz="1800" b="0" kern="1200" dirty="0"/>
        </a:p>
      </dsp:txBody>
      <dsp:txXfrm rot="-5400000">
        <a:off x="1" y="465777"/>
        <a:ext cx="731200" cy="313372"/>
      </dsp:txXfrm>
    </dsp:sp>
    <dsp:sp modelId="{A4E86159-E2CD-C447-AB2C-7A173944B30C}">
      <dsp:nvSpPr>
        <dsp:cNvPr id="0" name=""/>
        <dsp:cNvSpPr/>
      </dsp:nvSpPr>
      <dsp:spPr>
        <a:xfrm rot="5400000">
          <a:off x="4140264" y="-3405338"/>
          <a:ext cx="871875" cy="7690003"/>
        </a:xfrm>
        <a:prstGeom prst="round2Same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lr>
              <a:schemeClr val="tx1"/>
            </a:buClr>
            <a:buChar char="•"/>
          </a:pPr>
          <a:r>
            <a:rPr lang="en-US" sz="1800" b="0" kern="1200" dirty="0"/>
            <a:t>How will students be acknowledged for displaying expected behavior?</a:t>
          </a:r>
        </a:p>
        <a:p>
          <a:pPr marL="342900" lvl="2" indent="-171450" algn="l" defTabSz="800100" rtl="0">
            <a:lnSpc>
              <a:spcPct val="90000"/>
            </a:lnSpc>
            <a:spcBef>
              <a:spcPct val="0"/>
            </a:spcBef>
            <a:spcAft>
              <a:spcPct val="15000"/>
            </a:spcAft>
            <a:buClr>
              <a:schemeClr val="tx1"/>
            </a:buClr>
            <a:buChar char="•"/>
          </a:pPr>
          <a:r>
            <a:rPr lang="en-US" sz="1800" b="0" kern="1200" dirty="0"/>
            <a:t>What will students receive when they trade in points or tokens?</a:t>
          </a:r>
        </a:p>
      </dsp:txBody>
      <dsp:txXfrm rot="-5400000">
        <a:off x="731201" y="46286"/>
        <a:ext cx="7647442" cy="786753"/>
      </dsp:txXfrm>
    </dsp:sp>
    <dsp:sp modelId="{EDA18DA7-7CF1-FB4A-81E5-EC8C282B7457}">
      <dsp:nvSpPr>
        <dsp:cNvPr id="0" name=""/>
        <dsp:cNvSpPr/>
      </dsp:nvSpPr>
      <dsp:spPr>
        <a:xfrm rot="5400000">
          <a:off x="-156685" y="1282414"/>
          <a:ext cx="1044572" cy="731200"/>
        </a:xfrm>
        <a:prstGeom prst="chevron">
          <a:avLst/>
        </a:prstGeom>
        <a:solidFill>
          <a:schemeClr val="accent1">
            <a:shade val="50000"/>
            <a:hueOff val="-199337"/>
            <a:satOff val="-35772"/>
            <a:lumOff val="26458"/>
            <a:alphaOff val="0"/>
          </a:schemeClr>
        </a:solidFill>
        <a:ln w="25400" cap="flat" cmpd="sng" algn="ctr">
          <a:solidFill>
            <a:schemeClr val="accent1">
              <a:shade val="50000"/>
              <a:hueOff val="-199337"/>
              <a:satOff val="-35772"/>
              <a:lumOff val="26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endParaRPr lang="en-US" sz="1800" b="0" kern="1200" dirty="0"/>
        </a:p>
      </dsp:txBody>
      <dsp:txXfrm rot="-5400000">
        <a:off x="1" y="1491328"/>
        <a:ext cx="731200" cy="313372"/>
      </dsp:txXfrm>
    </dsp:sp>
    <dsp:sp modelId="{B48E938F-A798-3B49-91F1-991D054BBEDD}">
      <dsp:nvSpPr>
        <dsp:cNvPr id="0" name=""/>
        <dsp:cNvSpPr/>
      </dsp:nvSpPr>
      <dsp:spPr>
        <a:xfrm rot="5400000">
          <a:off x="4118812" y="-2379786"/>
          <a:ext cx="914779" cy="7690003"/>
        </a:xfrm>
        <a:prstGeom prst="round2SameRect">
          <a:avLst/>
        </a:prstGeom>
        <a:solidFill>
          <a:schemeClr val="lt1">
            <a:alpha val="90000"/>
            <a:hueOff val="0"/>
            <a:satOff val="0"/>
            <a:lumOff val="0"/>
            <a:alphaOff val="0"/>
          </a:schemeClr>
        </a:solidFill>
        <a:ln w="25400" cap="flat" cmpd="sng" algn="ctr">
          <a:solidFill>
            <a:schemeClr val="accent1">
              <a:shade val="50000"/>
              <a:hueOff val="-199337"/>
              <a:satOff val="-35772"/>
              <a:lumOff val="26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lr>
              <a:schemeClr val="tx1"/>
            </a:buClr>
            <a:buChar char="•"/>
          </a:pPr>
          <a:r>
            <a:rPr lang="en-US" sz="1800" b="0" kern="1200" dirty="0"/>
            <a:t>When will acknowledgement occur? How often? Where?</a:t>
          </a:r>
        </a:p>
      </dsp:txBody>
      <dsp:txXfrm rot="-5400000">
        <a:off x="731200" y="1052482"/>
        <a:ext cx="7645347" cy="825467"/>
      </dsp:txXfrm>
    </dsp:sp>
    <dsp:sp modelId="{FD79928D-3795-5C43-9A91-52E4BB99AC9C}">
      <dsp:nvSpPr>
        <dsp:cNvPr id="0" name=""/>
        <dsp:cNvSpPr/>
      </dsp:nvSpPr>
      <dsp:spPr>
        <a:xfrm rot="5400000">
          <a:off x="-156685" y="2190062"/>
          <a:ext cx="1044572" cy="731200"/>
        </a:xfrm>
        <a:prstGeom prst="chevron">
          <a:avLst/>
        </a:prstGeom>
        <a:solidFill>
          <a:schemeClr val="accent1">
            <a:shade val="50000"/>
            <a:hueOff val="-398675"/>
            <a:satOff val="-71543"/>
            <a:lumOff val="52915"/>
            <a:alphaOff val="0"/>
          </a:schemeClr>
        </a:solidFill>
        <a:ln w="25400" cap="flat" cmpd="sng" algn="ctr">
          <a:solidFill>
            <a:schemeClr val="accent1">
              <a:shade val="50000"/>
              <a:hueOff val="-398675"/>
              <a:satOff val="-71543"/>
              <a:lumOff val="52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endParaRPr lang="en-US" sz="1800" b="0" kern="1200" dirty="0"/>
        </a:p>
      </dsp:txBody>
      <dsp:txXfrm rot="-5400000">
        <a:off x="1" y="2398976"/>
        <a:ext cx="731200" cy="313372"/>
      </dsp:txXfrm>
    </dsp:sp>
    <dsp:sp modelId="{F320BD0A-3F61-414F-9120-B8B91A94CB2C}">
      <dsp:nvSpPr>
        <dsp:cNvPr id="0" name=""/>
        <dsp:cNvSpPr/>
      </dsp:nvSpPr>
      <dsp:spPr>
        <a:xfrm rot="5400000">
          <a:off x="4236716" y="-1472138"/>
          <a:ext cx="678972" cy="7690003"/>
        </a:xfrm>
        <a:prstGeom prst="round2SameRect">
          <a:avLst/>
        </a:prstGeom>
        <a:solidFill>
          <a:schemeClr val="lt1">
            <a:alpha val="90000"/>
            <a:hueOff val="0"/>
            <a:satOff val="0"/>
            <a:lumOff val="0"/>
            <a:alphaOff val="0"/>
          </a:schemeClr>
        </a:solidFill>
        <a:ln w="25400" cap="flat" cmpd="sng" algn="ctr">
          <a:solidFill>
            <a:schemeClr val="accent1">
              <a:shade val="50000"/>
              <a:hueOff val="-398675"/>
              <a:satOff val="-71543"/>
              <a:lumOff val="52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lr>
              <a:schemeClr val="tx1"/>
            </a:buClr>
            <a:buChar char="•"/>
          </a:pPr>
          <a:r>
            <a:rPr lang="en-US" sz="1800" b="0" kern="1200" dirty="0"/>
            <a:t>How will you track/ monitor points, tokens, or other systems?</a:t>
          </a:r>
        </a:p>
      </dsp:txBody>
      <dsp:txXfrm rot="-5400000">
        <a:off x="731201" y="2066522"/>
        <a:ext cx="7656858" cy="612682"/>
      </dsp:txXfrm>
    </dsp:sp>
    <dsp:sp modelId="{9A1FCA81-E666-254B-9E40-9E2D29D339C5}">
      <dsp:nvSpPr>
        <dsp:cNvPr id="0" name=""/>
        <dsp:cNvSpPr/>
      </dsp:nvSpPr>
      <dsp:spPr>
        <a:xfrm rot="5400000">
          <a:off x="-156685" y="3194983"/>
          <a:ext cx="1044572" cy="731200"/>
        </a:xfrm>
        <a:prstGeom prst="chevron">
          <a:avLst/>
        </a:prstGeom>
        <a:solidFill>
          <a:schemeClr val="accent1">
            <a:shade val="50000"/>
            <a:hueOff val="-199337"/>
            <a:satOff val="-35772"/>
            <a:lumOff val="26458"/>
            <a:alphaOff val="0"/>
          </a:schemeClr>
        </a:solidFill>
        <a:ln w="25400" cap="flat" cmpd="sng" algn="ctr">
          <a:solidFill>
            <a:schemeClr val="accent1">
              <a:shade val="50000"/>
              <a:hueOff val="-199337"/>
              <a:satOff val="-35772"/>
              <a:lumOff val="26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Clr>
              <a:schemeClr val="bg1"/>
            </a:buClr>
            <a:buNone/>
          </a:pPr>
          <a:endParaRPr lang="en-US" sz="1800" b="0" kern="1200" dirty="0"/>
        </a:p>
      </dsp:txBody>
      <dsp:txXfrm rot="-5400000">
        <a:off x="1" y="3403897"/>
        <a:ext cx="731200" cy="313372"/>
      </dsp:txXfrm>
    </dsp:sp>
    <dsp:sp modelId="{C933E181-DD5B-8D4A-8510-BF1A9958A994}">
      <dsp:nvSpPr>
        <dsp:cNvPr id="0" name=""/>
        <dsp:cNvSpPr/>
      </dsp:nvSpPr>
      <dsp:spPr>
        <a:xfrm rot="5400000">
          <a:off x="4139443" y="-467217"/>
          <a:ext cx="873518" cy="7690003"/>
        </a:xfrm>
        <a:prstGeom prst="round2SameRect">
          <a:avLst/>
        </a:prstGeom>
        <a:solidFill>
          <a:schemeClr val="lt1">
            <a:alpha val="90000"/>
            <a:hueOff val="0"/>
            <a:satOff val="0"/>
            <a:lumOff val="0"/>
            <a:alphaOff val="0"/>
          </a:schemeClr>
        </a:solidFill>
        <a:ln w="25400" cap="flat" cmpd="sng" algn="ctr">
          <a:solidFill>
            <a:schemeClr val="accent1">
              <a:shade val="50000"/>
              <a:hueOff val="-199337"/>
              <a:satOff val="-35772"/>
              <a:lumOff val="26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lr>
              <a:schemeClr val="tx1"/>
            </a:buClr>
            <a:buChar char="•"/>
          </a:pPr>
          <a:r>
            <a:rPr lang="en-US" sz="1800" b="0" kern="1200" dirty="0"/>
            <a:t>How can acknowledgements be delivered efficiently?</a:t>
          </a:r>
        </a:p>
        <a:p>
          <a:pPr marL="342900" lvl="2" indent="-171450" algn="l" defTabSz="800100">
            <a:lnSpc>
              <a:spcPct val="90000"/>
            </a:lnSpc>
            <a:spcBef>
              <a:spcPct val="0"/>
            </a:spcBef>
            <a:spcAft>
              <a:spcPct val="15000"/>
            </a:spcAft>
            <a:buClr>
              <a:schemeClr val="tx1"/>
            </a:buClr>
            <a:buFont typeface="Arial" panose="020B0604020202020204" pitchFamily="34" charset="0"/>
            <a:buChar char="•"/>
          </a:pPr>
          <a:r>
            <a:rPr lang="en-US" sz="1800" b="0" kern="1200" dirty="0"/>
            <a:t>Fit into daily activities (avoids interrupting instructional time)</a:t>
          </a:r>
        </a:p>
        <a:p>
          <a:pPr marL="342900" lvl="2" indent="-171450" algn="l" defTabSz="800100">
            <a:lnSpc>
              <a:spcPct val="90000"/>
            </a:lnSpc>
            <a:spcBef>
              <a:spcPct val="0"/>
            </a:spcBef>
            <a:spcAft>
              <a:spcPct val="15000"/>
            </a:spcAft>
            <a:buClr>
              <a:schemeClr val="tx1"/>
            </a:buClr>
            <a:buFont typeface="Arial" panose="020B0604020202020204" pitchFamily="34" charset="0"/>
            <a:buChar char="•"/>
          </a:pPr>
          <a:r>
            <a:rPr lang="en-US" sz="1800" b="0" kern="1200" dirty="0"/>
            <a:t>Easy to teach, implement, etc.</a:t>
          </a:r>
        </a:p>
      </dsp:txBody>
      <dsp:txXfrm rot="-5400000">
        <a:off x="731201" y="2983667"/>
        <a:ext cx="7647361" cy="78823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E80AF-AF01-2144-992F-BF26F37196CA}">
      <dsp:nvSpPr>
        <dsp:cNvPr id="0" name=""/>
        <dsp:cNvSpPr/>
      </dsp:nvSpPr>
      <dsp:spPr>
        <a:xfrm rot="16200000">
          <a:off x="557557" y="-557557"/>
          <a:ext cx="1904053" cy="3019167"/>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What will students’ daily point goal be?</a:t>
          </a:r>
        </a:p>
      </dsp:txBody>
      <dsp:txXfrm rot="5400000">
        <a:off x="-1" y="1"/>
        <a:ext cx="3019167" cy="1428039"/>
      </dsp:txXfrm>
    </dsp:sp>
    <dsp:sp modelId="{47FADAF5-F43B-1844-8222-23E794AF9647}">
      <dsp:nvSpPr>
        <dsp:cNvPr id="0" name=""/>
        <dsp:cNvSpPr/>
      </dsp:nvSpPr>
      <dsp:spPr>
        <a:xfrm>
          <a:off x="3019167" y="0"/>
          <a:ext cx="3019167" cy="1904053"/>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What reinforcers will students receive for meeting their daily point goal?</a:t>
          </a:r>
        </a:p>
      </dsp:txBody>
      <dsp:txXfrm>
        <a:off x="3019167" y="0"/>
        <a:ext cx="3019167" cy="1428039"/>
      </dsp:txXfrm>
    </dsp:sp>
    <dsp:sp modelId="{4360A884-FEDE-A04E-99CA-AF5A3A18C830}">
      <dsp:nvSpPr>
        <dsp:cNvPr id="0" name=""/>
        <dsp:cNvSpPr/>
      </dsp:nvSpPr>
      <dsp:spPr>
        <a:xfrm rot="10800000">
          <a:off x="0" y="1904053"/>
          <a:ext cx="3019167" cy="1904053"/>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What reinforcers will students receive for checking in and out (e.g., praise and lottery ticket)?</a:t>
          </a:r>
        </a:p>
      </dsp:txBody>
      <dsp:txXfrm rot="10800000">
        <a:off x="0" y="2380066"/>
        <a:ext cx="3019167" cy="1428039"/>
      </dsp:txXfrm>
    </dsp:sp>
    <dsp:sp modelId="{CEDC337A-6E01-0A48-BDF5-78884E3BF0CB}">
      <dsp:nvSpPr>
        <dsp:cNvPr id="0" name=""/>
        <dsp:cNvSpPr/>
      </dsp:nvSpPr>
      <dsp:spPr>
        <a:xfrm rot="5400000">
          <a:off x="3576724" y="1346495"/>
          <a:ext cx="1904053" cy="3019167"/>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dirty="0"/>
            <a:t>How will you ensure students do not become satiated on the reinforcers?</a:t>
          </a:r>
        </a:p>
      </dsp:txBody>
      <dsp:txXfrm rot="-5400000">
        <a:off x="3019166" y="2380066"/>
        <a:ext cx="3019167" cy="1428039"/>
      </dsp:txXfrm>
    </dsp:sp>
    <dsp:sp modelId="{5231E297-D5F2-114D-B4A1-42B65F72D98F}">
      <dsp:nvSpPr>
        <dsp:cNvPr id="0" name=""/>
        <dsp:cNvSpPr/>
      </dsp:nvSpPr>
      <dsp:spPr>
        <a:xfrm>
          <a:off x="1614611" y="1246512"/>
          <a:ext cx="2809111" cy="1315081"/>
        </a:xfrm>
        <a:prstGeom prst="roundRect">
          <a:avLst/>
        </a:prstGeom>
        <a:solidFill>
          <a:schemeClr val="accent4">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Questions Prior to Implementation</a:t>
          </a:r>
        </a:p>
      </dsp:txBody>
      <dsp:txXfrm>
        <a:off x="1678808" y="1310709"/>
        <a:ext cx="2680717" cy="118668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E3FDF-2F08-6849-9FF5-1B1E78D298EB}">
      <dsp:nvSpPr>
        <dsp:cNvPr id="0" name=""/>
        <dsp:cNvSpPr/>
      </dsp:nvSpPr>
      <dsp:spPr>
        <a:xfrm>
          <a:off x="0" y="0"/>
          <a:ext cx="7964725" cy="628571"/>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ea typeface="Britannic Bold" pitchFamily="-108" charset="0"/>
              <a:cs typeface="Britannic Bold" pitchFamily="-108" charset="0"/>
            </a:rPr>
            <a:t>Ensure the strategy includes </a:t>
          </a:r>
          <a:r>
            <a:rPr lang="en-US" sz="2000" b="1" kern="1200">
              <a:ea typeface="Britannic Bold" pitchFamily="-108" charset="0"/>
              <a:cs typeface="Britannic Bold" pitchFamily="-108" charset="0"/>
            </a:rPr>
            <a:t>regular opportunities </a:t>
          </a:r>
          <a:r>
            <a:rPr lang="en-US" sz="2000" kern="1200">
              <a:ea typeface="Britannic Bold" pitchFamily="-108" charset="0"/>
              <a:cs typeface="Britannic Bold" pitchFamily="-108" charset="0"/>
            </a:rPr>
            <a:t>for students to </a:t>
          </a:r>
          <a:r>
            <a:rPr lang="en-US" sz="2000" b="1" kern="1200">
              <a:ea typeface="Britannic Bold" pitchFamily="-108" charset="0"/>
              <a:cs typeface="Britannic Bold" pitchFamily="-108" charset="0"/>
            </a:rPr>
            <a:t>perform</a:t>
          </a:r>
          <a:r>
            <a:rPr lang="en-US" sz="2000" kern="1200">
              <a:ea typeface="Britannic Bold" pitchFamily="-108" charset="0"/>
              <a:cs typeface="Britannic Bold" pitchFamily="-108" charset="0"/>
            </a:rPr>
            <a:t> &amp; </a:t>
          </a:r>
          <a:r>
            <a:rPr lang="en-US" sz="2000" b="1" kern="1200">
              <a:ea typeface="Britannic Bold" pitchFamily="-108" charset="0"/>
              <a:cs typeface="Britannic Bold" pitchFamily="-108" charset="0"/>
            </a:rPr>
            <a:t>get feedback </a:t>
          </a:r>
          <a:r>
            <a:rPr lang="en-US" sz="2000" kern="1200">
              <a:ea typeface="Britannic Bold" pitchFamily="-108" charset="0"/>
              <a:cs typeface="Britannic Bold" pitchFamily="-108" charset="0"/>
            </a:rPr>
            <a:t>on appropriate behaviors &amp; skills</a:t>
          </a:r>
          <a:endParaRPr lang="en-US" sz="2000" kern="1200" dirty="0"/>
        </a:p>
      </dsp:txBody>
      <dsp:txXfrm>
        <a:off x="0" y="0"/>
        <a:ext cx="7964725" cy="628571"/>
      </dsp:txXfrm>
    </dsp:sp>
    <dsp:sp modelId="{D277C521-E943-0A4C-9EC0-1D5CCE1EC5DD}">
      <dsp:nvSpPr>
        <dsp:cNvPr id="0" name=""/>
        <dsp:cNvSpPr/>
      </dsp:nvSpPr>
      <dsp:spPr>
        <a:xfrm>
          <a:off x="167" y="834693"/>
          <a:ext cx="2573615" cy="2932075"/>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charset="0"/>
            <a:buNone/>
          </a:pPr>
          <a:r>
            <a:rPr lang="en-US" sz="1800" kern="1200" dirty="0"/>
            <a:t>Comprehensive CICO Support Training for ALL staff</a:t>
          </a:r>
        </a:p>
        <a:p>
          <a:pPr marL="0" lvl="0" indent="0" algn="l" defTabSz="800100">
            <a:lnSpc>
              <a:spcPct val="90000"/>
            </a:lnSpc>
            <a:spcBef>
              <a:spcPct val="0"/>
            </a:spcBef>
            <a:spcAft>
              <a:spcPct val="35000"/>
            </a:spcAft>
            <a:buFont typeface="Arial" charset="0"/>
            <a:buNone/>
          </a:pPr>
          <a:endParaRPr lang="en-US" sz="1800" kern="1200" dirty="0"/>
        </a:p>
        <a:p>
          <a:pPr marL="171450" lvl="1" indent="-171450" algn="l" defTabSz="711200" rtl="0">
            <a:lnSpc>
              <a:spcPct val="90000"/>
            </a:lnSpc>
            <a:spcBef>
              <a:spcPct val="0"/>
            </a:spcBef>
            <a:spcAft>
              <a:spcPct val="15000"/>
            </a:spcAft>
            <a:buChar char="•"/>
          </a:pPr>
          <a:r>
            <a:rPr lang="en-US" sz="1600" kern="1200" dirty="0"/>
            <a:t>Video is a great resource, but it is not sufficient</a:t>
          </a:r>
        </a:p>
      </dsp:txBody>
      <dsp:txXfrm>
        <a:off x="167" y="834693"/>
        <a:ext cx="2573615" cy="2932075"/>
      </dsp:txXfrm>
    </dsp:sp>
    <dsp:sp modelId="{C347F838-85BD-D94A-BD84-07629813031F}">
      <dsp:nvSpPr>
        <dsp:cNvPr id="0" name=""/>
        <dsp:cNvSpPr/>
      </dsp:nvSpPr>
      <dsp:spPr>
        <a:xfrm>
          <a:off x="2573783" y="834693"/>
          <a:ext cx="2642587" cy="2932075"/>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charset="0"/>
            <a:buNone/>
          </a:pPr>
          <a:r>
            <a:rPr lang="en-US" sz="1800" kern="1200" dirty="0"/>
            <a:t>How will CICO work in our school? </a:t>
          </a:r>
        </a:p>
        <a:p>
          <a:pPr marL="0" lvl="0" indent="0" algn="l" defTabSz="800100">
            <a:lnSpc>
              <a:spcPct val="90000"/>
            </a:lnSpc>
            <a:spcBef>
              <a:spcPct val="0"/>
            </a:spcBef>
            <a:spcAft>
              <a:spcPct val="35000"/>
            </a:spcAft>
            <a:buFont typeface="Arial" charset="0"/>
            <a:buNone/>
          </a:pPr>
          <a:endParaRPr lang="en-US" sz="1800" kern="1200" dirty="0"/>
        </a:p>
        <a:p>
          <a:pPr marL="171450" lvl="1" indent="-171450" algn="l" defTabSz="711200">
            <a:lnSpc>
              <a:spcPct val="90000"/>
            </a:lnSpc>
            <a:spcBef>
              <a:spcPct val="0"/>
            </a:spcBef>
            <a:spcAft>
              <a:spcPct val="15000"/>
            </a:spcAft>
            <a:buChar char="•"/>
          </a:pPr>
          <a:r>
            <a:rPr lang="en-US" sz="1600" kern="1200" dirty="0"/>
            <a:t>Data used to identify students</a:t>
          </a:r>
        </a:p>
        <a:p>
          <a:pPr marL="171450" lvl="1" indent="-171450" algn="l" defTabSz="711200" rtl="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Referral/request for assistance process</a:t>
          </a:r>
        </a:p>
        <a:p>
          <a:pPr marL="171450" lvl="1" indent="-171450" algn="l" defTabSz="711200" rtl="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Progress monitoring </a:t>
          </a:r>
        </a:p>
      </dsp:txBody>
      <dsp:txXfrm>
        <a:off x="2573783" y="834693"/>
        <a:ext cx="2642587" cy="2932075"/>
      </dsp:txXfrm>
    </dsp:sp>
    <dsp:sp modelId="{98DD1B04-228B-6C44-A505-44D29AE6B958}">
      <dsp:nvSpPr>
        <dsp:cNvPr id="0" name=""/>
        <dsp:cNvSpPr/>
      </dsp:nvSpPr>
      <dsp:spPr>
        <a:xfrm>
          <a:off x="5216370" y="834693"/>
          <a:ext cx="2748186" cy="2932075"/>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charset="0"/>
            <a:buNone/>
          </a:pPr>
          <a:r>
            <a:rPr lang="en-US" sz="1800" kern="1200" dirty="0"/>
            <a:t>Introduce CICO DPR &amp; include detailed explanation of how intervention will work</a:t>
          </a:r>
        </a:p>
        <a:p>
          <a:pPr marL="171450" lvl="1" indent="-171450" algn="l" defTabSz="711200" rtl="0">
            <a:lnSpc>
              <a:spcPct val="90000"/>
            </a:lnSpc>
            <a:spcBef>
              <a:spcPct val="0"/>
            </a:spcBef>
            <a:spcAft>
              <a:spcPct val="15000"/>
            </a:spcAft>
            <a:buChar char="•"/>
          </a:pPr>
          <a:r>
            <a:rPr lang="en-US" sz="1600" kern="1200" dirty="0"/>
            <a:t>Opportunities to practice &amp; provide performance feedback</a:t>
          </a:r>
        </a:p>
      </dsp:txBody>
      <dsp:txXfrm>
        <a:off x="5216370" y="834693"/>
        <a:ext cx="2748186" cy="2932075"/>
      </dsp:txXfrm>
    </dsp:sp>
    <dsp:sp modelId="{61404EFD-0B87-B94E-BF66-51214165325B}">
      <dsp:nvSpPr>
        <dsp:cNvPr id="0" name=""/>
        <dsp:cNvSpPr/>
      </dsp:nvSpPr>
      <dsp:spPr>
        <a:xfrm>
          <a:off x="0" y="3551157"/>
          <a:ext cx="7964725" cy="277872"/>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3BCDE-161A-C744-BD0E-3435E046C2AE}">
      <dsp:nvSpPr>
        <dsp:cNvPr id="0" name=""/>
        <dsp:cNvSpPr/>
      </dsp:nvSpPr>
      <dsp:spPr>
        <a:xfrm rot="10800000">
          <a:off x="1604828" y="2375"/>
          <a:ext cx="5594275" cy="78297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271" tIns="60960" rIns="113792" bIns="60960" numCol="1" spcCol="1270" anchor="ctr" anchorCtr="0">
          <a:noAutofit/>
        </a:bodyPr>
        <a:lstStyle/>
        <a:p>
          <a:pPr marL="0" lvl="0" indent="0" algn="l" defTabSz="711200">
            <a:lnSpc>
              <a:spcPct val="90000"/>
            </a:lnSpc>
            <a:spcBef>
              <a:spcPct val="0"/>
            </a:spcBef>
            <a:spcAft>
              <a:spcPct val="35000"/>
            </a:spcAft>
            <a:buFont typeface="Wingdings" pitchFamily="2" charset="2"/>
            <a:buNone/>
          </a:pPr>
          <a:r>
            <a:rPr lang="en-US" sz="1600" kern="1200" dirty="0"/>
            <a:t>Training materials, including opportunities to practice routines</a:t>
          </a:r>
        </a:p>
      </dsp:txBody>
      <dsp:txXfrm rot="10800000">
        <a:off x="1800572" y="2375"/>
        <a:ext cx="5398531" cy="782977"/>
      </dsp:txXfrm>
    </dsp:sp>
    <dsp:sp modelId="{E1C564B8-DD13-B742-90D3-BEC07D5FA5B6}">
      <dsp:nvSpPr>
        <dsp:cNvPr id="0" name=""/>
        <dsp:cNvSpPr/>
      </dsp:nvSpPr>
      <dsp:spPr>
        <a:xfrm>
          <a:off x="1213340" y="2375"/>
          <a:ext cx="782977" cy="782977"/>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D3E81A-3C02-1A41-A381-B35A0D7D6CEF}">
      <dsp:nvSpPr>
        <dsp:cNvPr id="0" name=""/>
        <dsp:cNvSpPr/>
      </dsp:nvSpPr>
      <dsp:spPr>
        <a:xfrm rot="10800000">
          <a:off x="1604828" y="1019077"/>
          <a:ext cx="5594275" cy="78297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271" tIns="60960" rIns="113792" bIns="60960" numCol="1" spcCol="1270" anchor="ctr" anchorCtr="0">
          <a:noAutofit/>
        </a:bodyPr>
        <a:lstStyle/>
        <a:p>
          <a:pPr marL="0" lvl="0" indent="0" algn="l" defTabSz="711200">
            <a:lnSpc>
              <a:spcPct val="90000"/>
            </a:lnSpc>
            <a:spcBef>
              <a:spcPct val="0"/>
            </a:spcBef>
            <a:spcAft>
              <a:spcPct val="35000"/>
            </a:spcAft>
            <a:buFont typeface="Wingdings" pitchFamily="2" charset="2"/>
            <a:buNone/>
          </a:pPr>
          <a:r>
            <a:rPr lang="en-US" sz="1600" kern="1200" dirty="0"/>
            <a:t>Review of student daily routine  </a:t>
          </a:r>
        </a:p>
      </dsp:txBody>
      <dsp:txXfrm rot="10800000">
        <a:off x="1800572" y="1019077"/>
        <a:ext cx="5398531" cy="782977"/>
      </dsp:txXfrm>
    </dsp:sp>
    <dsp:sp modelId="{6F3C67ED-76A1-0146-9385-2AEDC74908E7}">
      <dsp:nvSpPr>
        <dsp:cNvPr id="0" name=""/>
        <dsp:cNvSpPr/>
      </dsp:nvSpPr>
      <dsp:spPr>
        <a:xfrm>
          <a:off x="1213340" y="1019077"/>
          <a:ext cx="782977" cy="782977"/>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B254C-1692-4446-8E00-3ACE63BA1D6E}">
      <dsp:nvSpPr>
        <dsp:cNvPr id="0" name=""/>
        <dsp:cNvSpPr/>
      </dsp:nvSpPr>
      <dsp:spPr>
        <a:xfrm rot="10800000">
          <a:off x="1604828" y="2035779"/>
          <a:ext cx="5594275" cy="78297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271" tIns="60960" rIns="113792" bIns="60960" numCol="1" spcCol="1270" anchor="ctr" anchorCtr="0">
          <a:noAutofit/>
        </a:bodyPr>
        <a:lstStyle/>
        <a:p>
          <a:pPr marL="0" lvl="0" indent="0" algn="l" defTabSz="711200">
            <a:lnSpc>
              <a:spcPct val="90000"/>
            </a:lnSpc>
            <a:spcBef>
              <a:spcPct val="0"/>
            </a:spcBef>
            <a:spcAft>
              <a:spcPct val="35000"/>
            </a:spcAft>
            <a:buFont typeface="Wingdings" pitchFamily="2" charset="2"/>
            <a:buNone/>
          </a:pPr>
          <a:r>
            <a:rPr lang="en-US" sz="1600" kern="1200" dirty="0"/>
            <a:t>Materials developed for providing information, permission, and ongoing communication</a:t>
          </a:r>
        </a:p>
      </dsp:txBody>
      <dsp:txXfrm rot="10800000">
        <a:off x="1800572" y="2035779"/>
        <a:ext cx="5398531" cy="782977"/>
      </dsp:txXfrm>
    </dsp:sp>
    <dsp:sp modelId="{A1F23ED7-B096-D648-979D-8146400E60FE}">
      <dsp:nvSpPr>
        <dsp:cNvPr id="0" name=""/>
        <dsp:cNvSpPr/>
      </dsp:nvSpPr>
      <dsp:spPr>
        <a:xfrm>
          <a:off x="1213340" y="2035779"/>
          <a:ext cx="782977" cy="782977"/>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53C758-9177-E34F-82BF-9CF9014AA0B9}">
      <dsp:nvSpPr>
        <dsp:cNvPr id="0" name=""/>
        <dsp:cNvSpPr/>
      </dsp:nvSpPr>
      <dsp:spPr>
        <a:xfrm rot="10800000">
          <a:off x="1604828" y="3052482"/>
          <a:ext cx="5594275" cy="78297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271" tIns="60960" rIns="113792" bIns="60960" numCol="1" spcCol="1270" anchor="ctr" anchorCtr="0">
          <a:noAutofit/>
        </a:bodyPr>
        <a:lstStyle/>
        <a:p>
          <a:pPr marL="0" lvl="0" indent="0" algn="l" defTabSz="711200">
            <a:lnSpc>
              <a:spcPct val="90000"/>
            </a:lnSpc>
            <a:spcBef>
              <a:spcPct val="0"/>
            </a:spcBef>
            <a:spcAft>
              <a:spcPct val="35000"/>
            </a:spcAft>
            <a:buFont typeface="Wingdings" pitchFamily="2" charset="2"/>
            <a:buNone/>
          </a:pPr>
          <a:r>
            <a:rPr lang="en-US" sz="1600" kern="1200" dirty="0"/>
            <a:t>Information on families’ role relative to supporting positive behavior routines, including review of expectations, practice in home setting, and feedback</a:t>
          </a:r>
        </a:p>
      </dsp:txBody>
      <dsp:txXfrm rot="10800000">
        <a:off x="1800572" y="3052482"/>
        <a:ext cx="5398531" cy="782977"/>
      </dsp:txXfrm>
    </dsp:sp>
    <dsp:sp modelId="{C46C281C-9A0E-ED48-A188-2C3B4BBE959D}">
      <dsp:nvSpPr>
        <dsp:cNvPr id="0" name=""/>
        <dsp:cNvSpPr/>
      </dsp:nvSpPr>
      <dsp:spPr>
        <a:xfrm>
          <a:off x="1213340" y="3052482"/>
          <a:ext cx="782977" cy="782977"/>
        </a:xfrm>
        <a:prstGeom prst="ellipse">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F6958-B957-B144-A963-026AA1D9ABDB}">
      <dsp:nvSpPr>
        <dsp:cNvPr id="0" name=""/>
        <dsp:cNvSpPr/>
      </dsp:nvSpPr>
      <dsp:spPr>
        <a:xfrm>
          <a:off x="0" y="279636"/>
          <a:ext cx="7033500" cy="17010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878" tIns="374904" rIns="54587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Hind Vadodara" panose="020B0604020202020204" charset="0"/>
              <a:cs typeface="Hind Vadodara" panose="020B0604020202020204" charset="0"/>
            </a:rPr>
            <a:t>Step 3: Selecting Targeted Interventions – Explore intervention resources</a:t>
          </a:r>
        </a:p>
        <a:p>
          <a:pPr marL="114300" lvl="1" indent="-114300" algn="l" defTabSz="622300">
            <a:lnSpc>
              <a:spcPct val="90000"/>
            </a:lnSpc>
            <a:spcBef>
              <a:spcPct val="0"/>
            </a:spcBef>
            <a:spcAft>
              <a:spcPct val="15000"/>
            </a:spcAft>
            <a:buChar char="•"/>
          </a:pPr>
          <a:r>
            <a:rPr lang="en-US" sz="1400" kern="1200" dirty="0">
              <a:latin typeface="Hind Vadodara" panose="020B0604020202020204" charset="0"/>
              <a:cs typeface="Hind Vadodara" panose="020B0604020202020204" charset="0"/>
            </a:rPr>
            <a:t>Step 4: Develop a Process to Install T2 Practices - e.g., CICO</a:t>
          </a:r>
        </a:p>
        <a:p>
          <a:pPr marL="114300" lvl="1" indent="-114300" algn="l" defTabSz="622300">
            <a:lnSpc>
              <a:spcPct val="90000"/>
            </a:lnSpc>
            <a:spcBef>
              <a:spcPct val="0"/>
            </a:spcBef>
            <a:spcAft>
              <a:spcPct val="15000"/>
            </a:spcAft>
            <a:buChar char="•"/>
          </a:pPr>
          <a:r>
            <a:rPr lang="en-US" sz="1400" kern="1200" dirty="0">
              <a:latin typeface="Hind Vadodara" panose="020B0604020202020204" charset="0"/>
              <a:cs typeface="Hind Vadodara" panose="020B0604020202020204" charset="0"/>
            </a:rPr>
            <a:t>Step 5: Develop procedures to train staff and students; partner with families </a:t>
          </a:r>
        </a:p>
      </dsp:txBody>
      <dsp:txXfrm>
        <a:off x="83036" y="362672"/>
        <a:ext cx="6867428" cy="1534928"/>
      </dsp:txXfrm>
    </dsp:sp>
    <dsp:sp modelId="{FDC1BDC8-9000-5F46-8ACC-75AD0D32A6E6}">
      <dsp:nvSpPr>
        <dsp:cNvPr id="0" name=""/>
        <dsp:cNvSpPr/>
      </dsp:nvSpPr>
      <dsp:spPr>
        <a:xfrm>
          <a:off x="351675" y="13956"/>
          <a:ext cx="4923450" cy="53136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6095" tIns="0" rIns="186095" bIns="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Hind Vadodara" panose="020B0604020202020204" charset="0"/>
              <a:cs typeface="Hind Vadodara" panose="020B0604020202020204" charset="0"/>
            </a:rPr>
            <a:t>Training Overview</a:t>
          </a:r>
          <a:endParaRPr lang="en-US" sz="1600" kern="1200" dirty="0">
            <a:latin typeface="Hind Vadodara" panose="020B0604020202020204" charset="0"/>
            <a:cs typeface="Hind Vadodara" panose="020B0604020202020204" charset="0"/>
          </a:endParaRPr>
        </a:p>
      </dsp:txBody>
      <dsp:txXfrm>
        <a:off x="377614" y="39895"/>
        <a:ext cx="4871572" cy="479482"/>
      </dsp:txXfrm>
    </dsp:sp>
    <dsp:sp modelId="{6DEC4ABA-01BF-B445-B753-0C4747FBD7B7}">
      <dsp:nvSpPr>
        <dsp:cNvPr id="0" name=""/>
        <dsp:cNvSpPr/>
      </dsp:nvSpPr>
      <dsp:spPr>
        <a:xfrm>
          <a:off x="0" y="2343517"/>
          <a:ext cx="7033500" cy="172935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878" tIns="374904" rIns="54587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Hind Vadodara" panose="020B0604020202020204" charset="0"/>
              <a:cs typeface="Hind Vadodara" panose="020B0604020202020204" charset="0"/>
            </a:rPr>
            <a:t>Identify Intervention Coordinators</a:t>
          </a:r>
        </a:p>
        <a:p>
          <a:pPr marL="114300" lvl="1" indent="-114300" algn="l" defTabSz="62230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Draft Daily Progress Report / monitoring form</a:t>
          </a:r>
          <a:endParaRPr lang="en-US" sz="1400" kern="1200" dirty="0">
            <a:latin typeface="Hind Vadodara" panose="020B0604020202020204" charset="0"/>
            <a:cs typeface="Hind Vadodara" panose="020B0604020202020204" charset="0"/>
          </a:endParaRPr>
        </a:p>
        <a:p>
          <a:pPr marL="114300" lvl="1" indent="-114300" algn="l" defTabSz="622300">
            <a:lnSpc>
              <a:spcPct val="90000"/>
            </a:lnSpc>
            <a:spcBef>
              <a:spcPct val="0"/>
            </a:spcBef>
            <a:spcAft>
              <a:spcPct val="15000"/>
            </a:spcAft>
            <a:buChar char="•"/>
          </a:pPr>
          <a:r>
            <a:rPr lang="en-US" sz="1400" kern="1200" dirty="0">
              <a:latin typeface="Hind Vadodara" panose="020B0604020202020204" charset="0"/>
              <a:cs typeface="Hind Vadodara" panose="020B0604020202020204" charset="0"/>
            </a:rPr>
            <a:t>Draft Staff Training</a:t>
          </a:r>
        </a:p>
        <a:p>
          <a:pPr marL="114300" lvl="1" indent="-114300" algn="l" defTabSz="622300">
            <a:lnSpc>
              <a:spcPct val="90000"/>
            </a:lnSpc>
            <a:spcBef>
              <a:spcPct val="0"/>
            </a:spcBef>
            <a:spcAft>
              <a:spcPct val="15000"/>
            </a:spcAft>
            <a:buChar char="•"/>
          </a:pPr>
          <a:r>
            <a:rPr lang="en-US" sz="1400" kern="1200" dirty="0">
              <a:latin typeface="Hind Vadodara" panose="020B0604020202020204" charset="0"/>
              <a:cs typeface="Hind Vadodara" panose="020B0604020202020204" charset="0"/>
            </a:rPr>
            <a:t>Draft orientation materials for students and communication with families </a:t>
          </a:r>
        </a:p>
      </dsp:txBody>
      <dsp:txXfrm>
        <a:off x="84420" y="2427937"/>
        <a:ext cx="6864660" cy="1560510"/>
      </dsp:txXfrm>
    </dsp:sp>
    <dsp:sp modelId="{CBB73597-3D4A-344F-83D3-4018B604B205}">
      <dsp:nvSpPr>
        <dsp:cNvPr id="0" name=""/>
        <dsp:cNvSpPr/>
      </dsp:nvSpPr>
      <dsp:spPr>
        <a:xfrm>
          <a:off x="351675" y="2077837"/>
          <a:ext cx="4923450" cy="53136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6095" tIns="0" rIns="186095" bIns="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Hind Vadodara" panose="020B0604020202020204" charset="0"/>
              <a:cs typeface="Hind Vadodara" panose="020B0604020202020204" charset="0"/>
            </a:rPr>
            <a:t>Team Tasks</a:t>
          </a:r>
          <a:endParaRPr lang="en-US" sz="1600" kern="1200" dirty="0">
            <a:latin typeface="Hind Vadodara" panose="020B0604020202020204" charset="0"/>
            <a:cs typeface="Hind Vadodara" panose="020B0604020202020204" charset="0"/>
          </a:endParaRPr>
        </a:p>
      </dsp:txBody>
      <dsp:txXfrm>
        <a:off x="377614" y="2103776"/>
        <a:ext cx="4871572"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D8EE8-8635-4AE5-BA41-E7C47D7828ED}">
      <dsp:nvSpPr>
        <dsp:cNvPr id="0" name=""/>
        <dsp:cNvSpPr/>
      </dsp:nvSpPr>
      <dsp:spPr>
        <a:xfrm>
          <a:off x="0" y="314325"/>
          <a:ext cx="8520600" cy="12127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293" tIns="291592" rIns="66129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Hind Vadodara" panose="020B0604020202020204" charset="0"/>
              <a:cs typeface="Hind Vadodara" panose="020B0604020202020204" charset="0"/>
            </a:rPr>
            <a:t>Step 3: Selecting Targeted Interventions – Explore intervention resources</a:t>
          </a:r>
        </a:p>
        <a:p>
          <a:pPr marL="114300" lvl="1" indent="-114300" algn="l" defTabSz="622300">
            <a:lnSpc>
              <a:spcPct val="90000"/>
            </a:lnSpc>
            <a:spcBef>
              <a:spcPct val="0"/>
            </a:spcBef>
            <a:spcAft>
              <a:spcPct val="15000"/>
            </a:spcAft>
            <a:buChar char="•"/>
          </a:pPr>
          <a:r>
            <a:rPr lang="en-US" sz="1400" kern="1200" dirty="0">
              <a:latin typeface="Hind Vadodara" panose="020B0604020202020204" charset="0"/>
              <a:cs typeface="Hind Vadodara" panose="020B0604020202020204" charset="0"/>
            </a:rPr>
            <a:t>Step 4: Develop a Process to Install T2 Practices - e.g., Check-In, Check-Out (CICO) </a:t>
          </a:r>
        </a:p>
        <a:p>
          <a:pPr marL="114300" lvl="1" indent="-114300" algn="l" defTabSz="622300">
            <a:lnSpc>
              <a:spcPct val="90000"/>
            </a:lnSpc>
            <a:spcBef>
              <a:spcPct val="0"/>
            </a:spcBef>
            <a:spcAft>
              <a:spcPct val="15000"/>
            </a:spcAft>
            <a:buChar char="•"/>
          </a:pPr>
          <a:r>
            <a:rPr lang="en-US" sz="1400" kern="1200" dirty="0">
              <a:latin typeface="Hind Vadodara" panose="020B0604020202020204" charset="0"/>
              <a:cs typeface="Hind Vadodara" panose="020B0604020202020204" charset="0"/>
            </a:rPr>
            <a:t>Step 5: Develop procedures to train staff and students; partner with families </a:t>
          </a:r>
        </a:p>
      </dsp:txBody>
      <dsp:txXfrm>
        <a:off x="0" y="314325"/>
        <a:ext cx="8520600" cy="1212750"/>
      </dsp:txXfrm>
    </dsp:sp>
    <dsp:sp modelId="{696E17F0-3BE8-4137-8E80-E8D4F2E83875}">
      <dsp:nvSpPr>
        <dsp:cNvPr id="0" name=""/>
        <dsp:cNvSpPr/>
      </dsp:nvSpPr>
      <dsp:spPr>
        <a:xfrm>
          <a:off x="426030" y="107685"/>
          <a:ext cx="5964420" cy="413280"/>
        </a:xfrm>
        <a:prstGeom prst="roundRect">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5441" tIns="0" rIns="225441" bIns="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Hind Vadodara" panose="020B0604020202020204" charset="0"/>
              <a:cs typeface="Hind Vadodara" panose="020B0604020202020204" charset="0"/>
            </a:rPr>
            <a:t>Training Overview</a:t>
          </a:r>
          <a:endParaRPr lang="en-US" sz="1400" kern="1200" dirty="0">
            <a:latin typeface="Hind Vadodara" panose="020B0604020202020204" charset="0"/>
            <a:cs typeface="Hind Vadodara" panose="020B0604020202020204" charset="0"/>
          </a:endParaRPr>
        </a:p>
      </dsp:txBody>
      <dsp:txXfrm>
        <a:off x="446205" y="127860"/>
        <a:ext cx="5924070" cy="372930"/>
      </dsp:txXfrm>
    </dsp:sp>
    <dsp:sp modelId="{6D3E7E5B-37C0-4273-8492-EEC84A343160}">
      <dsp:nvSpPr>
        <dsp:cNvPr id="0" name=""/>
        <dsp:cNvSpPr/>
      </dsp:nvSpPr>
      <dsp:spPr>
        <a:xfrm>
          <a:off x="0" y="1809315"/>
          <a:ext cx="8520600" cy="1499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1293" tIns="291592" rIns="66129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Hind Vadodara" panose="020B0604020202020204" charset="0"/>
              <a:cs typeface="Hind Vadodara" panose="020B0604020202020204" charset="0"/>
            </a:rPr>
            <a:t>Identify Intervention Coordinator(s) </a:t>
          </a:r>
        </a:p>
        <a:p>
          <a:pPr marL="114300" lvl="1" indent="-114300" algn="l" defTabSz="622300">
            <a:lnSpc>
              <a:spcPct val="90000"/>
            </a:lnSpc>
            <a:spcBef>
              <a:spcPct val="0"/>
            </a:spcBef>
            <a:spcAft>
              <a:spcPct val="15000"/>
            </a:spcAft>
            <a:buChar char="•"/>
          </a:pPr>
          <a:r>
            <a:rPr lang="en-US" sz="1400" b="0" i="0" kern="1200" dirty="0">
              <a:latin typeface="Hind Vadodara" panose="020B0604020202020204" charset="0"/>
              <a:cs typeface="Hind Vadodara" panose="020B0604020202020204" charset="0"/>
            </a:rPr>
            <a:t>Draft Daily Progress Report / monitoring form </a:t>
          </a:r>
          <a:endParaRPr lang="en-US" sz="1400" kern="1200" dirty="0">
            <a:latin typeface="Hind Vadodara" panose="020B0604020202020204" charset="0"/>
            <a:cs typeface="Hind Vadodara" panose="020B0604020202020204" charset="0"/>
          </a:endParaRPr>
        </a:p>
        <a:p>
          <a:pPr marL="114300" lvl="1" indent="-114300" algn="l" defTabSz="622300">
            <a:lnSpc>
              <a:spcPct val="90000"/>
            </a:lnSpc>
            <a:spcBef>
              <a:spcPct val="0"/>
            </a:spcBef>
            <a:spcAft>
              <a:spcPct val="15000"/>
            </a:spcAft>
            <a:buChar char="•"/>
          </a:pPr>
          <a:r>
            <a:rPr lang="en-US" sz="1400" kern="1200" dirty="0">
              <a:latin typeface="Hind Vadodara" panose="020B0604020202020204" charset="0"/>
              <a:cs typeface="Hind Vadodara" panose="020B0604020202020204" charset="0"/>
            </a:rPr>
            <a:t>Draft Staff Training</a:t>
          </a:r>
        </a:p>
        <a:p>
          <a:pPr marL="114300" lvl="1" indent="-114300" algn="l" defTabSz="622300">
            <a:lnSpc>
              <a:spcPct val="90000"/>
            </a:lnSpc>
            <a:spcBef>
              <a:spcPct val="0"/>
            </a:spcBef>
            <a:spcAft>
              <a:spcPct val="15000"/>
            </a:spcAft>
            <a:buChar char="•"/>
          </a:pPr>
          <a:r>
            <a:rPr lang="en-US" sz="1400" kern="1200" dirty="0">
              <a:latin typeface="Hind Vadodara" panose="020B0604020202020204" charset="0"/>
              <a:cs typeface="Hind Vadodara" panose="020B0604020202020204" charset="0"/>
            </a:rPr>
            <a:t>Draft orientation materials for students and communication with families </a:t>
          </a:r>
        </a:p>
      </dsp:txBody>
      <dsp:txXfrm>
        <a:off x="0" y="1809315"/>
        <a:ext cx="8520600" cy="1499400"/>
      </dsp:txXfrm>
    </dsp:sp>
    <dsp:sp modelId="{E8B85977-CE21-47BB-BBEF-28B558B48AE1}">
      <dsp:nvSpPr>
        <dsp:cNvPr id="0" name=""/>
        <dsp:cNvSpPr/>
      </dsp:nvSpPr>
      <dsp:spPr>
        <a:xfrm>
          <a:off x="426030" y="1602675"/>
          <a:ext cx="5964420" cy="413280"/>
        </a:xfrm>
        <a:prstGeom prst="roundRect">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5441" tIns="0" rIns="225441" bIns="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Hind Vadodara" panose="020B0604020202020204" charset="0"/>
              <a:cs typeface="Hind Vadodara" panose="020B0604020202020204" charset="0"/>
            </a:rPr>
            <a:t>Team Tasks</a:t>
          </a:r>
          <a:endParaRPr lang="en-US" sz="1400" kern="1200" dirty="0">
            <a:latin typeface="Hind Vadodara" panose="020B0604020202020204" charset="0"/>
            <a:cs typeface="Hind Vadodara" panose="020B0604020202020204" charset="0"/>
          </a:endParaRPr>
        </a:p>
      </dsp:txBody>
      <dsp:txXfrm>
        <a:off x="446205" y="1622850"/>
        <a:ext cx="5924070"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C7D34-5A52-4885-8B3D-858452C785F5}">
      <dsp:nvSpPr>
        <dsp:cNvPr id="0" name=""/>
        <dsp:cNvSpPr/>
      </dsp:nvSpPr>
      <dsp:spPr>
        <a:xfrm>
          <a:off x="2479136" y="194729"/>
          <a:ext cx="1735702" cy="1479257"/>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Check In/ Mentoring</a:t>
          </a:r>
        </a:p>
      </dsp:txBody>
      <dsp:txXfrm>
        <a:off x="2987511" y="627993"/>
        <a:ext cx="1227327" cy="1045993"/>
      </dsp:txXfrm>
    </dsp:sp>
    <dsp:sp modelId="{BC89BCE3-EDDE-4815-8FCB-85522400CB56}">
      <dsp:nvSpPr>
        <dsp:cNvPr id="0" name=""/>
        <dsp:cNvSpPr/>
      </dsp:nvSpPr>
      <dsp:spPr>
        <a:xfrm rot="5400000">
          <a:off x="4393886" y="112371"/>
          <a:ext cx="1479257" cy="164397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Skills Groups</a:t>
          </a:r>
        </a:p>
      </dsp:txBody>
      <dsp:txXfrm rot="-5400000">
        <a:off x="4311529" y="627993"/>
        <a:ext cx="1162464" cy="1045993"/>
      </dsp:txXfrm>
    </dsp:sp>
    <dsp:sp modelId="{EA581F08-CA0B-456A-8126-2148F2650F6B}">
      <dsp:nvSpPr>
        <dsp:cNvPr id="0" name=""/>
        <dsp:cNvSpPr/>
      </dsp:nvSpPr>
      <dsp:spPr>
        <a:xfrm rot="10800000">
          <a:off x="4316173" y="1742313"/>
          <a:ext cx="1634683" cy="1479257"/>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Counseling Groups</a:t>
          </a:r>
        </a:p>
      </dsp:txBody>
      <dsp:txXfrm rot="10800000">
        <a:off x="4316173" y="1742313"/>
        <a:ext cx="1155895" cy="1045993"/>
      </dsp:txXfrm>
    </dsp:sp>
    <dsp:sp modelId="{B18111FB-CAD9-4415-BA1D-8C24D30801E5}">
      <dsp:nvSpPr>
        <dsp:cNvPr id="0" name=""/>
        <dsp:cNvSpPr/>
      </dsp:nvSpPr>
      <dsp:spPr>
        <a:xfrm rot="16200000">
          <a:off x="2623866" y="1614053"/>
          <a:ext cx="1479257" cy="173577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Classroom Interventions</a:t>
          </a:r>
        </a:p>
      </dsp:txBody>
      <dsp:txXfrm rot="5400000">
        <a:off x="3004004" y="1742313"/>
        <a:ext cx="1227379" cy="1045993"/>
      </dsp:txXfrm>
    </dsp:sp>
    <dsp:sp modelId="{8BE10B48-E05D-49E3-A83D-F97A29E4F5A2}">
      <dsp:nvSpPr>
        <dsp:cNvPr id="0" name=""/>
        <dsp:cNvSpPr/>
      </dsp:nvSpPr>
      <dsp:spPr>
        <a:xfrm>
          <a:off x="4005481" y="1400683"/>
          <a:ext cx="510736" cy="44411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D6A01D-5F18-44B1-946C-3AC39FBBC184}">
      <dsp:nvSpPr>
        <dsp:cNvPr id="0" name=""/>
        <dsp:cNvSpPr/>
      </dsp:nvSpPr>
      <dsp:spPr>
        <a:xfrm rot="10800000">
          <a:off x="4005481" y="1571498"/>
          <a:ext cx="510736" cy="44411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50F37-66A5-4CE8-843A-57A82D8180A4}">
      <dsp:nvSpPr>
        <dsp:cNvPr id="0" name=""/>
        <dsp:cNvSpPr/>
      </dsp:nvSpPr>
      <dsp:spPr>
        <a:xfrm>
          <a:off x="0" y="1611942"/>
          <a:ext cx="1596302"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Poppins" panose="020B0604020202020204" charset="0"/>
              <a:cs typeface="Poppins" panose="020B0604020202020204" charset="0"/>
            </a:rPr>
            <a:t>CRITICAL FEATURES</a:t>
          </a:r>
        </a:p>
      </dsp:txBody>
      <dsp:txXfrm>
        <a:off x="0" y="1611942"/>
        <a:ext cx="1596302" cy="1287000"/>
      </dsp:txXfrm>
    </dsp:sp>
    <dsp:sp modelId="{62C58BF2-C6CB-4782-BE0A-8F5EC470D22C}">
      <dsp:nvSpPr>
        <dsp:cNvPr id="0" name=""/>
        <dsp:cNvSpPr/>
      </dsp:nvSpPr>
      <dsp:spPr>
        <a:xfrm>
          <a:off x="1517793" y="1360134"/>
          <a:ext cx="455728" cy="1930500"/>
        </a:xfrm>
        <a:prstGeom prst="leftBrace">
          <a:avLst>
            <a:gd name="adj1" fmla="val 35000"/>
            <a:gd name="adj2" fmla="val 5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563C78-518D-5748-B63D-6880BF80174D}">
      <dsp:nvSpPr>
        <dsp:cNvPr id="0" name=""/>
        <dsp:cNvSpPr/>
      </dsp:nvSpPr>
      <dsp:spPr>
        <a:xfrm>
          <a:off x="1969819" y="1362199"/>
          <a:ext cx="6951942" cy="1930500"/>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00000"/>
            </a:lnSpc>
            <a:spcBef>
              <a:spcPct val="0"/>
            </a:spcBef>
            <a:spcAft>
              <a:spcPct val="15000"/>
            </a:spcAft>
            <a:buFont typeface="Wingdings" pitchFamily="2" charset="2"/>
            <a:buChar char="ü"/>
          </a:pPr>
          <a:r>
            <a:rPr lang="en-US" sz="1800" kern="1200" dirty="0">
              <a:solidFill>
                <a:schemeClr val="accent3"/>
              </a:solidFill>
            </a:rPr>
            <a:t>Formal process for </a:t>
          </a:r>
          <a:r>
            <a:rPr lang="en-US" sz="1800" b="1" kern="1200" dirty="0">
              <a:solidFill>
                <a:schemeClr val="accent3"/>
              </a:solidFill>
            </a:rPr>
            <a:t>teaching</a:t>
          </a:r>
          <a:r>
            <a:rPr lang="en-US" sz="1800" kern="1200" dirty="0">
              <a:solidFill>
                <a:schemeClr val="accent3"/>
              </a:solidFill>
            </a:rPr>
            <a:t> students skills /expected behaviors </a:t>
          </a:r>
          <a:endParaRPr lang="en-US" sz="1800" kern="1200" dirty="0">
            <a:solidFill>
              <a:schemeClr val="accent3"/>
            </a:solidFill>
            <a:latin typeface="Poppins" panose="020B0604020202020204" charset="0"/>
            <a:cs typeface="Poppins" panose="020B0604020202020204" charset="0"/>
          </a:endParaRPr>
        </a:p>
        <a:p>
          <a:pPr marL="171450" lvl="1" indent="-171450" algn="l" defTabSz="800100" rtl="0">
            <a:lnSpc>
              <a:spcPct val="100000"/>
            </a:lnSpc>
            <a:spcBef>
              <a:spcPct val="0"/>
            </a:spcBef>
            <a:spcAft>
              <a:spcPct val="15000"/>
            </a:spcAft>
            <a:buFont typeface="Wingdings" pitchFamily="2" charset="2"/>
            <a:buChar char="ü"/>
          </a:pPr>
          <a:r>
            <a:rPr lang="en-US" sz="1800" b="1" kern="1200" dirty="0">
              <a:solidFill>
                <a:schemeClr val="accent3"/>
              </a:solidFill>
            </a:rPr>
            <a:t>Increased structure and predictability</a:t>
          </a:r>
          <a:r>
            <a:rPr lang="en-US" sz="1800" kern="1200" dirty="0">
              <a:solidFill>
                <a:schemeClr val="accent3"/>
              </a:solidFill>
            </a:rPr>
            <a:t> for students</a:t>
          </a:r>
        </a:p>
        <a:p>
          <a:pPr marL="171450" lvl="1" indent="-171450" algn="l" defTabSz="800100" rtl="0">
            <a:lnSpc>
              <a:spcPct val="100000"/>
            </a:lnSpc>
            <a:spcBef>
              <a:spcPct val="0"/>
            </a:spcBef>
            <a:spcAft>
              <a:spcPct val="15000"/>
            </a:spcAft>
            <a:buFont typeface="Wingdings" pitchFamily="2" charset="2"/>
            <a:buChar char="ü"/>
          </a:pPr>
          <a:r>
            <a:rPr lang="en-US" sz="1800" kern="1200" dirty="0">
              <a:solidFill>
                <a:schemeClr val="accent3"/>
              </a:solidFill>
            </a:rPr>
            <a:t>Regular </a:t>
          </a:r>
          <a:r>
            <a:rPr lang="en-US" sz="1800" b="1" kern="1200" dirty="0">
              <a:solidFill>
                <a:schemeClr val="accent3"/>
              </a:solidFill>
            </a:rPr>
            <a:t>opportunities</a:t>
          </a:r>
          <a:r>
            <a:rPr lang="en-US" sz="1800" kern="1200" dirty="0">
              <a:solidFill>
                <a:schemeClr val="accent3"/>
              </a:solidFill>
            </a:rPr>
            <a:t> for students to </a:t>
          </a:r>
          <a:r>
            <a:rPr lang="en-US" sz="1800" b="1" kern="1200" dirty="0">
              <a:solidFill>
                <a:schemeClr val="accent3"/>
              </a:solidFill>
            </a:rPr>
            <a:t>perform</a:t>
          </a:r>
          <a:r>
            <a:rPr lang="en-US" sz="1800" kern="1200" dirty="0">
              <a:solidFill>
                <a:schemeClr val="accent3"/>
              </a:solidFill>
            </a:rPr>
            <a:t> and get </a:t>
          </a:r>
          <a:r>
            <a:rPr lang="en-US" sz="1800" b="1" kern="1200" dirty="0">
              <a:solidFill>
                <a:schemeClr val="accent3"/>
              </a:solidFill>
            </a:rPr>
            <a:t>feedback</a:t>
          </a:r>
          <a:r>
            <a:rPr lang="en-US" sz="1800" kern="1200" dirty="0">
              <a:solidFill>
                <a:schemeClr val="accent3"/>
              </a:solidFill>
            </a:rPr>
            <a:t> on appropriate behaviors and skills </a:t>
          </a:r>
        </a:p>
        <a:p>
          <a:pPr marL="171450" lvl="1" indent="-171450" algn="l" defTabSz="800100" rtl="0">
            <a:lnSpc>
              <a:spcPct val="100000"/>
            </a:lnSpc>
            <a:spcBef>
              <a:spcPct val="0"/>
            </a:spcBef>
            <a:spcAft>
              <a:spcPct val="15000"/>
            </a:spcAft>
            <a:buFont typeface="Wingdings" pitchFamily="2" charset="2"/>
            <a:buChar char="ü"/>
          </a:pPr>
          <a:r>
            <a:rPr lang="en-US" sz="1800" kern="1200" dirty="0">
              <a:solidFill>
                <a:schemeClr val="accent3"/>
              </a:solidFill>
            </a:rPr>
            <a:t>Establish the Tier 2 strategy within the school so that it does not need unique development for each participating student </a:t>
          </a:r>
        </a:p>
      </dsp:txBody>
      <dsp:txXfrm>
        <a:off x="1969819" y="1362199"/>
        <a:ext cx="6951942" cy="1930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50F37-66A5-4CE8-843A-57A82D8180A4}">
      <dsp:nvSpPr>
        <dsp:cNvPr id="0" name=""/>
        <dsp:cNvSpPr/>
      </dsp:nvSpPr>
      <dsp:spPr>
        <a:xfrm>
          <a:off x="0" y="1611942"/>
          <a:ext cx="1596302"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Poppins" panose="020B0604020202020204" charset="0"/>
              <a:cs typeface="Poppins" panose="020B0604020202020204" charset="0"/>
            </a:rPr>
            <a:t>CRITICAL FEATURES</a:t>
          </a:r>
        </a:p>
      </dsp:txBody>
      <dsp:txXfrm>
        <a:off x="0" y="1611942"/>
        <a:ext cx="1596302" cy="1287000"/>
      </dsp:txXfrm>
    </dsp:sp>
    <dsp:sp modelId="{62C58BF2-C6CB-4782-BE0A-8F5EC470D22C}">
      <dsp:nvSpPr>
        <dsp:cNvPr id="0" name=""/>
        <dsp:cNvSpPr/>
      </dsp:nvSpPr>
      <dsp:spPr>
        <a:xfrm>
          <a:off x="1517793" y="1115971"/>
          <a:ext cx="455728" cy="2453343"/>
        </a:xfrm>
        <a:prstGeom prst="leftBrace">
          <a:avLst>
            <a:gd name="adj1" fmla="val 35000"/>
            <a:gd name="adj2" fmla="val 5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563C78-518D-5748-B63D-6880BF80174D}">
      <dsp:nvSpPr>
        <dsp:cNvPr id="0" name=""/>
        <dsp:cNvSpPr/>
      </dsp:nvSpPr>
      <dsp:spPr>
        <a:xfrm>
          <a:off x="1969819" y="1118596"/>
          <a:ext cx="6951942" cy="2453343"/>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100000"/>
            </a:lnSpc>
            <a:spcBef>
              <a:spcPct val="0"/>
            </a:spcBef>
            <a:spcAft>
              <a:spcPct val="15000"/>
            </a:spcAft>
            <a:buFont typeface="Wingdings" pitchFamily="2" charset="2"/>
            <a:buChar char="ü"/>
          </a:pPr>
          <a:r>
            <a:rPr lang="en-US" sz="1800" kern="1200" dirty="0">
              <a:solidFill>
                <a:schemeClr val="accent3"/>
              </a:solidFill>
            </a:rPr>
            <a:t>Documentation </a:t>
          </a:r>
          <a:r>
            <a:rPr lang="en-US" sz="1800" b="1" kern="1200" dirty="0">
              <a:solidFill>
                <a:schemeClr val="accent3"/>
              </a:solidFill>
            </a:rPr>
            <a:t>describing</a:t>
          </a:r>
          <a:r>
            <a:rPr lang="en-US" sz="1800" kern="1200" dirty="0">
              <a:solidFill>
                <a:schemeClr val="accent3"/>
              </a:solidFill>
            </a:rPr>
            <a:t> the </a:t>
          </a:r>
          <a:r>
            <a:rPr lang="en-US" sz="1800" b="1" kern="1200" dirty="0">
              <a:solidFill>
                <a:schemeClr val="accent3"/>
              </a:solidFill>
            </a:rPr>
            <a:t>process and procedures </a:t>
          </a:r>
          <a:r>
            <a:rPr lang="en-US" sz="1800" kern="1200" dirty="0">
              <a:solidFill>
                <a:schemeClr val="accent3"/>
              </a:solidFill>
            </a:rPr>
            <a:t>including all supporting materials (e.g., consents, progress forms)</a:t>
          </a:r>
          <a:endParaRPr lang="en-US" sz="1800" kern="1200" dirty="0">
            <a:solidFill>
              <a:schemeClr val="accent3"/>
            </a:solidFill>
            <a:latin typeface="Poppins" panose="020B0604020202020204" charset="0"/>
            <a:cs typeface="Poppins" panose="020B0604020202020204" charset="0"/>
          </a:endParaRPr>
        </a:p>
        <a:p>
          <a:pPr marL="171450" lvl="1" indent="-171450" algn="l" defTabSz="800100" rtl="0">
            <a:lnSpc>
              <a:spcPct val="100000"/>
            </a:lnSpc>
            <a:spcBef>
              <a:spcPct val="0"/>
            </a:spcBef>
            <a:spcAft>
              <a:spcPct val="15000"/>
            </a:spcAft>
            <a:buFont typeface="Wingdings" pitchFamily="2" charset="2"/>
            <a:buChar char="ü"/>
          </a:pPr>
          <a:r>
            <a:rPr lang="en-US" sz="1800" b="1" kern="1200" dirty="0">
              <a:solidFill>
                <a:schemeClr val="accent3"/>
              </a:solidFill>
            </a:rPr>
            <a:t>Staff and families </a:t>
          </a:r>
          <a:r>
            <a:rPr lang="en-US" sz="1800" kern="1200" dirty="0">
              <a:solidFill>
                <a:schemeClr val="accent3"/>
              </a:solidFill>
            </a:rPr>
            <a:t>are informed about the practice details and </a:t>
          </a:r>
          <a:r>
            <a:rPr lang="en-US" sz="1800" b="1" kern="1200" dirty="0">
              <a:solidFill>
                <a:schemeClr val="accent3"/>
              </a:solidFill>
            </a:rPr>
            <a:t>provided feedback on progress</a:t>
          </a:r>
        </a:p>
        <a:p>
          <a:pPr marL="171450" lvl="1" indent="-171450" algn="l" defTabSz="800100" rtl="0">
            <a:lnSpc>
              <a:spcPct val="100000"/>
            </a:lnSpc>
            <a:spcBef>
              <a:spcPct val="0"/>
            </a:spcBef>
            <a:spcAft>
              <a:spcPct val="15000"/>
            </a:spcAft>
            <a:buFont typeface="Wingdings" pitchFamily="2" charset="2"/>
            <a:buChar char="ü"/>
          </a:pPr>
          <a:r>
            <a:rPr lang="en-US" sz="1800" b="1" kern="1200" dirty="0">
              <a:solidFill>
                <a:schemeClr val="accent3"/>
              </a:solidFill>
            </a:rPr>
            <a:t>Orientation materials </a:t>
          </a:r>
          <a:r>
            <a:rPr lang="en-US" sz="1800" kern="1200" dirty="0">
              <a:solidFill>
                <a:schemeClr val="accent3"/>
              </a:solidFill>
            </a:rPr>
            <a:t>provide information for </a:t>
          </a:r>
          <a:r>
            <a:rPr lang="en-US" sz="1800" b="1" kern="1200" dirty="0">
              <a:solidFill>
                <a:schemeClr val="accent3"/>
              </a:solidFill>
            </a:rPr>
            <a:t>all</a:t>
          </a:r>
          <a:r>
            <a:rPr lang="en-US" sz="1800" kern="1200" dirty="0">
              <a:solidFill>
                <a:schemeClr val="accent3"/>
              </a:solidFill>
            </a:rPr>
            <a:t> responsible staff who have students using the practice (e.g., teacher, substitutes, related services, lunch monitors) </a:t>
          </a:r>
        </a:p>
        <a:p>
          <a:pPr marL="171450" lvl="1" indent="-171450" algn="l" defTabSz="800100" rtl="0">
            <a:lnSpc>
              <a:spcPct val="100000"/>
            </a:lnSpc>
            <a:spcBef>
              <a:spcPct val="0"/>
            </a:spcBef>
            <a:spcAft>
              <a:spcPct val="15000"/>
            </a:spcAft>
            <a:buFont typeface="Wingdings" pitchFamily="2" charset="2"/>
            <a:buChar char="ü"/>
          </a:pPr>
          <a:r>
            <a:rPr lang="en-US" sz="1800" kern="1200" dirty="0">
              <a:solidFill>
                <a:schemeClr val="accent3"/>
              </a:solidFill>
            </a:rPr>
            <a:t>Fidelity of implementation measure is established and used</a:t>
          </a:r>
        </a:p>
      </dsp:txBody>
      <dsp:txXfrm>
        <a:off x="1969819" y="1118596"/>
        <a:ext cx="6951942" cy="24533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FDFD0-67CD-C344-932D-0415C69B0804}">
      <dsp:nvSpPr>
        <dsp:cNvPr id="0" name=""/>
        <dsp:cNvSpPr/>
      </dsp:nvSpPr>
      <dsp:spPr>
        <a:xfrm>
          <a:off x="0" y="235002"/>
          <a:ext cx="7033500" cy="667606"/>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t>Efficient and Effective</a:t>
          </a:r>
        </a:p>
      </dsp:txBody>
      <dsp:txXfrm>
        <a:off x="32590" y="267592"/>
        <a:ext cx="6968320" cy="602426"/>
      </dsp:txXfrm>
    </dsp:sp>
    <dsp:sp modelId="{0D2D7102-802D-D243-BA02-7407948CF762}">
      <dsp:nvSpPr>
        <dsp:cNvPr id="0" name=""/>
        <dsp:cNvSpPr/>
      </dsp:nvSpPr>
      <dsp:spPr>
        <a:xfrm>
          <a:off x="0" y="902608"/>
          <a:ext cx="70335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31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a:solidFill>
                <a:schemeClr val="bg1"/>
              </a:solidFill>
            </a:rPr>
            <a:t>Group-based</a:t>
          </a:r>
          <a:r>
            <a:rPr lang="en-US" sz="2000" kern="1200">
              <a:solidFill>
                <a:schemeClr val="bg1"/>
              </a:solidFill>
            </a:rPr>
            <a:t>, </a:t>
          </a:r>
          <a:r>
            <a:rPr lang="en-US" sz="2000" b="1" kern="1200">
              <a:solidFill>
                <a:schemeClr val="bg1"/>
              </a:solidFill>
            </a:rPr>
            <a:t>Standardized</a:t>
          </a:r>
          <a:r>
            <a:rPr lang="en-US" sz="2000" kern="1200">
              <a:solidFill>
                <a:schemeClr val="bg1"/>
              </a:solidFill>
            </a:rPr>
            <a:t> intervention</a:t>
          </a:r>
          <a:endParaRPr lang="en-US" sz="2000" kern="1200" dirty="0">
            <a:solidFill>
              <a:schemeClr val="bg1"/>
            </a:solidFill>
          </a:endParaRPr>
        </a:p>
        <a:p>
          <a:pPr marL="457200" lvl="2" indent="-228600" algn="l" defTabSz="889000">
            <a:lnSpc>
              <a:spcPct val="90000"/>
            </a:lnSpc>
            <a:spcBef>
              <a:spcPct val="0"/>
            </a:spcBef>
            <a:spcAft>
              <a:spcPct val="20000"/>
            </a:spcAft>
            <a:buChar char="•"/>
          </a:pPr>
          <a:r>
            <a:rPr lang="en-US" sz="2000" kern="1200" dirty="0">
              <a:solidFill>
                <a:schemeClr val="bg1"/>
              </a:solidFill>
            </a:rPr>
            <a:t>Can accommodate 7-12% student population </a:t>
          </a:r>
        </a:p>
        <a:p>
          <a:pPr marL="457200" lvl="2" indent="-228600" algn="l" defTabSz="889000" rtl="0">
            <a:lnSpc>
              <a:spcPct val="90000"/>
            </a:lnSpc>
            <a:spcBef>
              <a:spcPct val="0"/>
            </a:spcBef>
            <a:spcAft>
              <a:spcPct val="20000"/>
            </a:spcAft>
            <a:buChar char="•"/>
          </a:pPr>
          <a:r>
            <a:rPr lang="en-US" sz="2000" kern="1200" dirty="0">
              <a:solidFill>
                <a:schemeClr val="bg1"/>
              </a:solidFill>
            </a:rPr>
            <a:t>Student entry within a few days of referral </a:t>
          </a:r>
        </a:p>
      </dsp:txBody>
      <dsp:txXfrm>
        <a:off x="0" y="902608"/>
        <a:ext cx="7033500" cy="1059840"/>
      </dsp:txXfrm>
    </dsp:sp>
    <dsp:sp modelId="{F49DD99B-7831-7944-BC74-1047E568D781}">
      <dsp:nvSpPr>
        <dsp:cNvPr id="0" name=""/>
        <dsp:cNvSpPr/>
      </dsp:nvSpPr>
      <dsp:spPr>
        <a:xfrm>
          <a:off x="0" y="1962448"/>
          <a:ext cx="7033500" cy="580649"/>
        </a:xfrm>
        <a:prstGeom prst="roundRect">
          <a:avLst/>
        </a:prstGeom>
        <a:solidFill>
          <a:schemeClr val="accent2">
            <a:shade val="80000"/>
            <a:hueOff val="300213"/>
            <a:satOff val="-55014"/>
            <a:lumOff val="368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solidFill>
                <a:schemeClr val="tx1"/>
              </a:solidFill>
            </a:rPr>
            <a:t>Built-in Data System for...</a:t>
          </a:r>
        </a:p>
      </dsp:txBody>
      <dsp:txXfrm>
        <a:off x="28345" y="1990793"/>
        <a:ext cx="6976810" cy="523959"/>
      </dsp:txXfrm>
    </dsp:sp>
    <dsp:sp modelId="{2B480426-2603-E74D-8CAB-ECA4139C553D}">
      <dsp:nvSpPr>
        <dsp:cNvPr id="0" name=""/>
        <dsp:cNvSpPr/>
      </dsp:nvSpPr>
      <dsp:spPr>
        <a:xfrm>
          <a:off x="0" y="2543097"/>
          <a:ext cx="70335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31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bg1"/>
              </a:solidFill>
            </a:rPr>
            <a:t>monitoring students’ progress in the program</a:t>
          </a:r>
        </a:p>
        <a:p>
          <a:pPr marL="228600" lvl="1" indent="-228600" algn="l" defTabSz="889000">
            <a:lnSpc>
              <a:spcPct val="90000"/>
            </a:lnSpc>
            <a:spcBef>
              <a:spcPct val="0"/>
            </a:spcBef>
            <a:spcAft>
              <a:spcPct val="20000"/>
            </a:spcAft>
            <a:buChar char="•"/>
          </a:pPr>
          <a:r>
            <a:rPr lang="en-US" sz="2000" kern="1200">
              <a:solidFill>
                <a:schemeClr val="bg1"/>
              </a:solidFill>
            </a:rPr>
            <a:t>evaluating the fidelity of implementation, and </a:t>
          </a:r>
          <a:endParaRPr lang="en-US" sz="2000" kern="1200" dirty="0">
            <a:solidFill>
              <a:schemeClr val="bg1"/>
            </a:solidFill>
          </a:endParaRPr>
        </a:p>
        <a:p>
          <a:pPr marL="228600" lvl="1" indent="-228600" algn="l" defTabSz="889000">
            <a:lnSpc>
              <a:spcPct val="90000"/>
            </a:lnSpc>
            <a:spcBef>
              <a:spcPct val="0"/>
            </a:spcBef>
            <a:spcAft>
              <a:spcPct val="20000"/>
            </a:spcAft>
            <a:buChar char="•"/>
          </a:pPr>
          <a:r>
            <a:rPr lang="en-US" sz="2000" kern="1200" dirty="0">
              <a:solidFill>
                <a:schemeClr val="bg1"/>
              </a:solidFill>
            </a:rPr>
            <a:t>transitioning to a self-managed program.</a:t>
          </a:r>
        </a:p>
      </dsp:txBody>
      <dsp:txXfrm>
        <a:off x="0" y="2543097"/>
        <a:ext cx="7033500" cy="10598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369AB-92A4-B34B-ADB7-53D83A6C3674}">
      <dsp:nvSpPr>
        <dsp:cNvPr id="0" name=""/>
        <dsp:cNvSpPr/>
      </dsp:nvSpPr>
      <dsp:spPr>
        <a:xfrm>
          <a:off x="3303269" y="489641"/>
          <a:ext cx="188621" cy="2101782"/>
        </a:xfrm>
        <a:custGeom>
          <a:avLst/>
          <a:gdLst/>
          <a:ahLst/>
          <a:cxnLst/>
          <a:rect l="0" t="0" r="0" b="0"/>
          <a:pathLst>
            <a:path>
              <a:moveTo>
                <a:pt x="0" y="0"/>
              </a:moveTo>
              <a:lnTo>
                <a:pt x="0" y="2101782"/>
              </a:lnTo>
              <a:lnTo>
                <a:pt x="188621" y="210178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5E5D45-51B3-5342-92C4-CD9D317893E1}">
      <dsp:nvSpPr>
        <dsp:cNvPr id="0" name=""/>
        <dsp:cNvSpPr/>
      </dsp:nvSpPr>
      <dsp:spPr>
        <a:xfrm>
          <a:off x="3114648" y="489641"/>
          <a:ext cx="188621" cy="2101782"/>
        </a:xfrm>
        <a:custGeom>
          <a:avLst/>
          <a:gdLst/>
          <a:ahLst/>
          <a:cxnLst/>
          <a:rect l="0" t="0" r="0" b="0"/>
          <a:pathLst>
            <a:path>
              <a:moveTo>
                <a:pt x="188621" y="0"/>
              </a:moveTo>
              <a:lnTo>
                <a:pt x="188621" y="2101782"/>
              </a:lnTo>
              <a:lnTo>
                <a:pt x="0" y="210178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89E7C3-419D-1B40-9C74-1BCC7F2A45EA}">
      <dsp:nvSpPr>
        <dsp:cNvPr id="0" name=""/>
        <dsp:cNvSpPr/>
      </dsp:nvSpPr>
      <dsp:spPr>
        <a:xfrm>
          <a:off x="3303269" y="489641"/>
          <a:ext cx="188621" cy="826341"/>
        </a:xfrm>
        <a:custGeom>
          <a:avLst/>
          <a:gdLst/>
          <a:ahLst/>
          <a:cxnLst/>
          <a:rect l="0" t="0" r="0" b="0"/>
          <a:pathLst>
            <a:path>
              <a:moveTo>
                <a:pt x="0" y="0"/>
              </a:moveTo>
              <a:lnTo>
                <a:pt x="0" y="826341"/>
              </a:lnTo>
              <a:lnTo>
                <a:pt x="188621" y="82634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0912B3-B037-074E-A63B-B11AE6B853D9}">
      <dsp:nvSpPr>
        <dsp:cNvPr id="0" name=""/>
        <dsp:cNvSpPr/>
      </dsp:nvSpPr>
      <dsp:spPr>
        <a:xfrm>
          <a:off x="3114648" y="489641"/>
          <a:ext cx="188621" cy="826341"/>
        </a:xfrm>
        <a:custGeom>
          <a:avLst/>
          <a:gdLst/>
          <a:ahLst/>
          <a:cxnLst/>
          <a:rect l="0" t="0" r="0" b="0"/>
          <a:pathLst>
            <a:path>
              <a:moveTo>
                <a:pt x="188621" y="0"/>
              </a:moveTo>
              <a:lnTo>
                <a:pt x="188621" y="826341"/>
              </a:lnTo>
              <a:lnTo>
                <a:pt x="0" y="82634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E42575-AFA6-D44E-9FC4-5D02162D816A}">
      <dsp:nvSpPr>
        <dsp:cNvPr id="0" name=""/>
        <dsp:cNvSpPr/>
      </dsp:nvSpPr>
      <dsp:spPr>
        <a:xfrm>
          <a:off x="61845" y="96"/>
          <a:ext cx="6482848" cy="489544"/>
        </a:xfrm>
        <a:prstGeom prst="rect">
          <a:avLst/>
        </a:prstGeom>
        <a:solidFill>
          <a:schemeClr val="accent4">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accent3"/>
              </a:solidFill>
            </a:rPr>
            <a:t>Research conducted  on CICO and similar programs has consistently demonstrated associated decreases in…</a:t>
          </a:r>
        </a:p>
      </dsp:txBody>
      <dsp:txXfrm>
        <a:off x="61845" y="96"/>
        <a:ext cx="6482848" cy="489544"/>
      </dsp:txXfrm>
    </dsp:sp>
    <dsp:sp modelId="{FE5F93C6-687B-D44B-B061-A65D31905144}">
      <dsp:nvSpPr>
        <dsp:cNvPr id="0" name=""/>
        <dsp:cNvSpPr/>
      </dsp:nvSpPr>
      <dsp:spPr>
        <a:xfrm>
          <a:off x="1318253" y="866884"/>
          <a:ext cx="1796395" cy="898197"/>
        </a:xfrm>
        <a:prstGeom prst="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accent3"/>
              </a:solidFill>
            </a:rPr>
            <a:t>Problem Behaviors</a:t>
          </a:r>
        </a:p>
      </dsp:txBody>
      <dsp:txXfrm>
        <a:off x="1318253" y="866884"/>
        <a:ext cx="1796395" cy="898197"/>
      </dsp:txXfrm>
    </dsp:sp>
    <dsp:sp modelId="{B4C4DE46-9B98-1C4A-B6D4-6E534A92DEF6}">
      <dsp:nvSpPr>
        <dsp:cNvPr id="0" name=""/>
        <dsp:cNvSpPr/>
      </dsp:nvSpPr>
      <dsp:spPr>
        <a:xfrm>
          <a:off x="3491891" y="866884"/>
          <a:ext cx="1796395" cy="898197"/>
        </a:xfrm>
        <a:prstGeom prst="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accent3"/>
              </a:solidFill>
            </a:rPr>
            <a:t>Office Discipline Referrals</a:t>
          </a:r>
        </a:p>
      </dsp:txBody>
      <dsp:txXfrm>
        <a:off x="3491891" y="866884"/>
        <a:ext cx="1796395" cy="898197"/>
      </dsp:txXfrm>
    </dsp:sp>
    <dsp:sp modelId="{4A50440D-E4E3-A843-940D-FA84B11A144A}">
      <dsp:nvSpPr>
        <dsp:cNvPr id="0" name=""/>
        <dsp:cNvSpPr/>
      </dsp:nvSpPr>
      <dsp:spPr>
        <a:xfrm>
          <a:off x="1318253" y="2142324"/>
          <a:ext cx="1796395" cy="898197"/>
        </a:xfrm>
        <a:prstGeom prst="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accent3"/>
              </a:solidFill>
            </a:rPr>
            <a:t>Referrals for Special Education Services</a:t>
          </a:r>
        </a:p>
      </dsp:txBody>
      <dsp:txXfrm>
        <a:off x="1318253" y="2142324"/>
        <a:ext cx="1796395" cy="898197"/>
      </dsp:txXfrm>
    </dsp:sp>
    <dsp:sp modelId="{D55A2E34-2290-4241-8678-6C5746E64198}">
      <dsp:nvSpPr>
        <dsp:cNvPr id="0" name=""/>
        <dsp:cNvSpPr/>
      </dsp:nvSpPr>
      <dsp:spPr>
        <a:xfrm>
          <a:off x="3491891" y="2142324"/>
          <a:ext cx="1796395" cy="898197"/>
        </a:xfrm>
        <a:prstGeom prst="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accent3"/>
              </a:solidFill>
            </a:rPr>
            <a:t>Increases in Academic Engagement</a:t>
          </a:r>
        </a:p>
      </dsp:txBody>
      <dsp:txXfrm>
        <a:off x="3491891" y="2142324"/>
        <a:ext cx="1796395" cy="8981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579BF-982B-0E42-9FCB-0285C7745829}">
      <dsp:nvSpPr>
        <dsp:cNvPr id="0" name=""/>
        <dsp:cNvSpPr/>
      </dsp:nvSpPr>
      <dsp:spPr>
        <a:xfrm rot="16200000">
          <a:off x="-1014832" y="1019375"/>
          <a:ext cx="3632924" cy="1594172"/>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rtl="0">
            <a:lnSpc>
              <a:spcPct val="90000"/>
            </a:lnSpc>
            <a:spcBef>
              <a:spcPct val="0"/>
            </a:spcBef>
            <a:spcAft>
              <a:spcPct val="35000"/>
            </a:spcAft>
            <a:buNone/>
          </a:pPr>
          <a:r>
            <a:rPr lang="en-US" sz="1600" b="1" kern="1200" dirty="0"/>
            <a:t>Pre-Schools</a:t>
          </a:r>
        </a:p>
        <a:p>
          <a:pPr marL="57150" lvl="1" indent="-57150" algn="l" defTabSz="488950">
            <a:lnSpc>
              <a:spcPct val="90000"/>
            </a:lnSpc>
            <a:spcBef>
              <a:spcPct val="0"/>
            </a:spcBef>
            <a:spcAft>
              <a:spcPct val="15000"/>
            </a:spcAft>
            <a:buFont typeface="Wingdings 2" pitchFamily="-112" charset="2"/>
            <a:buChar char=""/>
          </a:pPr>
          <a:r>
            <a:rPr lang="en-US" sz="1100" kern="1200" dirty="0">
              <a:cs typeface="Calibri"/>
            </a:rPr>
            <a:t>Chafouleas et al. 2007</a:t>
          </a:r>
          <a:endParaRPr lang="en-US" sz="1100" kern="1200" dirty="0"/>
        </a:p>
      </dsp:txBody>
      <dsp:txXfrm rot="5400000">
        <a:off x="4544" y="726584"/>
        <a:ext cx="1594172" cy="2179754"/>
      </dsp:txXfrm>
    </dsp:sp>
    <dsp:sp modelId="{28A1F766-59FA-B44A-A588-815D2B26C3B2}">
      <dsp:nvSpPr>
        <dsp:cNvPr id="0" name=""/>
        <dsp:cNvSpPr/>
      </dsp:nvSpPr>
      <dsp:spPr>
        <a:xfrm rot="16200000">
          <a:off x="698902" y="1019375"/>
          <a:ext cx="3632924" cy="1594172"/>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ea typeface="ＭＳ Ｐゴシック" pitchFamily="-112" charset="-128"/>
              <a:cs typeface="Calibri"/>
            </a:rPr>
            <a:t>Elementary Schools</a:t>
          </a:r>
          <a:endParaRPr lang="en-US" sz="1600" kern="1200" dirty="0"/>
        </a:p>
        <a:p>
          <a:pPr marL="57150" lvl="1" indent="-57150" algn="l" defTabSz="488950">
            <a:lnSpc>
              <a:spcPct val="90000"/>
            </a:lnSpc>
            <a:spcBef>
              <a:spcPct val="0"/>
            </a:spcBef>
            <a:spcAft>
              <a:spcPct val="15000"/>
            </a:spcAft>
            <a:buChar char="•"/>
          </a:pPr>
          <a:r>
            <a:rPr lang="en-US" sz="1100" kern="1200" dirty="0">
              <a:cs typeface="Calibri"/>
            </a:rPr>
            <a:t>Todd et al. ,2008</a:t>
          </a:r>
        </a:p>
        <a:p>
          <a:pPr marL="57150" lvl="1" indent="-57150" algn="l" defTabSz="488950">
            <a:lnSpc>
              <a:spcPct val="90000"/>
            </a:lnSpc>
            <a:spcBef>
              <a:spcPct val="0"/>
            </a:spcBef>
            <a:spcAft>
              <a:spcPct val="15000"/>
            </a:spcAft>
            <a:buChar char="•"/>
          </a:pPr>
          <a:r>
            <a:rPr lang="en-US" sz="1100" kern="1200" dirty="0">
              <a:cs typeface="Calibri"/>
            </a:rPr>
            <a:t>Fairbanks et al., 2007</a:t>
          </a:r>
        </a:p>
        <a:p>
          <a:pPr marL="57150" lvl="1" indent="-57150" algn="l" defTabSz="488950">
            <a:lnSpc>
              <a:spcPct val="90000"/>
            </a:lnSpc>
            <a:spcBef>
              <a:spcPct val="0"/>
            </a:spcBef>
            <a:spcAft>
              <a:spcPct val="15000"/>
            </a:spcAft>
            <a:buChar char="•"/>
          </a:pPr>
          <a:r>
            <a:rPr lang="en-US" sz="1100" kern="1200" dirty="0">
              <a:cs typeface="Calibri"/>
            </a:rPr>
            <a:t>Kauffman-Campbell, dissertation</a:t>
          </a:r>
        </a:p>
        <a:p>
          <a:pPr marL="57150" lvl="1" indent="-57150" algn="l" defTabSz="488950">
            <a:lnSpc>
              <a:spcPct val="90000"/>
            </a:lnSpc>
            <a:spcBef>
              <a:spcPct val="0"/>
            </a:spcBef>
            <a:spcAft>
              <a:spcPct val="15000"/>
            </a:spcAft>
            <a:buChar char="•"/>
          </a:pPr>
          <a:r>
            <a:rPr lang="en-US" sz="1100" kern="1200" dirty="0">
              <a:cs typeface="Calibri"/>
            </a:rPr>
            <a:t>Cheney et al., 2006; 2007</a:t>
          </a:r>
        </a:p>
        <a:p>
          <a:pPr marL="57150" lvl="1" indent="-57150" algn="l" defTabSz="488950">
            <a:lnSpc>
              <a:spcPct val="90000"/>
            </a:lnSpc>
            <a:spcBef>
              <a:spcPct val="0"/>
            </a:spcBef>
            <a:spcAft>
              <a:spcPct val="15000"/>
            </a:spcAft>
            <a:buChar char="•"/>
          </a:pPr>
          <a:r>
            <a:rPr lang="en-US" sz="1100" kern="1200" dirty="0">
              <a:cs typeface="Calibri"/>
            </a:rPr>
            <a:t>Hawken et al., 2007</a:t>
          </a:r>
        </a:p>
        <a:p>
          <a:pPr marL="57150" lvl="1" indent="-57150" algn="l" defTabSz="488950">
            <a:lnSpc>
              <a:spcPct val="90000"/>
            </a:lnSpc>
            <a:spcBef>
              <a:spcPct val="0"/>
            </a:spcBef>
            <a:spcAft>
              <a:spcPct val="15000"/>
            </a:spcAft>
            <a:buChar char="•"/>
          </a:pPr>
          <a:r>
            <a:rPr lang="en-US" sz="1100" kern="1200" dirty="0">
              <a:cs typeface="Calibri"/>
            </a:rPr>
            <a:t>Filter et al., 2007</a:t>
          </a:r>
        </a:p>
        <a:p>
          <a:pPr marL="57150" lvl="1" indent="-57150" algn="l" defTabSz="488950">
            <a:lnSpc>
              <a:spcPct val="90000"/>
            </a:lnSpc>
            <a:spcBef>
              <a:spcPct val="0"/>
            </a:spcBef>
            <a:spcAft>
              <a:spcPct val="15000"/>
            </a:spcAft>
            <a:buChar char="•"/>
          </a:pPr>
          <a:r>
            <a:rPr lang="en-US" sz="1100" kern="1200" dirty="0">
              <a:cs typeface="Calibri"/>
            </a:rPr>
            <a:t>Miller et al., 2015</a:t>
          </a:r>
        </a:p>
        <a:p>
          <a:pPr marL="57150" lvl="1" indent="-57150" algn="l" defTabSz="488950">
            <a:lnSpc>
              <a:spcPct val="90000"/>
            </a:lnSpc>
            <a:spcBef>
              <a:spcPct val="0"/>
            </a:spcBef>
            <a:spcAft>
              <a:spcPct val="15000"/>
            </a:spcAft>
            <a:buChar char="•"/>
          </a:pPr>
          <a:r>
            <a:rPr lang="en-US" sz="1100" kern="1200" dirty="0" err="1">
              <a:cs typeface="Calibri"/>
            </a:rPr>
            <a:t>Mong</a:t>
          </a:r>
          <a:r>
            <a:rPr lang="en-US" sz="1100" kern="1200" dirty="0">
              <a:cs typeface="Calibri"/>
            </a:rPr>
            <a:t>, Johnson, &amp; </a:t>
          </a:r>
          <a:r>
            <a:rPr lang="en-US" sz="1100" kern="1200" dirty="0" err="1">
              <a:cs typeface="Calibri"/>
            </a:rPr>
            <a:t>Mong</a:t>
          </a:r>
          <a:r>
            <a:rPr lang="en-US" sz="1100" kern="1200" dirty="0">
              <a:cs typeface="Calibri"/>
            </a:rPr>
            <a:t>, 2011</a:t>
          </a:r>
        </a:p>
      </dsp:txBody>
      <dsp:txXfrm rot="5400000">
        <a:off x="1718278" y="726584"/>
        <a:ext cx="1594172" cy="2179754"/>
      </dsp:txXfrm>
    </dsp:sp>
    <dsp:sp modelId="{3FE271B0-5136-B941-9482-D7A4310D5376}">
      <dsp:nvSpPr>
        <dsp:cNvPr id="0" name=""/>
        <dsp:cNvSpPr/>
      </dsp:nvSpPr>
      <dsp:spPr>
        <a:xfrm rot="16200000">
          <a:off x="2412638" y="1019375"/>
          <a:ext cx="3632924" cy="1594172"/>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ea typeface="ＭＳ Ｐゴシック" pitchFamily="-112" charset="-128"/>
              <a:cs typeface="Calibri"/>
            </a:rPr>
            <a:t>Middle Schools</a:t>
          </a:r>
          <a:endParaRPr lang="en-US" sz="1600" kern="1200" dirty="0"/>
        </a:p>
        <a:p>
          <a:pPr marL="57150" lvl="1" indent="-57150" algn="l" defTabSz="488950">
            <a:lnSpc>
              <a:spcPct val="90000"/>
            </a:lnSpc>
            <a:spcBef>
              <a:spcPct val="0"/>
            </a:spcBef>
            <a:spcAft>
              <a:spcPct val="15000"/>
            </a:spcAft>
            <a:buChar char="•"/>
          </a:pPr>
          <a:r>
            <a:rPr lang="en-US" sz="1100" kern="1200" dirty="0">
              <a:cs typeface="Calibri"/>
            </a:rPr>
            <a:t>Hawken et al., 2003</a:t>
          </a:r>
        </a:p>
        <a:p>
          <a:pPr marL="57150" lvl="1" indent="-57150" algn="l" defTabSz="488950">
            <a:lnSpc>
              <a:spcPct val="90000"/>
            </a:lnSpc>
            <a:spcBef>
              <a:spcPct val="0"/>
            </a:spcBef>
            <a:spcAft>
              <a:spcPct val="15000"/>
            </a:spcAft>
            <a:buChar char="•"/>
          </a:pPr>
          <a:r>
            <a:rPr lang="en-US" sz="1100" kern="1200" dirty="0">
              <a:cs typeface="Calibri"/>
            </a:rPr>
            <a:t>March et al., 2002</a:t>
          </a:r>
        </a:p>
        <a:p>
          <a:pPr marL="57150" lvl="1" indent="-57150" algn="l" defTabSz="488950">
            <a:lnSpc>
              <a:spcPct val="90000"/>
            </a:lnSpc>
            <a:spcBef>
              <a:spcPct val="0"/>
            </a:spcBef>
            <a:spcAft>
              <a:spcPct val="15000"/>
            </a:spcAft>
            <a:buChar char="•"/>
          </a:pPr>
          <a:r>
            <a:rPr lang="en-US" sz="1100" kern="1200" dirty="0">
              <a:cs typeface="Calibri"/>
            </a:rPr>
            <a:t>Simonsen, Myers, &amp; Briere, 2011 </a:t>
          </a:r>
        </a:p>
        <a:p>
          <a:pPr marL="57150" lvl="1" indent="-57150" algn="l" defTabSz="488950">
            <a:lnSpc>
              <a:spcPct val="90000"/>
            </a:lnSpc>
            <a:spcBef>
              <a:spcPct val="0"/>
            </a:spcBef>
            <a:spcAft>
              <a:spcPct val="15000"/>
            </a:spcAft>
            <a:buChar char="•"/>
          </a:pPr>
          <a:r>
            <a:rPr lang="en-US" sz="1100" kern="1200" dirty="0" err="1">
              <a:cs typeface="Calibri"/>
            </a:rPr>
            <a:t>Swoszowski</a:t>
          </a:r>
          <a:r>
            <a:rPr lang="en-US" sz="1100" kern="1200" dirty="0">
              <a:cs typeface="Calibri"/>
            </a:rPr>
            <a:t> et al., 2012</a:t>
          </a:r>
        </a:p>
      </dsp:txBody>
      <dsp:txXfrm rot="5400000">
        <a:off x="3432014" y="726584"/>
        <a:ext cx="1594172" cy="2179754"/>
      </dsp:txXfrm>
    </dsp:sp>
    <dsp:sp modelId="{B2328F92-2AE1-7F4D-AC47-62DEE3C844E2}">
      <dsp:nvSpPr>
        <dsp:cNvPr id="0" name=""/>
        <dsp:cNvSpPr/>
      </dsp:nvSpPr>
      <dsp:spPr>
        <a:xfrm rot="16200000">
          <a:off x="4126373" y="1019375"/>
          <a:ext cx="3632924" cy="1594172"/>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ea typeface="ＭＳ Ｐゴシック" pitchFamily="-112" charset="-128"/>
              <a:cs typeface="Calibri"/>
            </a:rPr>
            <a:t>High Schools</a:t>
          </a:r>
          <a:endParaRPr lang="en-US" sz="1600" kern="1200" dirty="0"/>
        </a:p>
        <a:p>
          <a:pPr marL="57150" lvl="1" indent="-57150" algn="l" defTabSz="488950" rtl="0">
            <a:lnSpc>
              <a:spcPct val="90000"/>
            </a:lnSpc>
            <a:spcBef>
              <a:spcPct val="0"/>
            </a:spcBef>
            <a:spcAft>
              <a:spcPct val="15000"/>
            </a:spcAft>
            <a:buChar char="•"/>
          </a:pPr>
          <a:r>
            <a:rPr lang="en-US" sz="1100" kern="1200" dirty="0">
              <a:cs typeface="Calibri"/>
            </a:rPr>
            <a:t>Swain-</a:t>
          </a:r>
          <a:r>
            <a:rPr lang="en-US" sz="1100" kern="1200" dirty="0" err="1">
              <a:cs typeface="Calibri"/>
            </a:rPr>
            <a:t>Bradway</a:t>
          </a:r>
          <a:r>
            <a:rPr lang="en-US" sz="1100" kern="1200" dirty="0">
              <a:cs typeface="Calibri"/>
            </a:rPr>
            <a:t>, 2009</a:t>
          </a:r>
        </a:p>
      </dsp:txBody>
      <dsp:txXfrm rot="5400000">
        <a:off x="5145749" y="726584"/>
        <a:ext cx="1594172" cy="2179754"/>
      </dsp:txXfrm>
    </dsp:sp>
    <dsp:sp modelId="{6DFC67B0-B52B-7D45-87E8-081D6907FCAC}">
      <dsp:nvSpPr>
        <dsp:cNvPr id="0" name=""/>
        <dsp:cNvSpPr/>
      </dsp:nvSpPr>
      <dsp:spPr>
        <a:xfrm rot="16200000">
          <a:off x="5840108" y="1019375"/>
          <a:ext cx="3632924" cy="1594172"/>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cs typeface="Calibri"/>
            </a:rPr>
            <a:t>Meta-Analysis</a:t>
          </a:r>
          <a:endParaRPr lang="en-US" sz="1600" b="1" kern="1200" dirty="0"/>
        </a:p>
        <a:p>
          <a:pPr marL="57150" lvl="1" indent="-57150" algn="l" defTabSz="488950" rtl="0">
            <a:lnSpc>
              <a:spcPct val="90000"/>
            </a:lnSpc>
            <a:spcBef>
              <a:spcPct val="0"/>
            </a:spcBef>
            <a:spcAft>
              <a:spcPct val="15000"/>
            </a:spcAft>
            <a:buChar char="•"/>
          </a:pPr>
          <a:r>
            <a:rPr lang="en-US" sz="1100" kern="1200" dirty="0" err="1">
              <a:cs typeface="Calibri"/>
            </a:rPr>
            <a:t>Drevon</a:t>
          </a:r>
          <a:r>
            <a:rPr lang="en-US" sz="1100" kern="1200" dirty="0">
              <a:cs typeface="Calibri"/>
            </a:rPr>
            <a:t> et al., 2019</a:t>
          </a:r>
        </a:p>
      </dsp:txBody>
      <dsp:txXfrm rot="5400000">
        <a:off x="6859484" y="726584"/>
        <a:ext cx="1594172" cy="2179754"/>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dc.co1.qualtrics.com/jfe/form/SV_cBF9GI7gVEBsfSC" TargetMode="External"/><Relationship Id="rId5" Type="http://schemas.openxmlformats.org/officeDocument/2006/relationships/hyperlink" Target="https://sebacademy.edc.org/" TargetMode="External"/><Relationship Id="rId4" Type="http://schemas.openxmlformats.org/officeDocument/2006/relationships/hyperlink" Target="https://edc.co1.qualtrics.com/jfe/form/SV_db8zhNj6NJ3eXg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ps.milwaukee.k12.wi.us/en/Families/Family-Services/Intervention---PBIS/SAIG-Curriculum.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a18wUWREX2xWLVY4RHBnNzVVNlIyVW5udFZld3xBQ3Jtc0ttczNfalBWdVNhRmt6Q1gtelQxRVptbHRvcFBNb3ZDQ1FPUHByaUZkSUhIXzdYM3RtTnVPQTI2UmQzdXIxdU1OaWNwaU5POEhaUko1SFpSUXdud2dzMXdLejdtRFFZV29UTXdwTS1BSUJKa0l6cjJxZw&amp;q=https%3A%2F%2Fdrive.google.com%2Ffolderview%3Fid%3D0B0OPEEkD2dOgclYwTmdPLVJDaUE%26usp%3Dsharing&amp;v=vP7GJ72UxsA"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GMo5aAm2rVw"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na01.safelinks.protection.outlook.com/?url=https://www.youtube.com/watch?v=f8Jhy_LxWDk&amp;data=02|01|susannah.everett@uconn.edu|aa4065476e05449b48af08d6158b3974|17f1a87e2a254eaab9df9d439034b080|0|0|636720085053434044&amp;sdata=yH9XY7skKpGFc6Kq1THh9hpf6UKcUwCNcnZV6/rp/t8=&amp;reserved=0"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urldefense.com/v3/__https:/edc.co1.qualtrics.com/jfe/form/SV_cBF9GI7gVEBsfSC__;!!Azzr!YxiwLW1RUtWhiGA2nac5h8r1NVvRTb4_rf9ouA1nQP2MY7uv4sIukburiY3mOMf4voL-t3Cfid5eTxX0Gg$"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lgn="l"/>
            <a:r>
              <a:rPr lang="en-US" sz="1100" dirty="0">
                <a:solidFill>
                  <a:srgbClr val="000000"/>
                </a:solidFill>
                <a:latin typeface="Arial"/>
                <a:ea typeface="Arial"/>
                <a:cs typeface="Arial"/>
                <a:sym typeface="Arial"/>
              </a:rPr>
              <a:t>LINKS for today: </a:t>
            </a:r>
          </a:p>
          <a:p>
            <a:pPr algn="l"/>
            <a:endParaRPr lang="en-US" sz="1100" dirty="0">
              <a:solidFill>
                <a:srgbClr val="000000"/>
              </a:solidFill>
              <a:latin typeface="Arial"/>
              <a:cs typeface="Arial"/>
              <a:sym typeface="Arial"/>
            </a:endParaRPr>
          </a:p>
          <a:p>
            <a:pPr algn="l"/>
            <a:r>
              <a:rPr lang="en-US" b="0" i="0" dirty="0">
                <a:solidFill>
                  <a:srgbClr val="222222"/>
                </a:solidFill>
                <a:effectLst/>
                <a:latin typeface="Arial" panose="020B0604020202020204" pitchFamily="34" charset="0"/>
              </a:rPr>
              <a:t>Attendance </a:t>
            </a:r>
          </a:p>
          <a:p>
            <a:pPr algn="l"/>
            <a:r>
              <a:rPr lang="en-US" sz="1900" dirty="0">
                <a:solidFill>
                  <a:srgbClr val="1155CC"/>
                </a:solidFill>
                <a:latin typeface="Arial" panose="020B0604020202020204" pitchFamily="34" charset="0"/>
                <a:hlinkClick r:id="rId3"/>
              </a:rPr>
              <a:t>https://edc.co1.qualtrics.com/jfe/form/SV_5BiXqi4bxzOCMS2</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New team member communications survey - </a:t>
            </a:r>
            <a:r>
              <a:rPr lang="en-US" b="0" i="0" dirty="0">
                <a:solidFill>
                  <a:srgbClr val="1155CC"/>
                </a:solidFill>
                <a:effectLst/>
                <a:latin typeface="Arial" panose="020B0604020202020204" pitchFamily="34" charset="0"/>
                <a:hlinkClick r:id="rId4"/>
              </a:rPr>
              <a:t>https://edc.co1.qualtrics.com/jfe/form/SV_db8zhNj6NJ3eXga</a:t>
            </a:r>
            <a:endParaRPr lang="en-US" b="0" i="0" dirty="0">
              <a:solidFill>
                <a:srgbClr val="222222"/>
              </a:solidFill>
              <a:effectLst/>
              <a:latin typeface="Arial" panose="020B0604020202020204" pitchFamily="34" charset="0"/>
            </a:endParaRP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EDC Website for SEB Academy </a:t>
            </a:r>
          </a:p>
          <a:p>
            <a:pPr algn="l"/>
            <a:r>
              <a:rPr lang="en-US" b="0" i="0" dirty="0">
                <a:solidFill>
                  <a:srgbClr val="1155CC"/>
                </a:solidFill>
                <a:effectLst/>
                <a:latin typeface="Arial" panose="020B0604020202020204" pitchFamily="34" charset="0"/>
                <a:hlinkClick r:id="rId5"/>
              </a:rPr>
              <a:t>https://sebacademy.edc.org/</a:t>
            </a:r>
            <a:endParaRPr lang="en-US" b="0" i="0" dirty="0">
              <a:solidFill>
                <a:srgbClr val="1155CC"/>
              </a:solidFill>
              <a:effectLst/>
              <a:latin typeface="Arial" panose="020B0604020202020204" pitchFamily="34" charset="0"/>
            </a:endParaRPr>
          </a:p>
          <a:p>
            <a:pPr algn="l"/>
            <a:endParaRPr lang="en-US" b="0" i="0" dirty="0">
              <a:solidFill>
                <a:srgbClr val="1155CC"/>
              </a:solidFill>
              <a:effectLst/>
              <a:latin typeface="Arial" panose="020B0604020202020204" pitchFamily="34" charset="0"/>
            </a:endParaRPr>
          </a:p>
          <a:p>
            <a:pPr algn="l"/>
            <a:r>
              <a:rPr lang="en-US" b="0" i="0" dirty="0">
                <a:solidFill>
                  <a:srgbClr val="1155CC"/>
                </a:solidFill>
                <a:effectLst/>
                <a:latin typeface="Arial" panose="020B0604020202020204" pitchFamily="34" charset="0"/>
              </a:rPr>
              <a:t>Event Evaluation (at the end)</a:t>
            </a:r>
          </a:p>
          <a:p>
            <a:pPr algn="l"/>
            <a:r>
              <a:rPr lang="en-US" sz="1900" u="sng" dirty="0">
                <a:solidFill>
                  <a:srgbClr val="0563C1"/>
                </a:solidFill>
                <a:latin typeface="Calibri" panose="020F0502020204030204" pitchFamily="34" charset="0"/>
                <a:hlinkClick r:id="rId6"/>
              </a:rPr>
              <a:t>https://edc.co1.qualtrics.com/jfe/form/SV_cBF9GI7gVEBsfSC</a:t>
            </a:r>
            <a:r>
              <a:rPr lang="en-US" sz="1900" dirty="0">
                <a:solidFill>
                  <a:srgbClr val="000000"/>
                </a:solidFill>
                <a:latin typeface="Calibri" panose="020F0502020204030204" pitchFamily="34" charset="0"/>
              </a:rPr>
              <a:t> </a:t>
            </a:r>
            <a:endParaRPr lang="en-US" b="0" i="0" dirty="0">
              <a:solidFill>
                <a:srgbClr val="222222"/>
              </a:solidFill>
              <a:effectLst/>
              <a:latin typeface="Arial" panose="020B0604020202020204" pitchFamily="34" charset="0"/>
            </a:endParaRPr>
          </a:p>
          <a:p>
            <a:pPr rtl="0" fontAlgn="base"/>
            <a:endParaRPr lang="en-US" b="0" i="0" dirty="0">
              <a:effectLst/>
            </a:endParaRPr>
          </a:p>
        </p:txBody>
      </p:sp>
    </p:spTree>
    <p:extLst>
      <p:ext uri="{BB962C8B-B14F-4D97-AF65-F5344CB8AC3E}">
        <p14:creationId xmlns:p14="http://schemas.microsoft.com/office/powerpoint/2010/main" val="192166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r>
              <a:rPr lang="en-US" sz="1600" dirty="0">
                <a:solidFill>
                  <a:srgbClr val="000000"/>
                </a:solidFill>
              </a:rPr>
              <a:t> </a:t>
            </a:r>
          </a:p>
          <a:p>
            <a:pPr marL="163592"/>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42289" rtl="0" eaLnBrk="1" fontAlgn="auto" latinLnBrk="0" hangingPunct="1">
              <a:lnSpc>
                <a:spcPct val="100000"/>
              </a:lnSpc>
              <a:spcBef>
                <a:spcPts val="0"/>
              </a:spcBef>
              <a:spcAft>
                <a:spcPts val="0"/>
              </a:spcAft>
              <a:buClr>
                <a:srgbClr val="000000"/>
              </a:buClr>
              <a:buSzTx/>
              <a:buFontTx/>
              <a:buNone/>
              <a:tabLst/>
              <a:defRPr/>
            </a:pPr>
            <a:fld id="{642C9308-CF24-F044-9EA2-DA2C236CB241}"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42289" rtl="0" eaLnBrk="1" fontAlgn="auto" latinLnBrk="0" hangingPunct="1">
                <a:lnSpc>
                  <a:spcPct val="100000"/>
                </a:lnSpc>
                <a:spcBef>
                  <a:spcPts val="0"/>
                </a:spcBef>
                <a:spcAft>
                  <a:spcPts val="0"/>
                </a:spcAft>
                <a:buClr>
                  <a:srgbClr val="000000"/>
                </a:buClr>
                <a:buSzTx/>
                <a:buFontTx/>
                <a:buNone/>
                <a:tabLst/>
                <a:defRPr/>
              </a:pPr>
              <a:t>12</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38905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BUILDING TEAM ROUTINES: </a:t>
            </a:r>
          </a:p>
          <a:p>
            <a:r>
              <a:rPr lang="en-US" dirty="0"/>
              <a:t>As a team, take 2-5 minutes to briefly discuss what the team has completed or need to continue working on this afternoon </a:t>
            </a:r>
          </a:p>
        </p:txBody>
      </p:sp>
    </p:spTree>
    <p:extLst>
      <p:ext uri="{BB962C8B-B14F-4D97-AF65-F5344CB8AC3E}">
        <p14:creationId xmlns:p14="http://schemas.microsoft.com/office/powerpoint/2010/main" val="310896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We will be using CICO as an exemplar but coaches should consider throughout the training how to apply the process/systems to develop other Tier 2 interventions. </a:t>
            </a:r>
          </a:p>
        </p:txBody>
      </p:sp>
    </p:spTree>
    <p:extLst>
      <p:ext uri="{BB962C8B-B14F-4D97-AF65-F5344CB8AC3E}">
        <p14:creationId xmlns:p14="http://schemas.microsoft.com/office/powerpoint/2010/main" val="844975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158750" indent="0">
              <a:buNone/>
            </a:pPr>
            <a:r>
              <a:rPr lang="en-US" dirty="0"/>
              <a:t>COACHES: </a:t>
            </a:r>
          </a:p>
          <a:p>
            <a:r>
              <a:rPr lang="en-US" dirty="0"/>
              <a:t>Seeing all of these steps can be uncomfortable or overwhelming – the goal is to walk away with an understanding of the elements and strategies to prioritize time and resources to get the steps achieved over a period of time. </a:t>
            </a:r>
          </a:p>
          <a:p>
            <a:pPr marL="158750" indent="0">
              <a:buNone/>
            </a:pPr>
            <a:endParaRPr lang="en-US" dirty="0"/>
          </a:p>
          <a:p>
            <a:pPr marL="158750" indent="0">
              <a:buNone/>
            </a:pPr>
            <a:r>
              <a:rPr lang="en-US" dirty="0"/>
              <a:t>TEAM MEMBERS</a:t>
            </a:r>
          </a:p>
          <a:p>
            <a:r>
              <a:rPr lang="en-US" dirty="0"/>
              <a:t>How will you participation in aspects of these steps support the process? </a:t>
            </a:r>
          </a:p>
        </p:txBody>
      </p:sp>
    </p:spTree>
    <p:extLst>
      <p:ext uri="{BB962C8B-B14F-4D97-AF65-F5344CB8AC3E}">
        <p14:creationId xmlns:p14="http://schemas.microsoft.com/office/powerpoint/2010/main" val="2160312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CW-FIT:  </a:t>
            </a:r>
          </a:p>
          <a:p>
            <a:r>
              <a:rPr lang="en-US" dirty="0"/>
              <a:t>The CW-FIT program is a multilevel group contingency intervention that broadly addresses common functions of problem behavior. The CW-FIT is considered a classroom-level primary intervention because it is used with all students in a class. For students not responding to the primary-level intervention-group contingency, secondary-level or targeted interventions of self-management and help-card procedures are implemented. Students that do not respond to either primary or secondary intervention are candidates for a functional behavior assessment (tertiary level). </a:t>
            </a:r>
          </a:p>
          <a:p>
            <a:r>
              <a:rPr lang="en-US" dirty="0"/>
              <a:t>https://www.youtube.com/watch?v=PR_D291by4E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https://charts.intensiveintervention.org/intervention/toolSGL/3539f6442db882bf</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https://www.ncbi.nlm.nih.gov/pmc/articles/PMC4532396/</a:t>
            </a:r>
          </a:p>
          <a:p>
            <a:endParaRPr lang="en-US" dirty="0"/>
          </a:p>
          <a:p>
            <a:endParaRPr lang="en-US" dirty="0"/>
          </a:p>
        </p:txBody>
      </p:sp>
    </p:spTree>
    <p:extLst>
      <p:ext uri="{BB962C8B-B14F-4D97-AF65-F5344CB8AC3E}">
        <p14:creationId xmlns:p14="http://schemas.microsoft.com/office/powerpoint/2010/main" val="1623902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These are Tier 2 practices that schools often implement and we are using these as examples to help demonstrate the various system, data, and practices features.</a:t>
            </a:r>
          </a:p>
          <a:p>
            <a:r>
              <a:rPr lang="en-US" dirty="0"/>
              <a:t>What do these interventions have in common? What are some critical features?  </a:t>
            </a:r>
          </a:p>
          <a:p>
            <a:endParaRPr lang="en-US" dirty="0"/>
          </a:p>
          <a:p>
            <a:r>
              <a:rPr lang="en-US" dirty="0"/>
              <a:t>https://checkandconnect.umn.edu/</a:t>
            </a:r>
          </a:p>
          <a:p>
            <a:pPr lvl="1"/>
            <a:r>
              <a:rPr lang="en-US" dirty="0"/>
              <a:t>Overview video - https://www.youtube.com/watch?v=3_-AFbDLn9c</a:t>
            </a:r>
          </a:p>
          <a:p>
            <a:r>
              <a:rPr lang="en-US" dirty="0"/>
              <a:t>https://smhcollaborative.org/rep/</a:t>
            </a:r>
          </a:p>
          <a:p>
            <a:endParaRPr lang="en-US" sz="1800" b="0" i="0" u="sng" strike="noStrike" dirty="0">
              <a:solidFill>
                <a:srgbClr val="0563C1"/>
              </a:solidFill>
              <a:effectLst/>
              <a:latin typeface="Calibri" panose="020F0502020204030204" pitchFamily="34" charset="0"/>
              <a:hlinkClick r:id="rId3"/>
            </a:endParaRPr>
          </a:p>
          <a:p>
            <a:r>
              <a:rPr lang="en-US" sz="1800" b="0" i="0" u="sng" strike="noStrike" dirty="0">
                <a:solidFill>
                  <a:srgbClr val="0563C1"/>
                </a:solidFill>
                <a:effectLst/>
                <a:latin typeface="Calibri" panose="020F0502020204030204" pitchFamily="34" charset="0"/>
                <a:hlinkClick r:id="rId3"/>
              </a:rPr>
              <a:t>Milwaukee PBIS Social Academic Intervention Groups</a:t>
            </a:r>
            <a:r>
              <a:rPr lang="en-US" dirty="0"/>
              <a:t> (SAIG) – go to the website for a list of lessons</a:t>
            </a:r>
          </a:p>
          <a:p>
            <a:endParaRPr lang="en-US" dirty="0"/>
          </a:p>
        </p:txBody>
      </p:sp>
    </p:spTree>
    <p:extLst>
      <p:ext uri="{BB962C8B-B14F-4D97-AF65-F5344CB8AC3E}">
        <p14:creationId xmlns:p14="http://schemas.microsoft.com/office/powerpoint/2010/main" val="58297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cs typeface="Calibri"/>
              </a:rPr>
              <a:t> </a:t>
            </a:r>
          </a:p>
          <a:p>
            <a:pPr marL="482600" indent="-342900">
              <a:buClr>
                <a:schemeClr val="bg1"/>
              </a:buClr>
              <a:buSzPct val="100000"/>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02089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Trainer notes: will use CICO as an example to illustrate all of these features!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But… consider it for other interventions you are enhancing/establishing as well </a:t>
            </a:r>
          </a:p>
          <a:p>
            <a:endParaRPr lang="en-US" dirty="0"/>
          </a:p>
          <a:p>
            <a:endParaRPr lang="en-US" dirty="0"/>
          </a:p>
        </p:txBody>
      </p:sp>
    </p:spTree>
    <p:extLst>
      <p:ext uri="{BB962C8B-B14F-4D97-AF65-F5344CB8AC3E}">
        <p14:creationId xmlns:p14="http://schemas.microsoft.com/office/powerpoint/2010/main" val="3208483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Trainer notes: will use CICO as an example to illustrate all of these features!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But… consider it for other interventions you are enhancing/establishing as well </a:t>
            </a:r>
          </a:p>
          <a:p>
            <a:endParaRPr lang="en-US" dirty="0"/>
          </a:p>
          <a:p>
            <a:endParaRPr lang="en-US" dirty="0"/>
          </a:p>
        </p:txBody>
      </p:sp>
    </p:spTree>
    <p:extLst>
      <p:ext uri="{BB962C8B-B14F-4D97-AF65-F5344CB8AC3E}">
        <p14:creationId xmlns:p14="http://schemas.microsoft.com/office/powerpoint/2010/main" val="1804230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0341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158750" indent="0">
              <a:buNone/>
            </a:pPr>
            <a:endParaRPr dirty="0"/>
          </a:p>
        </p:txBody>
      </p:sp>
    </p:spTree>
    <p:extLst>
      <p:ext uri="{BB962C8B-B14F-4D97-AF65-F5344CB8AC3E}">
        <p14:creationId xmlns:p14="http://schemas.microsoft.com/office/powerpoint/2010/main" val="1287501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OTR:</a:t>
            </a:r>
            <a:r>
              <a:rPr lang="en-US" baseline="0" dirty="0"/>
              <a:t> what is 7-12% #s in your school? </a:t>
            </a:r>
            <a:endParaRPr lang="en-US" dirty="0"/>
          </a:p>
          <a:p>
            <a:endParaRPr lang="en-US" dirty="0"/>
          </a:p>
        </p:txBody>
      </p:sp>
    </p:spTree>
    <p:extLst>
      <p:ext uri="{BB962C8B-B14F-4D97-AF65-F5344CB8AC3E}">
        <p14:creationId xmlns:p14="http://schemas.microsoft.com/office/powerpoint/2010/main" val="2012382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Research on CICO SWIS—median (?check) # of students supported is only 3!</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Preview matching to student need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Within the 5-15%,</a:t>
            </a:r>
            <a:r>
              <a:rPr lang="en-US" baseline="0" dirty="0"/>
              <a:t> 7-12% of students will benefit and research indicates will need an additional low lever Tier II support.  If your numbers for CICO are low (5-6% or less), CICO will struggle to take hold and take off because not enough staff will be exposed to the intervention.  All staff should know about and probably have a student who is identified to need the support of CICO.  CICO is an extension of Tier I so quick and easy to deliver and gives students a boost of support from an adult. </a:t>
            </a:r>
            <a:endParaRPr lang="en-US" dirty="0"/>
          </a:p>
          <a:p>
            <a:endParaRPr lang="en-US" dirty="0"/>
          </a:p>
          <a:p>
            <a:endParaRPr lang="en-US" dirty="0"/>
          </a:p>
        </p:txBody>
      </p:sp>
    </p:spTree>
    <p:extLst>
      <p:ext uri="{BB962C8B-B14F-4D97-AF65-F5344CB8AC3E}">
        <p14:creationId xmlns:p14="http://schemas.microsoft.com/office/powerpoint/2010/main" val="500430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Filter, K. J., McKenna, M. K., Benedict, E. A., Horner, R. H., Todd, A. W., &amp; Watson, J. (2007). </a:t>
            </a:r>
            <a:r>
              <a:rPr lang="en-US" dirty="0" err="1"/>
              <a:t>Checkin</a:t>
            </a:r>
            <a:r>
              <a:rPr lang="en-US" dirty="0"/>
              <a:t>/check out: A post-hoc evaluation of an efficient, secondary-level targeted intervention for reducing problem behaviors in schools. Education and Treatment of Children, 30(1), 69-84.</a:t>
            </a:r>
          </a:p>
          <a:p>
            <a:endParaRPr lang="en-US" dirty="0"/>
          </a:p>
          <a:p>
            <a:r>
              <a:rPr lang="en-US" dirty="0"/>
              <a:t>Campbell, A., &amp; Anderson, C. M. (2011). CHECK‐IN/CHECK‐OUT: A SYSTEMATIC EVALUATION AND COMPONENT ANALYSIS. Journal of applied behavior analysis, 44(2), 315-326.</a:t>
            </a:r>
          </a:p>
          <a:p>
            <a:endParaRPr lang="en-US" dirty="0"/>
          </a:p>
          <a:p>
            <a:r>
              <a:rPr lang="en-US" dirty="0"/>
              <a:t>Simonsen, B., Myers, D., &amp; Briere, D. E. (2011). Comparing a behavioral check-in/check-out (CICO) intervention to standard practice in an urban middle school setting using an experimental group design. Journal of Positive Behavior Interventions, 13(1), 31-48.</a:t>
            </a:r>
          </a:p>
          <a:p>
            <a:r>
              <a:rPr lang="en-US" dirty="0" err="1"/>
              <a:t>Drevon</a:t>
            </a:r>
            <a:r>
              <a:rPr lang="en-US" dirty="0"/>
              <a:t>, D. D., Hixson, M. D., Wyse, R. D., &amp; Rigney, A. M. (2019). A meta-analytic review of the evidence for check-in checkout. Psychology in the Schools, 56, 393-412. https://</a:t>
            </a:r>
            <a:r>
              <a:rPr lang="en-US" dirty="0" err="1"/>
              <a:t>doi.org</a:t>
            </a:r>
            <a:r>
              <a:rPr lang="en-US" dirty="0"/>
              <a:t>/10.1002/pits.22195</a:t>
            </a:r>
          </a:p>
          <a:p>
            <a:endParaRPr lang="en-US" dirty="0"/>
          </a:p>
          <a:p>
            <a:endParaRPr lang="en-US" dirty="0"/>
          </a:p>
          <a:p>
            <a:endParaRPr lang="en-US" dirty="0"/>
          </a:p>
        </p:txBody>
      </p:sp>
    </p:spTree>
    <p:extLst>
      <p:ext uri="{BB962C8B-B14F-4D97-AF65-F5344CB8AC3E}">
        <p14:creationId xmlns:p14="http://schemas.microsoft.com/office/powerpoint/2010/main" val="2000586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400" b="1" i="0" u="none" strike="noStrike" kern="0" cap="none" spc="0" normalizeH="0" baseline="0" noProof="0" dirty="0">
                <a:ln>
                  <a:noFill/>
                </a:ln>
                <a:solidFill>
                  <a:srgbClr val="FFFFFF"/>
                </a:solidFill>
                <a:effectLst/>
                <a:uLnTx/>
                <a:uFillTx/>
                <a:latin typeface="Poppins SemiBold"/>
                <a:cs typeface="Calibri"/>
                <a:sym typeface="Poppins SemiBold"/>
              </a:rPr>
              <a:t>CICO is an Evidence-Based Practice </a:t>
            </a:r>
            <a:br>
              <a:rPr kumimoji="0" lang="en-US" sz="1000" b="1" i="0" u="none" strike="noStrike" kern="0" cap="none" spc="0" normalizeH="0" baseline="0" noProof="0" dirty="0">
                <a:ln>
                  <a:noFill/>
                </a:ln>
                <a:solidFill>
                  <a:srgbClr val="FFFFFF"/>
                </a:solidFill>
                <a:effectLst/>
                <a:uLnTx/>
                <a:uFillTx/>
                <a:latin typeface="Poppins SemiBold"/>
                <a:cs typeface="Calibri"/>
                <a:sym typeface="Poppins SemiBold"/>
              </a:rPr>
            </a:br>
            <a:br>
              <a:rPr kumimoji="0" lang="en-US" sz="1000" b="1" i="0" u="none" strike="noStrike" kern="0" cap="none" spc="0" normalizeH="0" baseline="0" noProof="0" dirty="0">
                <a:ln>
                  <a:noFill/>
                </a:ln>
                <a:solidFill>
                  <a:srgbClr val="FFFFFF"/>
                </a:solidFill>
                <a:effectLst/>
                <a:uLnTx/>
                <a:uFillTx/>
                <a:latin typeface="Poppins SemiBold"/>
                <a:cs typeface="Calibri"/>
                <a:sym typeface="Poppins SemiBold"/>
              </a:rPr>
            </a:br>
            <a:r>
              <a:rPr kumimoji="0" lang="en-US" sz="1100" b="0" i="0" u="none" strike="noStrike" kern="0" cap="none" spc="0" normalizeH="0" baseline="0" noProof="0" dirty="0">
                <a:ln>
                  <a:noFill/>
                </a:ln>
                <a:solidFill>
                  <a:srgbClr val="FFFFFF"/>
                </a:solidFill>
                <a:effectLst/>
                <a:uLnTx/>
                <a:uFillTx/>
                <a:latin typeface="Poppins SemiBold"/>
                <a:cs typeface="Calibri"/>
                <a:sym typeface="Poppins SemiBold"/>
              </a:rPr>
              <a:t>At least </a:t>
            </a:r>
            <a:r>
              <a:rPr kumimoji="0" lang="en-US" sz="1100" b="1" i="0" u="none" strike="noStrike" kern="0" cap="none" spc="0" normalizeH="0" baseline="0" noProof="0" dirty="0">
                <a:ln>
                  <a:noFill/>
                </a:ln>
                <a:solidFill>
                  <a:srgbClr val="00ACC2"/>
                </a:solidFill>
                <a:effectLst/>
                <a:uLnTx/>
                <a:uFillTx/>
                <a:latin typeface="Poppins SemiBold"/>
                <a:cs typeface="Calibri"/>
                <a:sym typeface="Poppins SemiBold"/>
              </a:rPr>
              <a:t>5</a:t>
            </a:r>
            <a:r>
              <a:rPr kumimoji="0" lang="en-US" sz="1100" b="0" i="0" u="none" strike="noStrike" kern="0" cap="none" spc="0" normalizeH="0" baseline="0" noProof="0" dirty="0">
                <a:ln>
                  <a:noFill/>
                </a:ln>
                <a:solidFill>
                  <a:srgbClr val="FFFFFF"/>
                </a:solidFill>
                <a:effectLst/>
                <a:uLnTx/>
                <a:uFillTx/>
                <a:latin typeface="Poppins SemiBold"/>
                <a:cs typeface="Calibri"/>
                <a:sym typeface="Poppins SemiBold"/>
              </a:rPr>
              <a:t> </a:t>
            </a:r>
            <a:r>
              <a:rPr kumimoji="0" lang="en-US" sz="1100" b="1" i="0" u="none" strike="noStrike" kern="0" cap="none" spc="0" normalizeH="0" baseline="0" noProof="0" dirty="0">
                <a:ln>
                  <a:noFill/>
                </a:ln>
                <a:solidFill>
                  <a:srgbClr val="FFFFFF"/>
                </a:solidFill>
                <a:effectLst/>
                <a:uLnTx/>
                <a:uFillTx/>
                <a:latin typeface="Poppins SemiBold"/>
                <a:cs typeface="Calibri"/>
                <a:sym typeface="Poppins SemiBold"/>
              </a:rPr>
              <a:t>peer reviewed </a:t>
            </a:r>
            <a:r>
              <a:rPr kumimoji="0" lang="en-US" sz="1100" b="0" i="0" u="none" strike="noStrike" kern="0" cap="none" spc="0" normalizeH="0" baseline="0" noProof="0" dirty="0">
                <a:ln>
                  <a:noFill/>
                </a:ln>
                <a:solidFill>
                  <a:srgbClr val="FFFFFF"/>
                </a:solidFill>
                <a:effectLst/>
                <a:uLnTx/>
                <a:uFillTx/>
                <a:latin typeface="Poppins SemiBold"/>
                <a:cs typeface="Calibri"/>
                <a:sym typeface="Poppins SemiBold"/>
              </a:rPr>
              <a:t>studies</a:t>
            </a:r>
            <a:br>
              <a:rPr kumimoji="0" lang="en-US" sz="1100" b="0" i="0" u="none" strike="noStrike" kern="0" cap="none" spc="0" normalizeH="0" baseline="0" noProof="0" dirty="0">
                <a:ln>
                  <a:noFill/>
                </a:ln>
                <a:solidFill>
                  <a:srgbClr val="FFFFFF"/>
                </a:solidFill>
                <a:effectLst/>
                <a:uLnTx/>
                <a:uFillTx/>
                <a:latin typeface="Poppins SemiBold"/>
                <a:cs typeface="Calibri"/>
                <a:sym typeface="Poppins SemiBold"/>
              </a:rPr>
            </a:br>
            <a:br>
              <a:rPr kumimoji="0" lang="en-US" sz="1100" b="0" i="0" u="none" strike="noStrike" kern="0" cap="none" spc="0" normalizeH="0" baseline="0" noProof="0" dirty="0">
                <a:ln>
                  <a:noFill/>
                </a:ln>
                <a:solidFill>
                  <a:srgbClr val="FFFFFF"/>
                </a:solidFill>
                <a:effectLst/>
                <a:uLnTx/>
                <a:uFillTx/>
                <a:latin typeface="Poppins SemiBold"/>
                <a:cs typeface="Calibri"/>
                <a:sym typeface="Poppins SemiBold"/>
              </a:rPr>
            </a:br>
            <a:r>
              <a:rPr kumimoji="0" lang="en-US" sz="1100" b="0" i="0" u="none" strike="noStrike" kern="0" cap="none" spc="0" normalizeH="0" baseline="0" noProof="0" dirty="0">
                <a:ln>
                  <a:noFill/>
                </a:ln>
                <a:solidFill>
                  <a:srgbClr val="FFFFFF"/>
                </a:solidFill>
                <a:effectLst/>
                <a:uLnTx/>
                <a:uFillTx/>
                <a:latin typeface="Poppins SemiBold"/>
                <a:cs typeface="Calibri"/>
                <a:sym typeface="Poppins SemiBold"/>
              </a:rPr>
              <a:t>At least </a:t>
            </a:r>
            <a:r>
              <a:rPr kumimoji="0" lang="en-US" sz="1100" b="1" i="0" u="none" strike="noStrike" kern="0" cap="none" spc="0" normalizeH="0" baseline="0" noProof="0" dirty="0">
                <a:ln>
                  <a:noFill/>
                </a:ln>
                <a:solidFill>
                  <a:srgbClr val="00ACC2"/>
                </a:solidFill>
                <a:effectLst/>
                <a:uLnTx/>
                <a:uFillTx/>
                <a:latin typeface="Poppins SemiBold"/>
                <a:cs typeface="Calibri"/>
                <a:sym typeface="Poppins SemiBold"/>
              </a:rPr>
              <a:t>3 </a:t>
            </a:r>
            <a:r>
              <a:rPr kumimoji="0" lang="en-US" sz="1100" b="0" i="0" u="none" strike="noStrike" kern="0" cap="none" spc="0" normalizeH="0" baseline="0" noProof="0" dirty="0">
                <a:ln>
                  <a:noFill/>
                </a:ln>
                <a:solidFill>
                  <a:srgbClr val="FFFFFF"/>
                </a:solidFill>
                <a:effectLst/>
                <a:uLnTx/>
                <a:uFillTx/>
                <a:latin typeface="Poppins SemiBold"/>
                <a:cs typeface="Calibri"/>
                <a:sym typeface="Poppins SemiBold"/>
              </a:rPr>
              <a:t>different </a:t>
            </a:r>
            <a:r>
              <a:rPr kumimoji="0" lang="en-US" sz="1100" b="1" i="0" u="none" strike="noStrike" kern="0" cap="none" spc="0" normalizeH="0" baseline="0" noProof="0" dirty="0">
                <a:ln>
                  <a:noFill/>
                </a:ln>
                <a:solidFill>
                  <a:srgbClr val="FFFFFF"/>
                </a:solidFill>
                <a:effectLst/>
                <a:uLnTx/>
                <a:uFillTx/>
                <a:latin typeface="Poppins SemiBold"/>
                <a:cs typeface="Calibri"/>
                <a:sym typeface="Poppins SemiBold"/>
              </a:rPr>
              <a:t>researchers/settings</a:t>
            </a:r>
            <a:br>
              <a:rPr kumimoji="0" lang="en-US" sz="1100" b="0" i="0" u="none" strike="noStrike" kern="0" cap="none" spc="0" normalizeH="0" baseline="0" noProof="0" dirty="0">
                <a:ln>
                  <a:noFill/>
                </a:ln>
                <a:solidFill>
                  <a:srgbClr val="FFFFFF"/>
                </a:solidFill>
                <a:effectLst/>
                <a:uLnTx/>
                <a:uFillTx/>
                <a:latin typeface="Poppins SemiBold"/>
                <a:cs typeface="Calibri"/>
                <a:sym typeface="Poppins SemiBold"/>
              </a:rPr>
            </a:br>
            <a:br>
              <a:rPr kumimoji="0" lang="en-US" sz="1100" b="0" i="0" u="none" strike="noStrike" kern="0" cap="none" spc="0" normalizeH="0" baseline="0" noProof="0" dirty="0">
                <a:ln>
                  <a:noFill/>
                </a:ln>
                <a:solidFill>
                  <a:srgbClr val="FFFFFF"/>
                </a:solidFill>
                <a:effectLst/>
                <a:uLnTx/>
                <a:uFillTx/>
                <a:latin typeface="Poppins SemiBold"/>
                <a:cs typeface="Calibri"/>
                <a:sym typeface="Poppins SemiBold"/>
              </a:rPr>
            </a:br>
            <a:r>
              <a:rPr kumimoji="0" lang="en-US" sz="1100" b="0" i="0" u="none" strike="noStrike" kern="0" cap="none" spc="0" normalizeH="0" baseline="0" noProof="0" dirty="0">
                <a:ln>
                  <a:noFill/>
                </a:ln>
                <a:solidFill>
                  <a:srgbClr val="FFFFFF"/>
                </a:solidFill>
                <a:effectLst/>
                <a:uLnTx/>
                <a:uFillTx/>
                <a:latin typeface="Poppins SemiBold"/>
                <a:cs typeface="Calibri"/>
                <a:sym typeface="Poppins SemiBold"/>
              </a:rPr>
              <a:t>At least </a:t>
            </a:r>
            <a:r>
              <a:rPr kumimoji="0" lang="en-US" sz="1100" b="1" i="0" u="none" strike="noStrike" kern="0" cap="none" spc="0" normalizeH="0" baseline="0" noProof="0" dirty="0">
                <a:ln>
                  <a:noFill/>
                </a:ln>
                <a:solidFill>
                  <a:srgbClr val="00ACC2"/>
                </a:solidFill>
                <a:effectLst/>
                <a:uLnTx/>
                <a:uFillTx/>
                <a:latin typeface="Poppins SemiBold"/>
                <a:cs typeface="Calibri"/>
                <a:sym typeface="Poppins SemiBold"/>
              </a:rPr>
              <a:t>20</a:t>
            </a:r>
            <a:r>
              <a:rPr kumimoji="0" lang="en-US" sz="1100" b="0" i="0" u="none" strike="noStrike" kern="0" cap="none" spc="0" normalizeH="0" baseline="0" noProof="0" dirty="0">
                <a:ln>
                  <a:noFill/>
                </a:ln>
                <a:solidFill>
                  <a:srgbClr val="FFFFFF"/>
                </a:solidFill>
                <a:effectLst/>
                <a:uLnTx/>
                <a:uFillTx/>
                <a:latin typeface="Poppins SemiBold"/>
                <a:cs typeface="Calibri"/>
                <a:sym typeface="Poppins SemiBold"/>
              </a:rPr>
              <a:t> different </a:t>
            </a:r>
            <a:r>
              <a:rPr kumimoji="0" lang="en-US" sz="1100" b="1" i="0" u="none" strike="noStrike" kern="0" cap="none" spc="0" normalizeH="0" baseline="0" noProof="0" dirty="0">
                <a:ln>
                  <a:noFill/>
                </a:ln>
                <a:solidFill>
                  <a:srgbClr val="FFFFFF"/>
                </a:solidFill>
                <a:effectLst/>
                <a:uLnTx/>
                <a:uFillTx/>
                <a:latin typeface="Poppins SemiBold"/>
                <a:cs typeface="Calibri"/>
                <a:sym typeface="Poppins SemiBold"/>
              </a:rPr>
              <a:t>participants</a:t>
            </a:r>
            <a:r>
              <a:rPr kumimoji="0" lang="en-US" sz="1100" b="0" i="0" u="none" strike="noStrike" kern="0" cap="none" spc="0" normalizeH="0" baseline="0" noProof="0" dirty="0">
                <a:ln>
                  <a:noFill/>
                </a:ln>
                <a:solidFill>
                  <a:srgbClr val="FFFFFF"/>
                </a:solidFill>
                <a:effectLst/>
                <a:uLnTx/>
                <a:uFillTx/>
                <a:latin typeface="Poppins SemiBold"/>
                <a:cs typeface="Calibri"/>
                <a:sym typeface="Poppins SemiBold"/>
              </a:rPr>
              <a:t> </a:t>
            </a:r>
            <a:br>
              <a:rPr kumimoji="0" lang="en-US" sz="1100" b="0" i="0" u="none" strike="noStrike" kern="0" cap="none" spc="0" normalizeH="0" baseline="0" noProof="0" dirty="0">
                <a:ln>
                  <a:noFill/>
                </a:ln>
                <a:solidFill>
                  <a:srgbClr val="FFFFFF"/>
                </a:solidFill>
                <a:effectLst/>
                <a:uLnTx/>
                <a:uFillTx/>
                <a:latin typeface="Poppins SemiBold"/>
                <a:cs typeface="Calibri"/>
                <a:sym typeface="Poppins SemiBold"/>
              </a:rPr>
            </a:br>
            <a:r>
              <a:rPr kumimoji="0" lang="en-US" sz="1000" b="0" i="0" u="none" strike="noStrike" kern="0" cap="none" spc="0" normalizeH="0" baseline="0" noProof="0" dirty="0">
                <a:ln>
                  <a:noFill/>
                </a:ln>
                <a:solidFill>
                  <a:srgbClr val="FFFFFF"/>
                </a:solidFill>
                <a:effectLst/>
                <a:uLnTx/>
                <a:uFillTx/>
                <a:latin typeface="Poppins SemiBold"/>
                <a:cs typeface="Calibri"/>
                <a:sym typeface="Poppins SemiBold"/>
              </a:rPr>
              <a:t>(see national center on intensive interventions; intensiveintervention.org)</a:t>
            </a:r>
            <a:br>
              <a:rPr kumimoji="0" lang="en-US" sz="1100" b="0" i="0" u="none" strike="noStrike" kern="0" cap="none" spc="0" normalizeH="0" baseline="0" noProof="0" dirty="0">
                <a:ln>
                  <a:noFill/>
                </a:ln>
                <a:solidFill>
                  <a:srgbClr val="FFFFFF"/>
                </a:solidFill>
                <a:effectLst/>
                <a:uLnTx/>
                <a:uFillTx/>
                <a:latin typeface="Poppins SemiBold"/>
                <a:cs typeface="Calibri"/>
                <a:sym typeface="Poppins SemiBold"/>
              </a:rPr>
            </a:br>
            <a:endParaRPr kumimoji="0" lang="en-US" sz="1000" b="0" i="0" u="none" strike="noStrike" kern="0" cap="none" spc="0" normalizeH="0" baseline="0" noProof="0" dirty="0">
              <a:ln>
                <a:noFill/>
              </a:ln>
              <a:solidFill>
                <a:srgbClr val="FFFFFF"/>
              </a:solidFill>
              <a:effectLst/>
              <a:uLnTx/>
              <a:uFillTx/>
              <a:latin typeface="Poppins SemiBold"/>
              <a:cs typeface="Poppins SemiBold"/>
              <a:sym typeface="Poppins SemiBold"/>
            </a:endParaRPr>
          </a:p>
        </p:txBody>
      </p:sp>
    </p:spTree>
    <p:extLst>
      <p:ext uri="{BB962C8B-B14F-4D97-AF65-F5344CB8AC3E}">
        <p14:creationId xmlns:p14="http://schemas.microsoft.com/office/powerpoint/2010/main" val="3676404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Link to video: https://www.youtube.com/watch?v=vP7GJ72UxsA</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0F0F0F"/>
                </a:solidFill>
                <a:effectLst/>
                <a:latin typeface="Roboto" panose="02000000000000000000" pitchFamily="2" charset="0"/>
              </a:rPr>
              <a:t>Link to Google Drive for all CICO Materials linked to this video: </a:t>
            </a:r>
            <a:r>
              <a:rPr lang="en-US" b="0" i="0" dirty="0">
                <a:effectLst/>
                <a:latin typeface="Roboto" panose="02000000000000000000" pitchFamily="2" charset="0"/>
                <a:hlinkClick r:id="rId3"/>
              </a:rPr>
              <a:t>https://drive.google.com/</a:t>
            </a:r>
            <a:r>
              <a:rPr lang="en-US" b="0" i="0" dirty="0" err="1">
                <a:effectLst/>
                <a:latin typeface="Roboto" panose="02000000000000000000" pitchFamily="2" charset="0"/>
                <a:hlinkClick r:id="rId3"/>
              </a:rPr>
              <a:t>folderview?i</a:t>
            </a:r>
            <a:r>
              <a:rPr lang="en-US" b="0" i="0" dirty="0">
                <a:effectLst/>
                <a:latin typeface="Roboto" panose="02000000000000000000" pitchFamily="2" charset="0"/>
                <a:hlinkClick r:id="rId3"/>
              </a:rPr>
              <a:t>...</a:t>
            </a:r>
            <a:r>
              <a:rPr lang="en-US" b="0" i="0" dirty="0">
                <a:solidFill>
                  <a:srgbClr val="0F0F0F"/>
                </a:solidFill>
                <a:effectLst/>
                <a:latin typeface="Roboto" panose="02000000000000000000" pitchFamily="2" charset="0"/>
              </a:rPr>
              <a: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br>
              <a:rPr lang="en-US" dirty="0"/>
            </a:br>
            <a:endParaRPr lang="en-US" dirty="0"/>
          </a:p>
          <a:p>
            <a:endParaRPr lang="en-US" dirty="0"/>
          </a:p>
        </p:txBody>
      </p:sp>
    </p:spTree>
    <p:extLst>
      <p:ext uri="{BB962C8B-B14F-4D97-AF65-F5344CB8AC3E}">
        <p14:creationId xmlns:p14="http://schemas.microsoft.com/office/powerpoint/2010/main" val="670590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80000"/>
              </a:lnSpc>
              <a:buFontTx/>
              <a:buNone/>
            </a:pPr>
            <a:r>
              <a:rPr lang="en-US" sz="1100" dirty="0"/>
              <a:t>Trainer Notes: Following the video, you can go through these slides quickly! </a:t>
            </a:r>
          </a:p>
          <a:p>
            <a:pPr marL="222222" indent="-222222">
              <a:lnSpc>
                <a:spcPct val="80000"/>
              </a:lnSpc>
              <a:buFontTx/>
              <a:buAutoNum type="arabicParenR"/>
            </a:pPr>
            <a:r>
              <a:rPr lang="en-US" sz="1100" dirty="0"/>
              <a:t>Student recommended for CICO by Teacher, parent, other school personnel?</a:t>
            </a:r>
          </a:p>
          <a:p>
            <a:pPr marL="222222" indent="-222222">
              <a:lnSpc>
                <a:spcPct val="80000"/>
              </a:lnSpc>
              <a:buFontTx/>
              <a:buAutoNum type="arabicParenR"/>
            </a:pPr>
            <a:r>
              <a:rPr lang="en-US" sz="1100" dirty="0"/>
              <a:t> Prior to CICO implementation- meeting with Counselor, parent and student</a:t>
            </a:r>
          </a:p>
          <a:p>
            <a:pPr marL="222222" indent="-222222">
              <a:lnSpc>
                <a:spcPct val="80000"/>
              </a:lnSpc>
            </a:pPr>
            <a:r>
              <a:rPr lang="en-US" sz="1100" dirty="0"/>
              <a:t>   Go over expectations for each party (parent, school, and student)</a:t>
            </a:r>
          </a:p>
          <a:p>
            <a:pPr marL="222222" indent="-222222">
              <a:lnSpc>
                <a:spcPct val="80000"/>
              </a:lnSpc>
            </a:pPr>
            <a:r>
              <a:rPr lang="en-US" sz="1100" dirty="0"/>
              <a:t>   Set goal</a:t>
            </a:r>
          </a:p>
          <a:p>
            <a:pPr marL="222222" indent="-222222">
              <a:lnSpc>
                <a:spcPct val="80000"/>
              </a:lnSpc>
            </a:pPr>
            <a:r>
              <a:rPr lang="en-US" sz="1100" dirty="0"/>
              <a:t>    Sometimes contract is signed (I don’t know if you this was ever used Kelly)</a:t>
            </a:r>
          </a:p>
          <a:p>
            <a:pPr marL="222222" indent="-222222">
              <a:lnSpc>
                <a:spcPct val="80000"/>
              </a:lnSpc>
            </a:pPr>
            <a:r>
              <a:rPr lang="en-US" sz="1100" dirty="0"/>
              <a:t>3) CICO Implemented</a:t>
            </a:r>
          </a:p>
          <a:p>
            <a:pPr marL="222222" indent="-222222">
              <a:lnSpc>
                <a:spcPct val="80000"/>
              </a:lnSpc>
            </a:pPr>
            <a:r>
              <a:rPr lang="en-US" sz="1100" dirty="0"/>
              <a:t>4) Morning check-in</a:t>
            </a:r>
          </a:p>
          <a:p>
            <a:pPr marL="222222" indent="-222222">
              <a:lnSpc>
                <a:spcPct val="80000"/>
              </a:lnSpc>
            </a:pPr>
            <a:r>
              <a:rPr lang="en-US" sz="1100" dirty="0"/>
              <a:t>	What did you check for?  Pencil, binder, agenda, CICO form from day before</a:t>
            </a:r>
          </a:p>
          <a:p>
            <a:pPr marL="222222" indent="-222222">
              <a:lnSpc>
                <a:spcPct val="80000"/>
              </a:lnSpc>
            </a:pPr>
            <a:r>
              <a:rPr lang="en-US" sz="1100" dirty="0"/>
              <a:t>	Gave students supplies if they did not have them to help them be successful</a:t>
            </a:r>
          </a:p>
          <a:p>
            <a:pPr marL="222222" indent="-222222">
              <a:lnSpc>
                <a:spcPct val="80000"/>
              </a:lnSpc>
            </a:pPr>
            <a:r>
              <a:rPr lang="en-US" sz="1100" dirty="0"/>
              <a:t>	CICO Daily progress report given (can flip to next slide to show)</a:t>
            </a:r>
          </a:p>
          <a:p>
            <a:pPr marL="222222" indent="-222222">
              <a:lnSpc>
                <a:spcPct val="80000"/>
              </a:lnSpc>
            </a:pPr>
            <a:r>
              <a:rPr lang="en-US" sz="1100" dirty="0"/>
              <a:t>Teacher Feedback</a:t>
            </a:r>
          </a:p>
          <a:p>
            <a:pPr marL="222222" indent="-222222">
              <a:lnSpc>
                <a:spcPct val="80000"/>
              </a:lnSpc>
            </a:pPr>
            <a:r>
              <a:rPr lang="en-US" sz="1100" dirty="0"/>
              <a:t>	Student carries card to teachers</a:t>
            </a:r>
          </a:p>
          <a:p>
            <a:pPr marL="222222" indent="-222222">
              <a:lnSpc>
                <a:spcPct val="80000"/>
              </a:lnSpc>
            </a:pPr>
            <a:r>
              <a:rPr lang="en-US" sz="1100" dirty="0"/>
              <a:t>	Teachers have been trained to provide some sort of positive interaction upon 	receiving the card</a:t>
            </a:r>
          </a:p>
          <a:p>
            <a:pPr marL="222222" indent="-222222">
              <a:lnSpc>
                <a:spcPct val="80000"/>
              </a:lnSpc>
            </a:pPr>
            <a:r>
              <a:rPr lang="en-US" sz="1100" dirty="0"/>
              <a:t>	-Teachers have also been trained not to use the system as punishment- no 	nagging</a:t>
            </a:r>
          </a:p>
          <a:p>
            <a:pPr marL="222222" indent="-222222">
              <a:lnSpc>
                <a:spcPct val="80000"/>
              </a:lnSpc>
            </a:pPr>
            <a:r>
              <a:rPr lang="en-US" sz="1100" dirty="0"/>
              <a:t>Afternoon check-out</a:t>
            </a:r>
          </a:p>
          <a:p>
            <a:pPr marL="222222" indent="-222222">
              <a:lnSpc>
                <a:spcPct val="80000"/>
              </a:lnSpc>
            </a:pPr>
            <a:r>
              <a:rPr lang="en-US" sz="1100" dirty="0"/>
              <a:t>	CICO coordinator checks for goal</a:t>
            </a:r>
          </a:p>
          <a:p>
            <a:pPr marL="222222" indent="-222222">
              <a:lnSpc>
                <a:spcPct val="80000"/>
              </a:lnSpc>
            </a:pPr>
            <a:r>
              <a:rPr lang="en-US" sz="1100" dirty="0"/>
              <a:t>	Reinforcement for checking out (High 5)</a:t>
            </a:r>
          </a:p>
          <a:p>
            <a:pPr marL="222222" indent="-222222">
              <a:lnSpc>
                <a:spcPct val="80000"/>
              </a:lnSpc>
            </a:pPr>
            <a:r>
              <a:rPr lang="en-US" sz="1100" dirty="0"/>
              <a:t>	Bigger reinforcement for checking out and meeting goal (snack)</a:t>
            </a:r>
          </a:p>
          <a:p>
            <a:pPr marL="222222" indent="-222222">
              <a:lnSpc>
                <a:spcPct val="80000"/>
              </a:lnSpc>
            </a:pPr>
            <a:r>
              <a:rPr lang="en-US" sz="1100" dirty="0"/>
              <a:t>Parent Feedback</a:t>
            </a:r>
          </a:p>
          <a:p>
            <a:pPr marL="222222" indent="-222222">
              <a:lnSpc>
                <a:spcPct val="80000"/>
              </a:lnSpc>
            </a:pPr>
            <a:r>
              <a:rPr lang="en-US" sz="1100" dirty="0"/>
              <a:t>	Send home- student gets feedback from parent</a:t>
            </a:r>
          </a:p>
          <a:p>
            <a:pPr marL="222222" indent="-222222">
              <a:lnSpc>
                <a:spcPct val="80000"/>
              </a:lnSpc>
            </a:pPr>
            <a:r>
              <a:rPr lang="en-US" sz="1100" dirty="0"/>
              <a:t>	Student brings back form signed the next day</a:t>
            </a:r>
          </a:p>
          <a:p>
            <a:pPr marL="222222" indent="-222222">
              <a:lnSpc>
                <a:spcPct val="80000"/>
              </a:lnSpc>
            </a:pPr>
            <a:endParaRPr lang="en-US" sz="1100" dirty="0"/>
          </a:p>
          <a:p>
            <a:pPr marL="222222" indent="-222222">
              <a:lnSpc>
                <a:spcPct val="80000"/>
              </a:lnSpc>
            </a:pPr>
            <a:r>
              <a:rPr lang="en-US" sz="1100" dirty="0"/>
              <a:t>CICO Coordinator Summarizes Data for Decision Making</a:t>
            </a:r>
          </a:p>
          <a:p>
            <a:pPr marL="222222" indent="-222222">
              <a:lnSpc>
                <a:spcPct val="80000"/>
              </a:lnSpc>
            </a:pPr>
            <a:r>
              <a:rPr lang="en-US" sz="1100" dirty="0"/>
              <a:t>	Using Quattro pro Spread sheet program- graphs data</a:t>
            </a:r>
          </a:p>
          <a:p>
            <a:pPr marL="222222" indent="-222222">
              <a:lnSpc>
                <a:spcPct val="80000"/>
              </a:lnSpc>
            </a:pPr>
            <a:endParaRPr lang="en-US" sz="1100" dirty="0"/>
          </a:p>
          <a:p>
            <a:pPr marL="222222" indent="-222222">
              <a:lnSpc>
                <a:spcPct val="80000"/>
              </a:lnSpc>
            </a:pPr>
            <a:r>
              <a:rPr lang="en-US" sz="1100" dirty="0"/>
              <a:t>Weekly CICO Meeting</a:t>
            </a:r>
          </a:p>
          <a:p>
            <a:pPr marL="222222" indent="-222222">
              <a:lnSpc>
                <a:spcPct val="80000"/>
              </a:lnSpc>
            </a:pPr>
            <a:r>
              <a:rPr lang="en-US" sz="1100" dirty="0"/>
              <a:t>	½ hour to assess progress</a:t>
            </a:r>
          </a:p>
          <a:p>
            <a:pPr marL="222222" indent="-222222">
              <a:lnSpc>
                <a:spcPct val="80000"/>
              </a:lnSpc>
            </a:pPr>
            <a:r>
              <a:rPr lang="en-US" sz="1100" dirty="0"/>
              <a:t>	who attends meeting</a:t>
            </a:r>
          </a:p>
          <a:p>
            <a:pPr marL="222222" indent="-222222">
              <a:lnSpc>
                <a:spcPct val="80000"/>
              </a:lnSpc>
            </a:pPr>
            <a:r>
              <a:rPr lang="en-US" sz="1100" dirty="0"/>
              <a:t>	decisions made in meeting</a:t>
            </a:r>
          </a:p>
          <a:p>
            <a:pPr marL="222222" indent="-222222">
              <a:lnSpc>
                <a:spcPct val="80000"/>
              </a:lnSpc>
            </a:pPr>
            <a:r>
              <a:rPr lang="en-US" sz="1100" dirty="0"/>
              <a:t>	</a:t>
            </a:r>
          </a:p>
          <a:p>
            <a:pPr marL="222222" indent="-222222">
              <a:lnSpc>
                <a:spcPct val="80000"/>
              </a:lnSpc>
            </a:pPr>
            <a:r>
              <a:rPr lang="en-US" sz="1100" dirty="0"/>
              <a:t>	</a:t>
            </a:r>
          </a:p>
          <a:p>
            <a:pPr marL="222222" indent="-222222">
              <a:lnSpc>
                <a:spcPct val="80000"/>
              </a:lnSpc>
              <a:buFontTx/>
              <a:buAutoNum type="arabicParenR"/>
            </a:pPr>
            <a:endParaRPr lang="en-US" sz="1100" dirty="0"/>
          </a:p>
          <a:p>
            <a:pPr marL="222222" indent="-222222">
              <a:lnSpc>
                <a:spcPct val="80000"/>
              </a:lnSpc>
              <a:buFontTx/>
              <a:buAutoNum type="arabicParenR"/>
            </a:pPr>
            <a:endParaRPr lang="en-US" sz="1100" dirty="0"/>
          </a:p>
          <a:p>
            <a:endParaRPr lang="en-US" dirty="0"/>
          </a:p>
        </p:txBody>
      </p:sp>
    </p:spTree>
    <p:extLst>
      <p:ext uri="{BB962C8B-B14F-4D97-AF65-F5344CB8AC3E}">
        <p14:creationId xmlns:p14="http://schemas.microsoft.com/office/powerpoint/2010/main" val="3865129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80000"/>
              </a:lnSpc>
              <a:buFontTx/>
              <a:buNone/>
            </a:pPr>
            <a:endParaRPr lang="en-US" sz="1100" dirty="0"/>
          </a:p>
          <a:p>
            <a:pPr marL="222222" indent="-222222">
              <a:lnSpc>
                <a:spcPct val="80000"/>
              </a:lnSpc>
              <a:buFontTx/>
              <a:buAutoNum type="arabicParenR"/>
            </a:pPr>
            <a:r>
              <a:rPr lang="en-US" sz="1100" dirty="0"/>
              <a:t>Student recommended for CICO by Teacher, parent, other school personnel?</a:t>
            </a:r>
          </a:p>
          <a:p>
            <a:pPr marL="222222" indent="-222222">
              <a:lnSpc>
                <a:spcPct val="80000"/>
              </a:lnSpc>
              <a:buFontTx/>
              <a:buAutoNum type="arabicParenR"/>
            </a:pPr>
            <a:r>
              <a:rPr lang="en-US" sz="1100" dirty="0"/>
              <a:t> Prior to CICO implementation- meeting with Counselor, parent and student</a:t>
            </a:r>
          </a:p>
          <a:p>
            <a:pPr marL="222222" indent="-222222">
              <a:lnSpc>
                <a:spcPct val="80000"/>
              </a:lnSpc>
            </a:pPr>
            <a:r>
              <a:rPr lang="en-US" sz="1100" dirty="0"/>
              <a:t>   Go over expectations for each party (parent, school, and student)</a:t>
            </a:r>
          </a:p>
          <a:p>
            <a:pPr marL="222222" indent="-222222">
              <a:lnSpc>
                <a:spcPct val="80000"/>
              </a:lnSpc>
            </a:pPr>
            <a:r>
              <a:rPr lang="en-US" sz="1100" dirty="0"/>
              <a:t>   Set goal</a:t>
            </a:r>
          </a:p>
          <a:p>
            <a:pPr marL="222222" indent="-222222">
              <a:lnSpc>
                <a:spcPct val="80000"/>
              </a:lnSpc>
            </a:pPr>
            <a:r>
              <a:rPr lang="en-US" sz="1100" dirty="0"/>
              <a:t>    Sometimes contract is signed (I don’t know if you this was ever used Kelly)</a:t>
            </a:r>
          </a:p>
          <a:p>
            <a:pPr marL="222222" indent="-222222">
              <a:lnSpc>
                <a:spcPct val="80000"/>
              </a:lnSpc>
            </a:pPr>
            <a:r>
              <a:rPr lang="en-US" sz="1100" dirty="0"/>
              <a:t>3) CICO Implemented</a:t>
            </a:r>
          </a:p>
          <a:p>
            <a:pPr marL="222222" indent="-222222">
              <a:lnSpc>
                <a:spcPct val="80000"/>
              </a:lnSpc>
            </a:pPr>
            <a:r>
              <a:rPr lang="en-US" sz="1100" dirty="0"/>
              <a:t>4) Morning check-in</a:t>
            </a:r>
          </a:p>
          <a:p>
            <a:pPr marL="222222" indent="-222222">
              <a:lnSpc>
                <a:spcPct val="80000"/>
              </a:lnSpc>
            </a:pPr>
            <a:r>
              <a:rPr lang="en-US" sz="1100" dirty="0"/>
              <a:t>	What did you check for?  Pencil, binder, agenda, CICO form from day before</a:t>
            </a:r>
          </a:p>
          <a:p>
            <a:pPr marL="222222" indent="-222222">
              <a:lnSpc>
                <a:spcPct val="80000"/>
              </a:lnSpc>
            </a:pPr>
            <a:r>
              <a:rPr lang="en-US" sz="1100" dirty="0"/>
              <a:t>	Gave students supplies if they did not have them to help them be successful</a:t>
            </a:r>
          </a:p>
          <a:p>
            <a:pPr marL="222222" indent="-222222">
              <a:lnSpc>
                <a:spcPct val="80000"/>
              </a:lnSpc>
            </a:pPr>
            <a:r>
              <a:rPr lang="en-US" sz="1100" dirty="0"/>
              <a:t>	CICO Daily progress report given (can flip to next slide to show)</a:t>
            </a:r>
          </a:p>
          <a:p>
            <a:pPr marL="222222" indent="-222222">
              <a:lnSpc>
                <a:spcPct val="80000"/>
              </a:lnSpc>
            </a:pPr>
            <a:r>
              <a:rPr lang="en-US" sz="1100" dirty="0"/>
              <a:t>Teacher Feedback</a:t>
            </a:r>
          </a:p>
          <a:p>
            <a:pPr marL="222222" indent="-222222">
              <a:lnSpc>
                <a:spcPct val="80000"/>
              </a:lnSpc>
            </a:pPr>
            <a:r>
              <a:rPr lang="en-US" sz="1100" dirty="0"/>
              <a:t>	Student carries card to teachers</a:t>
            </a:r>
          </a:p>
          <a:p>
            <a:pPr marL="222222" indent="-222222">
              <a:lnSpc>
                <a:spcPct val="80000"/>
              </a:lnSpc>
            </a:pPr>
            <a:r>
              <a:rPr lang="en-US" sz="1100" dirty="0"/>
              <a:t>	Teachers have been trained to provide some sort of positive interaction upon 	receiving the card</a:t>
            </a:r>
          </a:p>
          <a:p>
            <a:pPr marL="222222" indent="-222222">
              <a:lnSpc>
                <a:spcPct val="80000"/>
              </a:lnSpc>
            </a:pPr>
            <a:r>
              <a:rPr lang="en-US" sz="1100" dirty="0"/>
              <a:t>	-Teachers have also been trained not to use the system as punishment- no 	nagging</a:t>
            </a:r>
          </a:p>
          <a:p>
            <a:pPr marL="222222" indent="-222222">
              <a:lnSpc>
                <a:spcPct val="80000"/>
              </a:lnSpc>
            </a:pPr>
            <a:r>
              <a:rPr lang="en-US" sz="1100" dirty="0"/>
              <a:t>Afternoon check-out</a:t>
            </a:r>
          </a:p>
          <a:p>
            <a:pPr marL="222222" indent="-222222">
              <a:lnSpc>
                <a:spcPct val="80000"/>
              </a:lnSpc>
            </a:pPr>
            <a:r>
              <a:rPr lang="en-US" sz="1100" dirty="0"/>
              <a:t>	CICO coordinator checks for goal</a:t>
            </a:r>
          </a:p>
          <a:p>
            <a:pPr marL="222222" indent="-222222">
              <a:lnSpc>
                <a:spcPct val="80000"/>
              </a:lnSpc>
            </a:pPr>
            <a:r>
              <a:rPr lang="en-US" sz="1100" dirty="0"/>
              <a:t>	Reinforcement for checking out (High 5)</a:t>
            </a:r>
          </a:p>
          <a:p>
            <a:pPr marL="222222" indent="-222222">
              <a:lnSpc>
                <a:spcPct val="80000"/>
              </a:lnSpc>
            </a:pPr>
            <a:r>
              <a:rPr lang="en-US" sz="1100" dirty="0"/>
              <a:t>	Bigger reinforcement for checking out and meeting goal (snack)</a:t>
            </a:r>
          </a:p>
          <a:p>
            <a:pPr marL="222222" indent="-222222">
              <a:lnSpc>
                <a:spcPct val="80000"/>
              </a:lnSpc>
            </a:pPr>
            <a:r>
              <a:rPr lang="en-US" sz="1100" dirty="0"/>
              <a:t>Parent Feedback</a:t>
            </a:r>
          </a:p>
          <a:p>
            <a:pPr marL="222222" indent="-222222">
              <a:lnSpc>
                <a:spcPct val="80000"/>
              </a:lnSpc>
            </a:pPr>
            <a:r>
              <a:rPr lang="en-US" sz="1100" dirty="0"/>
              <a:t>	Send home- student gets feedback from parent</a:t>
            </a:r>
          </a:p>
          <a:p>
            <a:pPr marL="222222" indent="-222222">
              <a:lnSpc>
                <a:spcPct val="80000"/>
              </a:lnSpc>
            </a:pPr>
            <a:r>
              <a:rPr lang="en-US" sz="1100" dirty="0"/>
              <a:t>	Student brings back form signed the next day</a:t>
            </a:r>
          </a:p>
          <a:p>
            <a:pPr marL="222222" indent="-222222">
              <a:lnSpc>
                <a:spcPct val="80000"/>
              </a:lnSpc>
            </a:pPr>
            <a:endParaRPr lang="en-US" sz="1100" dirty="0"/>
          </a:p>
          <a:p>
            <a:pPr marL="222222" indent="-222222">
              <a:lnSpc>
                <a:spcPct val="80000"/>
              </a:lnSpc>
            </a:pPr>
            <a:r>
              <a:rPr lang="en-US" sz="1100" dirty="0"/>
              <a:t>CICO Coordinator Summarizes Data for Decision Making</a:t>
            </a:r>
          </a:p>
          <a:p>
            <a:pPr marL="222222" indent="-222222">
              <a:lnSpc>
                <a:spcPct val="80000"/>
              </a:lnSpc>
            </a:pPr>
            <a:r>
              <a:rPr lang="en-US" sz="1100" dirty="0"/>
              <a:t>	Using Quattro pro Spread sheet program- graphs data</a:t>
            </a:r>
          </a:p>
          <a:p>
            <a:pPr marL="222222" indent="-222222">
              <a:lnSpc>
                <a:spcPct val="80000"/>
              </a:lnSpc>
            </a:pPr>
            <a:endParaRPr lang="en-US" sz="1100" dirty="0"/>
          </a:p>
          <a:p>
            <a:pPr marL="222222" indent="-222222">
              <a:lnSpc>
                <a:spcPct val="80000"/>
              </a:lnSpc>
            </a:pPr>
            <a:r>
              <a:rPr lang="en-US" sz="1100" dirty="0"/>
              <a:t>Weekly CICO Meeting</a:t>
            </a:r>
          </a:p>
          <a:p>
            <a:pPr marL="222222" indent="-222222">
              <a:lnSpc>
                <a:spcPct val="80000"/>
              </a:lnSpc>
            </a:pPr>
            <a:r>
              <a:rPr lang="en-US" sz="1100" dirty="0"/>
              <a:t>	½ hour to assess progress</a:t>
            </a:r>
          </a:p>
          <a:p>
            <a:pPr marL="222222" indent="-222222">
              <a:lnSpc>
                <a:spcPct val="80000"/>
              </a:lnSpc>
            </a:pPr>
            <a:r>
              <a:rPr lang="en-US" sz="1100" dirty="0"/>
              <a:t>	who attends meeting</a:t>
            </a:r>
          </a:p>
          <a:p>
            <a:pPr marL="222222" indent="-222222">
              <a:lnSpc>
                <a:spcPct val="80000"/>
              </a:lnSpc>
            </a:pPr>
            <a:r>
              <a:rPr lang="en-US" sz="1100" dirty="0"/>
              <a:t>	decisions made in meeting</a:t>
            </a:r>
          </a:p>
          <a:p>
            <a:pPr marL="222222" indent="-222222">
              <a:lnSpc>
                <a:spcPct val="80000"/>
              </a:lnSpc>
            </a:pPr>
            <a:r>
              <a:rPr lang="en-US" sz="1100" dirty="0"/>
              <a:t>	</a:t>
            </a:r>
          </a:p>
          <a:p>
            <a:pPr marL="222222" indent="-222222">
              <a:lnSpc>
                <a:spcPct val="80000"/>
              </a:lnSpc>
            </a:pPr>
            <a:r>
              <a:rPr lang="en-US" sz="1100" dirty="0"/>
              <a:t>	</a:t>
            </a:r>
          </a:p>
          <a:p>
            <a:pPr marL="222222" indent="-222222">
              <a:lnSpc>
                <a:spcPct val="80000"/>
              </a:lnSpc>
              <a:buFontTx/>
              <a:buAutoNum type="arabicParenR"/>
            </a:pPr>
            <a:endParaRPr lang="en-US" sz="1100" dirty="0"/>
          </a:p>
          <a:p>
            <a:pPr marL="222222" indent="-222222">
              <a:lnSpc>
                <a:spcPct val="80000"/>
              </a:lnSpc>
              <a:buFontTx/>
              <a:buAutoNum type="arabicParenR"/>
            </a:pPr>
            <a:endParaRPr lang="en-US" sz="1100" dirty="0"/>
          </a:p>
          <a:p>
            <a:endParaRPr lang="en-US" dirty="0"/>
          </a:p>
        </p:txBody>
      </p:sp>
    </p:spTree>
    <p:extLst>
      <p:ext uri="{BB962C8B-B14F-4D97-AF65-F5344CB8AC3E}">
        <p14:creationId xmlns:p14="http://schemas.microsoft.com/office/powerpoint/2010/main" val="1778976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80000"/>
              </a:lnSpc>
              <a:buFontTx/>
              <a:buNone/>
            </a:pPr>
            <a:r>
              <a:rPr lang="en-US" sz="1100" dirty="0"/>
              <a:t>Question: now that we have reviewed critical features, do you have any questions? Would you rate your implementation the same as above? </a:t>
            </a:r>
          </a:p>
          <a:p>
            <a:pPr marL="0" indent="0">
              <a:lnSpc>
                <a:spcPct val="80000"/>
              </a:lnSpc>
              <a:buFontTx/>
              <a:buNone/>
            </a:pPr>
            <a:endParaRPr lang="en-US" sz="1100" b="0" i="0" u="none" strike="noStrike" cap="none" dirty="0">
              <a:solidFill>
                <a:srgbClr val="000000"/>
              </a:solidFill>
              <a:latin typeface="Arial"/>
              <a:ea typeface="Arial"/>
              <a:cs typeface="Arial"/>
              <a:sym typeface="Arial"/>
            </a:endParaRPr>
          </a:p>
          <a:p>
            <a:pPr marL="0" indent="0">
              <a:lnSpc>
                <a:spcPct val="80000"/>
              </a:lnSpc>
              <a:buFontTx/>
              <a:buNone/>
            </a:pPr>
            <a:r>
              <a:rPr lang="en-US" sz="1800" b="0" i="0" u="none" strike="noStrike" cap="none" dirty="0">
                <a:solidFill>
                  <a:srgbClr val="000000"/>
                </a:solidFill>
                <a:latin typeface="Arial"/>
                <a:ea typeface="Arial"/>
                <a:cs typeface="Arial"/>
                <a:sym typeface="Arial"/>
              </a:rPr>
              <a:t>Yes we implement CICO with all the features reviewed (2), Yes, but with most of the features reviewed, (3) yes, with a few of the features, and 4 No we do not implement CICO at this time.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hlinkClick r:id="rId3"/>
              </a:rPr>
              <a:t>https://www.youtube.com/watch?v=GMo5aAm2rVw</a:t>
            </a:r>
            <a:r>
              <a:rPr lang="en-US" sz="1800" dirty="0"/>
              <a:t>  (coordinator video)</a:t>
            </a:r>
            <a:r>
              <a:rPr lang="en-US" sz="1800" baseline="0" dirty="0"/>
              <a:t> </a:t>
            </a:r>
            <a:endParaRPr lang="en-US" sz="1800" b="0" i="0" u="none" strike="noStrike" cap="none" dirty="0">
              <a:solidFill>
                <a:srgbClr val="000000"/>
              </a:solidFill>
              <a:latin typeface="Arial"/>
              <a:ea typeface="Arial"/>
              <a:cs typeface="Arial"/>
              <a:sym typeface="Arial"/>
            </a:endParaRPr>
          </a:p>
          <a:p>
            <a:pPr marL="0" indent="0">
              <a:lnSpc>
                <a:spcPct val="80000"/>
              </a:lnSpc>
              <a:buFontTx/>
              <a:buNone/>
            </a:pPr>
            <a:r>
              <a:rPr lang="en-US" sz="1100" dirty="0"/>
              <a:t> </a:t>
            </a:r>
          </a:p>
          <a:p>
            <a:pPr marL="222222" indent="-222222">
              <a:lnSpc>
                <a:spcPct val="80000"/>
              </a:lnSpc>
              <a:buFontTx/>
              <a:buAutoNum type="arabicParenR"/>
            </a:pPr>
            <a:r>
              <a:rPr lang="en-US" sz="1100" dirty="0"/>
              <a:t>Student recommended for CICO by Teacher, parent, other school personnel?</a:t>
            </a:r>
          </a:p>
          <a:p>
            <a:pPr marL="222222" indent="-222222">
              <a:lnSpc>
                <a:spcPct val="80000"/>
              </a:lnSpc>
              <a:buFontTx/>
              <a:buAutoNum type="arabicParenR"/>
            </a:pPr>
            <a:r>
              <a:rPr lang="en-US" sz="1100" dirty="0"/>
              <a:t> Prior to CICO implementation- meeting with Counselor, parent and student</a:t>
            </a:r>
          </a:p>
          <a:p>
            <a:pPr marL="222222" indent="-222222">
              <a:lnSpc>
                <a:spcPct val="80000"/>
              </a:lnSpc>
            </a:pPr>
            <a:r>
              <a:rPr lang="en-US" sz="1100" dirty="0"/>
              <a:t>   Go over expectations for each party (parent, school, and student)</a:t>
            </a:r>
          </a:p>
          <a:p>
            <a:pPr marL="222222" indent="-222222">
              <a:lnSpc>
                <a:spcPct val="80000"/>
              </a:lnSpc>
            </a:pPr>
            <a:r>
              <a:rPr lang="en-US" sz="1100" dirty="0"/>
              <a:t>   Set goal</a:t>
            </a:r>
          </a:p>
          <a:p>
            <a:pPr marL="222222" indent="-222222">
              <a:lnSpc>
                <a:spcPct val="80000"/>
              </a:lnSpc>
            </a:pPr>
            <a:r>
              <a:rPr lang="en-US" sz="1100" dirty="0"/>
              <a:t>    Sometimes contract is signed (I don’t know if you this was ever used Kelly)</a:t>
            </a:r>
          </a:p>
          <a:p>
            <a:pPr marL="222222" indent="-222222">
              <a:lnSpc>
                <a:spcPct val="80000"/>
              </a:lnSpc>
            </a:pPr>
            <a:r>
              <a:rPr lang="en-US" sz="1100" dirty="0"/>
              <a:t>3) CICO Implemented</a:t>
            </a:r>
          </a:p>
          <a:p>
            <a:pPr marL="222222" indent="-222222">
              <a:lnSpc>
                <a:spcPct val="80000"/>
              </a:lnSpc>
            </a:pPr>
            <a:r>
              <a:rPr lang="en-US" sz="1100" dirty="0"/>
              <a:t>4) Morning check-in</a:t>
            </a:r>
          </a:p>
          <a:p>
            <a:pPr marL="222222" indent="-222222">
              <a:lnSpc>
                <a:spcPct val="80000"/>
              </a:lnSpc>
            </a:pPr>
            <a:r>
              <a:rPr lang="en-US" sz="1100" dirty="0"/>
              <a:t>	What did you check for?  Pencil, binder, agenda, CICO form from day before</a:t>
            </a:r>
          </a:p>
          <a:p>
            <a:pPr marL="222222" indent="-222222">
              <a:lnSpc>
                <a:spcPct val="80000"/>
              </a:lnSpc>
            </a:pPr>
            <a:r>
              <a:rPr lang="en-US" sz="1100" dirty="0"/>
              <a:t>	Gave students supplies if they did not have them to help them be successful</a:t>
            </a:r>
          </a:p>
          <a:p>
            <a:pPr marL="222222" indent="-222222">
              <a:lnSpc>
                <a:spcPct val="80000"/>
              </a:lnSpc>
            </a:pPr>
            <a:r>
              <a:rPr lang="en-US" sz="1100" dirty="0"/>
              <a:t>	CICO Daily progress report given (can flip to next slide to show)</a:t>
            </a:r>
          </a:p>
          <a:p>
            <a:pPr marL="222222" indent="-222222">
              <a:lnSpc>
                <a:spcPct val="80000"/>
              </a:lnSpc>
            </a:pPr>
            <a:r>
              <a:rPr lang="en-US" sz="1100" dirty="0"/>
              <a:t>Teacher Feedback</a:t>
            </a:r>
          </a:p>
          <a:p>
            <a:pPr marL="222222" indent="-222222">
              <a:lnSpc>
                <a:spcPct val="80000"/>
              </a:lnSpc>
            </a:pPr>
            <a:r>
              <a:rPr lang="en-US" sz="1100" dirty="0"/>
              <a:t>	Student carries card to teachers</a:t>
            </a:r>
          </a:p>
          <a:p>
            <a:pPr marL="222222" indent="-222222">
              <a:lnSpc>
                <a:spcPct val="80000"/>
              </a:lnSpc>
            </a:pPr>
            <a:r>
              <a:rPr lang="en-US" sz="1100" dirty="0"/>
              <a:t>	Teachers have been trained to provide some sort of positive interaction upon 	receiving the card</a:t>
            </a:r>
          </a:p>
          <a:p>
            <a:pPr marL="222222" indent="-222222">
              <a:lnSpc>
                <a:spcPct val="80000"/>
              </a:lnSpc>
            </a:pPr>
            <a:r>
              <a:rPr lang="en-US" sz="1100" dirty="0"/>
              <a:t>	-Teachers have also been trained not to use the system as punishment- no 	nagging</a:t>
            </a:r>
          </a:p>
          <a:p>
            <a:pPr marL="222222" indent="-222222">
              <a:lnSpc>
                <a:spcPct val="80000"/>
              </a:lnSpc>
            </a:pPr>
            <a:r>
              <a:rPr lang="en-US" sz="1100" dirty="0"/>
              <a:t>Afternoon check-out</a:t>
            </a:r>
          </a:p>
          <a:p>
            <a:pPr marL="222222" indent="-222222">
              <a:lnSpc>
                <a:spcPct val="80000"/>
              </a:lnSpc>
            </a:pPr>
            <a:r>
              <a:rPr lang="en-US" sz="1100" dirty="0"/>
              <a:t>	CICO coordinator checks for goal</a:t>
            </a:r>
          </a:p>
          <a:p>
            <a:pPr marL="222222" indent="-222222">
              <a:lnSpc>
                <a:spcPct val="80000"/>
              </a:lnSpc>
            </a:pPr>
            <a:r>
              <a:rPr lang="en-US" sz="1100" dirty="0"/>
              <a:t>	Reinforcement for checking out (High 5)</a:t>
            </a:r>
          </a:p>
          <a:p>
            <a:pPr marL="222222" indent="-222222">
              <a:lnSpc>
                <a:spcPct val="80000"/>
              </a:lnSpc>
            </a:pPr>
            <a:r>
              <a:rPr lang="en-US" sz="1100" dirty="0"/>
              <a:t>	Bigger reinforcement for checking out and meeting goal (snack)</a:t>
            </a:r>
          </a:p>
          <a:p>
            <a:pPr marL="222222" indent="-222222">
              <a:lnSpc>
                <a:spcPct val="80000"/>
              </a:lnSpc>
            </a:pPr>
            <a:r>
              <a:rPr lang="en-US" sz="1100" dirty="0"/>
              <a:t>Parent Feedback</a:t>
            </a:r>
          </a:p>
          <a:p>
            <a:pPr marL="222222" indent="-222222">
              <a:lnSpc>
                <a:spcPct val="80000"/>
              </a:lnSpc>
            </a:pPr>
            <a:r>
              <a:rPr lang="en-US" sz="1100" dirty="0"/>
              <a:t>	Send home- student gets feedback from parent</a:t>
            </a:r>
          </a:p>
          <a:p>
            <a:pPr marL="222222" indent="-222222">
              <a:lnSpc>
                <a:spcPct val="80000"/>
              </a:lnSpc>
            </a:pPr>
            <a:r>
              <a:rPr lang="en-US" sz="1100" dirty="0"/>
              <a:t>	Student brings back form signed the next day</a:t>
            </a:r>
          </a:p>
          <a:p>
            <a:pPr marL="222222" indent="-222222">
              <a:lnSpc>
                <a:spcPct val="80000"/>
              </a:lnSpc>
            </a:pPr>
            <a:endParaRPr lang="en-US" sz="1100" dirty="0"/>
          </a:p>
          <a:p>
            <a:pPr marL="222222" indent="-222222">
              <a:lnSpc>
                <a:spcPct val="80000"/>
              </a:lnSpc>
            </a:pPr>
            <a:r>
              <a:rPr lang="en-US" sz="1100" dirty="0"/>
              <a:t>CICO Coordinator Summarizes Data for Decision Making</a:t>
            </a:r>
          </a:p>
          <a:p>
            <a:pPr marL="222222" indent="-222222">
              <a:lnSpc>
                <a:spcPct val="80000"/>
              </a:lnSpc>
            </a:pPr>
            <a:r>
              <a:rPr lang="en-US" sz="1100" dirty="0"/>
              <a:t>	Using Quattro pro Spread sheet program- graphs data</a:t>
            </a:r>
          </a:p>
          <a:p>
            <a:pPr marL="222222" indent="-222222">
              <a:lnSpc>
                <a:spcPct val="80000"/>
              </a:lnSpc>
            </a:pPr>
            <a:endParaRPr lang="en-US" sz="1100" dirty="0"/>
          </a:p>
          <a:p>
            <a:pPr marL="222222" indent="-222222">
              <a:lnSpc>
                <a:spcPct val="80000"/>
              </a:lnSpc>
            </a:pPr>
            <a:r>
              <a:rPr lang="en-US" sz="1100" dirty="0"/>
              <a:t>Weekly CICO Meeting</a:t>
            </a:r>
          </a:p>
          <a:p>
            <a:pPr marL="222222" indent="-222222">
              <a:lnSpc>
                <a:spcPct val="80000"/>
              </a:lnSpc>
            </a:pPr>
            <a:r>
              <a:rPr lang="en-US" sz="1100" dirty="0"/>
              <a:t>	½ hour to assess progress</a:t>
            </a:r>
          </a:p>
          <a:p>
            <a:pPr marL="222222" indent="-222222">
              <a:lnSpc>
                <a:spcPct val="80000"/>
              </a:lnSpc>
            </a:pPr>
            <a:r>
              <a:rPr lang="en-US" sz="1100" dirty="0"/>
              <a:t>	who attends meeting</a:t>
            </a:r>
          </a:p>
          <a:p>
            <a:pPr marL="222222" indent="-222222">
              <a:lnSpc>
                <a:spcPct val="80000"/>
              </a:lnSpc>
            </a:pPr>
            <a:r>
              <a:rPr lang="en-US" sz="1100" dirty="0"/>
              <a:t>	decisions made in meeting</a:t>
            </a:r>
          </a:p>
          <a:p>
            <a:pPr marL="222222" indent="-222222">
              <a:lnSpc>
                <a:spcPct val="80000"/>
              </a:lnSpc>
            </a:pPr>
            <a:r>
              <a:rPr lang="en-US" sz="1100" dirty="0"/>
              <a:t>	</a:t>
            </a:r>
          </a:p>
          <a:p>
            <a:pPr marL="222222" indent="-222222">
              <a:lnSpc>
                <a:spcPct val="80000"/>
              </a:lnSpc>
            </a:pPr>
            <a:r>
              <a:rPr lang="en-US" sz="1100" dirty="0"/>
              <a:t>	</a:t>
            </a:r>
          </a:p>
          <a:p>
            <a:pPr marL="222222" indent="-222222">
              <a:lnSpc>
                <a:spcPct val="80000"/>
              </a:lnSpc>
              <a:buFontTx/>
              <a:buAutoNum type="arabicParenR"/>
            </a:pPr>
            <a:endParaRPr lang="en-US" sz="1100" dirty="0"/>
          </a:p>
          <a:p>
            <a:pPr marL="222222" indent="-222222">
              <a:lnSpc>
                <a:spcPct val="80000"/>
              </a:lnSpc>
              <a:buFontTx/>
              <a:buAutoNum type="arabicParenR"/>
            </a:pPr>
            <a:endParaRPr lang="en-US" sz="1100" dirty="0"/>
          </a:p>
          <a:p>
            <a:endParaRPr lang="en-US" dirty="0"/>
          </a:p>
        </p:txBody>
      </p:sp>
    </p:spTree>
    <p:extLst>
      <p:ext uri="{BB962C8B-B14F-4D97-AF65-F5344CB8AC3E}">
        <p14:creationId xmlns:p14="http://schemas.microsoft.com/office/powerpoint/2010/main" val="2719162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82600" indent="-342900">
              <a:buClr>
                <a:schemeClr val="bg1"/>
              </a:buClr>
              <a:buSzPct val="100000"/>
            </a:pPr>
            <a:r>
              <a:rPr lang="en-US" sz="1600" dirty="0">
                <a:solidFill>
                  <a:schemeClr val="bg1"/>
                </a:solidFill>
                <a:cs typeface="Calibri" panose="020F0502020204030204"/>
              </a:rPr>
              <a:t>Would your team consider creating a plan to develop CICO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97974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Arial" pitchFamily="-108" charset="0"/>
                <a:ea typeface="ＭＳ Ｐゴシック" pitchFamily="-108" charset="-128"/>
                <a:cs typeface="ＭＳ Ｐゴシック" pitchFamily="-108" charset="-128"/>
              </a:rPr>
              <a:t>CICO coordination is usually the responsibility of one trained staff member, but specific functions and responsibilities can be shared and duplicated across staff members. The advantages of this shared approach include (a) coverage in the case of absences, (b) support for multiple students across settings and contexts, and (c) long term implementation sustainability. As such, coordination has been shared, for example, by school psychologists, counselors, administrators, paraprofessionals, and educational assistants. </a:t>
            </a:r>
          </a:p>
          <a:p>
            <a:endParaRPr lang="en-US" dirty="0"/>
          </a:p>
          <a:p>
            <a:endParaRPr lang="en-US" dirty="0"/>
          </a:p>
        </p:txBody>
      </p:sp>
    </p:spTree>
    <p:extLst>
      <p:ext uri="{BB962C8B-B14F-4D97-AF65-F5344CB8AC3E}">
        <p14:creationId xmlns:p14="http://schemas.microsoft.com/office/powerpoint/2010/main" val="1868431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82600" indent="-342900">
              <a:buClr>
                <a:schemeClr val="bg1"/>
              </a:buClr>
              <a:buSzPct val="100000"/>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57541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82600" indent="-342900">
              <a:buClr>
                <a:schemeClr val="bg1"/>
              </a:buClr>
              <a:buSzPct val="100000"/>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20863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9563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3743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cs typeface="Calibri"/>
              </a:rPr>
              <a:t>TRAINERS – Discussion prompts are below; allow 5 minutes.</a:t>
            </a:r>
          </a:p>
          <a:p>
            <a:pPr marL="158750" indent="0">
              <a:buNone/>
            </a:pPr>
            <a:r>
              <a:rPr lang="en-US" dirty="0">
                <a:cs typeface="Calibri"/>
              </a:rPr>
              <a:t>What did you learn about Tier 2 readiness and connections to Tier 1?</a:t>
            </a:r>
          </a:p>
          <a:p>
            <a:pPr marL="158750" indent="0">
              <a:buNone/>
            </a:pPr>
            <a:r>
              <a:rPr lang="en-US" dirty="0">
                <a:cs typeface="Calibri"/>
              </a:rPr>
              <a:t>What is one (or two!) item/action plan step that you will prioritize?</a:t>
            </a:r>
          </a:p>
          <a:p>
            <a:pPr marL="158750" indent="0">
              <a:buNone/>
            </a:pPr>
            <a:r>
              <a:rPr lang="en-US" dirty="0">
                <a:cs typeface="Calibri"/>
              </a:rPr>
              <a:t>How will you communicate with the Tier 1 Leadership team? </a:t>
            </a:r>
          </a:p>
          <a:p>
            <a:pPr marL="482600" indent="-342900">
              <a:buClr>
                <a:schemeClr val="bg1"/>
              </a:buClr>
              <a:buSzPct val="100000"/>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458187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r>
              <a:rPr lang="en-US" dirty="0">
                <a:latin typeface="Arial" pitchFamily="-112" charset="0"/>
                <a:ea typeface="ＭＳ Ｐゴシック" pitchFamily="-112" charset="-128"/>
                <a:cs typeface="ＭＳ Ｐゴシック" pitchFamily="-112" charset="-128"/>
              </a:rPr>
              <a:t>DPR example range within CICO</a:t>
            </a:r>
            <a:r>
              <a:rPr lang="en-US" baseline="0" dirty="0">
                <a:latin typeface="Arial" pitchFamily="-112" charset="0"/>
                <a:ea typeface="ＭＳ Ｐゴシック" pitchFamily="-112" charset="-128"/>
                <a:cs typeface="ＭＳ Ｐゴシック" pitchFamily="-112" charset="-128"/>
              </a:rPr>
              <a:t> video: </a:t>
            </a:r>
          </a:p>
          <a:p>
            <a:pPr eaLnBrk="1" hangingPunct="1">
              <a:spcBef>
                <a:spcPct val="0"/>
              </a:spcBef>
            </a:pPr>
            <a:r>
              <a:rPr lang="en-US" sz="1100" u="sng" kern="1200" dirty="0">
                <a:solidFill>
                  <a:schemeClr val="tx1"/>
                </a:solidFill>
                <a:effectLst/>
                <a:latin typeface="Arial" pitchFamily="-108" charset="0"/>
                <a:ea typeface="ＭＳ Ｐゴシック" pitchFamily="-108" charset="-128"/>
                <a:cs typeface="ＭＳ Ｐゴシック" pitchFamily="-108" charset="-128"/>
                <a:hlinkClick r:id="rId3"/>
              </a:rPr>
              <a:t>https://www.youtube.com/watch?v=f8Jhy_LxWDk</a:t>
            </a:r>
            <a:r>
              <a:rPr lang="en-US" sz="1100" kern="1200" dirty="0">
                <a:solidFill>
                  <a:schemeClr val="tx1"/>
                </a:solidFill>
                <a:effectLst/>
                <a:latin typeface="Arial" pitchFamily="-108" charset="0"/>
                <a:ea typeface="ＭＳ Ｐゴシック" pitchFamily="-108" charset="-128"/>
                <a:cs typeface="ＭＳ Ｐゴシック" pitchFamily="-108" charset="-128"/>
              </a:rPr>
              <a:t> </a:t>
            </a:r>
            <a:endParaRPr lang="en-US" dirty="0">
              <a:latin typeface="Arial" pitchFamily="-112" charset="0"/>
              <a:ea typeface="ＭＳ Ｐゴシック" pitchFamily="-112" charset="-128"/>
              <a:cs typeface="ＭＳ Ｐゴシック" pitchFamily="-112" charset="-128"/>
            </a:endParaRPr>
          </a:p>
          <a:p>
            <a:endParaRPr lang="en-US" dirty="0"/>
          </a:p>
        </p:txBody>
      </p:sp>
    </p:spTree>
    <p:extLst>
      <p:ext uri="{BB962C8B-B14F-4D97-AF65-F5344CB8AC3E}">
        <p14:creationId xmlns:p14="http://schemas.microsoft.com/office/powerpoint/2010/main" val="3931776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MW slide </a:t>
            </a:r>
          </a:p>
          <a:p>
            <a:r>
              <a:rPr lang="en-US" dirty="0"/>
              <a:t>SWIS is set</a:t>
            </a:r>
            <a:r>
              <a:rPr lang="en-US" baseline="0" dirty="0"/>
              <a:t> for a 0,1,2 rating scale. If the 0’s don’t fit with your school you can always change the out in the form with other language:</a:t>
            </a:r>
          </a:p>
          <a:p>
            <a:r>
              <a:rPr lang="en-US" baseline="0" dirty="0"/>
              <a:t>2-Got it</a:t>
            </a:r>
          </a:p>
          <a:p>
            <a:r>
              <a:rPr lang="en-US" baseline="0" dirty="0"/>
              <a:t>1=Getting there</a:t>
            </a:r>
          </a:p>
          <a:p>
            <a:r>
              <a:rPr lang="en-US" baseline="0" dirty="0"/>
              <a:t>0- Still trying</a:t>
            </a:r>
          </a:p>
          <a:p>
            <a:endParaRPr lang="en-US" baseline="0" dirty="0"/>
          </a:p>
          <a:p>
            <a:r>
              <a:rPr lang="en-US" baseline="0" dirty="0"/>
              <a:t>Whoever enters the data can translate the language to numbers in SWIS</a:t>
            </a:r>
            <a:endParaRPr lang="en-US" dirty="0"/>
          </a:p>
          <a:p>
            <a:endParaRPr lang="en-US" dirty="0"/>
          </a:p>
        </p:txBody>
      </p:sp>
    </p:spTree>
    <p:extLst>
      <p:ext uri="{BB962C8B-B14F-4D97-AF65-F5344CB8AC3E}">
        <p14:creationId xmlns:p14="http://schemas.microsoft.com/office/powerpoint/2010/main" val="2953823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Example—integration with</a:t>
            </a:r>
            <a:r>
              <a:rPr lang="en-US" baseline="0" dirty="0"/>
              <a:t> coping skills group to support generalization of skills; THIS IS a slight modification to a standard card —will address more later in training</a:t>
            </a:r>
            <a:endParaRPr lang="en-US" dirty="0"/>
          </a:p>
          <a:p>
            <a:endParaRPr lang="en-US" dirty="0"/>
          </a:p>
        </p:txBody>
      </p:sp>
    </p:spTree>
    <p:extLst>
      <p:ext uri="{BB962C8B-B14F-4D97-AF65-F5344CB8AC3E}">
        <p14:creationId xmlns:p14="http://schemas.microsoft.com/office/powerpoint/2010/main" val="3840077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Times New Roman" pitchFamily="32" charset="0"/>
                <a:ea typeface="ＭＳ Ｐゴシック" pitchFamily="32" charset="-128"/>
                <a:cs typeface="ＭＳ Ｐゴシック" pitchFamily="32" charset="-128"/>
              </a:rPr>
              <a:t>High school/MS example </a:t>
            </a:r>
          </a:p>
          <a:p>
            <a:endParaRPr lang="en-US" dirty="0"/>
          </a:p>
        </p:txBody>
      </p:sp>
    </p:spTree>
    <p:extLst>
      <p:ext uri="{BB962C8B-B14F-4D97-AF65-F5344CB8AC3E}">
        <p14:creationId xmlns:p14="http://schemas.microsoft.com/office/powerpoint/2010/main" val="3234567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From adapting CICO to remote instruction  </a:t>
            </a:r>
          </a:p>
          <a:p>
            <a:endParaRPr lang="en-US" dirty="0"/>
          </a:p>
        </p:txBody>
      </p:sp>
    </p:spTree>
    <p:extLst>
      <p:ext uri="{BB962C8B-B14F-4D97-AF65-F5344CB8AC3E}">
        <p14:creationId xmlns:p14="http://schemas.microsoft.com/office/powerpoint/2010/main" val="3203249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Taking CARE of… </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Including home activities </a:t>
            </a:r>
          </a:p>
          <a:p>
            <a:endParaRPr lang="en-US" dirty="0"/>
          </a:p>
        </p:txBody>
      </p:sp>
    </p:spTree>
    <p:extLst>
      <p:ext uri="{BB962C8B-B14F-4D97-AF65-F5344CB8AC3E}">
        <p14:creationId xmlns:p14="http://schemas.microsoft.com/office/powerpoint/2010/main" val="9832403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0282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Make sure here we discuss 10 periods max, standardization, and some wiggle room for CICO-SWIS compatibility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Preview CICO-SWIS demo to show teams progress monitoring tool/system</a:t>
            </a:r>
          </a:p>
          <a:p>
            <a:endParaRPr lang="en-US" dirty="0"/>
          </a:p>
        </p:txBody>
      </p:sp>
    </p:spTree>
    <p:extLst>
      <p:ext uri="{BB962C8B-B14F-4D97-AF65-F5344CB8AC3E}">
        <p14:creationId xmlns:p14="http://schemas.microsoft.com/office/powerpoint/2010/main" val="31968935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82600" indent="-342900">
              <a:buClr>
                <a:schemeClr val="bg1"/>
              </a:buClr>
              <a:buSzPct val="100000"/>
            </a:pPr>
            <a:r>
              <a:rPr lang="en-US" sz="1600" dirty="0">
                <a:solidFill>
                  <a:schemeClr val="bg1"/>
                </a:solidFill>
                <a:cs typeface="Calibri" panose="020F0502020204030204"/>
              </a:rPr>
              <a:t>If team is not developing CICO, apply these questions to other Tier 2 interventions </a:t>
            </a:r>
          </a:p>
          <a:p>
            <a:pPr marL="482600" indent="-342900">
              <a:buClr>
                <a:schemeClr val="bg1"/>
              </a:buClr>
              <a:buSzPct val="100000"/>
            </a:pPr>
            <a:r>
              <a:rPr lang="en-US" sz="1600" dirty="0">
                <a:solidFill>
                  <a:schemeClr val="bg1"/>
                </a:solidFill>
                <a:cs typeface="Calibri" panose="020F0502020204030204"/>
              </a:rPr>
              <a:t>E.g., name the mentoring program, design the form to be used</a:t>
            </a:r>
          </a:p>
          <a:p>
            <a:pPr marL="482600" indent="-342900">
              <a:buClr>
                <a:schemeClr val="bg1"/>
              </a:buClr>
              <a:buSzPct val="100000"/>
            </a:pPr>
            <a:r>
              <a:rPr lang="en-US" sz="1600" dirty="0">
                <a:solidFill>
                  <a:schemeClr val="bg1"/>
                </a:solidFill>
                <a:cs typeface="Calibri" panose="020F0502020204030204"/>
              </a:rPr>
              <a:t>How will you get staff feedback on the form? </a:t>
            </a:r>
          </a:p>
          <a:p>
            <a:pPr marL="482600" indent="-342900">
              <a:buClr>
                <a:schemeClr val="bg1"/>
              </a:buClr>
              <a:buSzPct val="100000"/>
            </a:pPr>
            <a:r>
              <a:rPr lang="en-US" sz="1600" dirty="0">
                <a:solidFill>
                  <a:schemeClr val="bg1"/>
                </a:solidFill>
                <a:cs typeface="Calibri" panose="020F0502020204030204"/>
              </a:rPr>
              <a:t>Do the goals on the form align with SW Tier 1 behaviors? </a:t>
            </a:r>
          </a:p>
          <a:p>
            <a:pPr marL="482600" indent="-342900">
              <a:buClr>
                <a:schemeClr val="bg1"/>
              </a:buClr>
              <a:buSzPct val="100000"/>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853733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cs typeface="Calibri"/>
              </a:rPr>
              <a:t>TRAINERS – Discussion prompts are below; allow 5 minutes.</a:t>
            </a:r>
          </a:p>
          <a:p>
            <a:pPr marL="158750" indent="0">
              <a:buNone/>
            </a:pPr>
            <a:r>
              <a:rPr lang="en-US" dirty="0">
                <a:cs typeface="Calibri"/>
              </a:rPr>
              <a:t>What did you learn about Tier 2 readiness and connections to Tier 1?</a:t>
            </a:r>
          </a:p>
          <a:p>
            <a:pPr marL="158750" indent="0">
              <a:buNone/>
            </a:pPr>
            <a:r>
              <a:rPr lang="en-US" dirty="0">
                <a:cs typeface="Calibri"/>
              </a:rPr>
              <a:t>What is one (or two!) item/action plan step that you will prioritize?</a:t>
            </a:r>
          </a:p>
          <a:p>
            <a:pPr marL="158750" indent="0">
              <a:buNone/>
            </a:pPr>
            <a:r>
              <a:rPr lang="en-US" dirty="0">
                <a:cs typeface="Calibri"/>
              </a:rPr>
              <a:t>How will you communicate with the Tier 1 Leadership team? </a:t>
            </a:r>
          </a:p>
          <a:p>
            <a:pPr marL="482600" indent="-342900">
              <a:buClr>
                <a:schemeClr val="bg1"/>
              </a:buClr>
              <a:buSzPct val="100000"/>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249416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Trainer Note: these are some odds and ends that we didn’t get to in our last training </a:t>
            </a:r>
          </a:p>
          <a:p>
            <a:endParaRPr lang="en-US" dirty="0"/>
          </a:p>
        </p:txBody>
      </p:sp>
    </p:spTree>
    <p:extLst>
      <p:ext uri="{BB962C8B-B14F-4D97-AF65-F5344CB8AC3E}">
        <p14:creationId xmlns:p14="http://schemas.microsoft.com/office/powerpoint/2010/main" val="36022492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MW slide </a:t>
            </a:r>
          </a:p>
          <a:p>
            <a:r>
              <a:rPr lang="en-US" dirty="0"/>
              <a:t>Non-contingent examples:  team develops a sense</a:t>
            </a:r>
            <a:r>
              <a:rPr lang="en-US" baseline="0" dirty="0"/>
              <a:t> of community, opportunities for leadership among the CICO participants </a:t>
            </a:r>
          </a:p>
          <a:p>
            <a:r>
              <a:rPr lang="en-US" dirty="0"/>
              <a:t>Acknowledge</a:t>
            </a:r>
            <a:r>
              <a:rPr lang="en-US" baseline="0" dirty="0"/>
              <a:t> student for checking in and out? </a:t>
            </a:r>
            <a:endParaRPr lang="en-US" dirty="0"/>
          </a:p>
          <a:p>
            <a:endParaRPr lang="en-US" dirty="0"/>
          </a:p>
          <a:p>
            <a:endParaRPr lang="en-US" dirty="0"/>
          </a:p>
        </p:txBody>
      </p:sp>
    </p:spTree>
    <p:extLst>
      <p:ext uri="{BB962C8B-B14F-4D97-AF65-F5344CB8AC3E}">
        <p14:creationId xmlns:p14="http://schemas.microsoft.com/office/powerpoint/2010/main" val="38171051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Still part of step 4c- let’s make that link explicit!!</a:t>
            </a:r>
            <a:r>
              <a:rPr lang="en-US" baseline="0" dirty="0"/>
              <a:t> And again a couple of content slides followed by some examples </a:t>
            </a:r>
            <a:endParaRPr lang="en-US" dirty="0"/>
          </a:p>
          <a:p>
            <a:endParaRPr lang="en-US" dirty="0"/>
          </a:p>
        </p:txBody>
      </p:sp>
    </p:spTree>
    <p:extLst>
      <p:ext uri="{BB962C8B-B14F-4D97-AF65-F5344CB8AC3E}">
        <p14:creationId xmlns:p14="http://schemas.microsoft.com/office/powerpoint/2010/main" val="42233672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Is this too much on reinforcement?</a:t>
            </a:r>
            <a:r>
              <a:rPr lang="en-US" baseline="0" dirty="0"/>
              <a:t> </a:t>
            </a:r>
          </a:p>
          <a:p>
            <a:r>
              <a:rPr lang="en-US" dirty="0"/>
              <a:t>More considerations.  Have teams talk</a:t>
            </a:r>
            <a:r>
              <a:rPr lang="en-US" baseline="0" dirty="0"/>
              <a:t> about these items</a:t>
            </a:r>
            <a:endParaRPr lang="en-US" dirty="0"/>
          </a:p>
          <a:p>
            <a:endParaRPr lang="en-US" dirty="0"/>
          </a:p>
        </p:txBody>
      </p:sp>
    </p:spTree>
    <p:extLst>
      <p:ext uri="{BB962C8B-B14F-4D97-AF65-F5344CB8AC3E}">
        <p14:creationId xmlns:p14="http://schemas.microsoft.com/office/powerpoint/2010/main" val="2961418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82600" indent="-342900">
              <a:buClr>
                <a:schemeClr val="bg1"/>
              </a:buClr>
              <a:buSzPct val="100000"/>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91112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buNone/>
            </a:pPr>
            <a:r>
              <a:rPr lang="en-US" dirty="0"/>
              <a:t>IF YOU HAVE NOT PARTICIPATED IN TA yet, please make a point to schedule this for January. </a:t>
            </a:r>
          </a:p>
          <a:p>
            <a:pPr marL="163592"/>
            <a:endParaRPr lang="en-US" dirty="0"/>
          </a:p>
          <a:p>
            <a:pPr marL="0" indent="0">
              <a:buNone/>
            </a:pPr>
            <a:r>
              <a:rPr lang="en-US" dirty="0"/>
              <a:t>Reminder: </a:t>
            </a:r>
          </a:p>
          <a:p>
            <a:pPr marL="163592"/>
            <a:r>
              <a:rPr lang="en-US" dirty="0"/>
              <a:t>Fall, Winter (Dec, Jan, Feb), and Spring TA (in addition to team TFI if time allows)</a:t>
            </a:r>
          </a:p>
          <a:p>
            <a:pPr marL="163592"/>
            <a:r>
              <a:rPr lang="en-US" dirty="0"/>
              <a:t>Special note: if schools want to complete the BL TFI that did not in Nov, we can re-open those surveys </a:t>
            </a:r>
          </a:p>
          <a:p>
            <a:pPr marL="163592"/>
            <a:endParaRPr lang="en-US" dirty="0"/>
          </a:p>
        </p:txBody>
      </p:sp>
    </p:spTree>
    <p:extLst>
      <p:ext uri="{BB962C8B-B14F-4D97-AF65-F5344CB8AC3E}">
        <p14:creationId xmlns:p14="http://schemas.microsoft.com/office/powerpoint/2010/main" val="31527510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400" dirty="0"/>
              <a:t>Here are the questions if we go that route: </a:t>
            </a:r>
          </a:p>
          <a:p>
            <a:pPr>
              <a:spcBef>
                <a:spcPts val="600"/>
              </a:spcBef>
              <a:buClr>
                <a:schemeClr val="bg1"/>
              </a:buClr>
              <a:buSzPct val="100000"/>
              <a:buFont typeface="+mj-lt"/>
              <a:buAutoNum type="arabicPeriod"/>
            </a:pPr>
            <a:r>
              <a:rPr lang="en-US" sz="1400" dirty="0">
                <a:solidFill>
                  <a:schemeClr val="bg1"/>
                </a:solidFill>
              </a:rPr>
              <a:t>Did you discuss one or multiple coordinators? What role do they have in your school?</a:t>
            </a:r>
          </a:p>
          <a:p>
            <a:pPr>
              <a:spcBef>
                <a:spcPts val="600"/>
              </a:spcBef>
              <a:buClr>
                <a:schemeClr val="bg1"/>
              </a:buClr>
              <a:buSzPct val="100000"/>
              <a:buFont typeface="+mj-lt"/>
              <a:buAutoNum type="arabicPeriod"/>
            </a:pPr>
            <a:r>
              <a:rPr lang="en-US" sz="1400" dirty="0">
                <a:solidFill>
                  <a:schemeClr val="bg1"/>
                </a:solidFill>
              </a:rPr>
              <a:t>What are your tentative roll-out plans? Have you considered piloting this spring?</a:t>
            </a:r>
          </a:p>
          <a:p>
            <a:pPr>
              <a:spcBef>
                <a:spcPts val="600"/>
              </a:spcBef>
              <a:buClr>
                <a:schemeClr val="bg1"/>
              </a:buClr>
              <a:buSzPct val="100000"/>
              <a:buFont typeface="+mj-lt"/>
              <a:buAutoNum type="arabicPeriod"/>
            </a:pPr>
            <a:r>
              <a:rPr lang="en-US" sz="1400" dirty="0">
                <a:solidFill>
                  <a:schemeClr val="bg1"/>
                </a:solidFill>
              </a:rPr>
              <a:t>Any questions regarding the daily progress report? Are you considering using CICO-SWIS? </a:t>
            </a:r>
          </a:p>
          <a:p>
            <a:pPr>
              <a:spcBef>
                <a:spcPts val="600"/>
              </a:spcBef>
              <a:buClr>
                <a:schemeClr val="bg1"/>
              </a:buClr>
              <a:buSzPct val="100000"/>
              <a:buFont typeface="+mj-lt"/>
              <a:buAutoNum type="arabicPeriod"/>
            </a:pPr>
            <a:r>
              <a:rPr lang="en-US" sz="1400" dirty="0">
                <a:solidFill>
                  <a:schemeClr val="bg1"/>
                </a:solidFill>
              </a:rPr>
              <a:t>How will supports be structured similarly across all students receiving the intervention? </a:t>
            </a:r>
          </a:p>
          <a:p>
            <a:pPr marL="158750" indent="0">
              <a:buNone/>
            </a:pPr>
            <a:endParaRPr lang="en-US" sz="1300" b="0" i="0" u="none" strike="noStrike" cap="none" dirty="0">
              <a:solidFill>
                <a:schemeClr val="accent4">
                  <a:lumMod val="40000"/>
                  <a:lumOff val="60000"/>
                </a:schemeClr>
              </a:solidFill>
              <a:latin typeface="Hind Vadodara" panose="020B0604020202020204" charset="0"/>
              <a:cs typeface="Hind Vadodara" panose="020B0604020202020204" charset="0"/>
              <a:sym typeface="Hind Vadodara"/>
            </a:endParaRPr>
          </a:p>
        </p:txBody>
      </p:sp>
    </p:spTree>
    <p:extLst>
      <p:ext uri="{BB962C8B-B14F-4D97-AF65-F5344CB8AC3E}">
        <p14:creationId xmlns:p14="http://schemas.microsoft.com/office/powerpoint/2010/main" val="23624653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Trainer note: this is just a brief overview/introduction! I would not spend much time here, and assure your participants that we will come back to this content</a:t>
            </a:r>
          </a:p>
          <a:p>
            <a:endParaRPr lang="en-US" dirty="0"/>
          </a:p>
        </p:txBody>
      </p:sp>
    </p:spTree>
    <p:extLst>
      <p:ext uri="{BB962C8B-B14F-4D97-AF65-F5344CB8AC3E}">
        <p14:creationId xmlns:p14="http://schemas.microsoft.com/office/powerpoint/2010/main" val="908660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13720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Tw Cen MT"/>
              </a:rPr>
              <a:t>MW  slide</a:t>
            </a:r>
          </a:p>
          <a:p>
            <a:r>
              <a:rPr lang="en-US" dirty="0">
                <a:latin typeface="Tw Cen MT"/>
              </a:rPr>
              <a:t>Solid understanding of WHY CICO works </a:t>
            </a:r>
          </a:p>
          <a:p>
            <a:r>
              <a:rPr lang="en-US" dirty="0">
                <a:latin typeface="Tw Cen MT"/>
              </a:rPr>
              <a:t>Clarify first bullet point, NOT the same training as today’s but within their building, their building’s specific decision rules etc. of how Tier IIT systems and </a:t>
            </a:r>
            <a:r>
              <a:rPr lang="en-US" dirty="0" err="1">
                <a:latin typeface="Tw Cen MT"/>
              </a:rPr>
              <a:t>Cico</a:t>
            </a:r>
            <a:r>
              <a:rPr lang="en-US" dirty="0">
                <a:latin typeface="Tw Cen MT"/>
              </a:rPr>
              <a:t> will work in THEIR building</a:t>
            </a:r>
          </a:p>
          <a:p>
            <a:endParaRPr lang="en-US" dirty="0"/>
          </a:p>
        </p:txBody>
      </p:sp>
    </p:spTree>
    <p:extLst>
      <p:ext uri="{BB962C8B-B14F-4D97-AF65-F5344CB8AC3E}">
        <p14:creationId xmlns:p14="http://schemas.microsoft.com/office/powerpoint/2010/main" val="17061891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MW Example of providing information</a:t>
            </a:r>
            <a:r>
              <a:rPr lang="en-US" baseline="0" dirty="0"/>
              <a:t> to all staff.  Important to have written in staff handbook, student handbook, and parent handbook! </a:t>
            </a:r>
          </a:p>
          <a:p>
            <a:pPr marL="158750" indent="0">
              <a:buNone/>
            </a:pPr>
            <a:endParaRPr lang="en-US" baseline="0" dirty="0"/>
          </a:p>
          <a:p>
            <a:endParaRPr lang="en-US" dirty="0"/>
          </a:p>
        </p:txBody>
      </p:sp>
    </p:spTree>
    <p:extLst>
      <p:ext uri="{BB962C8B-B14F-4D97-AF65-F5344CB8AC3E}">
        <p14:creationId xmlns:p14="http://schemas.microsoft.com/office/powerpoint/2010/main" val="41608203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cs typeface="Calibri"/>
              </a:rPr>
              <a:t> </a:t>
            </a:r>
          </a:p>
          <a:p>
            <a:pPr marL="482600" indent="-342900">
              <a:buClr>
                <a:schemeClr val="bg1"/>
              </a:buClr>
              <a:buSzPct val="100000"/>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357666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02672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MW </a:t>
            </a:r>
          </a:p>
          <a:p>
            <a:r>
              <a:rPr lang="en-US" dirty="0"/>
              <a:t>Students all need to be involved</a:t>
            </a:r>
            <a:r>
              <a:rPr lang="en-US" baseline="0" dirty="0"/>
              <a:t> in the development.  </a:t>
            </a:r>
            <a:endParaRPr lang="en-US" dirty="0"/>
          </a:p>
          <a:p>
            <a:endParaRPr lang="en-US" dirty="0"/>
          </a:p>
        </p:txBody>
      </p:sp>
    </p:spTree>
    <p:extLst>
      <p:ext uri="{BB962C8B-B14F-4D97-AF65-F5344CB8AC3E}">
        <p14:creationId xmlns:p14="http://schemas.microsoft.com/office/powerpoint/2010/main" val="6600229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MW </a:t>
            </a:r>
          </a:p>
          <a:p>
            <a:r>
              <a:rPr lang="en-US" dirty="0"/>
              <a:t>Consider what</a:t>
            </a:r>
            <a:r>
              <a:rPr lang="en-US" baseline="0" dirty="0"/>
              <a:t> the orientation for students will look like, who will teach students what the intervention look like, how they get card, who/where they go to Check in and Check out, what to do if they get a score that they don’t like, etc. </a:t>
            </a:r>
            <a:endParaRPr lang="en-US" dirty="0"/>
          </a:p>
          <a:p>
            <a:endParaRPr lang="en-US" dirty="0"/>
          </a:p>
        </p:txBody>
      </p:sp>
    </p:spTree>
    <p:extLst>
      <p:ext uri="{BB962C8B-B14F-4D97-AF65-F5344CB8AC3E}">
        <p14:creationId xmlns:p14="http://schemas.microsoft.com/office/powerpoint/2010/main" val="3276449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Have folks read these two examples and discuss if this similar to some experiences they have had in pre referral teams. What different experiences have they had?</a:t>
            </a:r>
          </a:p>
          <a:p>
            <a:endParaRPr lang="en-US" dirty="0"/>
          </a:p>
          <a:p>
            <a:r>
              <a:rPr lang="en-US" dirty="0"/>
              <a:t>These are examples that will be followed the entire training day on</a:t>
            </a:r>
            <a:r>
              <a:rPr lang="en-US" baseline="0" dirty="0"/>
              <a:t> day 3. </a:t>
            </a:r>
            <a:endParaRPr lang="en-US" dirty="0"/>
          </a:p>
          <a:p>
            <a:endParaRPr lang="en-US" dirty="0"/>
          </a:p>
        </p:txBody>
      </p:sp>
    </p:spTree>
    <p:extLst>
      <p:ext uri="{BB962C8B-B14F-4D97-AF65-F5344CB8AC3E}">
        <p14:creationId xmlns:p14="http://schemas.microsoft.com/office/powerpoint/2010/main" val="672466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Setting some expectations for today to align with our agenda: </a:t>
            </a:r>
          </a:p>
          <a:p>
            <a:endParaRPr lang="en-US" dirty="0"/>
          </a:p>
        </p:txBody>
      </p:sp>
    </p:spTree>
    <p:extLst>
      <p:ext uri="{BB962C8B-B14F-4D97-AF65-F5344CB8AC3E}">
        <p14:creationId xmlns:p14="http://schemas.microsoft.com/office/powerpoint/2010/main" val="21996056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Similar to prior slide, we will follow these examples</a:t>
            </a:r>
            <a:r>
              <a:rPr lang="en-US" baseline="0" dirty="0"/>
              <a:t> throughout this training day content on day 3 </a:t>
            </a:r>
            <a:endParaRPr lang="en-US" dirty="0"/>
          </a:p>
          <a:p>
            <a:endParaRPr lang="en-US" dirty="0"/>
          </a:p>
        </p:txBody>
      </p:sp>
    </p:spTree>
    <p:extLst>
      <p:ext uri="{BB962C8B-B14F-4D97-AF65-F5344CB8AC3E}">
        <p14:creationId xmlns:p14="http://schemas.microsoft.com/office/powerpoint/2010/main" val="12435282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MW </a:t>
            </a:r>
          </a:p>
          <a:p>
            <a:r>
              <a:rPr lang="en-US" dirty="0"/>
              <a:t>NOTE SRE—parent</a:t>
            </a:r>
            <a:r>
              <a:rPr lang="en-US" baseline="0" dirty="0"/>
              <a:t> feedback/participation is encouraged, but students should not be excluded from intervention if families do not participate (past consent) </a:t>
            </a:r>
            <a:endParaRPr lang="en-US" dirty="0"/>
          </a:p>
          <a:p>
            <a:r>
              <a:rPr lang="en-US" dirty="0"/>
              <a:t>How do we orient ALL families?</a:t>
            </a:r>
          </a:p>
          <a:p>
            <a:r>
              <a:rPr lang="en-US" dirty="0"/>
              <a:t>How</a:t>
            </a:r>
            <a:r>
              <a:rPr lang="en-US" baseline="0" dirty="0"/>
              <a:t> do we specifically notify families of students who are nominated for CICO?</a:t>
            </a:r>
          </a:p>
          <a:p>
            <a:r>
              <a:rPr lang="en-US" baseline="0" dirty="0"/>
              <a:t>Are you going to get written permission, verbal, </a:t>
            </a:r>
            <a:r>
              <a:rPr lang="en-US" baseline="0" dirty="0" err="1"/>
              <a:t>etc</a:t>
            </a:r>
            <a:r>
              <a:rPr lang="en-US" baseline="0" dirty="0"/>
              <a:t>? </a:t>
            </a:r>
            <a:endParaRPr lang="en-US" dirty="0"/>
          </a:p>
          <a:p>
            <a:endParaRPr lang="en-US" dirty="0"/>
          </a:p>
        </p:txBody>
      </p:sp>
    </p:spTree>
    <p:extLst>
      <p:ext uri="{BB962C8B-B14F-4D97-AF65-F5344CB8AC3E}">
        <p14:creationId xmlns:p14="http://schemas.microsoft.com/office/powerpoint/2010/main" val="5681739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This can be used as</a:t>
            </a:r>
            <a:r>
              <a:rPr lang="en-US" baseline="0" dirty="0"/>
              <a:t> an alternative to sending home the actual DPR.  </a:t>
            </a:r>
            <a:endParaRPr lang="en-US" dirty="0"/>
          </a:p>
          <a:p>
            <a:endParaRPr lang="en-US" dirty="0"/>
          </a:p>
        </p:txBody>
      </p:sp>
    </p:spTree>
    <p:extLst>
      <p:ext uri="{BB962C8B-B14F-4D97-AF65-F5344CB8AC3E}">
        <p14:creationId xmlns:p14="http://schemas.microsoft.com/office/powerpoint/2010/main" val="6180225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MW include in appendix Information that could be shared with all staff, subs,</a:t>
            </a:r>
            <a:r>
              <a:rPr lang="en-US" baseline="0" dirty="0"/>
              <a:t> others who are in the building working with students. </a:t>
            </a:r>
            <a:endParaRPr lang="en-US" dirty="0"/>
          </a:p>
          <a:p>
            <a:endParaRPr lang="en-US" dirty="0"/>
          </a:p>
        </p:txBody>
      </p:sp>
    </p:spTree>
    <p:extLst>
      <p:ext uri="{BB962C8B-B14F-4D97-AF65-F5344CB8AC3E}">
        <p14:creationId xmlns:p14="http://schemas.microsoft.com/office/powerpoint/2010/main" val="24282559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cs typeface="Calibri"/>
              </a:rPr>
              <a:t>TRAINERS – Discussion prompts are below; allow 5 minutes.</a:t>
            </a:r>
          </a:p>
          <a:p>
            <a:pPr marL="158750" indent="0">
              <a:buNone/>
            </a:pPr>
            <a:r>
              <a:rPr lang="en-US" dirty="0">
                <a:cs typeface="Calibri"/>
              </a:rPr>
              <a:t>What did you learn about Tier 2 readiness and connections to Tier 1?</a:t>
            </a:r>
          </a:p>
          <a:p>
            <a:pPr marL="158750" indent="0">
              <a:buNone/>
            </a:pPr>
            <a:r>
              <a:rPr lang="en-US" dirty="0">
                <a:cs typeface="Calibri"/>
              </a:rPr>
              <a:t>What is one (or two!) item/action plan step that you will prioritize?</a:t>
            </a:r>
          </a:p>
          <a:p>
            <a:pPr marL="158750" indent="0">
              <a:buNone/>
            </a:pPr>
            <a:r>
              <a:rPr lang="en-US" dirty="0">
                <a:cs typeface="Calibri"/>
              </a:rPr>
              <a:t>How will you communicate with the Tier 1 Leadership team? </a:t>
            </a:r>
          </a:p>
          <a:p>
            <a:pPr marL="482600" indent="-342900">
              <a:buClr>
                <a:schemeClr val="bg1"/>
              </a:buClr>
              <a:buSzPct val="100000"/>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90</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253785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158750" indent="0">
              <a:buNone/>
            </a:pPr>
            <a:endParaRPr lang="en-US" dirty="0"/>
          </a:p>
        </p:txBody>
      </p:sp>
    </p:spTree>
    <p:extLst>
      <p:ext uri="{BB962C8B-B14F-4D97-AF65-F5344CB8AC3E}">
        <p14:creationId xmlns:p14="http://schemas.microsoft.com/office/powerpoint/2010/main" val="39424691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82600" indent="-342900">
              <a:buClr>
                <a:schemeClr val="bg1"/>
              </a:buClr>
              <a:buSzPct val="100000"/>
            </a:pPr>
            <a:r>
              <a:rPr lang="en-US" sz="1600" dirty="0">
                <a:solidFill>
                  <a:schemeClr val="bg1"/>
                </a:solidFill>
                <a:cs typeface="Calibri" panose="020F0502020204030204"/>
              </a:rPr>
              <a:t>If team is not developing CICO, apply these questions to other Tier 2 interventions </a:t>
            </a:r>
          </a:p>
          <a:p>
            <a:pPr marL="482600" indent="-342900">
              <a:buClr>
                <a:schemeClr val="bg1"/>
              </a:buClr>
              <a:buSzPct val="100000"/>
            </a:pPr>
            <a:r>
              <a:rPr lang="en-US" sz="1600" dirty="0">
                <a:solidFill>
                  <a:schemeClr val="bg1"/>
                </a:solidFill>
                <a:cs typeface="Calibri" panose="020F0502020204030204"/>
              </a:rPr>
              <a:t>E.g., name the mentoring program, design the form to be used</a:t>
            </a:r>
          </a:p>
          <a:p>
            <a:pPr marL="482600" indent="-342900">
              <a:buClr>
                <a:schemeClr val="bg1"/>
              </a:buClr>
              <a:buSzPct val="100000"/>
            </a:pPr>
            <a:r>
              <a:rPr lang="en-US" sz="1600" dirty="0">
                <a:solidFill>
                  <a:schemeClr val="bg1"/>
                </a:solidFill>
                <a:cs typeface="Calibri" panose="020F0502020204030204"/>
              </a:rPr>
              <a:t>How will you get staff feedback on the form? </a:t>
            </a:r>
          </a:p>
          <a:p>
            <a:pPr marL="482600" indent="-342900">
              <a:buClr>
                <a:schemeClr val="bg1"/>
              </a:buClr>
              <a:buSzPct val="100000"/>
            </a:pPr>
            <a:r>
              <a:rPr lang="en-US" sz="1600" dirty="0">
                <a:solidFill>
                  <a:schemeClr val="bg1"/>
                </a:solidFill>
                <a:cs typeface="Calibri" panose="020F0502020204030204"/>
              </a:rPr>
              <a:t>Do the goals on the form align with SW Tier 1 behaviors? </a:t>
            </a:r>
          </a:p>
          <a:p>
            <a:pPr marL="482600" indent="-342900">
              <a:buClr>
                <a:schemeClr val="bg1"/>
              </a:buClr>
              <a:buSzPct val="100000"/>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209157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cs typeface="Calibri"/>
              </a:rPr>
              <a:t> </a:t>
            </a:r>
          </a:p>
          <a:p>
            <a:pPr marL="482600" indent="-342900">
              <a:buClr>
                <a:schemeClr val="bg1"/>
              </a:buClr>
              <a:buSzPct val="100000"/>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91975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400" dirty="0"/>
              <a:t>Here are the questions if we go that route: </a:t>
            </a:r>
          </a:p>
          <a:p>
            <a:pPr>
              <a:spcBef>
                <a:spcPts val="600"/>
              </a:spcBef>
              <a:buClr>
                <a:schemeClr val="bg1"/>
              </a:buClr>
              <a:buSzPct val="100000"/>
              <a:buFont typeface="+mj-lt"/>
              <a:buAutoNum type="arabicPeriod"/>
            </a:pPr>
            <a:r>
              <a:rPr lang="en-US" sz="1400" dirty="0">
                <a:solidFill>
                  <a:schemeClr val="bg1"/>
                </a:solidFill>
              </a:rPr>
              <a:t>Did you discuss one or multiple coordinators? What role do they have in your school?</a:t>
            </a:r>
          </a:p>
          <a:p>
            <a:pPr>
              <a:spcBef>
                <a:spcPts val="600"/>
              </a:spcBef>
              <a:buClr>
                <a:schemeClr val="bg1"/>
              </a:buClr>
              <a:buSzPct val="100000"/>
              <a:buFont typeface="+mj-lt"/>
              <a:buAutoNum type="arabicPeriod"/>
            </a:pPr>
            <a:r>
              <a:rPr lang="en-US" sz="1400" dirty="0">
                <a:solidFill>
                  <a:schemeClr val="bg1"/>
                </a:solidFill>
              </a:rPr>
              <a:t>What are your tentative roll-out plans? Have you considered piloting this spring?</a:t>
            </a:r>
          </a:p>
          <a:p>
            <a:pPr>
              <a:spcBef>
                <a:spcPts val="600"/>
              </a:spcBef>
              <a:buClr>
                <a:schemeClr val="bg1"/>
              </a:buClr>
              <a:buSzPct val="100000"/>
              <a:buFont typeface="+mj-lt"/>
              <a:buAutoNum type="arabicPeriod"/>
            </a:pPr>
            <a:r>
              <a:rPr lang="en-US" sz="1400" dirty="0">
                <a:solidFill>
                  <a:schemeClr val="bg1"/>
                </a:solidFill>
              </a:rPr>
              <a:t>Any questions regarding the daily progress report? Are you considering using CICO-SWIS? </a:t>
            </a:r>
          </a:p>
          <a:p>
            <a:pPr>
              <a:spcBef>
                <a:spcPts val="600"/>
              </a:spcBef>
              <a:buClr>
                <a:schemeClr val="bg1"/>
              </a:buClr>
              <a:buSzPct val="100000"/>
              <a:buFont typeface="+mj-lt"/>
              <a:buAutoNum type="arabicPeriod"/>
            </a:pPr>
            <a:r>
              <a:rPr lang="en-US" sz="1400" dirty="0">
                <a:solidFill>
                  <a:schemeClr val="bg1"/>
                </a:solidFill>
              </a:rPr>
              <a:t>How will supports be structured similarly across all students receiving the intervention? </a:t>
            </a:r>
          </a:p>
          <a:p>
            <a:pPr marL="158750" indent="0">
              <a:buNone/>
            </a:pPr>
            <a:endParaRPr lang="en-US" sz="1300" b="0" i="0" u="none" strike="noStrike" cap="none" dirty="0">
              <a:solidFill>
                <a:schemeClr val="accent4">
                  <a:lumMod val="40000"/>
                  <a:lumOff val="60000"/>
                </a:schemeClr>
              </a:solidFill>
              <a:latin typeface="Hind Vadodara" panose="020B0604020202020204" charset="0"/>
              <a:cs typeface="Hind Vadodara" panose="020B0604020202020204" charset="0"/>
              <a:sym typeface="Hind Vadodara"/>
            </a:endParaRPr>
          </a:p>
        </p:txBody>
      </p:sp>
    </p:spTree>
    <p:extLst>
      <p:ext uri="{BB962C8B-B14F-4D97-AF65-F5344CB8AC3E}">
        <p14:creationId xmlns:p14="http://schemas.microsoft.com/office/powerpoint/2010/main" val="27857773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cs typeface="Calibri"/>
              </a:rPr>
              <a:t>TRAINERS – Discussion prompts are below; allow 5 minutes.</a:t>
            </a:r>
          </a:p>
          <a:p>
            <a:pPr marL="158750" indent="0">
              <a:buNone/>
            </a:pPr>
            <a:r>
              <a:rPr lang="en-US" dirty="0">
                <a:cs typeface="Calibri"/>
              </a:rPr>
              <a:t>What did you learn about Tier 2 readiness and connections to Tier 1?</a:t>
            </a:r>
          </a:p>
          <a:p>
            <a:pPr marL="158750" indent="0">
              <a:buNone/>
            </a:pPr>
            <a:r>
              <a:rPr lang="en-US" dirty="0">
                <a:cs typeface="Calibri"/>
              </a:rPr>
              <a:t>What is one (or two!) item/action plan step that you will prioritize?</a:t>
            </a:r>
          </a:p>
          <a:p>
            <a:pPr marL="158750" indent="0">
              <a:buNone/>
            </a:pPr>
            <a:r>
              <a:rPr lang="en-US" dirty="0">
                <a:cs typeface="Calibri"/>
              </a:rPr>
              <a:t>How will you communicate with the Tier 1 Leadership team? </a:t>
            </a:r>
          </a:p>
          <a:p>
            <a:pPr marL="482600" indent="-342900">
              <a:buClr>
                <a:schemeClr val="bg1"/>
              </a:buClr>
              <a:buSzPct val="100000"/>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485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COACHES: </a:t>
            </a:r>
          </a:p>
          <a:p>
            <a:r>
              <a:rPr lang="en-US" dirty="0"/>
              <a:t>Seeing all of these steps can be uncomfortable or overwhelming – the goal is to walk away with an understanding of the elements and need to prioritize time and resources to get the steps achieved over a period of time. </a:t>
            </a:r>
          </a:p>
        </p:txBody>
      </p:sp>
    </p:spTree>
    <p:extLst>
      <p:ext uri="{BB962C8B-B14F-4D97-AF65-F5344CB8AC3E}">
        <p14:creationId xmlns:p14="http://schemas.microsoft.com/office/powerpoint/2010/main" val="29157358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cs typeface="Calibri"/>
              </a:rPr>
              <a:t> </a:t>
            </a:r>
          </a:p>
          <a:p>
            <a:pPr marL="482600" indent="-342900">
              <a:buClr>
                <a:schemeClr val="bg1"/>
              </a:buClr>
              <a:buSzPct val="100000"/>
            </a:pPr>
            <a:endParaRPr lang="en-US" sz="1600" dirty="0">
              <a:solidFill>
                <a:schemeClr val="bg1"/>
              </a:solidFill>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860155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dirty="0">
                <a:latin typeface="Hind Vadodara" panose="020B0604020202020204" charset="0"/>
                <a:cs typeface="Hind Vadodara" panose="020B0604020202020204" charset="0"/>
              </a:rPr>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269830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r>
              <a:rPr lang="en-US" dirty="0"/>
              <a:t>Evaluation Link </a:t>
            </a:r>
          </a:p>
          <a:p>
            <a:pPr marL="163592"/>
            <a:r>
              <a:rPr lang="en-US" sz="1900" u="sng" dirty="0">
                <a:solidFill>
                  <a:srgbClr val="0563C1"/>
                </a:solidFill>
                <a:latin typeface="Calibri" panose="020F0502020204030204" pitchFamily="34" charset="0"/>
                <a:hlinkClick r:id="rId3"/>
              </a:rPr>
              <a:t>https://edc.co1.qualtrics.com/jfe/form/SV_cBF9GI7gVEBsfSC</a:t>
            </a:r>
            <a:endParaRPr lang="en-US" sz="1900" u="sng" dirty="0">
              <a:solidFill>
                <a:srgbClr val="0563C1"/>
              </a:solidFill>
              <a:latin typeface="Calibri" panose="020F0502020204030204" pitchFamily="34" charset="0"/>
            </a:endParaRPr>
          </a:p>
          <a:p>
            <a:pPr marL="163592"/>
            <a:endParaRPr lang="en-US" dirty="0"/>
          </a:p>
        </p:txBody>
      </p:sp>
    </p:spTree>
    <p:extLst>
      <p:ext uri="{BB962C8B-B14F-4D97-AF65-F5344CB8AC3E}">
        <p14:creationId xmlns:p14="http://schemas.microsoft.com/office/powerpoint/2010/main" val="2945897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FFFF00"/>
              </a:highlight>
            </a:endParaRPr>
          </a:p>
        </p:txBody>
      </p:sp>
    </p:spTree>
    <p:extLst>
      <p:ext uri="{BB962C8B-B14F-4D97-AF65-F5344CB8AC3E}">
        <p14:creationId xmlns:p14="http://schemas.microsoft.com/office/powerpoint/2010/main" val="554059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397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8.xml"/><Relationship Id="rId4" Type="http://schemas.openxmlformats.org/officeDocument/2006/relationships/hyperlink" Target="http://bit.ly/2TtBDfr" TargetMode="Externa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230556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6" y="2834274"/>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1"/>
          <p:cNvGrpSpPr/>
          <p:nvPr/>
        </p:nvGrpSpPr>
        <p:grpSpPr>
          <a:xfrm>
            <a:off x="8002655" y="8"/>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9676051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8" y="2834276"/>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 name="Google Shape;100;p11"/>
          <p:cNvGrpSpPr/>
          <p:nvPr/>
        </p:nvGrpSpPr>
        <p:grpSpPr>
          <a:xfrm>
            <a:off x="8002656" y="10"/>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6982843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2"/>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 name="Google Shape;112;p12"/>
          <p:cNvGrpSpPr/>
          <p:nvPr/>
        </p:nvGrpSpPr>
        <p:grpSpPr>
          <a:xfrm rot="10800000">
            <a:off x="6939001" y="10"/>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5228741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8" y="2834276"/>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 name="Google Shape;122;p13"/>
          <p:cNvGrpSpPr/>
          <p:nvPr/>
        </p:nvGrpSpPr>
        <p:grpSpPr>
          <a:xfrm>
            <a:off x="8002656" y="10"/>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2531196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6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42331241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6" y="10"/>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5" name="Google Shape;165;p15"/>
          <p:cNvGrpSpPr/>
          <p:nvPr/>
        </p:nvGrpSpPr>
        <p:grpSpPr>
          <a:xfrm>
            <a:off x="-21" y="2910927"/>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2939954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8" y="2834276"/>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4" name="Google Shape;184;p16"/>
          <p:cNvGrpSpPr/>
          <p:nvPr/>
        </p:nvGrpSpPr>
        <p:grpSpPr>
          <a:xfrm>
            <a:off x="8002656" y="10"/>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5591178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6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4264527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6" y="10"/>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2" name="Google Shape;212;p18"/>
          <p:cNvGrpSpPr/>
          <p:nvPr/>
        </p:nvGrpSpPr>
        <p:grpSpPr>
          <a:xfrm>
            <a:off x="-21" y="2910927"/>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2650638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6" y="10"/>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4" name="Google Shape;234;p19"/>
          <p:cNvGrpSpPr/>
          <p:nvPr/>
        </p:nvGrpSpPr>
        <p:grpSpPr>
          <a:xfrm>
            <a:off x="-21" y="2910927"/>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6016725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178" lvl="0" indent="-330184" rtl="0">
              <a:lnSpc>
                <a:spcPct val="100000"/>
              </a:lnSpc>
              <a:spcBef>
                <a:spcPts val="0"/>
              </a:spcBef>
              <a:spcAft>
                <a:spcPts val="0"/>
              </a:spcAft>
              <a:buClr>
                <a:schemeClr val="accent2"/>
              </a:buClr>
              <a:buSzPts val="1600"/>
              <a:buFont typeface="Raleway Thin"/>
              <a:buChar char="●"/>
              <a:defRPr sz="1800"/>
            </a:lvl1pPr>
            <a:lvl2pPr marL="914355" lvl="1" indent="-330184" rtl="0">
              <a:spcBef>
                <a:spcPts val="1600"/>
              </a:spcBef>
              <a:spcAft>
                <a:spcPts val="0"/>
              </a:spcAft>
              <a:buSzPts val="1600"/>
              <a:buFont typeface="Nunito Light"/>
              <a:buChar char="○"/>
              <a:defRPr/>
            </a:lvl2pPr>
            <a:lvl3pPr marL="1371532" lvl="2" indent="-323834" rtl="0">
              <a:spcBef>
                <a:spcPts val="1600"/>
              </a:spcBef>
              <a:spcAft>
                <a:spcPts val="0"/>
              </a:spcAft>
              <a:buSzPts val="1500"/>
              <a:buFont typeface="Nunito Light"/>
              <a:buChar char="■"/>
              <a:defRPr/>
            </a:lvl3pPr>
            <a:lvl4pPr marL="1828709" lvl="3" indent="-323834" rtl="0">
              <a:spcBef>
                <a:spcPts val="1600"/>
              </a:spcBef>
              <a:spcAft>
                <a:spcPts val="0"/>
              </a:spcAft>
              <a:buSzPts val="1500"/>
              <a:buFont typeface="Nunito Light"/>
              <a:buChar char="●"/>
              <a:defRPr/>
            </a:lvl4pPr>
            <a:lvl5pPr marL="2285886" lvl="4" indent="-317484" rtl="0">
              <a:spcBef>
                <a:spcPts val="1600"/>
              </a:spcBef>
              <a:spcAft>
                <a:spcPts val="0"/>
              </a:spcAft>
              <a:buSzPts val="1400"/>
              <a:buFont typeface="Nunito Light"/>
              <a:buChar char="○"/>
              <a:defRPr/>
            </a:lvl5pPr>
            <a:lvl6pPr marL="2743064" lvl="5" indent="-317484" rtl="0">
              <a:spcBef>
                <a:spcPts val="1600"/>
              </a:spcBef>
              <a:spcAft>
                <a:spcPts val="0"/>
              </a:spcAft>
              <a:buSzPts val="1400"/>
              <a:buFont typeface="Nunito Light"/>
              <a:buChar char="■"/>
              <a:defRPr/>
            </a:lvl6pPr>
            <a:lvl7pPr marL="3200240" lvl="6" indent="-311135" rtl="0">
              <a:spcBef>
                <a:spcPts val="1600"/>
              </a:spcBef>
              <a:spcAft>
                <a:spcPts val="0"/>
              </a:spcAft>
              <a:buSzPts val="1300"/>
              <a:buFont typeface="Nunito Light"/>
              <a:buChar char="●"/>
              <a:defRPr/>
            </a:lvl7pPr>
            <a:lvl8pPr marL="3657418" lvl="7" indent="-311135" rtl="0">
              <a:spcBef>
                <a:spcPts val="1600"/>
              </a:spcBef>
              <a:spcAft>
                <a:spcPts val="0"/>
              </a:spcAft>
              <a:buSzPts val="1300"/>
              <a:buFont typeface="Nunito Light"/>
              <a:buChar char="○"/>
              <a:defRPr/>
            </a:lvl8pPr>
            <a:lvl9pPr marL="4114595" lvl="8" indent="-317484"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8" y="2834276"/>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467195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617242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4" y="3553519"/>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 name="Google Shape;252;p21"/>
          <p:cNvGrpSpPr/>
          <p:nvPr/>
        </p:nvGrpSpPr>
        <p:grpSpPr>
          <a:xfrm>
            <a:off x="6023966" y="-17"/>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3596958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178" lvl="0" indent="-298435" rtl="0">
              <a:lnSpc>
                <a:spcPct val="100000"/>
              </a:lnSpc>
              <a:spcBef>
                <a:spcPts val="0"/>
              </a:spcBef>
              <a:spcAft>
                <a:spcPts val="0"/>
              </a:spcAft>
              <a:buClr>
                <a:schemeClr val="accent2"/>
              </a:buClr>
              <a:buSzPts val="1100"/>
              <a:buFont typeface="Raleway Thin"/>
              <a:buChar char="■"/>
              <a:defRPr sz="1000"/>
            </a:lvl1pPr>
            <a:lvl2pPr marL="914355" lvl="1" indent="-304786" rtl="0">
              <a:spcBef>
                <a:spcPts val="1600"/>
              </a:spcBef>
              <a:spcAft>
                <a:spcPts val="0"/>
              </a:spcAft>
              <a:buClr>
                <a:srgbClr val="434343"/>
              </a:buClr>
              <a:buSzPts val="1200"/>
              <a:buFont typeface="Roboto Condensed Light"/>
              <a:buChar char="○"/>
              <a:defRPr/>
            </a:lvl2pPr>
            <a:lvl3pPr marL="1371532" lvl="2" indent="-317484" rtl="0">
              <a:spcBef>
                <a:spcPts val="1600"/>
              </a:spcBef>
              <a:spcAft>
                <a:spcPts val="0"/>
              </a:spcAft>
              <a:buClr>
                <a:srgbClr val="434343"/>
              </a:buClr>
              <a:buSzPts val="1400"/>
              <a:buFont typeface="Roboto Condensed Light"/>
              <a:buChar char="■"/>
              <a:defRPr/>
            </a:lvl3pPr>
            <a:lvl4pPr marL="1828709" lvl="3" indent="-317484" rtl="0">
              <a:spcBef>
                <a:spcPts val="1600"/>
              </a:spcBef>
              <a:spcAft>
                <a:spcPts val="0"/>
              </a:spcAft>
              <a:buClr>
                <a:srgbClr val="434343"/>
              </a:buClr>
              <a:buSzPts val="1400"/>
              <a:buFont typeface="Roboto Condensed Light"/>
              <a:buChar char="●"/>
              <a:defRPr/>
            </a:lvl4pPr>
            <a:lvl5pPr marL="2285886" lvl="4" indent="-317484" rtl="0">
              <a:spcBef>
                <a:spcPts val="1600"/>
              </a:spcBef>
              <a:spcAft>
                <a:spcPts val="0"/>
              </a:spcAft>
              <a:buClr>
                <a:srgbClr val="434343"/>
              </a:buClr>
              <a:buSzPts val="1400"/>
              <a:buFont typeface="Roboto Condensed Light"/>
              <a:buChar char="○"/>
              <a:defRPr/>
            </a:lvl5pPr>
            <a:lvl6pPr marL="2743064" lvl="5" indent="-317484" rtl="0">
              <a:spcBef>
                <a:spcPts val="1600"/>
              </a:spcBef>
              <a:spcAft>
                <a:spcPts val="0"/>
              </a:spcAft>
              <a:buClr>
                <a:srgbClr val="434343"/>
              </a:buClr>
              <a:buSzPts val="1400"/>
              <a:buFont typeface="Roboto Condensed Light"/>
              <a:buChar char="■"/>
              <a:defRPr/>
            </a:lvl6pPr>
            <a:lvl7pPr marL="3200240" lvl="6" indent="-317484" rtl="0">
              <a:spcBef>
                <a:spcPts val="1600"/>
              </a:spcBef>
              <a:spcAft>
                <a:spcPts val="0"/>
              </a:spcAft>
              <a:buClr>
                <a:srgbClr val="434343"/>
              </a:buClr>
              <a:buSzPts val="1400"/>
              <a:buFont typeface="Roboto Condensed Light"/>
              <a:buChar char="●"/>
              <a:defRPr/>
            </a:lvl7pPr>
            <a:lvl8pPr marL="3657418" lvl="7" indent="-317484" rtl="0">
              <a:spcBef>
                <a:spcPts val="1600"/>
              </a:spcBef>
              <a:spcAft>
                <a:spcPts val="0"/>
              </a:spcAft>
              <a:buClr>
                <a:srgbClr val="434343"/>
              </a:buClr>
              <a:buSzPts val="1400"/>
              <a:buFont typeface="Roboto Condensed Light"/>
              <a:buChar char="○"/>
              <a:defRPr/>
            </a:lvl8pPr>
            <a:lvl9pPr marL="4114595" lvl="8" indent="-317484"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178" lvl="0" indent="-298435" rtl="0">
              <a:lnSpc>
                <a:spcPct val="100000"/>
              </a:lnSpc>
              <a:spcBef>
                <a:spcPts val="0"/>
              </a:spcBef>
              <a:spcAft>
                <a:spcPts val="0"/>
              </a:spcAft>
              <a:buClr>
                <a:schemeClr val="accent2"/>
              </a:buClr>
              <a:buSzPts val="1100"/>
              <a:buFont typeface="Raleway Thin"/>
              <a:buChar char="■"/>
              <a:defRPr sz="1000"/>
            </a:lvl1pPr>
            <a:lvl2pPr marL="914355" lvl="1" indent="-304786" rtl="0">
              <a:spcBef>
                <a:spcPts val="1600"/>
              </a:spcBef>
              <a:spcAft>
                <a:spcPts val="0"/>
              </a:spcAft>
              <a:buClr>
                <a:srgbClr val="434343"/>
              </a:buClr>
              <a:buSzPts val="1200"/>
              <a:buFont typeface="Roboto Condensed Light"/>
              <a:buChar char="○"/>
              <a:defRPr/>
            </a:lvl2pPr>
            <a:lvl3pPr marL="1371532" lvl="2" indent="-317484" rtl="0">
              <a:spcBef>
                <a:spcPts val="1600"/>
              </a:spcBef>
              <a:spcAft>
                <a:spcPts val="0"/>
              </a:spcAft>
              <a:buClr>
                <a:srgbClr val="434343"/>
              </a:buClr>
              <a:buSzPts val="1400"/>
              <a:buFont typeface="Roboto Condensed Light"/>
              <a:buChar char="■"/>
              <a:defRPr/>
            </a:lvl3pPr>
            <a:lvl4pPr marL="1828709" lvl="3" indent="-317484" rtl="0">
              <a:spcBef>
                <a:spcPts val="1600"/>
              </a:spcBef>
              <a:spcAft>
                <a:spcPts val="0"/>
              </a:spcAft>
              <a:buClr>
                <a:srgbClr val="434343"/>
              </a:buClr>
              <a:buSzPts val="1400"/>
              <a:buFont typeface="Roboto Condensed Light"/>
              <a:buChar char="●"/>
              <a:defRPr/>
            </a:lvl4pPr>
            <a:lvl5pPr marL="2285886" lvl="4" indent="-317484" rtl="0">
              <a:spcBef>
                <a:spcPts val="1600"/>
              </a:spcBef>
              <a:spcAft>
                <a:spcPts val="0"/>
              </a:spcAft>
              <a:buClr>
                <a:srgbClr val="434343"/>
              </a:buClr>
              <a:buSzPts val="1400"/>
              <a:buFont typeface="Roboto Condensed Light"/>
              <a:buChar char="○"/>
              <a:defRPr/>
            </a:lvl5pPr>
            <a:lvl6pPr marL="2743064" lvl="5" indent="-317484" rtl="0">
              <a:spcBef>
                <a:spcPts val="1600"/>
              </a:spcBef>
              <a:spcAft>
                <a:spcPts val="0"/>
              </a:spcAft>
              <a:buClr>
                <a:srgbClr val="434343"/>
              </a:buClr>
              <a:buSzPts val="1400"/>
              <a:buFont typeface="Roboto Condensed Light"/>
              <a:buChar char="■"/>
              <a:defRPr/>
            </a:lvl6pPr>
            <a:lvl7pPr marL="3200240" lvl="6" indent="-317484" rtl="0">
              <a:spcBef>
                <a:spcPts val="1600"/>
              </a:spcBef>
              <a:spcAft>
                <a:spcPts val="0"/>
              </a:spcAft>
              <a:buClr>
                <a:srgbClr val="434343"/>
              </a:buClr>
              <a:buSzPts val="1400"/>
              <a:buFont typeface="Roboto Condensed Light"/>
              <a:buChar char="●"/>
              <a:defRPr/>
            </a:lvl7pPr>
            <a:lvl8pPr marL="3657418" lvl="7" indent="-317484" rtl="0">
              <a:spcBef>
                <a:spcPts val="1600"/>
              </a:spcBef>
              <a:spcAft>
                <a:spcPts val="0"/>
              </a:spcAft>
              <a:buClr>
                <a:srgbClr val="434343"/>
              </a:buClr>
              <a:buSzPts val="1400"/>
              <a:buFont typeface="Roboto Condensed Light"/>
              <a:buChar char="○"/>
              <a:defRPr/>
            </a:lvl8pPr>
            <a:lvl9pPr marL="4114595" lvl="8" indent="-317484"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8" y="2834276"/>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 name="Google Shape;263;p22"/>
          <p:cNvGrpSpPr/>
          <p:nvPr/>
        </p:nvGrpSpPr>
        <p:grpSpPr>
          <a:xfrm>
            <a:off x="8002656" y="10"/>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3999928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2353236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14855616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4641549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998096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7" y="1312034"/>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10;p2"/>
          <p:cNvSpPr/>
          <p:nvPr/>
        </p:nvSpPr>
        <p:spPr>
          <a:xfrm>
            <a:off x="1"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1"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6690000" y="2371111"/>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17478816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7"/>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10"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5717967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189" lvl="0" indent="-304793">
              <a:lnSpc>
                <a:spcPct val="100000"/>
              </a:lnSpc>
              <a:spcBef>
                <a:spcPts val="0"/>
              </a:spcBef>
              <a:spcAft>
                <a:spcPts val="0"/>
              </a:spcAft>
              <a:buClr>
                <a:srgbClr val="434343"/>
              </a:buClr>
              <a:buSzPts val="1200"/>
              <a:buFont typeface="Open Sans SemiBold"/>
              <a:buAutoNum type="arabicPeriod"/>
              <a:defRPr sz="1200"/>
            </a:lvl1pPr>
            <a:lvl2pPr marL="914378" lvl="1" indent="-304793">
              <a:spcBef>
                <a:spcPts val="1600"/>
              </a:spcBef>
              <a:spcAft>
                <a:spcPts val="0"/>
              </a:spcAft>
              <a:buClr>
                <a:srgbClr val="434343"/>
              </a:buClr>
              <a:buSzPts val="1200"/>
              <a:buFont typeface="Roboto Condensed Light"/>
              <a:buAutoNum type="alphaLcPeriod"/>
              <a:defRPr/>
            </a:lvl2pPr>
            <a:lvl3pPr marL="1371566" lvl="2" indent="-317492">
              <a:spcBef>
                <a:spcPts val="1600"/>
              </a:spcBef>
              <a:spcAft>
                <a:spcPts val="0"/>
              </a:spcAft>
              <a:buClr>
                <a:srgbClr val="434343"/>
              </a:buClr>
              <a:buSzPts val="1400"/>
              <a:buFont typeface="Roboto Condensed Light"/>
              <a:buAutoNum type="romanLcPeriod"/>
              <a:defRPr/>
            </a:lvl3pPr>
            <a:lvl4pPr marL="1828754" lvl="3" indent="-317492">
              <a:spcBef>
                <a:spcPts val="1600"/>
              </a:spcBef>
              <a:spcAft>
                <a:spcPts val="0"/>
              </a:spcAft>
              <a:buClr>
                <a:srgbClr val="434343"/>
              </a:buClr>
              <a:buSzPts val="1400"/>
              <a:buFont typeface="Roboto Condensed Light"/>
              <a:buAutoNum type="arabicPeriod"/>
              <a:defRPr/>
            </a:lvl4pPr>
            <a:lvl5pPr marL="2285943" lvl="4" indent="-317492">
              <a:spcBef>
                <a:spcPts val="1600"/>
              </a:spcBef>
              <a:spcAft>
                <a:spcPts val="0"/>
              </a:spcAft>
              <a:buClr>
                <a:srgbClr val="434343"/>
              </a:buClr>
              <a:buSzPts val="1400"/>
              <a:buFont typeface="Roboto Condensed Light"/>
              <a:buAutoNum type="alphaLcPeriod"/>
              <a:defRPr/>
            </a:lvl5pPr>
            <a:lvl6pPr marL="2743132" lvl="5" indent="-317492">
              <a:spcBef>
                <a:spcPts val="1600"/>
              </a:spcBef>
              <a:spcAft>
                <a:spcPts val="0"/>
              </a:spcAft>
              <a:buClr>
                <a:srgbClr val="434343"/>
              </a:buClr>
              <a:buSzPts val="1400"/>
              <a:buFont typeface="Roboto Condensed Light"/>
              <a:buAutoNum type="romanLcPeriod"/>
              <a:defRPr/>
            </a:lvl6pPr>
            <a:lvl7pPr marL="3200320" lvl="6" indent="-317492">
              <a:spcBef>
                <a:spcPts val="1600"/>
              </a:spcBef>
              <a:spcAft>
                <a:spcPts val="0"/>
              </a:spcAft>
              <a:buClr>
                <a:srgbClr val="434343"/>
              </a:buClr>
              <a:buSzPts val="1400"/>
              <a:buFont typeface="Roboto Condensed Light"/>
              <a:buAutoNum type="arabicPeriod"/>
              <a:defRPr/>
            </a:lvl7pPr>
            <a:lvl8pPr marL="3657509" lvl="7" indent="-317492">
              <a:spcBef>
                <a:spcPts val="1600"/>
              </a:spcBef>
              <a:spcAft>
                <a:spcPts val="0"/>
              </a:spcAft>
              <a:buClr>
                <a:srgbClr val="434343"/>
              </a:buClr>
              <a:buSzPts val="1400"/>
              <a:buFont typeface="Roboto Condensed Light"/>
              <a:buAutoNum type="alphaLcPeriod"/>
              <a:defRPr/>
            </a:lvl8pPr>
            <a:lvl9pPr marL="4114697" lvl="8" indent="-317492">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80" y="9"/>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 name="Google Shape;41;p4"/>
          <p:cNvGrpSpPr/>
          <p:nvPr/>
        </p:nvGrpSpPr>
        <p:grpSpPr>
          <a:xfrm rot="10800000">
            <a:off x="6" y="3874097"/>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572733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4"/>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458213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42261863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7" y="2834275"/>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 name="Google Shape;64;p6"/>
          <p:cNvGrpSpPr/>
          <p:nvPr/>
        </p:nvGrpSpPr>
        <p:grpSpPr>
          <a:xfrm>
            <a:off x="8002656" y="9"/>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8203899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1"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41603980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6" name="Google Shape;76;p8"/>
          <p:cNvGrpSpPr/>
          <p:nvPr/>
        </p:nvGrpSpPr>
        <p:grpSpPr>
          <a:xfrm>
            <a:off x="905854"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34836187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6922668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2"/>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2692798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7" y="2834275"/>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 name="Google Shape;100;p11"/>
          <p:cNvGrpSpPr/>
          <p:nvPr/>
        </p:nvGrpSpPr>
        <p:grpSpPr>
          <a:xfrm>
            <a:off x="8002656" y="9"/>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2937444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1"/>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 name="Google Shape;112;p12"/>
          <p:cNvGrpSpPr/>
          <p:nvPr/>
        </p:nvGrpSpPr>
        <p:grpSpPr>
          <a:xfrm rot="10800000">
            <a:off x="6939001" y="9"/>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40865814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7" y="2834275"/>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 name="Google Shape;122;p13"/>
          <p:cNvGrpSpPr/>
          <p:nvPr/>
        </p:nvGrpSpPr>
        <p:grpSpPr>
          <a:xfrm>
            <a:off x="8002656" y="9"/>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6730197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9"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1683270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6" y="9"/>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5" name="Google Shape;165;p15"/>
          <p:cNvGrpSpPr/>
          <p:nvPr/>
        </p:nvGrpSpPr>
        <p:grpSpPr>
          <a:xfrm>
            <a:off x="-21" y="2910926"/>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151277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8440179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7" y="2834275"/>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4" name="Google Shape;184;p16"/>
          <p:cNvGrpSpPr/>
          <p:nvPr/>
        </p:nvGrpSpPr>
        <p:grpSpPr>
          <a:xfrm>
            <a:off x="8002656" y="9"/>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2565378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9"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9723404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6" y="9"/>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2" name="Google Shape;212;p18"/>
          <p:cNvGrpSpPr/>
          <p:nvPr/>
        </p:nvGrpSpPr>
        <p:grpSpPr>
          <a:xfrm>
            <a:off x="-21" y="2910926"/>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7033282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6" y="9"/>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4" name="Google Shape;234;p19"/>
          <p:cNvGrpSpPr/>
          <p:nvPr/>
        </p:nvGrpSpPr>
        <p:grpSpPr>
          <a:xfrm>
            <a:off x="-21" y="2910926"/>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1016590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189" lvl="0" indent="-330192" rtl="0">
              <a:lnSpc>
                <a:spcPct val="100000"/>
              </a:lnSpc>
              <a:spcBef>
                <a:spcPts val="0"/>
              </a:spcBef>
              <a:spcAft>
                <a:spcPts val="0"/>
              </a:spcAft>
              <a:buClr>
                <a:schemeClr val="accent2"/>
              </a:buClr>
              <a:buSzPts val="1600"/>
              <a:buFont typeface="Raleway Thin"/>
              <a:buChar char="●"/>
              <a:defRPr sz="1800"/>
            </a:lvl1pPr>
            <a:lvl2pPr marL="914378" lvl="1" indent="-330192" rtl="0">
              <a:spcBef>
                <a:spcPts val="1600"/>
              </a:spcBef>
              <a:spcAft>
                <a:spcPts val="0"/>
              </a:spcAft>
              <a:buSzPts val="1600"/>
              <a:buFont typeface="Nunito Light"/>
              <a:buChar char="○"/>
              <a:defRPr/>
            </a:lvl2pPr>
            <a:lvl3pPr marL="1371566" lvl="2" indent="-323842" rtl="0">
              <a:spcBef>
                <a:spcPts val="1600"/>
              </a:spcBef>
              <a:spcAft>
                <a:spcPts val="0"/>
              </a:spcAft>
              <a:buSzPts val="1500"/>
              <a:buFont typeface="Nunito Light"/>
              <a:buChar char="■"/>
              <a:defRPr/>
            </a:lvl3pPr>
            <a:lvl4pPr marL="1828754" lvl="3" indent="-323842" rtl="0">
              <a:spcBef>
                <a:spcPts val="1600"/>
              </a:spcBef>
              <a:spcAft>
                <a:spcPts val="0"/>
              </a:spcAft>
              <a:buSzPts val="1500"/>
              <a:buFont typeface="Nunito Light"/>
              <a:buChar char="●"/>
              <a:defRPr/>
            </a:lvl4pPr>
            <a:lvl5pPr marL="2285943" lvl="4" indent="-317492" rtl="0">
              <a:spcBef>
                <a:spcPts val="1600"/>
              </a:spcBef>
              <a:spcAft>
                <a:spcPts val="0"/>
              </a:spcAft>
              <a:buSzPts val="1400"/>
              <a:buFont typeface="Nunito Light"/>
              <a:buChar char="○"/>
              <a:defRPr/>
            </a:lvl5pPr>
            <a:lvl6pPr marL="2743132" lvl="5" indent="-317492" rtl="0">
              <a:spcBef>
                <a:spcPts val="1600"/>
              </a:spcBef>
              <a:spcAft>
                <a:spcPts val="0"/>
              </a:spcAft>
              <a:buSzPts val="1400"/>
              <a:buFont typeface="Nunito Light"/>
              <a:buChar char="■"/>
              <a:defRPr/>
            </a:lvl6pPr>
            <a:lvl7pPr marL="3200320" lvl="6" indent="-311142" rtl="0">
              <a:spcBef>
                <a:spcPts val="1600"/>
              </a:spcBef>
              <a:spcAft>
                <a:spcPts val="0"/>
              </a:spcAft>
              <a:buSzPts val="1300"/>
              <a:buFont typeface="Nunito Light"/>
              <a:buChar char="●"/>
              <a:defRPr/>
            </a:lvl7pPr>
            <a:lvl8pPr marL="3657509" lvl="7" indent="-311142" rtl="0">
              <a:spcBef>
                <a:spcPts val="1600"/>
              </a:spcBef>
              <a:spcAft>
                <a:spcPts val="0"/>
              </a:spcAft>
              <a:buSzPts val="1300"/>
              <a:buFont typeface="Nunito Light"/>
              <a:buChar char="○"/>
              <a:defRPr/>
            </a:lvl8pPr>
            <a:lvl9pPr marL="4114697" lvl="8" indent="-317492"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7" y="2834275"/>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5376789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3" y="3553518"/>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 name="Google Shape;252;p21"/>
          <p:cNvGrpSpPr/>
          <p:nvPr/>
        </p:nvGrpSpPr>
        <p:grpSpPr>
          <a:xfrm>
            <a:off x="6023966" y="-17"/>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4940404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189" lvl="0" indent="-298442" rtl="0">
              <a:lnSpc>
                <a:spcPct val="100000"/>
              </a:lnSpc>
              <a:spcBef>
                <a:spcPts val="0"/>
              </a:spcBef>
              <a:spcAft>
                <a:spcPts val="0"/>
              </a:spcAft>
              <a:buClr>
                <a:schemeClr val="accent2"/>
              </a:buClr>
              <a:buSzPts val="1100"/>
              <a:buFont typeface="Raleway Thin"/>
              <a:buChar char="■"/>
              <a:defRPr sz="1000"/>
            </a:lvl1pPr>
            <a:lvl2pPr marL="914378" lvl="1" indent="-304793" rtl="0">
              <a:spcBef>
                <a:spcPts val="1600"/>
              </a:spcBef>
              <a:spcAft>
                <a:spcPts val="0"/>
              </a:spcAft>
              <a:buClr>
                <a:srgbClr val="434343"/>
              </a:buClr>
              <a:buSzPts val="1200"/>
              <a:buFont typeface="Roboto Condensed Light"/>
              <a:buChar char="○"/>
              <a:defRPr/>
            </a:lvl2pPr>
            <a:lvl3pPr marL="1371566" lvl="2" indent="-317492" rtl="0">
              <a:spcBef>
                <a:spcPts val="1600"/>
              </a:spcBef>
              <a:spcAft>
                <a:spcPts val="0"/>
              </a:spcAft>
              <a:buClr>
                <a:srgbClr val="434343"/>
              </a:buClr>
              <a:buSzPts val="1400"/>
              <a:buFont typeface="Roboto Condensed Light"/>
              <a:buChar char="■"/>
              <a:defRPr/>
            </a:lvl3pPr>
            <a:lvl4pPr marL="1828754" lvl="3" indent="-317492" rtl="0">
              <a:spcBef>
                <a:spcPts val="1600"/>
              </a:spcBef>
              <a:spcAft>
                <a:spcPts val="0"/>
              </a:spcAft>
              <a:buClr>
                <a:srgbClr val="434343"/>
              </a:buClr>
              <a:buSzPts val="1400"/>
              <a:buFont typeface="Roboto Condensed Light"/>
              <a:buChar char="●"/>
              <a:defRPr/>
            </a:lvl4pPr>
            <a:lvl5pPr marL="2285943" lvl="4" indent="-317492" rtl="0">
              <a:spcBef>
                <a:spcPts val="1600"/>
              </a:spcBef>
              <a:spcAft>
                <a:spcPts val="0"/>
              </a:spcAft>
              <a:buClr>
                <a:srgbClr val="434343"/>
              </a:buClr>
              <a:buSzPts val="1400"/>
              <a:buFont typeface="Roboto Condensed Light"/>
              <a:buChar char="○"/>
              <a:defRPr/>
            </a:lvl5pPr>
            <a:lvl6pPr marL="2743132" lvl="5" indent="-317492" rtl="0">
              <a:spcBef>
                <a:spcPts val="1600"/>
              </a:spcBef>
              <a:spcAft>
                <a:spcPts val="0"/>
              </a:spcAft>
              <a:buClr>
                <a:srgbClr val="434343"/>
              </a:buClr>
              <a:buSzPts val="1400"/>
              <a:buFont typeface="Roboto Condensed Light"/>
              <a:buChar char="■"/>
              <a:defRPr/>
            </a:lvl6pPr>
            <a:lvl7pPr marL="3200320" lvl="6" indent="-317492" rtl="0">
              <a:spcBef>
                <a:spcPts val="1600"/>
              </a:spcBef>
              <a:spcAft>
                <a:spcPts val="0"/>
              </a:spcAft>
              <a:buClr>
                <a:srgbClr val="434343"/>
              </a:buClr>
              <a:buSzPts val="1400"/>
              <a:buFont typeface="Roboto Condensed Light"/>
              <a:buChar char="●"/>
              <a:defRPr/>
            </a:lvl7pPr>
            <a:lvl8pPr marL="3657509" lvl="7" indent="-317492" rtl="0">
              <a:spcBef>
                <a:spcPts val="1600"/>
              </a:spcBef>
              <a:spcAft>
                <a:spcPts val="0"/>
              </a:spcAft>
              <a:buClr>
                <a:srgbClr val="434343"/>
              </a:buClr>
              <a:buSzPts val="1400"/>
              <a:buFont typeface="Roboto Condensed Light"/>
              <a:buChar char="○"/>
              <a:defRPr/>
            </a:lvl8pPr>
            <a:lvl9pPr marL="4114697" lvl="8" indent="-317492"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189" lvl="0" indent="-298442" rtl="0">
              <a:lnSpc>
                <a:spcPct val="100000"/>
              </a:lnSpc>
              <a:spcBef>
                <a:spcPts val="0"/>
              </a:spcBef>
              <a:spcAft>
                <a:spcPts val="0"/>
              </a:spcAft>
              <a:buClr>
                <a:schemeClr val="accent2"/>
              </a:buClr>
              <a:buSzPts val="1100"/>
              <a:buFont typeface="Raleway Thin"/>
              <a:buChar char="■"/>
              <a:defRPr sz="1000"/>
            </a:lvl1pPr>
            <a:lvl2pPr marL="914378" lvl="1" indent="-304793" rtl="0">
              <a:spcBef>
                <a:spcPts val="1600"/>
              </a:spcBef>
              <a:spcAft>
                <a:spcPts val="0"/>
              </a:spcAft>
              <a:buClr>
                <a:srgbClr val="434343"/>
              </a:buClr>
              <a:buSzPts val="1200"/>
              <a:buFont typeface="Roboto Condensed Light"/>
              <a:buChar char="○"/>
              <a:defRPr/>
            </a:lvl2pPr>
            <a:lvl3pPr marL="1371566" lvl="2" indent="-317492" rtl="0">
              <a:spcBef>
                <a:spcPts val="1600"/>
              </a:spcBef>
              <a:spcAft>
                <a:spcPts val="0"/>
              </a:spcAft>
              <a:buClr>
                <a:srgbClr val="434343"/>
              </a:buClr>
              <a:buSzPts val="1400"/>
              <a:buFont typeface="Roboto Condensed Light"/>
              <a:buChar char="■"/>
              <a:defRPr/>
            </a:lvl3pPr>
            <a:lvl4pPr marL="1828754" lvl="3" indent="-317492" rtl="0">
              <a:spcBef>
                <a:spcPts val="1600"/>
              </a:spcBef>
              <a:spcAft>
                <a:spcPts val="0"/>
              </a:spcAft>
              <a:buClr>
                <a:srgbClr val="434343"/>
              </a:buClr>
              <a:buSzPts val="1400"/>
              <a:buFont typeface="Roboto Condensed Light"/>
              <a:buChar char="●"/>
              <a:defRPr/>
            </a:lvl4pPr>
            <a:lvl5pPr marL="2285943" lvl="4" indent="-317492" rtl="0">
              <a:spcBef>
                <a:spcPts val="1600"/>
              </a:spcBef>
              <a:spcAft>
                <a:spcPts val="0"/>
              </a:spcAft>
              <a:buClr>
                <a:srgbClr val="434343"/>
              </a:buClr>
              <a:buSzPts val="1400"/>
              <a:buFont typeface="Roboto Condensed Light"/>
              <a:buChar char="○"/>
              <a:defRPr/>
            </a:lvl5pPr>
            <a:lvl6pPr marL="2743132" lvl="5" indent="-317492" rtl="0">
              <a:spcBef>
                <a:spcPts val="1600"/>
              </a:spcBef>
              <a:spcAft>
                <a:spcPts val="0"/>
              </a:spcAft>
              <a:buClr>
                <a:srgbClr val="434343"/>
              </a:buClr>
              <a:buSzPts val="1400"/>
              <a:buFont typeface="Roboto Condensed Light"/>
              <a:buChar char="■"/>
              <a:defRPr/>
            </a:lvl6pPr>
            <a:lvl7pPr marL="3200320" lvl="6" indent="-317492" rtl="0">
              <a:spcBef>
                <a:spcPts val="1600"/>
              </a:spcBef>
              <a:spcAft>
                <a:spcPts val="0"/>
              </a:spcAft>
              <a:buClr>
                <a:srgbClr val="434343"/>
              </a:buClr>
              <a:buSzPts val="1400"/>
              <a:buFont typeface="Roboto Condensed Light"/>
              <a:buChar char="●"/>
              <a:defRPr/>
            </a:lvl7pPr>
            <a:lvl8pPr marL="3657509" lvl="7" indent="-317492" rtl="0">
              <a:spcBef>
                <a:spcPts val="1600"/>
              </a:spcBef>
              <a:spcAft>
                <a:spcPts val="0"/>
              </a:spcAft>
              <a:buClr>
                <a:srgbClr val="434343"/>
              </a:buClr>
              <a:buSzPts val="1400"/>
              <a:buFont typeface="Roboto Condensed Light"/>
              <a:buChar char="○"/>
              <a:defRPr/>
            </a:lvl8pPr>
            <a:lvl9pPr marL="4114697" lvl="8" indent="-317492"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7" y="2834275"/>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 name="Google Shape;263;p22"/>
          <p:cNvGrpSpPr/>
          <p:nvPr/>
        </p:nvGrpSpPr>
        <p:grpSpPr>
          <a:xfrm>
            <a:off x="8002656" y="9"/>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2102488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9366829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680891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40287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4875983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7041593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19476944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748143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22127622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568450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89164776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6931412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439397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1070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4138924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6" y="2834274"/>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6"/>
          <p:cNvGrpSpPr/>
          <p:nvPr/>
        </p:nvGrpSpPr>
        <p:grpSpPr>
          <a:xfrm>
            <a:off x="8002655" y="8"/>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67623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4" y="1385550"/>
            <a:ext cx="7123137" cy="3511402"/>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dirty="0"/>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169590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85006541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0282029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189" lvl="0" indent="-304793">
              <a:lnSpc>
                <a:spcPct val="100000"/>
              </a:lnSpc>
              <a:spcBef>
                <a:spcPts val="0"/>
              </a:spcBef>
              <a:spcAft>
                <a:spcPts val="0"/>
              </a:spcAft>
              <a:buClr>
                <a:srgbClr val="434343"/>
              </a:buClr>
              <a:buSzPts val="1200"/>
              <a:buFont typeface="Open Sans SemiBold"/>
              <a:buAutoNum type="arabicPeriod"/>
              <a:defRPr sz="1200"/>
            </a:lvl1pPr>
            <a:lvl2pPr marL="914378" lvl="1" indent="-304793">
              <a:spcBef>
                <a:spcPts val="1600"/>
              </a:spcBef>
              <a:spcAft>
                <a:spcPts val="0"/>
              </a:spcAft>
              <a:buClr>
                <a:srgbClr val="434343"/>
              </a:buClr>
              <a:buSzPts val="1200"/>
              <a:buFont typeface="Roboto Condensed Light"/>
              <a:buAutoNum type="alphaLcPeriod"/>
              <a:defRPr/>
            </a:lvl2pPr>
            <a:lvl3pPr marL="1371566" lvl="2" indent="-317492">
              <a:spcBef>
                <a:spcPts val="1600"/>
              </a:spcBef>
              <a:spcAft>
                <a:spcPts val="0"/>
              </a:spcAft>
              <a:buClr>
                <a:srgbClr val="434343"/>
              </a:buClr>
              <a:buSzPts val="1400"/>
              <a:buFont typeface="Roboto Condensed Light"/>
              <a:buAutoNum type="romanLcPeriod"/>
              <a:defRPr/>
            </a:lvl3pPr>
            <a:lvl4pPr marL="1828754" lvl="3" indent="-317492">
              <a:spcBef>
                <a:spcPts val="1600"/>
              </a:spcBef>
              <a:spcAft>
                <a:spcPts val="0"/>
              </a:spcAft>
              <a:buClr>
                <a:srgbClr val="434343"/>
              </a:buClr>
              <a:buSzPts val="1400"/>
              <a:buFont typeface="Roboto Condensed Light"/>
              <a:buAutoNum type="arabicPeriod"/>
              <a:defRPr/>
            </a:lvl4pPr>
            <a:lvl5pPr marL="2285943" lvl="4" indent="-317492">
              <a:spcBef>
                <a:spcPts val="1600"/>
              </a:spcBef>
              <a:spcAft>
                <a:spcPts val="0"/>
              </a:spcAft>
              <a:buClr>
                <a:srgbClr val="434343"/>
              </a:buClr>
              <a:buSzPts val="1400"/>
              <a:buFont typeface="Roboto Condensed Light"/>
              <a:buAutoNum type="alphaLcPeriod"/>
              <a:defRPr/>
            </a:lvl5pPr>
            <a:lvl6pPr marL="2743132" lvl="5" indent="-317492">
              <a:spcBef>
                <a:spcPts val="1600"/>
              </a:spcBef>
              <a:spcAft>
                <a:spcPts val="0"/>
              </a:spcAft>
              <a:buClr>
                <a:srgbClr val="434343"/>
              </a:buClr>
              <a:buSzPts val="1400"/>
              <a:buFont typeface="Roboto Condensed Light"/>
              <a:buAutoNum type="romanLcPeriod"/>
              <a:defRPr/>
            </a:lvl6pPr>
            <a:lvl7pPr marL="3200320" lvl="6" indent="-317492">
              <a:spcBef>
                <a:spcPts val="1600"/>
              </a:spcBef>
              <a:spcAft>
                <a:spcPts val="0"/>
              </a:spcAft>
              <a:buClr>
                <a:srgbClr val="434343"/>
              </a:buClr>
              <a:buSzPts val="1400"/>
              <a:buFont typeface="Roboto Condensed Light"/>
              <a:buAutoNum type="arabicPeriod"/>
              <a:defRPr/>
            </a:lvl7pPr>
            <a:lvl8pPr marL="3657509" lvl="7" indent="-317492">
              <a:spcBef>
                <a:spcPts val="1600"/>
              </a:spcBef>
              <a:spcAft>
                <a:spcPts val="0"/>
              </a:spcAft>
              <a:buClr>
                <a:srgbClr val="434343"/>
              </a:buClr>
              <a:buSzPts val="1400"/>
              <a:buFont typeface="Roboto Condensed Light"/>
              <a:buAutoNum type="alphaLcPeriod"/>
              <a:defRPr/>
            </a:lvl8pPr>
            <a:lvl9pPr marL="4114697" lvl="8" indent="-317492">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80" y="9"/>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grpSp>
        <p:nvGrpSpPr>
          <p:cNvPr id="41" name="Google Shape;41;p4"/>
          <p:cNvGrpSpPr/>
          <p:nvPr/>
        </p:nvGrpSpPr>
        <p:grpSpPr>
          <a:xfrm rot="10800000">
            <a:off x="6" y="3874097"/>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04631375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178" lvl="0" indent="-304786">
              <a:lnSpc>
                <a:spcPct val="100000"/>
              </a:lnSpc>
              <a:spcBef>
                <a:spcPts val="0"/>
              </a:spcBef>
              <a:spcAft>
                <a:spcPts val="0"/>
              </a:spcAft>
              <a:buClr>
                <a:srgbClr val="434343"/>
              </a:buClr>
              <a:buSzPts val="1200"/>
              <a:buFont typeface="Open Sans SemiBold"/>
              <a:buAutoNum type="arabicPeriod"/>
              <a:defRPr sz="1200"/>
            </a:lvl1pPr>
            <a:lvl2pPr marL="914355" lvl="1" indent="-304786">
              <a:spcBef>
                <a:spcPts val="1600"/>
              </a:spcBef>
              <a:spcAft>
                <a:spcPts val="0"/>
              </a:spcAft>
              <a:buClr>
                <a:srgbClr val="434343"/>
              </a:buClr>
              <a:buSzPts val="1200"/>
              <a:buFont typeface="Roboto Condensed Light"/>
              <a:buAutoNum type="alphaLcPeriod"/>
              <a:defRPr/>
            </a:lvl2pPr>
            <a:lvl3pPr marL="1371532" lvl="2" indent="-317484">
              <a:spcBef>
                <a:spcPts val="1600"/>
              </a:spcBef>
              <a:spcAft>
                <a:spcPts val="0"/>
              </a:spcAft>
              <a:buClr>
                <a:srgbClr val="434343"/>
              </a:buClr>
              <a:buSzPts val="1400"/>
              <a:buFont typeface="Roboto Condensed Light"/>
              <a:buAutoNum type="romanLcPeriod"/>
              <a:defRPr/>
            </a:lvl3pPr>
            <a:lvl4pPr marL="1828709" lvl="3" indent="-317484">
              <a:spcBef>
                <a:spcPts val="1600"/>
              </a:spcBef>
              <a:spcAft>
                <a:spcPts val="0"/>
              </a:spcAft>
              <a:buClr>
                <a:srgbClr val="434343"/>
              </a:buClr>
              <a:buSzPts val="1400"/>
              <a:buFont typeface="Roboto Condensed Light"/>
              <a:buAutoNum type="arabicPeriod"/>
              <a:defRPr/>
            </a:lvl4pPr>
            <a:lvl5pPr marL="2285886" lvl="4" indent="-317484">
              <a:spcBef>
                <a:spcPts val="1600"/>
              </a:spcBef>
              <a:spcAft>
                <a:spcPts val="0"/>
              </a:spcAft>
              <a:buClr>
                <a:srgbClr val="434343"/>
              </a:buClr>
              <a:buSzPts val="1400"/>
              <a:buFont typeface="Roboto Condensed Light"/>
              <a:buAutoNum type="alphaLcPeriod"/>
              <a:defRPr/>
            </a:lvl5pPr>
            <a:lvl6pPr marL="2743064" lvl="5" indent="-317484">
              <a:spcBef>
                <a:spcPts val="1600"/>
              </a:spcBef>
              <a:spcAft>
                <a:spcPts val="0"/>
              </a:spcAft>
              <a:buClr>
                <a:srgbClr val="434343"/>
              </a:buClr>
              <a:buSzPts val="1400"/>
              <a:buFont typeface="Roboto Condensed Light"/>
              <a:buAutoNum type="romanLcPeriod"/>
              <a:defRPr/>
            </a:lvl6pPr>
            <a:lvl7pPr marL="3200240" lvl="6" indent="-317484">
              <a:spcBef>
                <a:spcPts val="1600"/>
              </a:spcBef>
              <a:spcAft>
                <a:spcPts val="0"/>
              </a:spcAft>
              <a:buClr>
                <a:srgbClr val="434343"/>
              </a:buClr>
              <a:buSzPts val="1400"/>
              <a:buFont typeface="Roboto Condensed Light"/>
              <a:buAutoNum type="arabicPeriod"/>
              <a:defRPr/>
            </a:lvl7pPr>
            <a:lvl8pPr marL="3657418" lvl="7" indent="-317484">
              <a:spcBef>
                <a:spcPts val="1600"/>
              </a:spcBef>
              <a:spcAft>
                <a:spcPts val="0"/>
              </a:spcAft>
              <a:buClr>
                <a:srgbClr val="434343"/>
              </a:buClr>
              <a:buSzPts val="1400"/>
              <a:buFont typeface="Roboto Condensed Light"/>
              <a:buAutoNum type="alphaLcPeriod"/>
              <a:defRPr/>
            </a:lvl8pPr>
            <a:lvl9pPr marL="4114595" lvl="8" indent="-317484">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81" y="10"/>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 name="Google Shape;41;p4"/>
          <p:cNvGrpSpPr/>
          <p:nvPr/>
        </p:nvGrpSpPr>
        <p:grpSpPr>
          <a:xfrm rot="10800000">
            <a:off x="6" y="3874098"/>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74136834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7" y="1312034"/>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10;p2"/>
          <p:cNvSpPr/>
          <p:nvPr/>
        </p:nvSpPr>
        <p:spPr>
          <a:xfrm>
            <a:off x="1"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1"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6690000" y="2371111"/>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238447197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7"/>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10"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1128031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189" lvl="0" indent="-304793">
              <a:lnSpc>
                <a:spcPct val="100000"/>
              </a:lnSpc>
              <a:spcBef>
                <a:spcPts val="0"/>
              </a:spcBef>
              <a:spcAft>
                <a:spcPts val="0"/>
              </a:spcAft>
              <a:buClr>
                <a:srgbClr val="434343"/>
              </a:buClr>
              <a:buSzPts val="1200"/>
              <a:buFont typeface="Open Sans SemiBold"/>
              <a:buAutoNum type="arabicPeriod"/>
              <a:defRPr sz="1200"/>
            </a:lvl1pPr>
            <a:lvl2pPr marL="914378" lvl="1" indent="-304793">
              <a:spcBef>
                <a:spcPts val="1600"/>
              </a:spcBef>
              <a:spcAft>
                <a:spcPts val="0"/>
              </a:spcAft>
              <a:buClr>
                <a:srgbClr val="434343"/>
              </a:buClr>
              <a:buSzPts val="1200"/>
              <a:buFont typeface="Roboto Condensed Light"/>
              <a:buAutoNum type="alphaLcPeriod"/>
              <a:defRPr/>
            </a:lvl2pPr>
            <a:lvl3pPr marL="1371566" lvl="2" indent="-317492">
              <a:spcBef>
                <a:spcPts val="1600"/>
              </a:spcBef>
              <a:spcAft>
                <a:spcPts val="0"/>
              </a:spcAft>
              <a:buClr>
                <a:srgbClr val="434343"/>
              </a:buClr>
              <a:buSzPts val="1400"/>
              <a:buFont typeface="Roboto Condensed Light"/>
              <a:buAutoNum type="romanLcPeriod"/>
              <a:defRPr/>
            </a:lvl3pPr>
            <a:lvl4pPr marL="1828754" lvl="3" indent="-317492">
              <a:spcBef>
                <a:spcPts val="1600"/>
              </a:spcBef>
              <a:spcAft>
                <a:spcPts val="0"/>
              </a:spcAft>
              <a:buClr>
                <a:srgbClr val="434343"/>
              </a:buClr>
              <a:buSzPts val="1400"/>
              <a:buFont typeface="Roboto Condensed Light"/>
              <a:buAutoNum type="arabicPeriod"/>
              <a:defRPr/>
            </a:lvl4pPr>
            <a:lvl5pPr marL="2285943" lvl="4" indent="-317492">
              <a:spcBef>
                <a:spcPts val="1600"/>
              </a:spcBef>
              <a:spcAft>
                <a:spcPts val="0"/>
              </a:spcAft>
              <a:buClr>
                <a:srgbClr val="434343"/>
              </a:buClr>
              <a:buSzPts val="1400"/>
              <a:buFont typeface="Roboto Condensed Light"/>
              <a:buAutoNum type="alphaLcPeriod"/>
              <a:defRPr/>
            </a:lvl5pPr>
            <a:lvl6pPr marL="2743132" lvl="5" indent="-317492">
              <a:spcBef>
                <a:spcPts val="1600"/>
              </a:spcBef>
              <a:spcAft>
                <a:spcPts val="0"/>
              </a:spcAft>
              <a:buClr>
                <a:srgbClr val="434343"/>
              </a:buClr>
              <a:buSzPts val="1400"/>
              <a:buFont typeface="Roboto Condensed Light"/>
              <a:buAutoNum type="romanLcPeriod"/>
              <a:defRPr/>
            </a:lvl6pPr>
            <a:lvl7pPr marL="3200320" lvl="6" indent="-317492">
              <a:spcBef>
                <a:spcPts val="1600"/>
              </a:spcBef>
              <a:spcAft>
                <a:spcPts val="0"/>
              </a:spcAft>
              <a:buClr>
                <a:srgbClr val="434343"/>
              </a:buClr>
              <a:buSzPts val="1400"/>
              <a:buFont typeface="Roboto Condensed Light"/>
              <a:buAutoNum type="arabicPeriod"/>
              <a:defRPr/>
            </a:lvl7pPr>
            <a:lvl8pPr marL="3657509" lvl="7" indent="-317492">
              <a:spcBef>
                <a:spcPts val="1600"/>
              </a:spcBef>
              <a:spcAft>
                <a:spcPts val="0"/>
              </a:spcAft>
              <a:buClr>
                <a:srgbClr val="434343"/>
              </a:buClr>
              <a:buSzPts val="1400"/>
              <a:buFont typeface="Roboto Condensed Light"/>
              <a:buAutoNum type="alphaLcPeriod"/>
              <a:defRPr/>
            </a:lvl8pPr>
            <a:lvl9pPr marL="4114697" lvl="8" indent="-317492">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80" y="9"/>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 name="Google Shape;41;p4"/>
          <p:cNvGrpSpPr/>
          <p:nvPr/>
        </p:nvGrpSpPr>
        <p:grpSpPr>
          <a:xfrm rot="10800000">
            <a:off x="6" y="3874097"/>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7011706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4"/>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27593323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7" y="2834275"/>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 name="Google Shape;64;p6"/>
          <p:cNvGrpSpPr/>
          <p:nvPr/>
        </p:nvGrpSpPr>
        <p:grpSpPr>
          <a:xfrm>
            <a:off x="8002656" y="9"/>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439769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747296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1"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24083703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6" name="Google Shape;76;p8"/>
          <p:cNvGrpSpPr/>
          <p:nvPr/>
        </p:nvGrpSpPr>
        <p:grpSpPr>
          <a:xfrm>
            <a:off x="905854"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14135017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28270183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2"/>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514547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7" y="2834275"/>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 name="Google Shape;100;p11"/>
          <p:cNvGrpSpPr/>
          <p:nvPr/>
        </p:nvGrpSpPr>
        <p:grpSpPr>
          <a:xfrm>
            <a:off x="8002656" y="9"/>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33128707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1"/>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 name="Google Shape;112;p12"/>
          <p:cNvGrpSpPr/>
          <p:nvPr/>
        </p:nvGrpSpPr>
        <p:grpSpPr>
          <a:xfrm rot="10800000">
            <a:off x="6939001" y="9"/>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63852066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7" y="2834275"/>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 name="Google Shape;122;p13"/>
          <p:cNvGrpSpPr/>
          <p:nvPr/>
        </p:nvGrpSpPr>
        <p:grpSpPr>
          <a:xfrm>
            <a:off x="8002656" y="9"/>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598641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9"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9601393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6" y="9"/>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5" name="Google Shape;165;p15"/>
          <p:cNvGrpSpPr/>
          <p:nvPr/>
        </p:nvGrpSpPr>
        <p:grpSpPr>
          <a:xfrm>
            <a:off x="-21" y="2910926"/>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427234250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7" y="2834275"/>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4" name="Google Shape;184;p16"/>
          <p:cNvGrpSpPr/>
          <p:nvPr/>
        </p:nvGrpSpPr>
        <p:grpSpPr>
          <a:xfrm>
            <a:off x="8002656" y="9"/>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995338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5" y="8"/>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8"/>
          <p:cNvGrpSpPr/>
          <p:nvPr/>
        </p:nvGrpSpPr>
        <p:grpSpPr>
          <a:xfrm>
            <a:off x="-21" y="2910925"/>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10681623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9"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3230680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6" y="9"/>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2" name="Google Shape;212;p18"/>
          <p:cNvGrpSpPr/>
          <p:nvPr/>
        </p:nvGrpSpPr>
        <p:grpSpPr>
          <a:xfrm>
            <a:off x="-21" y="2910926"/>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9611925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6" y="9"/>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4" name="Google Shape;234;p19"/>
          <p:cNvGrpSpPr/>
          <p:nvPr/>
        </p:nvGrpSpPr>
        <p:grpSpPr>
          <a:xfrm>
            <a:off x="-21" y="2910926"/>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5659589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189" lvl="0" indent="-330192" rtl="0">
              <a:lnSpc>
                <a:spcPct val="100000"/>
              </a:lnSpc>
              <a:spcBef>
                <a:spcPts val="0"/>
              </a:spcBef>
              <a:spcAft>
                <a:spcPts val="0"/>
              </a:spcAft>
              <a:buClr>
                <a:schemeClr val="accent2"/>
              </a:buClr>
              <a:buSzPts val="1600"/>
              <a:buFont typeface="Raleway Thin"/>
              <a:buChar char="●"/>
              <a:defRPr sz="1800"/>
            </a:lvl1pPr>
            <a:lvl2pPr marL="914378" lvl="1" indent="-330192" rtl="0">
              <a:spcBef>
                <a:spcPts val="1600"/>
              </a:spcBef>
              <a:spcAft>
                <a:spcPts val="0"/>
              </a:spcAft>
              <a:buSzPts val="1600"/>
              <a:buFont typeface="Nunito Light"/>
              <a:buChar char="○"/>
              <a:defRPr/>
            </a:lvl2pPr>
            <a:lvl3pPr marL="1371566" lvl="2" indent="-323842" rtl="0">
              <a:spcBef>
                <a:spcPts val="1600"/>
              </a:spcBef>
              <a:spcAft>
                <a:spcPts val="0"/>
              </a:spcAft>
              <a:buSzPts val="1500"/>
              <a:buFont typeface="Nunito Light"/>
              <a:buChar char="■"/>
              <a:defRPr/>
            </a:lvl3pPr>
            <a:lvl4pPr marL="1828754" lvl="3" indent="-323842" rtl="0">
              <a:spcBef>
                <a:spcPts val="1600"/>
              </a:spcBef>
              <a:spcAft>
                <a:spcPts val="0"/>
              </a:spcAft>
              <a:buSzPts val="1500"/>
              <a:buFont typeface="Nunito Light"/>
              <a:buChar char="●"/>
              <a:defRPr/>
            </a:lvl4pPr>
            <a:lvl5pPr marL="2285943" lvl="4" indent="-317492" rtl="0">
              <a:spcBef>
                <a:spcPts val="1600"/>
              </a:spcBef>
              <a:spcAft>
                <a:spcPts val="0"/>
              </a:spcAft>
              <a:buSzPts val="1400"/>
              <a:buFont typeface="Nunito Light"/>
              <a:buChar char="○"/>
              <a:defRPr/>
            </a:lvl5pPr>
            <a:lvl6pPr marL="2743132" lvl="5" indent="-317492" rtl="0">
              <a:spcBef>
                <a:spcPts val="1600"/>
              </a:spcBef>
              <a:spcAft>
                <a:spcPts val="0"/>
              </a:spcAft>
              <a:buSzPts val="1400"/>
              <a:buFont typeface="Nunito Light"/>
              <a:buChar char="■"/>
              <a:defRPr/>
            </a:lvl6pPr>
            <a:lvl7pPr marL="3200320" lvl="6" indent="-311142" rtl="0">
              <a:spcBef>
                <a:spcPts val="1600"/>
              </a:spcBef>
              <a:spcAft>
                <a:spcPts val="0"/>
              </a:spcAft>
              <a:buSzPts val="1300"/>
              <a:buFont typeface="Nunito Light"/>
              <a:buChar char="●"/>
              <a:defRPr/>
            </a:lvl7pPr>
            <a:lvl8pPr marL="3657509" lvl="7" indent="-311142" rtl="0">
              <a:spcBef>
                <a:spcPts val="1600"/>
              </a:spcBef>
              <a:spcAft>
                <a:spcPts val="0"/>
              </a:spcAft>
              <a:buSzPts val="1300"/>
              <a:buFont typeface="Nunito Light"/>
              <a:buChar char="○"/>
              <a:defRPr/>
            </a:lvl8pPr>
            <a:lvl9pPr marL="4114697" lvl="8" indent="-317492"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7" y="2834275"/>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6050697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3" y="3553518"/>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 name="Google Shape;252;p21"/>
          <p:cNvGrpSpPr/>
          <p:nvPr/>
        </p:nvGrpSpPr>
        <p:grpSpPr>
          <a:xfrm>
            <a:off x="6023966" y="-17"/>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92022731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189" lvl="0" indent="-298442" rtl="0">
              <a:lnSpc>
                <a:spcPct val="100000"/>
              </a:lnSpc>
              <a:spcBef>
                <a:spcPts val="0"/>
              </a:spcBef>
              <a:spcAft>
                <a:spcPts val="0"/>
              </a:spcAft>
              <a:buClr>
                <a:schemeClr val="accent2"/>
              </a:buClr>
              <a:buSzPts val="1100"/>
              <a:buFont typeface="Raleway Thin"/>
              <a:buChar char="■"/>
              <a:defRPr sz="1000"/>
            </a:lvl1pPr>
            <a:lvl2pPr marL="914378" lvl="1" indent="-304793" rtl="0">
              <a:spcBef>
                <a:spcPts val="1600"/>
              </a:spcBef>
              <a:spcAft>
                <a:spcPts val="0"/>
              </a:spcAft>
              <a:buClr>
                <a:srgbClr val="434343"/>
              </a:buClr>
              <a:buSzPts val="1200"/>
              <a:buFont typeface="Roboto Condensed Light"/>
              <a:buChar char="○"/>
              <a:defRPr/>
            </a:lvl2pPr>
            <a:lvl3pPr marL="1371566" lvl="2" indent="-317492" rtl="0">
              <a:spcBef>
                <a:spcPts val="1600"/>
              </a:spcBef>
              <a:spcAft>
                <a:spcPts val="0"/>
              </a:spcAft>
              <a:buClr>
                <a:srgbClr val="434343"/>
              </a:buClr>
              <a:buSzPts val="1400"/>
              <a:buFont typeface="Roboto Condensed Light"/>
              <a:buChar char="■"/>
              <a:defRPr/>
            </a:lvl3pPr>
            <a:lvl4pPr marL="1828754" lvl="3" indent="-317492" rtl="0">
              <a:spcBef>
                <a:spcPts val="1600"/>
              </a:spcBef>
              <a:spcAft>
                <a:spcPts val="0"/>
              </a:spcAft>
              <a:buClr>
                <a:srgbClr val="434343"/>
              </a:buClr>
              <a:buSzPts val="1400"/>
              <a:buFont typeface="Roboto Condensed Light"/>
              <a:buChar char="●"/>
              <a:defRPr/>
            </a:lvl4pPr>
            <a:lvl5pPr marL="2285943" lvl="4" indent="-317492" rtl="0">
              <a:spcBef>
                <a:spcPts val="1600"/>
              </a:spcBef>
              <a:spcAft>
                <a:spcPts val="0"/>
              </a:spcAft>
              <a:buClr>
                <a:srgbClr val="434343"/>
              </a:buClr>
              <a:buSzPts val="1400"/>
              <a:buFont typeface="Roboto Condensed Light"/>
              <a:buChar char="○"/>
              <a:defRPr/>
            </a:lvl5pPr>
            <a:lvl6pPr marL="2743132" lvl="5" indent="-317492" rtl="0">
              <a:spcBef>
                <a:spcPts val="1600"/>
              </a:spcBef>
              <a:spcAft>
                <a:spcPts val="0"/>
              </a:spcAft>
              <a:buClr>
                <a:srgbClr val="434343"/>
              </a:buClr>
              <a:buSzPts val="1400"/>
              <a:buFont typeface="Roboto Condensed Light"/>
              <a:buChar char="■"/>
              <a:defRPr/>
            </a:lvl6pPr>
            <a:lvl7pPr marL="3200320" lvl="6" indent="-317492" rtl="0">
              <a:spcBef>
                <a:spcPts val="1600"/>
              </a:spcBef>
              <a:spcAft>
                <a:spcPts val="0"/>
              </a:spcAft>
              <a:buClr>
                <a:srgbClr val="434343"/>
              </a:buClr>
              <a:buSzPts val="1400"/>
              <a:buFont typeface="Roboto Condensed Light"/>
              <a:buChar char="●"/>
              <a:defRPr/>
            </a:lvl7pPr>
            <a:lvl8pPr marL="3657509" lvl="7" indent="-317492" rtl="0">
              <a:spcBef>
                <a:spcPts val="1600"/>
              </a:spcBef>
              <a:spcAft>
                <a:spcPts val="0"/>
              </a:spcAft>
              <a:buClr>
                <a:srgbClr val="434343"/>
              </a:buClr>
              <a:buSzPts val="1400"/>
              <a:buFont typeface="Roboto Condensed Light"/>
              <a:buChar char="○"/>
              <a:defRPr/>
            </a:lvl8pPr>
            <a:lvl9pPr marL="4114697" lvl="8" indent="-317492"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189" lvl="0" indent="-298442" rtl="0">
              <a:lnSpc>
                <a:spcPct val="100000"/>
              </a:lnSpc>
              <a:spcBef>
                <a:spcPts val="0"/>
              </a:spcBef>
              <a:spcAft>
                <a:spcPts val="0"/>
              </a:spcAft>
              <a:buClr>
                <a:schemeClr val="accent2"/>
              </a:buClr>
              <a:buSzPts val="1100"/>
              <a:buFont typeface="Raleway Thin"/>
              <a:buChar char="■"/>
              <a:defRPr sz="1000"/>
            </a:lvl1pPr>
            <a:lvl2pPr marL="914378" lvl="1" indent="-304793" rtl="0">
              <a:spcBef>
                <a:spcPts val="1600"/>
              </a:spcBef>
              <a:spcAft>
                <a:spcPts val="0"/>
              </a:spcAft>
              <a:buClr>
                <a:srgbClr val="434343"/>
              </a:buClr>
              <a:buSzPts val="1200"/>
              <a:buFont typeface="Roboto Condensed Light"/>
              <a:buChar char="○"/>
              <a:defRPr/>
            </a:lvl2pPr>
            <a:lvl3pPr marL="1371566" lvl="2" indent="-317492" rtl="0">
              <a:spcBef>
                <a:spcPts val="1600"/>
              </a:spcBef>
              <a:spcAft>
                <a:spcPts val="0"/>
              </a:spcAft>
              <a:buClr>
                <a:srgbClr val="434343"/>
              </a:buClr>
              <a:buSzPts val="1400"/>
              <a:buFont typeface="Roboto Condensed Light"/>
              <a:buChar char="■"/>
              <a:defRPr/>
            </a:lvl3pPr>
            <a:lvl4pPr marL="1828754" lvl="3" indent="-317492" rtl="0">
              <a:spcBef>
                <a:spcPts val="1600"/>
              </a:spcBef>
              <a:spcAft>
                <a:spcPts val="0"/>
              </a:spcAft>
              <a:buClr>
                <a:srgbClr val="434343"/>
              </a:buClr>
              <a:buSzPts val="1400"/>
              <a:buFont typeface="Roboto Condensed Light"/>
              <a:buChar char="●"/>
              <a:defRPr/>
            </a:lvl4pPr>
            <a:lvl5pPr marL="2285943" lvl="4" indent="-317492" rtl="0">
              <a:spcBef>
                <a:spcPts val="1600"/>
              </a:spcBef>
              <a:spcAft>
                <a:spcPts val="0"/>
              </a:spcAft>
              <a:buClr>
                <a:srgbClr val="434343"/>
              </a:buClr>
              <a:buSzPts val="1400"/>
              <a:buFont typeface="Roboto Condensed Light"/>
              <a:buChar char="○"/>
              <a:defRPr/>
            </a:lvl5pPr>
            <a:lvl6pPr marL="2743132" lvl="5" indent="-317492" rtl="0">
              <a:spcBef>
                <a:spcPts val="1600"/>
              </a:spcBef>
              <a:spcAft>
                <a:spcPts val="0"/>
              </a:spcAft>
              <a:buClr>
                <a:srgbClr val="434343"/>
              </a:buClr>
              <a:buSzPts val="1400"/>
              <a:buFont typeface="Roboto Condensed Light"/>
              <a:buChar char="■"/>
              <a:defRPr/>
            </a:lvl6pPr>
            <a:lvl7pPr marL="3200320" lvl="6" indent="-317492" rtl="0">
              <a:spcBef>
                <a:spcPts val="1600"/>
              </a:spcBef>
              <a:spcAft>
                <a:spcPts val="0"/>
              </a:spcAft>
              <a:buClr>
                <a:srgbClr val="434343"/>
              </a:buClr>
              <a:buSzPts val="1400"/>
              <a:buFont typeface="Roboto Condensed Light"/>
              <a:buChar char="●"/>
              <a:defRPr/>
            </a:lvl7pPr>
            <a:lvl8pPr marL="3657509" lvl="7" indent="-317492" rtl="0">
              <a:spcBef>
                <a:spcPts val="1600"/>
              </a:spcBef>
              <a:spcAft>
                <a:spcPts val="0"/>
              </a:spcAft>
              <a:buClr>
                <a:srgbClr val="434343"/>
              </a:buClr>
              <a:buSzPts val="1400"/>
              <a:buFont typeface="Roboto Condensed Light"/>
              <a:buChar char="○"/>
              <a:defRPr/>
            </a:lvl8pPr>
            <a:lvl9pPr marL="4114697" lvl="8" indent="-317492"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7" y="2834275"/>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 name="Google Shape;263;p22"/>
          <p:cNvGrpSpPr/>
          <p:nvPr/>
        </p:nvGrpSpPr>
        <p:grpSpPr>
          <a:xfrm>
            <a:off x="8002656" y="9"/>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8588188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8215354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127368953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403627898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1251700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8882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0314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89159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36918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55519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025337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2266426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290257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3587957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1531507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3384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169748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276950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615967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04173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3263894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4152020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829093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28819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6" y="2834274"/>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1"/>
          <p:cNvGrpSpPr/>
          <p:nvPr/>
        </p:nvGrpSpPr>
        <p:grpSpPr>
          <a:xfrm>
            <a:off x="8002655" y="8"/>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410412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482673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669428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034644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59003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764921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6" y="2834274"/>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6"/>
          <p:cNvGrpSpPr/>
          <p:nvPr/>
        </p:nvGrpSpPr>
        <p:grpSpPr>
          <a:xfrm>
            <a:off x="8002655" y="8"/>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8325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195412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5" y="8"/>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8"/>
          <p:cNvGrpSpPr/>
          <p:nvPr/>
        </p:nvGrpSpPr>
        <p:grpSpPr>
          <a:xfrm>
            <a:off x="-21" y="2910925"/>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534389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20272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58179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739827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8269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811688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4208769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26129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5874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812938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echnology design">
  <p:cSld name="CUSTOM_15">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Resources">
  <p:cSld name="CUSTOM_13">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extLst>
      <p:ext uri="{BB962C8B-B14F-4D97-AF65-F5344CB8AC3E}">
        <p14:creationId xmlns:p14="http://schemas.microsoft.com/office/powerpoint/2010/main" val="31011768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9820424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4" y="1385550"/>
            <a:ext cx="7123137" cy="3511402"/>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9118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1269712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1690950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35853619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2300434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07513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2170183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12605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6" y="1312033"/>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0000" y="2371110"/>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17480370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8"/>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09"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6912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Open Sans SemiBold"/>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79" y="8"/>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6" y="3874096"/>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33680867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5"/>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266178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4236964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6" y="2834274"/>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6"/>
          <p:cNvGrpSpPr/>
          <p:nvPr/>
        </p:nvGrpSpPr>
        <p:grpSpPr>
          <a:xfrm>
            <a:off x="8002655" y="8"/>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979925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0"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3504038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8"/>
          <p:cNvGrpSpPr/>
          <p:nvPr/>
        </p:nvGrpSpPr>
        <p:grpSpPr>
          <a:xfrm>
            <a:off x="905853"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7438180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756486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323132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6" y="2834274"/>
            <a:ext cx="2075119" cy="2309267"/>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11"/>
          <p:cNvGrpSpPr/>
          <p:nvPr/>
        </p:nvGrpSpPr>
        <p:grpSpPr>
          <a:xfrm>
            <a:off x="8002655" y="8"/>
            <a:ext cx="1141342" cy="1269445"/>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1"/>
          <p:cNvSpPr txBox="1">
            <a:spLocks noGrp="1"/>
          </p:cNvSpPr>
          <p:nvPr>
            <p:ph type="title" hasCustomPrompt="1"/>
          </p:nvPr>
        </p:nvSpPr>
        <p:spPr>
          <a:xfrm>
            <a:off x="5140823" y="3027164"/>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4" name="Google Shape;104;p11"/>
          <p:cNvSpPr txBox="1">
            <a:spLocks noGrp="1"/>
          </p:cNvSpPr>
          <p:nvPr>
            <p:ph type="subTitle" idx="1"/>
          </p:nvPr>
        </p:nvSpPr>
        <p:spPr>
          <a:xfrm flipH="1">
            <a:off x="5155012" y="3452503"/>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1"/>
          <p:cNvSpPr txBox="1">
            <a:spLocks noGrp="1"/>
          </p:cNvSpPr>
          <p:nvPr>
            <p:ph type="title" idx="2" hasCustomPrompt="1"/>
          </p:nvPr>
        </p:nvSpPr>
        <p:spPr>
          <a:xfrm>
            <a:off x="2044663" y="2315075"/>
            <a:ext cx="17409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4000"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06" name="Google Shape;106;p11"/>
          <p:cNvSpPr txBox="1">
            <a:spLocks noGrp="1"/>
          </p:cNvSpPr>
          <p:nvPr>
            <p:ph type="subTitle" idx="3"/>
          </p:nvPr>
        </p:nvSpPr>
        <p:spPr>
          <a:xfrm flipH="1">
            <a:off x="5155089" y="1991545"/>
            <a:ext cx="2698500" cy="99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1"/>
          <p:cNvSpPr txBox="1">
            <a:spLocks noGrp="1"/>
          </p:cNvSpPr>
          <p:nvPr>
            <p:ph type="title" idx="4"/>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0414147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1" y="3874050"/>
            <a:ext cx="1141342" cy="1269445"/>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12"/>
          <p:cNvGrpSpPr/>
          <p:nvPr/>
        </p:nvGrpSpPr>
        <p:grpSpPr>
          <a:xfrm rot="10800000">
            <a:off x="6939001" y="8"/>
            <a:ext cx="2204996" cy="223257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1737738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6" y="2834274"/>
            <a:ext cx="2075119" cy="2309267"/>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13"/>
          <p:cNvGrpSpPr/>
          <p:nvPr/>
        </p:nvGrpSpPr>
        <p:grpSpPr>
          <a:xfrm>
            <a:off x="8002655" y="8"/>
            <a:ext cx="1141342" cy="1269445"/>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3"/>
          <p:cNvSpPr txBox="1">
            <a:spLocks noGrp="1"/>
          </p:cNvSpPr>
          <p:nvPr>
            <p:ph type="title" hasCustomPrompt="1"/>
          </p:nvPr>
        </p:nvSpPr>
        <p:spPr>
          <a:xfrm>
            <a:off x="2277538"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6" name="Google Shape;126;p13"/>
          <p:cNvSpPr txBox="1">
            <a:spLocks noGrp="1"/>
          </p:cNvSpPr>
          <p:nvPr>
            <p:ph type="subTitle" idx="1"/>
          </p:nvPr>
        </p:nvSpPr>
        <p:spPr>
          <a:xfrm flipH="1">
            <a:off x="2277563" y="3500475"/>
            <a:ext cx="1434000" cy="55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idx="2" hasCustomPrompt="1"/>
          </p:nvPr>
        </p:nvSpPr>
        <p:spPr>
          <a:xfrm>
            <a:off x="2277538" y="1582161"/>
            <a:ext cx="1055400" cy="4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28" name="Google Shape;128;p13"/>
          <p:cNvSpPr txBox="1">
            <a:spLocks noGrp="1"/>
          </p:cNvSpPr>
          <p:nvPr>
            <p:ph type="subTitle" idx="3"/>
          </p:nvPr>
        </p:nvSpPr>
        <p:spPr>
          <a:xfrm flipH="1">
            <a:off x="2277538" y="2032125"/>
            <a:ext cx="1469400" cy="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9" name="Google Shape;129;p13"/>
          <p:cNvSpPr txBox="1">
            <a:spLocks noGrp="1"/>
          </p:cNvSpPr>
          <p:nvPr>
            <p:ph type="title" idx="4" hasCustomPrompt="1"/>
          </p:nvPr>
        </p:nvSpPr>
        <p:spPr>
          <a:xfrm>
            <a:off x="6090997" y="3012975"/>
            <a:ext cx="10554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0" name="Google Shape;130;p13"/>
          <p:cNvSpPr txBox="1">
            <a:spLocks noGrp="1"/>
          </p:cNvSpPr>
          <p:nvPr>
            <p:ph type="subTitle" idx="5"/>
          </p:nvPr>
        </p:nvSpPr>
        <p:spPr>
          <a:xfrm flipH="1">
            <a:off x="6090997" y="3500481"/>
            <a:ext cx="15192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1" name="Google Shape;131;p13"/>
          <p:cNvSpPr txBox="1">
            <a:spLocks noGrp="1"/>
          </p:cNvSpPr>
          <p:nvPr>
            <p:ph type="title" idx="6" hasCustomPrompt="1"/>
          </p:nvPr>
        </p:nvSpPr>
        <p:spPr>
          <a:xfrm>
            <a:off x="6090985" y="1513950"/>
            <a:ext cx="1740900" cy="487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r>
              <a:t>xx%</a:t>
            </a:r>
          </a:p>
        </p:txBody>
      </p:sp>
      <p:sp>
        <p:nvSpPr>
          <p:cNvPr id="132" name="Google Shape;132;p13"/>
          <p:cNvSpPr txBox="1">
            <a:spLocks noGrp="1"/>
          </p:cNvSpPr>
          <p:nvPr>
            <p:ph type="subTitle" idx="7"/>
          </p:nvPr>
        </p:nvSpPr>
        <p:spPr>
          <a:xfrm flipH="1">
            <a:off x="6090997" y="2003581"/>
            <a:ext cx="1270500" cy="77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8564830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a:spLocks noGrp="1"/>
          </p:cNvSpPr>
          <p:nvPr>
            <p:ph type="subTitle" idx="1"/>
          </p:nvPr>
        </p:nvSpPr>
        <p:spPr>
          <a:xfrm flipH="1">
            <a:off x="1649550" y="1342651"/>
            <a:ext cx="3284400" cy="62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1649550" y="3132482"/>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745498" y="1258183"/>
            <a:ext cx="700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2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1649550" y="2238601"/>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1649697" y="949712"/>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1649700" y="2739933"/>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1649500" y="1844350"/>
            <a:ext cx="2706300" cy="56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783450" y="22389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783450" y="3093500"/>
            <a:ext cx="624300" cy="35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1649550" y="4016863"/>
            <a:ext cx="3284400" cy="64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1649700" y="3785261"/>
            <a:ext cx="2706300" cy="40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000">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783450" y="4010500"/>
            <a:ext cx="624300" cy="291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2400" b="0">
                <a:solidFill>
                  <a:schemeClr val="l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5353050" y="0"/>
            <a:ext cx="4407556" cy="5143580"/>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4"/>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5580432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096200" y="154727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8002655" y="8"/>
            <a:ext cx="1141342" cy="1269445"/>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a:off x="-21" y="2910925"/>
            <a:ext cx="2204996" cy="223257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128382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5154731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5284503"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2" name="Google Shape;172;p16"/>
          <p:cNvSpPr txBox="1">
            <a:spLocks noGrp="1"/>
          </p:cNvSpPr>
          <p:nvPr>
            <p:ph type="subTitle" idx="1"/>
          </p:nvPr>
        </p:nvSpPr>
        <p:spPr>
          <a:xfrm flipH="1">
            <a:off x="5589303" y="1257888"/>
            <a:ext cx="22296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3" name="Google Shape;173;p16"/>
          <p:cNvSpPr txBox="1">
            <a:spLocks noGrp="1"/>
          </p:cNvSpPr>
          <p:nvPr>
            <p:ph type="ctrTitle" idx="2"/>
          </p:nvPr>
        </p:nvSpPr>
        <p:spPr>
          <a:xfrm flipH="1">
            <a:off x="5284628" y="3819678"/>
            <a:ext cx="23235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4" name="Google Shape;174;p16"/>
          <p:cNvSpPr txBox="1">
            <a:spLocks noGrp="1"/>
          </p:cNvSpPr>
          <p:nvPr>
            <p:ph type="subTitle" idx="3"/>
          </p:nvPr>
        </p:nvSpPr>
        <p:spPr>
          <a:xfrm flipH="1">
            <a:off x="5589303"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5" name="Google Shape;175;p16"/>
          <p:cNvSpPr txBox="1">
            <a:spLocks noGrp="1"/>
          </p:cNvSpPr>
          <p:nvPr>
            <p:ph type="ctrTitle" idx="4"/>
          </p:nvPr>
        </p:nvSpPr>
        <p:spPr>
          <a:xfrm flipH="1">
            <a:off x="1798369" y="1982615"/>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6" name="Google Shape;176;p16"/>
          <p:cNvSpPr txBox="1">
            <a:spLocks noGrp="1"/>
          </p:cNvSpPr>
          <p:nvPr>
            <p:ph type="subTitle" idx="5"/>
          </p:nvPr>
        </p:nvSpPr>
        <p:spPr>
          <a:xfrm flipH="1">
            <a:off x="2026969" y="1257888"/>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7" name="Google Shape;177;p16"/>
          <p:cNvSpPr txBox="1">
            <a:spLocks noGrp="1"/>
          </p:cNvSpPr>
          <p:nvPr>
            <p:ph type="ctrTitle" idx="6"/>
          </p:nvPr>
        </p:nvSpPr>
        <p:spPr>
          <a:xfrm flipH="1">
            <a:off x="1798374" y="3819678"/>
            <a:ext cx="228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18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78" name="Google Shape;178;p16"/>
          <p:cNvSpPr txBox="1">
            <a:spLocks noGrp="1"/>
          </p:cNvSpPr>
          <p:nvPr>
            <p:ph type="subTitle" idx="7"/>
          </p:nvPr>
        </p:nvSpPr>
        <p:spPr>
          <a:xfrm flipH="1">
            <a:off x="2026969" y="3094925"/>
            <a:ext cx="22821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9" name="Google Shape;179;p16"/>
          <p:cNvSpPr txBox="1">
            <a:spLocks noGrp="1"/>
          </p:cNvSpPr>
          <p:nvPr>
            <p:ph type="title" idx="8"/>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180" name="Google Shape;180;p16"/>
          <p:cNvGrpSpPr/>
          <p:nvPr/>
        </p:nvGrpSpPr>
        <p:grpSpPr>
          <a:xfrm>
            <a:off x="6" y="2834274"/>
            <a:ext cx="2075119" cy="2309267"/>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6"/>
          <p:cNvGrpSpPr/>
          <p:nvPr/>
        </p:nvGrpSpPr>
        <p:grpSpPr>
          <a:xfrm>
            <a:off x="8002655" y="8"/>
            <a:ext cx="1141342" cy="1269445"/>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990090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1854051" y="1173302"/>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3791200" y="1346075"/>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0" name="Google Shape;190;p17"/>
          <p:cNvSpPr txBox="1">
            <a:spLocks noGrp="1"/>
          </p:cNvSpPr>
          <p:nvPr>
            <p:ph type="ctrTitle" idx="2"/>
          </p:nvPr>
        </p:nvSpPr>
        <p:spPr>
          <a:xfrm>
            <a:off x="1854051" y="2295091"/>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3791200" y="24612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2" name="Google Shape;192;p17"/>
          <p:cNvSpPr txBox="1">
            <a:spLocks noGrp="1"/>
          </p:cNvSpPr>
          <p:nvPr>
            <p:ph type="ctrTitle" idx="4"/>
          </p:nvPr>
        </p:nvSpPr>
        <p:spPr>
          <a:xfrm>
            <a:off x="1854051" y="3503269"/>
            <a:ext cx="1902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18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18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3791200" y="3675600"/>
            <a:ext cx="1739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94" name="Google Shape;194;p17"/>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
        <p:nvSpPr>
          <p:cNvPr id="195" name="Google Shape;195;p17"/>
          <p:cNvSpPr/>
          <p:nvPr/>
        </p:nvSpPr>
        <p:spPr>
          <a:xfrm rot="10800000">
            <a:off x="4958058"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7"/>
          <p:cNvGrpSpPr/>
          <p:nvPr/>
        </p:nvGrpSpPr>
        <p:grpSpPr>
          <a:xfrm>
            <a:off x="5353050" y="0"/>
            <a:ext cx="4407556" cy="5143580"/>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748066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3791700"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4" name="Google Shape;204;p18"/>
          <p:cNvSpPr txBox="1">
            <a:spLocks noGrp="1"/>
          </p:cNvSpPr>
          <p:nvPr>
            <p:ph type="subTitle" idx="1"/>
          </p:nvPr>
        </p:nvSpPr>
        <p:spPr>
          <a:xfrm flipH="1">
            <a:off x="3567900" y="3314225"/>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5" name="Google Shape;205;p18"/>
          <p:cNvSpPr txBox="1">
            <a:spLocks noGrp="1"/>
          </p:cNvSpPr>
          <p:nvPr>
            <p:ph type="ctrTitle" idx="2"/>
          </p:nvPr>
        </p:nvSpPr>
        <p:spPr>
          <a:xfrm flipH="1">
            <a:off x="6489311" y="154726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6" name="Google Shape;206;p18"/>
          <p:cNvSpPr txBox="1">
            <a:spLocks noGrp="1"/>
          </p:cNvSpPr>
          <p:nvPr>
            <p:ph type="subTitle" idx="3"/>
          </p:nvPr>
        </p:nvSpPr>
        <p:spPr>
          <a:xfrm flipH="1">
            <a:off x="6302561" y="3314218"/>
            <a:ext cx="19341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7" name="Google Shape;207;p18"/>
          <p:cNvSpPr txBox="1">
            <a:spLocks noGrp="1"/>
          </p:cNvSpPr>
          <p:nvPr>
            <p:ph type="ctrTitle" idx="4"/>
          </p:nvPr>
        </p:nvSpPr>
        <p:spPr>
          <a:xfrm flipH="1">
            <a:off x="695550" y="1490875"/>
            <a:ext cx="23619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8" name="Google Shape;208;p18"/>
          <p:cNvSpPr txBox="1">
            <a:spLocks noGrp="1"/>
          </p:cNvSpPr>
          <p:nvPr>
            <p:ph type="subTitle" idx="5"/>
          </p:nvPr>
        </p:nvSpPr>
        <p:spPr>
          <a:xfrm flipH="1">
            <a:off x="872400" y="3314218"/>
            <a:ext cx="2008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09" name="Google Shape;209;p18"/>
          <p:cNvGrpSpPr/>
          <p:nvPr/>
        </p:nvGrpSpPr>
        <p:grpSpPr>
          <a:xfrm>
            <a:off x="8002655" y="8"/>
            <a:ext cx="1141342" cy="1269445"/>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8"/>
          <p:cNvGrpSpPr/>
          <p:nvPr/>
        </p:nvGrpSpPr>
        <p:grpSpPr>
          <a:xfrm>
            <a:off x="-21" y="2910925"/>
            <a:ext cx="2204996" cy="223257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18"/>
          <p:cNvSpPr txBox="1">
            <a:spLocks noGrp="1"/>
          </p:cNvSpPr>
          <p:nvPr>
            <p:ph type="title" idx="6"/>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8282769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473975" y="2436375"/>
            <a:ext cx="23583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9" name="Google Shape;219;p19"/>
          <p:cNvSpPr txBox="1">
            <a:spLocks noGrp="1"/>
          </p:cNvSpPr>
          <p:nvPr>
            <p:ph type="subTitle" idx="1"/>
          </p:nvPr>
        </p:nvSpPr>
        <p:spPr>
          <a:xfrm flipH="1">
            <a:off x="1438466" y="2790959"/>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0" name="Google Shape;220;p19"/>
          <p:cNvSpPr txBox="1">
            <a:spLocks noGrp="1"/>
          </p:cNvSpPr>
          <p:nvPr>
            <p:ph type="ctrTitle" idx="2"/>
          </p:nvPr>
        </p:nvSpPr>
        <p:spPr>
          <a:xfrm flipH="1">
            <a:off x="5676925" y="2436373"/>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1" name="Google Shape;221;p19"/>
          <p:cNvSpPr txBox="1">
            <a:spLocks noGrp="1"/>
          </p:cNvSpPr>
          <p:nvPr>
            <p:ph type="subTitle" idx="3"/>
          </p:nvPr>
        </p:nvSpPr>
        <p:spPr>
          <a:xfrm flipH="1">
            <a:off x="5655639" y="2790959"/>
            <a:ext cx="24345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2" name="Google Shape;222;p19"/>
          <p:cNvSpPr txBox="1">
            <a:spLocks noGrp="1"/>
          </p:cNvSpPr>
          <p:nvPr>
            <p:ph type="ctrTitle" idx="4"/>
          </p:nvPr>
        </p:nvSpPr>
        <p:spPr>
          <a:xfrm flipH="1">
            <a:off x="1473950" y="1400725"/>
            <a:ext cx="18978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3" name="Google Shape;223;p19"/>
          <p:cNvSpPr txBox="1">
            <a:spLocks noGrp="1"/>
          </p:cNvSpPr>
          <p:nvPr>
            <p:ph type="subTitle" idx="5"/>
          </p:nvPr>
        </p:nvSpPr>
        <p:spPr>
          <a:xfrm flipH="1">
            <a:off x="1438466" y="1752225"/>
            <a:ext cx="2726400" cy="6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4" name="Google Shape;224;p19"/>
          <p:cNvSpPr txBox="1">
            <a:spLocks noGrp="1"/>
          </p:cNvSpPr>
          <p:nvPr>
            <p:ph type="ctrTitle" idx="6"/>
          </p:nvPr>
        </p:nvSpPr>
        <p:spPr>
          <a:xfrm flipH="1">
            <a:off x="1473950" y="3531875"/>
            <a:ext cx="15606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5" name="Google Shape;225;p19"/>
          <p:cNvSpPr txBox="1">
            <a:spLocks noGrp="1"/>
          </p:cNvSpPr>
          <p:nvPr>
            <p:ph type="subTitle" idx="7"/>
          </p:nvPr>
        </p:nvSpPr>
        <p:spPr>
          <a:xfrm flipH="1">
            <a:off x="1438500" y="3885250"/>
            <a:ext cx="2815500" cy="7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6" name="Google Shape;226;p19"/>
          <p:cNvSpPr txBox="1">
            <a:spLocks noGrp="1"/>
          </p:cNvSpPr>
          <p:nvPr>
            <p:ph type="ctrTitle" idx="8"/>
          </p:nvPr>
        </p:nvSpPr>
        <p:spPr>
          <a:xfrm flipH="1">
            <a:off x="5641500" y="3531875"/>
            <a:ext cx="29349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7" name="Google Shape;227;p19"/>
          <p:cNvSpPr txBox="1">
            <a:spLocks noGrp="1"/>
          </p:cNvSpPr>
          <p:nvPr>
            <p:ph type="subTitle" idx="9"/>
          </p:nvPr>
        </p:nvSpPr>
        <p:spPr>
          <a:xfrm flipH="1">
            <a:off x="5641450" y="3885250"/>
            <a:ext cx="2635800" cy="5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28" name="Google Shape;228;p19"/>
          <p:cNvSpPr txBox="1">
            <a:spLocks noGrp="1"/>
          </p:cNvSpPr>
          <p:nvPr>
            <p:ph type="ctrTitle" idx="13"/>
          </p:nvPr>
        </p:nvSpPr>
        <p:spPr>
          <a:xfrm flipH="1">
            <a:off x="5676925" y="1400725"/>
            <a:ext cx="1824000" cy="50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00" b="0">
                <a:latin typeface="Poppins Medium"/>
                <a:ea typeface="Poppins Medium"/>
                <a:cs typeface="Poppins Medium"/>
                <a:sym typeface="Poppins Medium"/>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9" name="Google Shape;229;p19"/>
          <p:cNvSpPr txBox="1">
            <a:spLocks noGrp="1"/>
          </p:cNvSpPr>
          <p:nvPr>
            <p:ph type="subTitle" idx="14"/>
          </p:nvPr>
        </p:nvSpPr>
        <p:spPr>
          <a:xfrm flipH="1">
            <a:off x="5641450" y="1752225"/>
            <a:ext cx="2635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0" name="Google Shape;230;p19"/>
          <p:cNvSpPr txBox="1">
            <a:spLocks noGrp="1"/>
          </p:cNvSpPr>
          <p:nvPr>
            <p:ph type="title" idx="15"/>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31" name="Google Shape;231;p19"/>
          <p:cNvGrpSpPr/>
          <p:nvPr/>
        </p:nvGrpSpPr>
        <p:grpSpPr>
          <a:xfrm>
            <a:off x="8002655" y="8"/>
            <a:ext cx="1141342" cy="1269445"/>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9"/>
          <p:cNvGrpSpPr/>
          <p:nvPr/>
        </p:nvGrpSpPr>
        <p:grpSpPr>
          <a:xfrm>
            <a:off x="-21" y="2910925"/>
            <a:ext cx="2204996" cy="223257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501271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520375" y="1385550"/>
            <a:ext cx="3394500" cy="2372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Font typeface="Raleway Thin"/>
              <a:buChar char="●"/>
              <a:defRPr sz="18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17500" rtl="0">
              <a:spcBef>
                <a:spcPts val="1600"/>
              </a:spcBef>
              <a:spcAft>
                <a:spcPts val="0"/>
              </a:spcAft>
              <a:buSzPts val="1400"/>
              <a:buFont typeface="Nunito Light"/>
              <a:buChar char="○"/>
              <a:defRPr/>
            </a:lvl5pPr>
            <a:lvl6pPr marL="2743200" lvl="5" indent="-317500" rtl="0">
              <a:spcBef>
                <a:spcPts val="1600"/>
              </a:spcBef>
              <a:spcAft>
                <a:spcPts val="0"/>
              </a:spcAft>
              <a:buSzPts val="14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17500" rtl="0">
              <a:spcBef>
                <a:spcPts val="1600"/>
              </a:spcBef>
              <a:spcAft>
                <a:spcPts val="1600"/>
              </a:spcAft>
              <a:buSzPts val="1400"/>
              <a:buFont typeface="Nunito Light"/>
              <a:buChar char="■"/>
              <a:defRPr/>
            </a:lvl9pPr>
          </a:lstStyle>
          <a:p>
            <a:endParaRPr/>
          </a:p>
        </p:txBody>
      </p:sp>
      <p:sp>
        <p:nvSpPr>
          <p:cNvPr id="240" name="Google Shape;240;p20"/>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1" name="Google Shape;241;p20"/>
          <p:cNvGrpSpPr/>
          <p:nvPr/>
        </p:nvGrpSpPr>
        <p:grpSpPr>
          <a:xfrm>
            <a:off x="6" y="2834274"/>
            <a:ext cx="2075119" cy="2309267"/>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300833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5174375" y="2615188"/>
            <a:ext cx="1921800" cy="87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47" name="Google Shape;247;p21"/>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48" name="Google Shape;248;p21"/>
          <p:cNvGrpSpPr/>
          <p:nvPr/>
        </p:nvGrpSpPr>
        <p:grpSpPr>
          <a:xfrm>
            <a:off x="2" y="3553517"/>
            <a:ext cx="1428719" cy="1589930"/>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1"/>
          <p:cNvGrpSpPr/>
          <p:nvPr/>
        </p:nvGrpSpPr>
        <p:grpSpPr>
          <a:xfrm>
            <a:off x="6023966" y="-18"/>
            <a:ext cx="3120087" cy="3470283"/>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358964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243174" y="1356825"/>
            <a:ext cx="3488700" cy="3416400"/>
          </a:xfrm>
          <a:prstGeom prst="rect">
            <a:avLst/>
          </a:prstGeom>
        </p:spPr>
        <p:txBody>
          <a:bodyPr spcFirstLastPara="1" wrap="square" lIns="0"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4935299" y="1356825"/>
            <a:ext cx="3488700" cy="3416400"/>
          </a:xfrm>
          <a:prstGeom prst="rect">
            <a:avLst/>
          </a:prstGeom>
        </p:spPr>
        <p:txBody>
          <a:bodyPr spcFirstLastPara="1" wrap="square" lIns="91425" tIns="91425" rIns="91425" bIns="91425" anchor="b" anchorCtr="0">
            <a:noAutofit/>
          </a:bodyPr>
          <a:lstStyle>
            <a:lvl1pPr marL="457200" lvl="0" indent="-298450" rtl="0">
              <a:lnSpc>
                <a:spcPct val="100000"/>
              </a:lnSpc>
              <a:spcBef>
                <a:spcPts val="0"/>
              </a:spcBef>
              <a:spcAft>
                <a:spcPts val="0"/>
              </a:spcAft>
              <a:buClr>
                <a:schemeClr val="accent2"/>
              </a:buClr>
              <a:buSzPts val="1100"/>
              <a:buFont typeface="Raleway Thin"/>
              <a:buChar char="■"/>
              <a:defRPr sz="1000"/>
            </a:lvl1pPr>
            <a:lvl2pPr marL="914400" lvl="1" indent="-304800" rtl="0">
              <a:spcBef>
                <a:spcPts val="1600"/>
              </a:spcBef>
              <a:spcAft>
                <a:spcPts val="0"/>
              </a:spcAft>
              <a:buClr>
                <a:srgbClr val="434343"/>
              </a:buClr>
              <a:buSzPts val="1200"/>
              <a:buFont typeface="Roboto Condensed Light"/>
              <a:buChar char="○"/>
              <a:defRPr/>
            </a:lvl2pPr>
            <a:lvl3pPr marL="1371600" lvl="2" indent="-317500" rtl="0">
              <a:spcBef>
                <a:spcPts val="1600"/>
              </a:spcBef>
              <a:spcAft>
                <a:spcPts val="0"/>
              </a:spcAft>
              <a:buClr>
                <a:srgbClr val="434343"/>
              </a:buClr>
              <a:buSzPts val="1400"/>
              <a:buFont typeface="Roboto Condensed Light"/>
              <a:buChar char="■"/>
              <a:defRPr/>
            </a:lvl3pPr>
            <a:lvl4pPr marL="1828800" lvl="3" indent="-317500" rtl="0">
              <a:spcBef>
                <a:spcPts val="1600"/>
              </a:spcBef>
              <a:spcAft>
                <a:spcPts val="0"/>
              </a:spcAft>
              <a:buClr>
                <a:srgbClr val="434343"/>
              </a:buClr>
              <a:buSzPts val="1400"/>
              <a:buFont typeface="Roboto Condensed Light"/>
              <a:buChar char="●"/>
              <a:defRPr/>
            </a:lvl4pPr>
            <a:lvl5pPr marL="2286000" lvl="4" indent="-317500" rtl="0">
              <a:spcBef>
                <a:spcPts val="1600"/>
              </a:spcBef>
              <a:spcAft>
                <a:spcPts val="0"/>
              </a:spcAft>
              <a:buClr>
                <a:srgbClr val="434343"/>
              </a:buClr>
              <a:buSzPts val="1400"/>
              <a:buFont typeface="Roboto Condensed Light"/>
              <a:buChar char="○"/>
              <a:defRPr/>
            </a:lvl5pPr>
            <a:lvl6pPr marL="2743200" lvl="5" indent="-317500" rtl="0">
              <a:spcBef>
                <a:spcPts val="1600"/>
              </a:spcBef>
              <a:spcAft>
                <a:spcPts val="0"/>
              </a:spcAft>
              <a:buClr>
                <a:srgbClr val="434343"/>
              </a:buClr>
              <a:buSzPts val="1400"/>
              <a:buFont typeface="Roboto Condensed Light"/>
              <a:buChar char="■"/>
              <a:defRPr/>
            </a:lvl6pPr>
            <a:lvl7pPr marL="3200400" lvl="6" indent="-317500" rtl="0">
              <a:spcBef>
                <a:spcPts val="1600"/>
              </a:spcBef>
              <a:spcAft>
                <a:spcPts val="0"/>
              </a:spcAft>
              <a:buClr>
                <a:srgbClr val="434343"/>
              </a:buClr>
              <a:buSzPts val="1400"/>
              <a:buFont typeface="Roboto Condensed Light"/>
              <a:buChar char="●"/>
              <a:defRPr/>
            </a:lvl7pPr>
            <a:lvl8pPr marL="3657600" lvl="7" indent="-317500" rtl="0">
              <a:spcBef>
                <a:spcPts val="1600"/>
              </a:spcBef>
              <a:spcAft>
                <a:spcPts val="0"/>
              </a:spcAft>
              <a:buClr>
                <a:srgbClr val="434343"/>
              </a:buClr>
              <a:buSzPts val="1400"/>
              <a:buFont typeface="Roboto Condensed Light"/>
              <a:buChar char="○"/>
              <a:defRPr/>
            </a:lvl8pPr>
            <a:lvl9pPr marL="4114800" lvl="8" indent="-317500" rtl="0">
              <a:spcBef>
                <a:spcPts val="1600"/>
              </a:spcBef>
              <a:spcAft>
                <a:spcPts val="1600"/>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259" name="Google Shape;259;p22"/>
          <p:cNvGrpSpPr/>
          <p:nvPr/>
        </p:nvGrpSpPr>
        <p:grpSpPr>
          <a:xfrm>
            <a:off x="6" y="2834274"/>
            <a:ext cx="2075119" cy="2309267"/>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22"/>
          <p:cNvGrpSpPr/>
          <p:nvPr/>
        </p:nvGrpSpPr>
        <p:grpSpPr>
          <a:xfrm>
            <a:off x="8002655" y="8"/>
            <a:ext cx="1141342" cy="1269445"/>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350755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205775" y="-1156181"/>
            <a:ext cx="7347642" cy="8912282"/>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3"/>
          <p:cNvGrpSpPr/>
          <p:nvPr/>
        </p:nvGrpSpPr>
        <p:grpSpPr>
          <a:xfrm flipH="1">
            <a:off x="-104991" y="-1657952"/>
            <a:ext cx="6040556" cy="7049276"/>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23"/>
          <p:cNvSpPr txBox="1">
            <a:spLocks noGrp="1"/>
          </p:cNvSpPr>
          <p:nvPr>
            <p:ph type="title"/>
          </p:nvPr>
        </p:nvSpPr>
        <p:spPr>
          <a:xfrm>
            <a:off x="4273250" y="814975"/>
            <a:ext cx="4218900" cy="84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5" name="Google Shape;275;p23"/>
          <p:cNvSpPr txBox="1">
            <a:spLocks noGrp="1"/>
          </p:cNvSpPr>
          <p:nvPr>
            <p:ph type="subTitle" idx="1"/>
          </p:nvPr>
        </p:nvSpPr>
        <p:spPr>
          <a:xfrm>
            <a:off x="4429325" y="1597425"/>
            <a:ext cx="3906600" cy="135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6" name="Google Shape;276;p23"/>
          <p:cNvSpPr txBox="1"/>
          <p:nvPr/>
        </p:nvSpPr>
        <p:spPr>
          <a:xfrm>
            <a:off x="4814875" y="3594700"/>
            <a:ext cx="3135600" cy="9315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lt1"/>
                </a:solidFill>
                <a:latin typeface="Hind Vadodara"/>
                <a:ea typeface="Hind Vadodara"/>
                <a:cs typeface="Hind Vadodara"/>
                <a:sym typeface="Hind Vadodara"/>
              </a:rPr>
              <a:t>CREDITS: This presentation template was created by </a:t>
            </a:r>
            <a:r>
              <a:rPr lang="en" sz="1000" b="1">
                <a:solidFill>
                  <a:schemeClr val="lt1"/>
                </a:solidFill>
                <a:uFill>
                  <a:noFill/>
                </a:uFill>
                <a:latin typeface="Hind Vadodara"/>
                <a:ea typeface="Hind Vadodara"/>
                <a:cs typeface="Hind Vadodara"/>
                <a:sym typeface="Hind Vadodara"/>
                <a:hlinkClick r:id="rId2"/>
              </a:rPr>
              <a:t>Slidesgo</a:t>
            </a:r>
            <a:r>
              <a:rPr lang="en" sz="1000">
                <a:solidFill>
                  <a:schemeClr val="lt1"/>
                </a:solidFill>
                <a:latin typeface="Hind Vadodara"/>
                <a:ea typeface="Hind Vadodara"/>
                <a:cs typeface="Hind Vadodara"/>
                <a:sym typeface="Hind Vadodara"/>
              </a:rPr>
              <a:t>, including icons by </a:t>
            </a:r>
            <a:r>
              <a:rPr lang="en" sz="1000" b="1">
                <a:solidFill>
                  <a:schemeClr val="lt1"/>
                </a:solidFill>
                <a:uFill>
                  <a:noFill/>
                </a:uFill>
                <a:latin typeface="Hind Vadodara"/>
                <a:ea typeface="Hind Vadodara"/>
                <a:cs typeface="Hind Vadodara"/>
                <a:sym typeface="Hind Vadodara"/>
                <a:hlinkClick r:id="rId3"/>
              </a:rPr>
              <a:t>Flaticon</a:t>
            </a:r>
            <a:r>
              <a:rPr lang="en" sz="1000">
                <a:solidFill>
                  <a:schemeClr val="lt1"/>
                </a:solidFill>
                <a:latin typeface="Hind Vadodara"/>
                <a:ea typeface="Hind Vadodara"/>
                <a:cs typeface="Hind Vadodara"/>
                <a:sym typeface="Hind Vadodara"/>
              </a:rPr>
              <a:t>, and infographics &amp; images by </a:t>
            </a:r>
            <a:r>
              <a:rPr lang="en" sz="1000" b="1">
                <a:solidFill>
                  <a:schemeClr val="lt1"/>
                </a:solidFill>
                <a:uFill>
                  <a:noFill/>
                </a:uFill>
                <a:latin typeface="Hind Vadodara"/>
                <a:ea typeface="Hind Vadodara"/>
                <a:cs typeface="Hind Vadodara"/>
                <a:sym typeface="Hind Vadodara"/>
                <a:hlinkClick r:id="rId4"/>
              </a:rPr>
              <a:t>Freepik</a:t>
            </a:r>
            <a:endParaRPr sz="1000"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5617957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6572250" y="2238387"/>
            <a:ext cx="1968300" cy="252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2400" b="1">
                <a:latin typeface="Poppins"/>
                <a:ea typeface="Poppins"/>
                <a:cs typeface="Poppins"/>
                <a:sym typeface="Poppi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3561882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8933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1"/>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929748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2385891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5699378" y="1312035"/>
            <a:ext cx="3444593" cy="3831547"/>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 name="Google Shape;10;p2"/>
          <p:cNvSpPr/>
          <p:nvPr/>
        </p:nvSpPr>
        <p:spPr>
          <a:xfrm>
            <a:off x="2"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0"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0"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2"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784689" y="1406963"/>
            <a:ext cx="3359280" cy="3736617"/>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6690000" y="2371111"/>
            <a:ext cx="2453976" cy="277247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txBox="1">
            <a:spLocks noGrp="1"/>
          </p:cNvSpPr>
          <p:nvPr>
            <p:ph type="ctrTitle"/>
          </p:nvPr>
        </p:nvSpPr>
        <p:spPr>
          <a:xfrm>
            <a:off x="2043225" y="1635525"/>
            <a:ext cx="6563700" cy="1316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5000"/>
            </a:lvl1pPr>
            <a:lvl2pPr lvl="1" algn="ctr">
              <a:spcBef>
                <a:spcPts val="0"/>
              </a:spcBef>
              <a:spcAft>
                <a:spcPts val="0"/>
              </a:spcAft>
              <a:buClr>
                <a:schemeClr val="accent1"/>
              </a:buClr>
              <a:buSzPts val="5200"/>
              <a:buNone/>
              <a:defRPr sz="5200">
                <a:solidFill>
                  <a:schemeClr val="accent1"/>
                </a:solidFill>
              </a:defRPr>
            </a:lvl2pPr>
            <a:lvl3pPr lvl="2" algn="ctr">
              <a:spcBef>
                <a:spcPts val="0"/>
              </a:spcBef>
              <a:spcAft>
                <a:spcPts val="0"/>
              </a:spcAft>
              <a:buClr>
                <a:schemeClr val="accent1"/>
              </a:buClr>
              <a:buSzPts val="5200"/>
              <a:buNone/>
              <a:defRPr sz="5200">
                <a:solidFill>
                  <a:schemeClr val="accent1"/>
                </a:solidFill>
              </a:defRPr>
            </a:lvl3pPr>
            <a:lvl4pPr lvl="3" algn="ctr">
              <a:spcBef>
                <a:spcPts val="0"/>
              </a:spcBef>
              <a:spcAft>
                <a:spcPts val="0"/>
              </a:spcAft>
              <a:buClr>
                <a:schemeClr val="accent1"/>
              </a:buClr>
              <a:buSzPts val="5200"/>
              <a:buNone/>
              <a:defRPr sz="5200">
                <a:solidFill>
                  <a:schemeClr val="accent1"/>
                </a:solidFill>
              </a:defRPr>
            </a:lvl4pPr>
            <a:lvl5pPr lvl="4" algn="ctr">
              <a:spcBef>
                <a:spcPts val="0"/>
              </a:spcBef>
              <a:spcAft>
                <a:spcPts val="0"/>
              </a:spcAft>
              <a:buClr>
                <a:schemeClr val="accent1"/>
              </a:buClr>
              <a:buSzPts val="5200"/>
              <a:buNone/>
              <a:defRPr sz="5200">
                <a:solidFill>
                  <a:schemeClr val="accent1"/>
                </a:solidFill>
              </a:defRPr>
            </a:lvl5pPr>
            <a:lvl6pPr lvl="5" algn="ctr">
              <a:spcBef>
                <a:spcPts val="0"/>
              </a:spcBef>
              <a:spcAft>
                <a:spcPts val="0"/>
              </a:spcAft>
              <a:buClr>
                <a:schemeClr val="accent1"/>
              </a:buClr>
              <a:buSzPts val="5200"/>
              <a:buNone/>
              <a:defRPr sz="5200">
                <a:solidFill>
                  <a:schemeClr val="accent1"/>
                </a:solidFill>
              </a:defRPr>
            </a:lvl6pPr>
            <a:lvl7pPr lvl="6" algn="ctr">
              <a:spcBef>
                <a:spcPts val="0"/>
              </a:spcBef>
              <a:spcAft>
                <a:spcPts val="0"/>
              </a:spcAft>
              <a:buClr>
                <a:schemeClr val="accent1"/>
              </a:buClr>
              <a:buSzPts val="5200"/>
              <a:buNone/>
              <a:defRPr sz="5200">
                <a:solidFill>
                  <a:schemeClr val="accent1"/>
                </a:solidFill>
              </a:defRPr>
            </a:lvl7pPr>
            <a:lvl8pPr lvl="7" algn="ctr">
              <a:spcBef>
                <a:spcPts val="0"/>
              </a:spcBef>
              <a:spcAft>
                <a:spcPts val="0"/>
              </a:spcAft>
              <a:buClr>
                <a:schemeClr val="accent1"/>
              </a:buClr>
              <a:buSzPts val="5200"/>
              <a:buNone/>
              <a:defRPr sz="5200">
                <a:solidFill>
                  <a:schemeClr val="accent1"/>
                </a:solidFill>
              </a:defRPr>
            </a:lvl8pPr>
            <a:lvl9pPr lvl="8" algn="ctr">
              <a:spcBef>
                <a:spcPts val="0"/>
              </a:spcBef>
              <a:spcAft>
                <a:spcPts val="0"/>
              </a:spcAft>
              <a:buClr>
                <a:schemeClr val="accent1"/>
              </a:buClr>
              <a:buSzPts val="5200"/>
              <a:buNone/>
              <a:defRPr sz="5200">
                <a:solidFill>
                  <a:schemeClr val="accent1"/>
                </a:solidFill>
              </a:defRPr>
            </a:lvl9pPr>
          </a:lstStyle>
          <a:p>
            <a:endParaRPr/>
          </a:p>
        </p:txBody>
      </p:sp>
      <p:sp>
        <p:nvSpPr>
          <p:cNvPr id="18" name="Google Shape;18;p2"/>
          <p:cNvSpPr txBox="1">
            <a:spLocks noGrp="1"/>
          </p:cNvSpPr>
          <p:nvPr>
            <p:ph type="subTitle" idx="1"/>
          </p:nvPr>
        </p:nvSpPr>
        <p:spPr>
          <a:xfrm>
            <a:off x="4095075" y="3162450"/>
            <a:ext cx="246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1800"/>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a:endParaRPr/>
          </a:p>
        </p:txBody>
      </p:sp>
    </p:spTree>
    <p:extLst>
      <p:ext uri="{BB962C8B-B14F-4D97-AF65-F5344CB8AC3E}">
        <p14:creationId xmlns:p14="http://schemas.microsoft.com/office/powerpoint/2010/main" val="38664749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086034" y="-27737"/>
            <a:ext cx="3022261" cy="3526953"/>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6" name="Google Shape;26;p3"/>
          <p:cNvSpPr txBox="1">
            <a:spLocks noGrp="1"/>
          </p:cNvSpPr>
          <p:nvPr>
            <p:ph type="title"/>
          </p:nvPr>
        </p:nvSpPr>
        <p:spPr>
          <a:xfrm rot="-294">
            <a:off x="1401850" y="2842059"/>
            <a:ext cx="3502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flipH="1">
            <a:off x="1631950" y="3477550"/>
            <a:ext cx="3042300" cy="10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8" name="Google Shape;28;p3"/>
          <p:cNvSpPr txBox="1">
            <a:spLocks noGrp="1"/>
          </p:cNvSpPr>
          <p:nvPr>
            <p:ph type="title" idx="2" hasCustomPrompt="1"/>
          </p:nvPr>
        </p:nvSpPr>
        <p:spPr>
          <a:xfrm>
            <a:off x="2213200" y="1173162"/>
            <a:ext cx="18798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9" name="Google Shape;29;p3"/>
          <p:cNvGrpSpPr/>
          <p:nvPr/>
        </p:nvGrpSpPr>
        <p:grpSpPr>
          <a:xfrm rot="10800000" flipH="1">
            <a:off x="1672510" y="-911003"/>
            <a:ext cx="8644100" cy="6054508"/>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9014677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83800"/>
            <a:ext cx="7704000" cy="3419700"/>
          </a:xfrm>
          <a:prstGeom prst="rect">
            <a:avLst/>
          </a:prstGeom>
        </p:spPr>
        <p:txBody>
          <a:bodyPr spcFirstLastPara="1" wrap="square" lIns="91425" tIns="91425" rIns="91425" bIns="91425" anchor="t" anchorCtr="0">
            <a:noAutofit/>
          </a:bodyPr>
          <a:lstStyle>
            <a:lvl1pPr marL="457178" lvl="0" indent="-304786">
              <a:lnSpc>
                <a:spcPct val="100000"/>
              </a:lnSpc>
              <a:spcBef>
                <a:spcPts val="0"/>
              </a:spcBef>
              <a:spcAft>
                <a:spcPts val="0"/>
              </a:spcAft>
              <a:buClr>
                <a:srgbClr val="434343"/>
              </a:buClr>
              <a:buSzPts val="1200"/>
              <a:buFont typeface="Open Sans SemiBold"/>
              <a:buAutoNum type="arabicPeriod"/>
              <a:defRPr sz="1200"/>
            </a:lvl1pPr>
            <a:lvl2pPr marL="914355" lvl="1" indent="-304786">
              <a:spcBef>
                <a:spcPts val="1600"/>
              </a:spcBef>
              <a:spcAft>
                <a:spcPts val="0"/>
              </a:spcAft>
              <a:buClr>
                <a:srgbClr val="434343"/>
              </a:buClr>
              <a:buSzPts val="1200"/>
              <a:buFont typeface="Roboto Condensed Light"/>
              <a:buAutoNum type="alphaLcPeriod"/>
              <a:defRPr/>
            </a:lvl2pPr>
            <a:lvl3pPr marL="1371532" lvl="2" indent="-317484">
              <a:spcBef>
                <a:spcPts val="1600"/>
              </a:spcBef>
              <a:spcAft>
                <a:spcPts val="0"/>
              </a:spcAft>
              <a:buClr>
                <a:srgbClr val="434343"/>
              </a:buClr>
              <a:buSzPts val="1400"/>
              <a:buFont typeface="Roboto Condensed Light"/>
              <a:buAutoNum type="romanLcPeriod"/>
              <a:defRPr/>
            </a:lvl3pPr>
            <a:lvl4pPr marL="1828709" lvl="3" indent="-317484">
              <a:spcBef>
                <a:spcPts val="1600"/>
              </a:spcBef>
              <a:spcAft>
                <a:spcPts val="0"/>
              </a:spcAft>
              <a:buClr>
                <a:srgbClr val="434343"/>
              </a:buClr>
              <a:buSzPts val="1400"/>
              <a:buFont typeface="Roboto Condensed Light"/>
              <a:buAutoNum type="arabicPeriod"/>
              <a:defRPr/>
            </a:lvl4pPr>
            <a:lvl5pPr marL="2285886" lvl="4" indent="-317484">
              <a:spcBef>
                <a:spcPts val="1600"/>
              </a:spcBef>
              <a:spcAft>
                <a:spcPts val="0"/>
              </a:spcAft>
              <a:buClr>
                <a:srgbClr val="434343"/>
              </a:buClr>
              <a:buSzPts val="1400"/>
              <a:buFont typeface="Roboto Condensed Light"/>
              <a:buAutoNum type="alphaLcPeriod"/>
              <a:defRPr/>
            </a:lvl5pPr>
            <a:lvl6pPr marL="2743064" lvl="5" indent="-317484">
              <a:spcBef>
                <a:spcPts val="1600"/>
              </a:spcBef>
              <a:spcAft>
                <a:spcPts val="0"/>
              </a:spcAft>
              <a:buClr>
                <a:srgbClr val="434343"/>
              </a:buClr>
              <a:buSzPts val="1400"/>
              <a:buFont typeface="Roboto Condensed Light"/>
              <a:buAutoNum type="romanLcPeriod"/>
              <a:defRPr/>
            </a:lvl6pPr>
            <a:lvl7pPr marL="3200240" lvl="6" indent="-317484">
              <a:spcBef>
                <a:spcPts val="1600"/>
              </a:spcBef>
              <a:spcAft>
                <a:spcPts val="0"/>
              </a:spcAft>
              <a:buClr>
                <a:srgbClr val="434343"/>
              </a:buClr>
              <a:buSzPts val="1400"/>
              <a:buFont typeface="Roboto Condensed Light"/>
              <a:buAutoNum type="arabicPeriod"/>
              <a:defRPr/>
            </a:lvl7pPr>
            <a:lvl8pPr marL="3657418" lvl="7" indent="-317484">
              <a:spcBef>
                <a:spcPts val="1600"/>
              </a:spcBef>
              <a:spcAft>
                <a:spcPts val="0"/>
              </a:spcAft>
              <a:buClr>
                <a:srgbClr val="434343"/>
              </a:buClr>
              <a:buSzPts val="1400"/>
              <a:buFont typeface="Roboto Condensed Light"/>
              <a:buAutoNum type="alphaLcPeriod"/>
              <a:defRPr/>
            </a:lvl8pPr>
            <a:lvl9pPr marL="4114595" lvl="8" indent="-317484">
              <a:spcBef>
                <a:spcPts val="1600"/>
              </a:spcBef>
              <a:spcAft>
                <a:spcPts val="1600"/>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7068881" y="10"/>
            <a:ext cx="2075119" cy="2309267"/>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 name="Google Shape;41;p4"/>
          <p:cNvGrpSpPr/>
          <p:nvPr/>
        </p:nvGrpSpPr>
        <p:grpSpPr>
          <a:xfrm rot="10800000">
            <a:off x="6" y="3874098"/>
            <a:ext cx="1141342" cy="1269445"/>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4" name="Google Shape;44;p4"/>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26263117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450" y="-3145514"/>
            <a:ext cx="10877849" cy="9834525"/>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54" name="Google Shape;54;p5"/>
          <p:cNvSpPr txBox="1">
            <a:spLocks noGrp="1"/>
          </p:cNvSpPr>
          <p:nvPr>
            <p:ph type="ctrTitle"/>
          </p:nvPr>
        </p:nvSpPr>
        <p:spPr>
          <a:xfrm flipH="1">
            <a:off x="5939950" y="1886036"/>
            <a:ext cx="1929300" cy="456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5" name="Google Shape;55;p5"/>
          <p:cNvSpPr txBox="1">
            <a:spLocks noGrp="1"/>
          </p:cNvSpPr>
          <p:nvPr>
            <p:ph type="subTitle" idx="1"/>
          </p:nvPr>
        </p:nvSpPr>
        <p:spPr>
          <a:xfrm flipH="1">
            <a:off x="5430075" y="2534775"/>
            <a:ext cx="2526000" cy="116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6" name="Google Shape;56;p5"/>
          <p:cNvSpPr txBox="1">
            <a:spLocks noGrp="1"/>
          </p:cNvSpPr>
          <p:nvPr>
            <p:ph type="ctrTitle" idx="2"/>
          </p:nvPr>
        </p:nvSpPr>
        <p:spPr>
          <a:xfrm flipH="1">
            <a:off x="1101008" y="1886036"/>
            <a:ext cx="2137800" cy="45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3000" b="0"/>
            </a:lvl1pPr>
            <a:lvl2pPr lvl="1" algn="ctr" rtl="0">
              <a:spcBef>
                <a:spcPts val="0"/>
              </a:spcBef>
              <a:spcAft>
                <a:spcPts val="0"/>
              </a:spcAft>
              <a:buClr>
                <a:schemeClr val="lt2"/>
              </a:buClr>
              <a:buSzPts val="1800"/>
              <a:buNone/>
              <a:defRPr sz="1800">
                <a:solidFill>
                  <a:schemeClr val="lt2"/>
                </a:solidFill>
              </a:defRPr>
            </a:lvl2pPr>
            <a:lvl3pPr lvl="2" algn="ctr" rtl="0">
              <a:spcBef>
                <a:spcPts val="0"/>
              </a:spcBef>
              <a:spcAft>
                <a:spcPts val="0"/>
              </a:spcAft>
              <a:buClr>
                <a:schemeClr val="lt2"/>
              </a:buClr>
              <a:buSzPts val="1800"/>
              <a:buNone/>
              <a:defRPr sz="1800">
                <a:solidFill>
                  <a:schemeClr val="lt2"/>
                </a:solidFill>
              </a:defRPr>
            </a:lvl3pPr>
            <a:lvl4pPr lvl="3" algn="ctr" rtl="0">
              <a:spcBef>
                <a:spcPts val="0"/>
              </a:spcBef>
              <a:spcAft>
                <a:spcPts val="0"/>
              </a:spcAft>
              <a:buClr>
                <a:schemeClr val="lt2"/>
              </a:buClr>
              <a:buSzPts val="1800"/>
              <a:buNone/>
              <a:defRPr sz="1800">
                <a:solidFill>
                  <a:schemeClr val="lt2"/>
                </a:solidFill>
              </a:defRPr>
            </a:lvl4pPr>
            <a:lvl5pPr lvl="4" algn="ctr" rtl="0">
              <a:spcBef>
                <a:spcPts val="0"/>
              </a:spcBef>
              <a:spcAft>
                <a:spcPts val="0"/>
              </a:spcAft>
              <a:buClr>
                <a:schemeClr val="lt2"/>
              </a:buClr>
              <a:buSzPts val="1800"/>
              <a:buNone/>
              <a:defRPr sz="1800">
                <a:solidFill>
                  <a:schemeClr val="lt2"/>
                </a:solidFill>
              </a:defRPr>
            </a:lvl5pPr>
            <a:lvl6pPr lvl="5" algn="ctr" rtl="0">
              <a:spcBef>
                <a:spcPts val="0"/>
              </a:spcBef>
              <a:spcAft>
                <a:spcPts val="0"/>
              </a:spcAft>
              <a:buClr>
                <a:schemeClr val="lt2"/>
              </a:buClr>
              <a:buSzPts val="1800"/>
              <a:buNone/>
              <a:defRPr sz="1800">
                <a:solidFill>
                  <a:schemeClr val="lt2"/>
                </a:solidFill>
              </a:defRPr>
            </a:lvl6pPr>
            <a:lvl7pPr lvl="6" algn="ctr" rtl="0">
              <a:spcBef>
                <a:spcPts val="0"/>
              </a:spcBef>
              <a:spcAft>
                <a:spcPts val="0"/>
              </a:spcAft>
              <a:buClr>
                <a:schemeClr val="lt2"/>
              </a:buClr>
              <a:buSzPts val="1800"/>
              <a:buNone/>
              <a:defRPr sz="1800">
                <a:solidFill>
                  <a:schemeClr val="lt2"/>
                </a:solidFill>
              </a:defRPr>
            </a:lvl7pPr>
            <a:lvl8pPr lvl="7" algn="ctr" rtl="0">
              <a:spcBef>
                <a:spcPts val="0"/>
              </a:spcBef>
              <a:spcAft>
                <a:spcPts val="0"/>
              </a:spcAft>
              <a:buClr>
                <a:schemeClr val="lt2"/>
              </a:buClr>
              <a:buSzPts val="1800"/>
              <a:buNone/>
              <a:defRPr sz="1800">
                <a:solidFill>
                  <a:schemeClr val="lt2"/>
                </a:solidFill>
              </a:defRPr>
            </a:lvl8pPr>
            <a:lvl9pPr lvl="8" algn="ctr" rtl="0">
              <a:spcBef>
                <a:spcPts val="0"/>
              </a:spcBef>
              <a:spcAft>
                <a:spcPts val="0"/>
              </a:spcAft>
              <a:buClr>
                <a:schemeClr val="lt2"/>
              </a:buClr>
              <a:buSzPts val="1800"/>
              <a:buNone/>
              <a:defRPr sz="1800">
                <a:solidFill>
                  <a:schemeClr val="lt2"/>
                </a:solidFill>
              </a:defRPr>
            </a:lvl9pPr>
          </a:lstStyle>
          <a:p>
            <a:endParaRPr/>
          </a:p>
        </p:txBody>
      </p:sp>
      <p:sp>
        <p:nvSpPr>
          <p:cNvPr id="57" name="Google Shape;57;p5"/>
          <p:cNvSpPr txBox="1">
            <a:spLocks noGrp="1"/>
          </p:cNvSpPr>
          <p:nvPr>
            <p:ph type="subTitle" idx="3"/>
          </p:nvPr>
        </p:nvSpPr>
        <p:spPr>
          <a:xfrm flipH="1">
            <a:off x="1187925" y="2534775"/>
            <a:ext cx="2526000" cy="11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39168170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10012" y="350597"/>
            <a:ext cx="7033500" cy="63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grpSp>
        <p:nvGrpSpPr>
          <p:cNvPr id="60" name="Google Shape;60;p6"/>
          <p:cNvGrpSpPr/>
          <p:nvPr/>
        </p:nvGrpSpPr>
        <p:grpSpPr>
          <a:xfrm>
            <a:off x="8" y="2834276"/>
            <a:ext cx="2075119" cy="2309267"/>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 name="Google Shape;64;p6"/>
          <p:cNvGrpSpPr/>
          <p:nvPr/>
        </p:nvGrpSpPr>
        <p:grpSpPr>
          <a:xfrm>
            <a:off x="8002656" y="10"/>
            <a:ext cx="1141342" cy="1269445"/>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41344560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7054141" y="-13"/>
            <a:ext cx="2089875" cy="2325763"/>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2" name="Google Shape;72;p7"/>
          <p:cNvSpPr txBox="1">
            <a:spLocks noGrp="1"/>
          </p:cNvSpPr>
          <p:nvPr>
            <p:ph type="subTitle" idx="1"/>
          </p:nvPr>
        </p:nvSpPr>
        <p:spPr>
          <a:xfrm flipH="1">
            <a:off x="5181750" y="2014225"/>
            <a:ext cx="3223200" cy="1880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1800"/>
            </a:lvl1pPr>
            <a:lvl2pPr lvl="1" algn="ctr" rtl="0">
              <a:lnSpc>
                <a:spcPct val="100000"/>
              </a:lnSpc>
              <a:spcBef>
                <a:spcPts val="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73" name="Google Shape;73;p7"/>
          <p:cNvSpPr txBox="1">
            <a:spLocks noGrp="1"/>
          </p:cNvSpPr>
          <p:nvPr>
            <p:ph type="title"/>
          </p:nvPr>
        </p:nvSpPr>
        <p:spPr>
          <a:xfrm>
            <a:off x="4445248" y="3947210"/>
            <a:ext cx="39597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b="0"/>
            </a:lvl1pPr>
            <a:lvl2pPr lvl="1" algn="r" rtl="0">
              <a:spcBef>
                <a:spcPts val="0"/>
              </a:spcBef>
              <a:spcAft>
                <a:spcPts val="0"/>
              </a:spcAft>
              <a:buNone/>
              <a:defRPr sz="3000" b="0"/>
            </a:lvl2pPr>
            <a:lvl3pPr lvl="2" algn="r" rtl="0">
              <a:spcBef>
                <a:spcPts val="0"/>
              </a:spcBef>
              <a:spcAft>
                <a:spcPts val="0"/>
              </a:spcAft>
              <a:buNone/>
              <a:defRPr sz="3000" b="0"/>
            </a:lvl3pPr>
            <a:lvl4pPr lvl="3" algn="r" rtl="0">
              <a:spcBef>
                <a:spcPts val="0"/>
              </a:spcBef>
              <a:spcAft>
                <a:spcPts val="0"/>
              </a:spcAft>
              <a:buNone/>
              <a:defRPr sz="3000" b="0"/>
            </a:lvl4pPr>
            <a:lvl5pPr lvl="4" algn="r" rtl="0">
              <a:spcBef>
                <a:spcPts val="0"/>
              </a:spcBef>
              <a:spcAft>
                <a:spcPts val="0"/>
              </a:spcAft>
              <a:buNone/>
              <a:defRPr sz="3000" b="0"/>
            </a:lvl5pPr>
            <a:lvl6pPr lvl="5" algn="r" rtl="0">
              <a:spcBef>
                <a:spcPts val="0"/>
              </a:spcBef>
              <a:spcAft>
                <a:spcPts val="0"/>
              </a:spcAft>
              <a:buNone/>
              <a:defRPr sz="3000" b="0"/>
            </a:lvl6pPr>
            <a:lvl7pPr lvl="6" algn="r" rtl="0">
              <a:spcBef>
                <a:spcPts val="0"/>
              </a:spcBef>
              <a:spcAft>
                <a:spcPts val="0"/>
              </a:spcAft>
              <a:buNone/>
              <a:defRPr sz="3000" b="0"/>
            </a:lvl7pPr>
            <a:lvl8pPr lvl="7" algn="r" rtl="0">
              <a:spcBef>
                <a:spcPts val="0"/>
              </a:spcBef>
              <a:spcAft>
                <a:spcPts val="0"/>
              </a:spcAft>
              <a:buNone/>
              <a:defRPr sz="3000" b="0"/>
            </a:lvl8pPr>
            <a:lvl9pPr lvl="8" algn="r" rtl="0">
              <a:spcBef>
                <a:spcPts val="0"/>
              </a:spcBef>
              <a:spcAft>
                <a:spcPts val="0"/>
              </a:spcAft>
              <a:buNone/>
              <a:defRPr sz="3000" b="0"/>
            </a:lvl9pPr>
          </a:lstStyle>
          <a:p>
            <a:endParaRPr/>
          </a:p>
        </p:txBody>
      </p:sp>
    </p:spTree>
    <p:extLst>
      <p:ext uri="{BB962C8B-B14F-4D97-AF65-F5344CB8AC3E}">
        <p14:creationId xmlns:p14="http://schemas.microsoft.com/office/powerpoint/2010/main" val="1846179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143003" y="-52"/>
            <a:ext cx="7941328" cy="577755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6" name="Google Shape;76;p8"/>
          <p:cNvGrpSpPr/>
          <p:nvPr/>
        </p:nvGrpSpPr>
        <p:grpSpPr>
          <a:xfrm>
            <a:off x="905854" y="-23214"/>
            <a:ext cx="8238164" cy="5166726"/>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82" name="Google Shape;82;p8"/>
          <p:cNvSpPr txBox="1">
            <a:spLocks noGrp="1"/>
          </p:cNvSpPr>
          <p:nvPr>
            <p:ph type="title"/>
          </p:nvPr>
        </p:nvSpPr>
        <p:spPr>
          <a:xfrm rot="-151">
            <a:off x="1152300" y="1309807"/>
            <a:ext cx="6839400" cy="2523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600"/>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extLst>
      <p:ext uri="{BB962C8B-B14F-4D97-AF65-F5344CB8AC3E}">
        <p14:creationId xmlns:p14="http://schemas.microsoft.com/office/powerpoint/2010/main" val="36899918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69825" y="1042004"/>
            <a:ext cx="2749800" cy="1121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1101000" y="2001550"/>
            <a:ext cx="2960400" cy="1353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183837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614161" y="4065075"/>
            <a:ext cx="3664800" cy="467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88" name="Google Shape;88;p10"/>
          <p:cNvSpPr txBox="1">
            <a:spLocks noGrp="1"/>
          </p:cNvSpPr>
          <p:nvPr>
            <p:ph type="subTitle" idx="1"/>
          </p:nvPr>
        </p:nvSpPr>
        <p:spPr>
          <a:xfrm rot="-307" flipH="1">
            <a:off x="614161" y="2657625"/>
            <a:ext cx="3359100" cy="1331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9" name="Google Shape;89;p10"/>
          <p:cNvGrpSpPr/>
          <p:nvPr/>
        </p:nvGrpSpPr>
        <p:grpSpPr>
          <a:xfrm rot="10800000">
            <a:off x="-1217115" y="2"/>
            <a:ext cx="3874242" cy="4521207"/>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92986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theme" Target="../theme/theme3.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theme" Target="../theme/theme4.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theme" Target="../theme/theme5.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theme" Target="../theme/theme6.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theme" Target="../theme/theme7.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3" Type="http://schemas.openxmlformats.org/officeDocument/2006/relationships/slideLayout" Target="../slideLayouts/slideLayout155.xml"/><Relationship Id="rId21" Type="http://schemas.openxmlformats.org/officeDocument/2006/relationships/slideLayout" Target="../slideLayouts/slideLayout173.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theme" Target="../theme/theme8.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173395952"/>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086697468"/>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60" r:id="rId4"/>
    <p:sldLayoutId id="2147483667" r:id="rId5"/>
    <p:sldLayoutId id="2147483668" r:id="rId6"/>
    <p:sldLayoutId id="2147483780" r:id="rId7"/>
    <p:sldLayoutId id="2147483782" r:id="rId8"/>
    <p:sldLayoutId id="2147483801" r:id="rId9"/>
    <p:sldLayoutId id="2147483907" r:id="rId10"/>
    <p:sldLayoutId id="2147483908" r:id="rId11"/>
    <p:sldLayoutId id="2147483975" r:id="rId12"/>
    <p:sldLayoutId id="2147483976" r:id="rId13"/>
    <p:sldLayoutId id="2147483977" r:id="rId14"/>
    <p:sldLayoutId id="214748397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825100340"/>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0253031"/>
      </p:ext>
    </p:extLst>
  </p:cSld>
  <p:clrMap bg1="lt1" tx1="dk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229965425"/>
      </p:ext>
    </p:extLst>
  </p:cSld>
  <p:clrMap bg1="lt1" tx1="dk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 id="2147483876" r:id="rId24"/>
    <p:sldLayoutId id="2147483877"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413050798"/>
      </p:ext>
    </p:extLst>
  </p:cSld>
  <p:clrMap bg1="lt1" tx1="dk1" bg2="dk2"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4" r:id="rId5"/>
    <p:sldLayoutId id="2147483885" r:id="rId6"/>
    <p:sldLayoutId id="2147483886" r:id="rId7"/>
    <p:sldLayoutId id="2147483887" r:id="rId8"/>
    <p:sldLayoutId id="2147483888" r:id="rId9"/>
    <p:sldLayoutId id="2147483889" r:id="rId10"/>
    <p:sldLayoutId id="2147483890" r:id="rId11"/>
    <p:sldLayoutId id="214748397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103831624"/>
      </p:ext>
    </p:extLst>
  </p:cSld>
  <p:clrMap bg1="lt1" tx1="dk1" bg2="dk2" tx2="lt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 id="2147483927" r:id="rId18"/>
    <p:sldLayoutId id="2147483928" r:id="rId19"/>
    <p:sldLayoutId id="2147483929" r:id="rId20"/>
    <p:sldLayoutId id="2147483930" r:id="rId21"/>
    <p:sldLayoutId id="2147483931" r:id="rId22"/>
    <p:sldLayoutId id="2147483932" r:id="rId23"/>
    <p:sldLayoutId id="2147483933" r:id="rId24"/>
    <p:sldLayoutId id="2147483934" r:id="rId25"/>
    <p:sldLayoutId id="2147483935" r:id="rId26"/>
    <p:sldLayoutId id="2147483936"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7" Type="http://schemas.openxmlformats.org/officeDocument/2006/relationships/hyperlink" Target="https://drive.google.com/drive/folders/1NPYUphUsQZekAt3KnDSzhAiCDtNvvfMn?usp=share_link" TargetMode="External"/><Relationship Id="rId2" Type="http://schemas.openxmlformats.org/officeDocument/2006/relationships/notesSlide" Target="../notesSlides/notesSlide1.xml"/><Relationship Id="rId1" Type="http://schemas.openxmlformats.org/officeDocument/2006/relationships/slideLayout" Target="../slideLayouts/slideLayout58.xml"/><Relationship Id="rId6" Type="http://schemas.openxmlformats.org/officeDocument/2006/relationships/hyperlink" Target="https://sebacademy.edc.org/pbis-tier-2-year-1" TargetMode="External"/><Relationship Id="rId5" Type="http://schemas.openxmlformats.org/officeDocument/2006/relationships/hyperlink" Target="https://edc.co1.qualtrics.com/jfe/form/SV_cBF9GI7gVEBsfSC" TargetMode="External"/><Relationship Id="rId4" Type="http://schemas.openxmlformats.org/officeDocument/2006/relationships/hyperlink" Target="https://docs.google.com/presentation/d/1V25G1XNS5TK0gHZZEthymoHtd3P917TtfqNObL0lLpw/edit?usp=shari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presentation/d/1V25G1XNS5TK0gHZZEthymoHtd3P917TtfqNObL0lLpw/edit?usp=sharing" TargetMode="External"/><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151.xml"/><Relationship Id="rId5" Type="http://schemas.openxmlformats.org/officeDocument/2006/relationships/image" Target="../media/image26.png"/><Relationship Id="rId4" Type="http://schemas.openxmlformats.org/officeDocument/2006/relationships/hyperlink" Target="https://www.picpedia.org/highway-signs/a/action-plan.html"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5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5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hyperlink" Target="https://drive.google.com/drive/folders/18ORBUDvCvhbkFQGuqvmySUtppg20IQF7?usp=share_link" TargetMode="External"/><Relationship Id="rId7" Type="http://schemas.openxmlformats.org/officeDocument/2006/relationships/hyperlink" Target="https://www.ncbi.nlm.nih.gov/pmc/articles/PMC4532396/" TargetMode="External"/><Relationship Id="rId2" Type="http://schemas.openxmlformats.org/officeDocument/2006/relationships/notesSlide" Target="../notesSlides/notesSlide15.xml"/><Relationship Id="rId1" Type="http://schemas.openxmlformats.org/officeDocument/2006/relationships/slideLayout" Target="../slideLayouts/slideLayout59.xml"/><Relationship Id="rId6" Type="http://schemas.openxmlformats.org/officeDocument/2006/relationships/hyperlink" Target="https://smhcollaborative.org/rep/" TargetMode="External"/><Relationship Id="rId5" Type="http://schemas.openxmlformats.org/officeDocument/2006/relationships/hyperlink" Target="https://mps.milwaukee.k12.wi.us/en/Families/Family-Services/Intervention---PBIS/SAIG-Curriculum.htm" TargetMode="External"/><Relationship Id="rId4" Type="http://schemas.openxmlformats.org/officeDocument/2006/relationships/hyperlink" Target="https://checkandconnect.umn.edu/" TargetMode="External"/><Relationship Id="rId9" Type="http://schemas.openxmlformats.org/officeDocument/2006/relationships/hyperlink" Target="https://news.euspert.com/improve-communication-skills-get-poin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5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5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5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6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5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vP7GJ72UxsA" TargetMode="External"/><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56.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6.xml"/><Relationship Id="rId1" Type="http://schemas.openxmlformats.org/officeDocument/2006/relationships/slideLayout" Target="../slideLayouts/slideLayout5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7.xml"/><Relationship Id="rId1" Type="http://schemas.openxmlformats.org/officeDocument/2006/relationships/slideLayout" Target="../slideLayouts/slideLayout5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5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9.xml"/><Relationship Id="rId1" Type="http://schemas.openxmlformats.org/officeDocument/2006/relationships/slideLayout" Target="../slideLayouts/slideLayout5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2.xml"/><Relationship Id="rId1" Type="http://schemas.openxmlformats.org/officeDocument/2006/relationships/slideLayout" Target="../slideLayouts/slideLayout5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5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4.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44.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4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4.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44.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44.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4.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8.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5.xml"/><Relationship Id="rId1" Type="http://schemas.openxmlformats.org/officeDocument/2006/relationships/slideLayout" Target="../slideLayouts/slideLayout5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9.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7.xml"/><Relationship Id="rId1" Type="http://schemas.openxmlformats.org/officeDocument/2006/relationships/slideLayout" Target="../slideLayouts/slideLayout5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6.xml"/><Relationship Id="rId5" Type="http://schemas.openxmlformats.org/officeDocument/2006/relationships/image" Target="../media/image39.png"/><Relationship Id="rId4" Type="http://schemas.openxmlformats.org/officeDocument/2006/relationships/image" Target="../media/image38.png"/></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8.xml"/><Relationship Id="rId1" Type="http://schemas.openxmlformats.org/officeDocument/2006/relationships/slideLayout" Target="../slideLayouts/slideLayout5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2.xml"/></Relationships>
</file>

<file path=ppt/slides/_rels/slide73.xml.rels><?xml version="1.0" encoding="UTF-8" standalone="yes"?>
<Relationships xmlns="http://schemas.openxmlformats.org/package/2006/relationships"><Relationship Id="rId3" Type="http://schemas.openxmlformats.org/officeDocument/2006/relationships/hyperlink" Target="https://demo.swis.org/#cico/dashboard%7B%22school%22:%220CC395E6-460D-DF11-8DDA-0019B9C99BEB%22%7D" TargetMode="External"/><Relationship Id="rId2" Type="http://schemas.openxmlformats.org/officeDocument/2006/relationships/notesSlide" Target="../notesSlides/notesSlide50.xml"/><Relationship Id="rId1" Type="http://schemas.openxmlformats.org/officeDocument/2006/relationships/slideLayout" Target="../slideLayouts/slideLayout15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9.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3.xml"/><Relationship Id="rId1" Type="http://schemas.openxmlformats.org/officeDocument/2006/relationships/slideLayout" Target="../slideLayouts/slideLayout58.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14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6.xml"/><Relationship Id="rId1" Type="http://schemas.openxmlformats.org/officeDocument/2006/relationships/slideLayout" Target="../slideLayouts/slideLayout59.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2.xml"/></Relationships>
</file>

<file path=ppt/slides/_rels/slide8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8.xml"/><Relationship Id="rId1" Type="http://schemas.openxmlformats.org/officeDocument/2006/relationships/slideLayout" Target="../slideLayouts/slideLayout5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2.xml"/></Relationships>
</file>

<file path=ppt/slides/_rels/slide8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4.xml"/></Relationships>
</file>

<file path=ppt/slides/_rels/slide8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144.xml"/></Relationships>
</file>

<file path=ppt/slides/_rels/slide8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144.xml"/><Relationship Id="rId4" Type="http://schemas.openxmlformats.org/officeDocument/2006/relationships/image" Target="../media/image4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8.xml"/><Relationship Id="rId1" Type="http://schemas.openxmlformats.org/officeDocument/2006/relationships/slideLayout" Target="../slideLayouts/slideLayout61.xml"/><Relationship Id="rId6" Type="http://schemas.openxmlformats.org/officeDocument/2006/relationships/image" Target="../media/image16.png"/><Relationship Id="rId5" Type="http://schemas.openxmlformats.org/officeDocument/2006/relationships/image" Target="../media/image22.tiff"/><Relationship Id="rId4" Type="http://schemas.openxmlformats.org/officeDocument/2006/relationships/image" Target="../media/image21.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2.xml"/></Relationships>
</file>

<file path=ppt/slides/_rels/slide95.xml.rels><?xml version="1.0" encoding="UTF-8" standalone="yes"?>
<Relationships xmlns="http://schemas.openxmlformats.org/package/2006/relationships"><Relationship Id="rId3" Type="http://schemas.openxmlformats.org/officeDocument/2006/relationships/hyperlink" Target="https://demo.swis.org/#cico/dashboard%7B%22school%22:%220CC395E6-460D-DF11-8DDA-0019B9C99BEB%22%7D" TargetMode="External"/><Relationship Id="rId2" Type="http://schemas.openxmlformats.org/officeDocument/2006/relationships/notesSlide" Target="../notesSlides/notesSlide68.xml"/><Relationship Id="rId1" Type="http://schemas.openxmlformats.org/officeDocument/2006/relationships/slideLayout" Target="../slideLayouts/slideLayout6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2.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71.xml"/><Relationship Id="rId1" Type="http://schemas.openxmlformats.org/officeDocument/2006/relationships/slideLayout" Target="../slideLayouts/slideLayout5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99.xml.rels><?xml version="1.0" encoding="UTF-8" standalone="yes"?>
<Relationships xmlns="http://schemas.openxmlformats.org/package/2006/relationships"><Relationship Id="rId3" Type="http://schemas.openxmlformats.org/officeDocument/2006/relationships/hyperlink" Target="mailto:mwhandler@gmail.com" TargetMode="External"/><Relationship Id="rId2" Type="http://schemas.openxmlformats.org/officeDocument/2006/relationships/notesSlide" Target="../notesSlides/notesSlide72.xml"/><Relationship Id="rId1" Type="http://schemas.openxmlformats.org/officeDocument/2006/relationships/slideLayout" Target="../slideLayouts/slideLayout65.xml"/><Relationship Id="rId4" Type="http://schemas.openxmlformats.org/officeDocument/2006/relationships/hyperlink" Target="mailto:Katherine.meyer@uconn.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700CC-8AED-E94F-8E79-7F411ABEBA82}"/>
              </a:ext>
            </a:extLst>
          </p:cNvPr>
          <p:cNvSpPr>
            <a:spLocks noGrp="1"/>
          </p:cNvSpPr>
          <p:nvPr>
            <p:ph type="title"/>
          </p:nvPr>
        </p:nvSpPr>
        <p:spPr>
          <a:xfrm>
            <a:off x="685800" y="118507"/>
            <a:ext cx="7772400" cy="1021556"/>
          </a:xfrm>
        </p:spPr>
        <p:txBody>
          <a:bodyPr/>
          <a:lstStyle/>
          <a:p>
            <a:pPr algn="ctr"/>
            <a:r>
              <a:rPr lang="en-US" dirty="0">
                <a:ea typeface="ＭＳ Ｐゴシック"/>
              </a:rPr>
              <a:t>Welcome to</a:t>
            </a:r>
            <a:br>
              <a:rPr lang="en-US" dirty="0">
                <a:ea typeface="ＭＳ Ｐゴシック"/>
              </a:rPr>
            </a:br>
            <a:r>
              <a:rPr lang="en-US" dirty="0">
                <a:ea typeface="ＭＳ Ｐゴシック"/>
              </a:rPr>
              <a:t>Tier 2</a:t>
            </a:r>
            <a:r>
              <a:rPr lang="en-US" dirty="0">
                <a:ea typeface="ＭＳ Ｐゴシック"/>
                <a:cs typeface="ＭＳ Ｐゴシック" pitchFamily="-108" charset="-128"/>
              </a:rPr>
              <a:t> TEAM TRAINING!</a:t>
            </a:r>
            <a:endParaRPr lang="en-US" dirty="0"/>
          </a:p>
        </p:txBody>
      </p:sp>
      <p:sp>
        <p:nvSpPr>
          <p:cNvPr id="5" name="Text Placeholder 4">
            <a:extLst>
              <a:ext uri="{FF2B5EF4-FFF2-40B4-BE49-F238E27FC236}">
                <a16:creationId xmlns:a16="http://schemas.microsoft.com/office/drawing/2014/main" id="{6339216D-2495-7C49-B1DF-6F6D0A98C11B}"/>
              </a:ext>
            </a:extLst>
          </p:cNvPr>
          <p:cNvSpPr>
            <a:spLocks noGrp="1"/>
          </p:cNvSpPr>
          <p:nvPr>
            <p:ph type="body" idx="1"/>
          </p:nvPr>
        </p:nvSpPr>
        <p:spPr>
          <a:xfrm>
            <a:off x="295144" y="1140064"/>
            <a:ext cx="3285452" cy="3810878"/>
          </a:xfrm>
        </p:spPr>
        <p:txBody>
          <a:bodyPr/>
          <a:lstStyle/>
          <a:p>
            <a:r>
              <a:rPr lang="en-US" sz="2100" b="1" dirty="0">
                <a:solidFill>
                  <a:schemeClr val="bg1"/>
                </a:solidFill>
              </a:rPr>
              <a:t>GETTING STARTED:</a:t>
            </a:r>
          </a:p>
          <a:p>
            <a:pPr marL="285743" indent="-285743">
              <a:spcAft>
                <a:spcPts val="900"/>
              </a:spcAft>
              <a:buClr>
                <a:srgbClr val="047E95"/>
              </a:buClr>
              <a:buFont typeface="Wingdings" panose="05000000000000000000" pitchFamily="2" charset="2"/>
              <a:buChar char="ü"/>
            </a:pPr>
            <a:r>
              <a:rPr lang="en-US" sz="1800" dirty="0">
                <a:solidFill>
                  <a:schemeClr val="accent4">
                    <a:lumMod val="60000"/>
                    <a:lumOff val="40000"/>
                  </a:schemeClr>
                </a:solidFill>
              </a:rPr>
              <a:t>Complete the </a:t>
            </a:r>
            <a:r>
              <a:rPr lang="en-US" sz="1800" dirty="0">
                <a:hlinkClick r:id="rId3"/>
              </a:rPr>
              <a:t>ATTENDANCE</a:t>
            </a:r>
            <a:r>
              <a:rPr lang="en-US" sz="1800" dirty="0"/>
              <a:t> </a:t>
            </a:r>
          </a:p>
          <a:p>
            <a:pPr marL="285743" indent="-285743">
              <a:spcAft>
                <a:spcPts val="900"/>
              </a:spcAft>
              <a:buClr>
                <a:srgbClr val="047E95"/>
              </a:buClr>
              <a:buFont typeface="Wingdings" panose="05000000000000000000" pitchFamily="2" charset="2"/>
              <a:buChar char="ü"/>
            </a:pPr>
            <a:endParaRPr lang="en-US" sz="1800" dirty="0"/>
          </a:p>
          <a:p>
            <a:r>
              <a:rPr lang="en-US" sz="2100" b="1" dirty="0">
                <a:solidFill>
                  <a:schemeClr val="bg1"/>
                </a:solidFill>
              </a:rPr>
              <a:t>DURING / WHILE YOU WAIT: </a:t>
            </a:r>
          </a:p>
          <a:p>
            <a:pPr marL="285743" indent="-285743">
              <a:spcAft>
                <a:spcPts val="900"/>
              </a:spcAft>
              <a:buClr>
                <a:srgbClr val="047E95"/>
              </a:buClr>
              <a:buFont typeface="Wingdings" panose="05000000000000000000" pitchFamily="2" charset="2"/>
              <a:buChar char="ü"/>
            </a:pPr>
            <a:r>
              <a:rPr kumimoji="0" lang="en-US" sz="1800" b="0" i="0" u="none" strike="noStrike" kern="0" cap="none" spc="0" normalizeH="0" baseline="0" noProof="0" dirty="0">
                <a:ln>
                  <a:noFill/>
                </a:ln>
                <a:solidFill>
                  <a:srgbClr val="00A791">
                    <a:lumMod val="60000"/>
                    <a:lumOff val="40000"/>
                  </a:srgbClr>
                </a:solidFill>
                <a:effectLst/>
                <a:uLnTx/>
                <a:uFillTx/>
                <a:latin typeface="Hind Vadodara"/>
                <a:cs typeface="Hind Vadodara"/>
                <a:sym typeface="Hind Vadodara"/>
              </a:rPr>
              <a:t>Complete the </a:t>
            </a:r>
            <a:r>
              <a:rPr kumimoji="0" lang="en-US" sz="1800" b="0" i="0" u="none" strike="noStrike" kern="0" cap="none" spc="0" normalizeH="0" baseline="0" noProof="0" dirty="0">
                <a:ln>
                  <a:noFill/>
                </a:ln>
                <a:solidFill>
                  <a:srgbClr val="FFFF00"/>
                </a:solidFill>
                <a:effectLst/>
                <a:uLnTx/>
                <a:uFillTx/>
                <a:latin typeface="Hind Vadodara"/>
                <a:cs typeface="Hind Vadodara"/>
                <a:sym typeface="Hind Vadodara"/>
                <a:hlinkClick r:id="rId4">
                  <a:extLst>
                    <a:ext uri="{A12FA001-AC4F-418D-AE19-62706E023703}">
                      <ahyp:hlinkClr xmlns:ahyp="http://schemas.microsoft.com/office/drawing/2018/hyperlinkcolor" val="tx"/>
                    </a:ext>
                  </a:extLst>
                </a:hlinkClick>
              </a:rPr>
              <a:t>TEAM SHARE</a:t>
            </a:r>
            <a:endParaRPr kumimoji="0" lang="en-US" sz="2100" b="1" i="0" u="none" strike="noStrike" kern="0" cap="none" spc="0" normalizeH="0" baseline="0" noProof="0" dirty="0">
              <a:ln>
                <a:noFill/>
              </a:ln>
              <a:solidFill>
                <a:srgbClr val="FFFF00"/>
              </a:solidFill>
              <a:effectLst/>
              <a:uLnTx/>
              <a:uFillTx/>
              <a:latin typeface="Hind Vadodara"/>
              <a:cs typeface="Hind Vadodara"/>
              <a:sym typeface="Hind Vadodara"/>
            </a:endParaRPr>
          </a:p>
          <a:p>
            <a:pPr marL="285743" indent="-285743">
              <a:spcAft>
                <a:spcPts val="900"/>
              </a:spcAft>
              <a:buClr>
                <a:srgbClr val="047E95"/>
              </a:buClr>
              <a:buFont typeface="Wingdings" panose="05000000000000000000" pitchFamily="2" charset="2"/>
              <a:buChar char="ü"/>
            </a:pPr>
            <a:endParaRPr lang="en-US" sz="2100" b="1" dirty="0">
              <a:solidFill>
                <a:schemeClr val="bg1"/>
              </a:solidFill>
            </a:endParaRPr>
          </a:p>
          <a:p>
            <a:r>
              <a:rPr lang="en-US" sz="2100" b="1" dirty="0">
                <a:solidFill>
                  <a:schemeClr val="bg1"/>
                </a:solidFill>
              </a:rPr>
              <a:t>AT THE END:</a:t>
            </a:r>
          </a:p>
          <a:p>
            <a:pPr marL="285743" indent="-285743">
              <a:spcAft>
                <a:spcPts val="900"/>
              </a:spcAft>
              <a:buClr>
                <a:srgbClr val="047E95"/>
              </a:buClr>
              <a:buFont typeface="Wingdings" panose="05000000000000000000" pitchFamily="2" charset="2"/>
              <a:buChar char="ü"/>
            </a:pPr>
            <a:r>
              <a:rPr lang="en-US" sz="1800" dirty="0">
                <a:solidFill>
                  <a:schemeClr val="accent4">
                    <a:lumMod val="60000"/>
                    <a:lumOff val="40000"/>
                  </a:schemeClr>
                </a:solidFill>
              </a:rPr>
              <a:t>Complete the </a:t>
            </a:r>
            <a:r>
              <a:rPr lang="en-US" sz="1800" dirty="0">
                <a:hlinkClick r:id="rId5"/>
              </a:rPr>
              <a:t>EVALUATION</a:t>
            </a:r>
            <a:r>
              <a:rPr lang="en-US" sz="1800" dirty="0"/>
              <a:t> </a:t>
            </a:r>
          </a:p>
        </p:txBody>
      </p:sp>
      <p:sp>
        <p:nvSpPr>
          <p:cNvPr id="10" name="Left Arrow 9">
            <a:extLst>
              <a:ext uri="{FF2B5EF4-FFF2-40B4-BE49-F238E27FC236}">
                <a16:creationId xmlns:a16="http://schemas.microsoft.com/office/drawing/2014/main" id="{51F4CA59-2426-7244-B927-3E1E94907571}"/>
              </a:ext>
            </a:extLst>
          </p:cNvPr>
          <p:cNvSpPr/>
          <p:nvPr/>
        </p:nvSpPr>
        <p:spPr>
          <a:xfrm rot="19578596">
            <a:off x="8340396" y="3193518"/>
            <a:ext cx="594523" cy="325243"/>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8" fontAlgn="base">
              <a:spcBef>
                <a:spcPct val="0"/>
              </a:spcBef>
              <a:spcAft>
                <a:spcPct val="0"/>
              </a:spcAft>
            </a:pPr>
            <a:endParaRPr lang="en-US" sz="1800">
              <a:solidFill>
                <a:srgbClr val="FFFFFF"/>
              </a:solidFill>
              <a:latin typeface="Franklin Gothic Book"/>
            </a:endParaRPr>
          </a:p>
        </p:txBody>
      </p:sp>
      <p:grpSp>
        <p:nvGrpSpPr>
          <p:cNvPr id="3" name="Group 2">
            <a:extLst>
              <a:ext uri="{FF2B5EF4-FFF2-40B4-BE49-F238E27FC236}">
                <a16:creationId xmlns:a16="http://schemas.microsoft.com/office/drawing/2014/main" id="{C6C1DE00-29F9-E66F-C976-7BB7114B06C7}"/>
              </a:ext>
            </a:extLst>
          </p:cNvPr>
          <p:cNvGrpSpPr/>
          <p:nvPr/>
        </p:nvGrpSpPr>
        <p:grpSpPr>
          <a:xfrm>
            <a:off x="6877878" y="2852531"/>
            <a:ext cx="2097322" cy="2004313"/>
            <a:chOff x="170553" y="1106274"/>
            <a:chExt cx="4314664" cy="3819206"/>
          </a:xfrm>
        </p:grpSpPr>
        <p:grpSp>
          <p:nvGrpSpPr>
            <p:cNvPr id="6" name="Group 5">
              <a:extLst>
                <a:ext uri="{FF2B5EF4-FFF2-40B4-BE49-F238E27FC236}">
                  <a16:creationId xmlns:a16="http://schemas.microsoft.com/office/drawing/2014/main" id="{7DB21A64-07E1-9C17-B448-8A3259209D0C}"/>
                </a:ext>
              </a:extLst>
            </p:cNvPr>
            <p:cNvGrpSpPr/>
            <p:nvPr/>
          </p:nvGrpSpPr>
          <p:grpSpPr>
            <a:xfrm>
              <a:off x="170553" y="1106274"/>
              <a:ext cx="4314664" cy="3819206"/>
              <a:chOff x="2188680" y="865418"/>
              <a:chExt cx="4527569" cy="4218053"/>
            </a:xfrm>
          </p:grpSpPr>
          <p:sp>
            <p:nvSpPr>
              <p:cNvPr id="13" name="AutoShape 7">
                <a:extLst>
                  <a:ext uri="{FF2B5EF4-FFF2-40B4-BE49-F238E27FC236}">
                    <a16:creationId xmlns:a16="http://schemas.microsoft.com/office/drawing/2014/main" id="{EE257D89-CA10-66F5-95C5-33464CA06C9C}"/>
                  </a:ext>
                </a:extLst>
              </p:cNvPr>
              <p:cNvSpPr>
                <a:spLocks noChangeAspect="1" noChangeArrowheads="1"/>
              </p:cNvSpPr>
              <p:nvPr/>
            </p:nvSpPr>
            <p:spPr bwMode="auto">
              <a:xfrm>
                <a:off x="2295144" y="1076679"/>
                <a:ext cx="4246492" cy="3882463"/>
              </a:xfrm>
              <a:prstGeom prst="triangle">
                <a:avLst>
                  <a:gd name="adj" fmla="val 49277"/>
                </a:avLst>
              </a:prstGeom>
              <a:solidFill>
                <a:srgbClr val="008000"/>
              </a:solidFill>
              <a:ln w="139700">
                <a:solidFill>
                  <a:srgbClr val="097233"/>
                </a:solidFill>
                <a:miter lim="800000"/>
                <a:headEnd/>
                <a:tailEnd/>
              </a:ln>
            </p:spPr>
            <p:txBody>
              <a:bodyPr wrap="none" anchor="ctr">
                <a:prstTxWarp prst="textNoShape">
                  <a:avLst/>
                </a:prstTxWarp>
              </a:bodyPr>
              <a:lstStyle/>
              <a:p>
                <a:pPr defTabSz="685783">
                  <a:buClrTx/>
                  <a:defRPr/>
                </a:pPr>
                <a:endParaRPr lang="en-US" sz="1350" kern="1200">
                  <a:latin typeface="Calibri" panose="020F0502020204030204" pitchFamily="34" charset="0"/>
                  <a:ea typeface="+mn-ea"/>
                  <a:cs typeface="Calibri" panose="020F0502020204030204" pitchFamily="34" charset="0"/>
                </a:endParaRPr>
              </a:p>
            </p:txBody>
          </p:sp>
          <p:sp>
            <p:nvSpPr>
              <p:cNvPr id="14" name="AutoShape 7">
                <a:extLst>
                  <a:ext uri="{FF2B5EF4-FFF2-40B4-BE49-F238E27FC236}">
                    <a16:creationId xmlns:a16="http://schemas.microsoft.com/office/drawing/2014/main" id="{73A2FF10-5A28-F61B-B284-317E5DC79232}"/>
                  </a:ext>
                </a:extLst>
              </p:cNvPr>
              <p:cNvSpPr>
                <a:spLocks noChangeAspect="1" noChangeArrowheads="1"/>
              </p:cNvSpPr>
              <p:nvPr/>
            </p:nvSpPr>
            <p:spPr bwMode="auto">
              <a:xfrm>
                <a:off x="3477125" y="1147375"/>
                <a:ext cx="1867228" cy="1707161"/>
              </a:xfrm>
              <a:prstGeom prst="triangle">
                <a:avLst>
                  <a:gd name="adj" fmla="val 49277"/>
                </a:avLst>
              </a:prstGeom>
              <a:solidFill>
                <a:srgbClr val="FFF278"/>
              </a:solidFill>
              <a:ln w="139700">
                <a:noFill/>
                <a:miter lim="800000"/>
                <a:headEnd/>
                <a:tailEnd/>
              </a:ln>
            </p:spPr>
            <p:txBody>
              <a:bodyPr wrap="none" anchor="ctr">
                <a:prstTxWarp prst="textNoShape">
                  <a:avLst/>
                </a:prstTxWarp>
              </a:bodyPr>
              <a:lstStyle/>
              <a:p>
                <a:pPr defTabSz="685783">
                  <a:buClrTx/>
                  <a:defRPr/>
                </a:pPr>
                <a:endParaRPr lang="en-US" sz="1350" kern="1200">
                  <a:latin typeface="Calibri" panose="020F0502020204030204" pitchFamily="34" charset="0"/>
                  <a:ea typeface="+mn-ea"/>
                  <a:cs typeface="Calibri" panose="020F0502020204030204" pitchFamily="34" charset="0"/>
                </a:endParaRPr>
              </a:p>
            </p:txBody>
          </p:sp>
          <p:sp>
            <p:nvSpPr>
              <p:cNvPr id="15" name="AutoShape 7">
                <a:extLst>
                  <a:ext uri="{FF2B5EF4-FFF2-40B4-BE49-F238E27FC236}">
                    <a16:creationId xmlns:a16="http://schemas.microsoft.com/office/drawing/2014/main" id="{EEDD8767-EFCF-FC0E-4DD3-74C2E3317F43}"/>
                  </a:ext>
                </a:extLst>
              </p:cNvPr>
              <p:cNvSpPr>
                <a:spLocks noChangeAspect="1" noChangeArrowheads="1"/>
              </p:cNvSpPr>
              <p:nvPr/>
            </p:nvSpPr>
            <p:spPr bwMode="auto">
              <a:xfrm>
                <a:off x="4004735" y="1113490"/>
                <a:ext cx="812006" cy="742397"/>
              </a:xfrm>
              <a:prstGeom prst="triangle">
                <a:avLst>
                  <a:gd name="adj" fmla="val 49277"/>
                </a:avLst>
              </a:prstGeom>
              <a:solidFill>
                <a:srgbClr val="FF0000"/>
              </a:solidFill>
              <a:ln w="139700">
                <a:noFill/>
                <a:miter lim="800000"/>
                <a:headEnd/>
                <a:tailEnd/>
              </a:ln>
            </p:spPr>
            <p:txBody>
              <a:bodyPr wrap="none" anchor="ctr">
                <a:prstTxWarp prst="textNoShape">
                  <a:avLst/>
                </a:prstTxWarp>
              </a:bodyPr>
              <a:lstStyle/>
              <a:p>
                <a:pPr defTabSz="685783">
                  <a:buClrTx/>
                  <a:defRPr/>
                </a:pPr>
                <a:endParaRPr lang="en-US" sz="1350" kern="1200">
                  <a:latin typeface="Calibri" panose="020F0502020204030204" pitchFamily="34" charset="0"/>
                  <a:ea typeface="+mn-ea"/>
                  <a:cs typeface="Calibri" panose="020F0502020204030204" pitchFamily="34" charset="0"/>
                </a:endParaRPr>
              </a:p>
            </p:txBody>
          </p:sp>
          <p:sp>
            <p:nvSpPr>
              <p:cNvPr id="16" name="AutoShape 7">
                <a:extLst>
                  <a:ext uri="{FF2B5EF4-FFF2-40B4-BE49-F238E27FC236}">
                    <a16:creationId xmlns:a16="http://schemas.microsoft.com/office/drawing/2014/main" id="{A0A168B7-5E4A-BD7E-DD0A-B88E05BB31F2}"/>
                  </a:ext>
                </a:extLst>
              </p:cNvPr>
              <p:cNvSpPr>
                <a:spLocks noChangeAspect="1" noChangeArrowheads="1"/>
              </p:cNvSpPr>
              <p:nvPr/>
            </p:nvSpPr>
            <p:spPr bwMode="auto">
              <a:xfrm>
                <a:off x="2188680" y="865418"/>
                <a:ext cx="4527569" cy="4218053"/>
              </a:xfrm>
              <a:prstGeom prst="triangle">
                <a:avLst>
                  <a:gd name="adj" fmla="val 49277"/>
                </a:avLst>
              </a:prstGeom>
              <a:noFill/>
              <a:ln w="111125">
                <a:solidFill>
                  <a:srgbClr val="92D050"/>
                </a:solidFill>
                <a:miter lim="800000"/>
                <a:headEnd/>
                <a:tailEnd/>
              </a:ln>
              <a:effectLst>
                <a:glow rad="190500">
                  <a:srgbClr val="92D050">
                    <a:alpha val="88000"/>
                  </a:srgbClr>
                </a:glow>
              </a:effectLst>
            </p:spPr>
            <p:txBody>
              <a:bodyPr wrap="none" anchor="ctr">
                <a:prstTxWarp prst="textNoShape">
                  <a:avLst/>
                </a:prstTxWarp>
              </a:bodyPr>
              <a:lstStyle/>
              <a:p>
                <a:pPr defTabSz="685783">
                  <a:buClrTx/>
                  <a:defRPr/>
                </a:pPr>
                <a:endParaRPr lang="en-US" sz="1350" kern="1200">
                  <a:latin typeface="Calibri" panose="020F0502020204030204" pitchFamily="34" charset="0"/>
                  <a:ea typeface="+mn-ea"/>
                  <a:cs typeface="Calibri" panose="020F0502020204030204" pitchFamily="34" charset="0"/>
                </a:endParaRPr>
              </a:p>
            </p:txBody>
          </p:sp>
        </p:grpSp>
        <p:sp>
          <p:nvSpPr>
            <p:cNvPr id="11" name="Text Box 14">
              <a:extLst>
                <a:ext uri="{FF2B5EF4-FFF2-40B4-BE49-F238E27FC236}">
                  <a16:creationId xmlns:a16="http://schemas.microsoft.com/office/drawing/2014/main" id="{63A25198-F464-D774-3161-C1A943B83A21}"/>
                </a:ext>
              </a:extLst>
            </p:cNvPr>
            <p:cNvSpPr txBox="1">
              <a:spLocks noChangeArrowheads="1"/>
            </p:cNvSpPr>
            <p:nvPr/>
          </p:nvSpPr>
          <p:spPr bwMode="auto">
            <a:xfrm>
              <a:off x="1623619" y="2262211"/>
              <a:ext cx="1507041" cy="703760"/>
            </a:xfrm>
            <a:prstGeom prst="rect">
              <a:avLst/>
            </a:prstGeom>
            <a:noFill/>
            <a:ln w="9525">
              <a:noFill/>
              <a:miter lim="800000"/>
              <a:headEnd/>
              <a:tailEnd/>
            </a:ln>
          </p:spPr>
          <p:txBody>
            <a:bodyPr wrap="square">
              <a:prstTxWarp prst="textNoShape">
                <a:avLst/>
              </a:prstTxWarp>
              <a:spAutoFit/>
            </a:bodyPr>
            <a:lstStyle/>
            <a:p>
              <a:pPr algn="ctr" defTabSz="685783" eaLnBrk="0" hangingPunct="0">
                <a:buClrTx/>
                <a:defRPr/>
              </a:pPr>
              <a:r>
                <a:rPr lang="en-US" sz="1800" kern="1200" dirty="0">
                  <a:latin typeface="Calibri" panose="020F0502020204030204" pitchFamily="34" charset="0"/>
                  <a:ea typeface="+mn-ea"/>
                  <a:cs typeface="Calibri" panose="020F0502020204030204" pitchFamily="34" charset="0"/>
                </a:rPr>
                <a:t>~15% </a:t>
              </a:r>
            </a:p>
          </p:txBody>
        </p:sp>
      </p:grpSp>
      <p:sp>
        <p:nvSpPr>
          <p:cNvPr id="19" name="Text Placeholder 4">
            <a:extLst>
              <a:ext uri="{FF2B5EF4-FFF2-40B4-BE49-F238E27FC236}">
                <a16:creationId xmlns:a16="http://schemas.microsoft.com/office/drawing/2014/main" id="{87C42081-12E6-2DD2-A673-115D803878DE}"/>
              </a:ext>
            </a:extLst>
          </p:cNvPr>
          <p:cNvSpPr txBox="1">
            <a:spLocks/>
          </p:cNvSpPr>
          <p:nvPr/>
        </p:nvSpPr>
        <p:spPr>
          <a:xfrm>
            <a:off x="3785425" y="1518388"/>
            <a:ext cx="3355595" cy="3279378"/>
          </a:xfrm>
          <a:prstGeom prst="rect">
            <a:avLst/>
          </a:prstGeom>
          <a:noFill/>
          <a:ln>
            <a:noFill/>
          </a:ln>
        </p:spPr>
        <p:txBody>
          <a:bodyPr spcFirstLastPara="1" wrap="square" lIns="68569" tIns="68569" rIns="68569" bIns="68569"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1"/>
              </a:buClr>
              <a:buSzPts val="1400"/>
              <a:buFont typeface="Hind Vadodara"/>
              <a:buNone/>
              <a:defRPr sz="2000" b="0" i="0" u="none" strike="noStrike" cap="none">
                <a:solidFill>
                  <a:schemeClr val="lt1"/>
                </a:solidFill>
                <a:latin typeface="Hind Vadodara"/>
                <a:ea typeface="Hind Vadodara"/>
                <a:cs typeface="Hind Vadodara"/>
                <a:sym typeface="Hind Vadodara"/>
              </a:defRPr>
            </a:lvl1pPr>
            <a:lvl2pPr marL="457189" marR="0" lvl="1" indent="0" algn="l" rtl="0">
              <a:lnSpc>
                <a:spcPct val="100000"/>
              </a:lnSpc>
              <a:spcBef>
                <a:spcPts val="1600"/>
              </a:spcBef>
              <a:spcAft>
                <a:spcPts val="0"/>
              </a:spcAft>
              <a:buClr>
                <a:schemeClr val="lt1"/>
              </a:buClr>
              <a:buSzPts val="1400"/>
              <a:buFont typeface="Hind Vadodara"/>
              <a:buNone/>
              <a:defRPr sz="1800" b="0" i="0" u="none" strike="noStrike" cap="none">
                <a:solidFill>
                  <a:schemeClr val="lt1"/>
                </a:solidFill>
                <a:latin typeface="Hind Vadodara"/>
                <a:ea typeface="Hind Vadodara"/>
                <a:cs typeface="Hind Vadodara"/>
                <a:sym typeface="Hind Vadodara"/>
              </a:defRPr>
            </a:lvl2pPr>
            <a:lvl3pPr marL="914377" marR="0" lvl="2" indent="0" algn="l" rtl="0">
              <a:lnSpc>
                <a:spcPct val="100000"/>
              </a:lnSpc>
              <a:spcBef>
                <a:spcPts val="1600"/>
              </a:spcBef>
              <a:spcAft>
                <a:spcPts val="0"/>
              </a:spcAft>
              <a:buClr>
                <a:schemeClr val="lt1"/>
              </a:buClr>
              <a:buSzPts val="1400"/>
              <a:buFont typeface="Hind Vadodara"/>
              <a:buNone/>
              <a:defRPr sz="1600" b="0" i="0" u="none" strike="noStrike" cap="none">
                <a:solidFill>
                  <a:schemeClr val="lt1"/>
                </a:solidFill>
                <a:latin typeface="Hind Vadodara"/>
                <a:ea typeface="Hind Vadodara"/>
                <a:cs typeface="Hind Vadodara"/>
                <a:sym typeface="Hind Vadodara"/>
              </a:defRPr>
            </a:lvl3pPr>
            <a:lvl4pPr marL="1371566" marR="0" lvl="3"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4pPr>
            <a:lvl5pPr marL="1828754" marR="0" lvl="4"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5pPr>
            <a:lvl6pPr marL="2285943" marR="0" lvl="5"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6pPr>
            <a:lvl7pPr marL="2743131" marR="0" lvl="6"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7pPr>
            <a:lvl8pPr marL="3200320" marR="0" lvl="7"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8pPr>
            <a:lvl9pPr marL="3657509" marR="0" lvl="8" indent="0" algn="l" rtl="0">
              <a:lnSpc>
                <a:spcPct val="100000"/>
              </a:lnSpc>
              <a:spcBef>
                <a:spcPts val="1600"/>
              </a:spcBef>
              <a:spcAft>
                <a:spcPts val="160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9pPr>
          </a:lstStyle>
          <a:p>
            <a:pPr defTabSz="685800">
              <a:buClr>
                <a:srgbClr val="FFFFFF"/>
              </a:buClr>
            </a:pPr>
            <a:r>
              <a:rPr lang="en-US" sz="2100" b="1" dirty="0">
                <a:solidFill>
                  <a:srgbClr val="FFFFFF"/>
                </a:solidFill>
              </a:rPr>
              <a:t> BE PREPARED: </a:t>
            </a:r>
          </a:p>
          <a:p>
            <a:pPr defTabSz="685800">
              <a:buClr>
                <a:srgbClr val="FFFFFF"/>
              </a:buClr>
            </a:pPr>
            <a:endParaRPr lang="en-US" sz="1800" dirty="0">
              <a:solidFill>
                <a:srgbClr val="00A791">
                  <a:lumMod val="60000"/>
                  <a:lumOff val="40000"/>
                </a:srgbClr>
              </a:solidFill>
            </a:endParaRPr>
          </a:p>
          <a:p>
            <a:pPr marL="285743" indent="-285743" defTabSz="685800">
              <a:spcAft>
                <a:spcPts val="900"/>
              </a:spcAft>
              <a:buClr>
                <a:srgbClr val="047E95"/>
              </a:buClr>
              <a:buFont typeface="Wingdings" panose="05000000000000000000" pitchFamily="2" charset="2"/>
              <a:buChar char="ü"/>
            </a:pPr>
            <a:r>
              <a:rPr lang="en-US" sz="1800" dirty="0">
                <a:solidFill>
                  <a:srgbClr val="00A791">
                    <a:lumMod val="60000"/>
                    <a:lumOff val="40000"/>
                  </a:srgbClr>
                </a:solidFill>
              </a:rPr>
              <a:t>Find training resources at : </a:t>
            </a:r>
            <a:r>
              <a:rPr lang="en-US" sz="1800" b="1" dirty="0">
                <a:solidFill>
                  <a:srgbClr val="FFFF00"/>
                </a:solidFill>
                <a:hlinkClick r:id="rId6">
                  <a:extLst>
                    <a:ext uri="{A12FA001-AC4F-418D-AE19-62706E023703}">
                      <ahyp:hlinkClr xmlns:ahyp="http://schemas.microsoft.com/office/drawing/2018/hyperlinkcolor" val="tx"/>
                    </a:ext>
                  </a:extLst>
                </a:hlinkClick>
              </a:rPr>
              <a:t>SEB PBIS Tier 2 Academy</a:t>
            </a:r>
            <a:r>
              <a:rPr lang="en-US" sz="1800" dirty="0">
                <a:solidFill>
                  <a:srgbClr val="FFFFFF"/>
                </a:solidFill>
                <a:hlinkClick r:id="rId6">
                  <a:extLst>
                    <a:ext uri="{A12FA001-AC4F-418D-AE19-62706E023703}">
                      <ahyp:hlinkClr xmlns:ahyp="http://schemas.microsoft.com/office/drawing/2018/hyperlinkcolor" val="tx"/>
                    </a:ext>
                  </a:extLst>
                </a:hlinkClick>
              </a:rPr>
              <a:t> </a:t>
            </a:r>
            <a:endParaRPr lang="en-US" sz="1800" dirty="0">
              <a:solidFill>
                <a:srgbClr val="FFFFFF"/>
              </a:solidFill>
            </a:endParaRPr>
          </a:p>
          <a:p>
            <a:pPr defTabSz="685800">
              <a:spcAft>
                <a:spcPts val="900"/>
              </a:spcAft>
              <a:buClr>
                <a:srgbClr val="047E95"/>
              </a:buClr>
            </a:pPr>
            <a:r>
              <a:rPr lang="en-US" sz="1800" i="1" kern="1200" dirty="0">
                <a:solidFill>
                  <a:srgbClr val="FFFF00"/>
                </a:solidFill>
              </a:rPr>
              <a:t>	(January team training)</a:t>
            </a:r>
          </a:p>
          <a:p>
            <a:pPr defTabSz="685800">
              <a:spcAft>
                <a:spcPts val="900"/>
              </a:spcAft>
              <a:buClr>
                <a:srgbClr val="047E95"/>
              </a:buClr>
            </a:pPr>
            <a:r>
              <a:rPr lang="en-US" sz="1800" i="1" kern="1200" dirty="0">
                <a:solidFill>
                  <a:srgbClr val="FFFF00"/>
                </a:solidFill>
              </a:rPr>
              <a:t>     </a:t>
            </a:r>
            <a:r>
              <a:rPr lang="en-US" sz="1800" b="1" i="1" kern="1200" dirty="0">
                <a:solidFill>
                  <a:srgbClr val="FFFF00"/>
                </a:solidFill>
                <a:hlinkClick r:id="rId7"/>
              </a:rPr>
              <a:t>Google docs</a:t>
            </a:r>
            <a:r>
              <a:rPr lang="en-US" sz="1800" i="1" kern="1200" dirty="0">
                <a:solidFill>
                  <a:srgbClr val="FFFF00"/>
                </a:solidFill>
              </a:rPr>
              <a:t> at </a:t>
            </a:r>
          </a:p>
          <a:p>
            <a:pPr marL="285743" indent="-285743" defTabSz="685800">
              <a:spcAft>
                <a:spcPts val="900"/>
              </a:spcAft>
              <a:buClr>
                <a:srgbClr val="047E95"/>
              </a:buClr>
              <a:buFont typeface="Wingdings" panose="05000000000000000000" pitchFamily="2" charset="2"/>
              <a:buChar char="ü"/>
            </a:pPr>
            <a:r>
              <a:rPr lang="en-US" sz="1800" dirty="0">
                <a:solidFill>
                  <a:srgbClr val="FFFFFF"/>
                </a:solidFill>
              </a:rPr>
              <a:t>Open or establish a Tier 2 shared folder </a:t>
            </a:r>
          </a:p>
          <a:p>
            <a:pPr marL="285743" indent="-285743" defTabSz="685800">
              <a:spcAft>
                <a:spcPts val="900"/>
              </a:spcAft>
              <a:buClr>
                <a:srgbClr val="047E95"/>
              </a:buClr>
              <a:buFont typeface="Wingdings" panose="05000000000000000000" pitchFamily="2" charset="2"/>
              <a:buChar char="ü"/>
            </a:pPr>
            <a:r>
              <a:rPr lang="en-US" sz="1800" dirty="0">
                <a:solidFill>
                  <a:srgbClr val="FFFFFF"/>
                </a:solidFill>
              </a:rPr>
              <a:t>Open your team ongoing ACTION PLAN </a:t>
            </a:r>
          </a:p>
        </p:txBody>
      </p:sp>
    </p:spTree>
    <p:extLst>
      <p:ext uri="{BB962C8B-B14F-4D97-AF65-F5344CB8AC3E}">
        <p14:creationId xmlns:p14="http://schemas.microsoft.com/office/powerpoint/2010/main" val="274502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1978ED-C215-554E-539E-12B3000BDC52}"/>
              </a:ext>
            </a:extLst>
          </p:cNvPr>
          <p:cNvSpPr>
            <a:spLocks noGrp="1"/>
          </p:cNvSpPr>
          <p:nvPr>
            <p:ph type="body" idx="1"/>
          </p:nvPr>
        </p:nvSpPr>
        <p:spPr>
          <a:xfrm>
            <a:off x="124187" y="1103778"/>
            <a:ext cx="4710130" cy="3689125"/>
          </a:xfrm>
        </p:spPr>
        <p:txBody>
          <a:bodyPr/>
          <a:lstStyle/>
          <a:p>
            <a:pPr algn="l"/>
            <a:r>
              <a:rPr lang="en-US" b="1" i="0" u="sng" strike="noStrike" baseline="0" dirty="0">
                <a:solidFill>
                  <a:schemeClr val="accent1">
                    <a:lumMod val="20000"/>
                    <a:lumOff val="80000"/>
                  </a:schemeClr>
                </a:solidFill>
                <a:latin typeface="Microsoft Sans Serif" panose="020B0604020202020204" pitchFamily="34" charset="0"/>
              </a:rPr>
              <a:t>Screening</a:t>
            </a:r>
            <a:r>
              <a:rPr lang="en-US" b="0" i="0" u="none" strike="noStrike" baseline="0" dirty="0">
                <a:latin typeface="Microsoft Sans Serif" panose="020B0604020202020204" pitchFamily="34" charset="0"/>
              </a:rPr>
              <a:t>: Tier 2 team uses </a:t>
            </a:r>
            <a:r>
              <a:rPr lang="en-US" b="0" i="0" u="none" strike="noStrike" baseline="0" dirty="0">
                <a:solidFill>
                  <a:srgbClr val="FFFF00"/>
                </a:solidFill>
                <a:latin typeface="Microsoft Sans Serif" panose="020B0604020202020204" pitchFamily="34" charset="0"/>
              </a:rPr>
              <a:t>decision rules and multiple sources of data   </a:t>
            </a:r>
            <a:r>
              <a:rPr lang="en-US" b="0" i="0" u="none" strike="noStrike" baseline="0" dirty="0">
                <a:latin typeface="Microsoft Sans Serif" panose="020B0604020202020204" pitchFamily="34" charset="0"/>
              </a:rPr>
              <a:t>(e.g., ODRs, academic progress, screening tools, attendance, teacher/family/student nomination process) to identify students who require Tier 2 supports.</a:t>
            </a:r>
          </a:p>
          <a:p>
            <a:pPr algn="l"/>
            <a:endParaRPr lang="en-US" b="0" i="0" u="none" strike="noStrike" baseline="0" dirty="0">
              <a:latin typeface="Arial" panose="020B0604020202020204" pitchFamily="34" charset="0"/>
            </a:endParaRPr>
          </a:p>
          <a:p>
            <a:pPr algn="l"/>
            <a:r>
              <a:rPr lang="en-US" b="1" i="0" u="sng" strike="noStrike" baseline="0" dirty="0">
                <a:solidFill>
                  <a:schemeClr val="accent1">
                    <a:lumMod val="20000"/>
                    <a:lumOff val="80000"/>
                  </a:schemeClr>
                </a:solidFill>
                <a:latin typeface="Microsoft Sans Serif" panose="020B0604020202020204" pitchFamily="34" charset="0"/>
              </a:rPr>
              <a:t>Request for Assistance</a:t>
            </a:r>
            <a:r>
              <a:rPr lang="en-US" b="0" i="0" u="none" strike="noStrike" baseline="0" dirty="0">
                <a:latin typeface="Microsoft Sans Serif" panose="020B0604020202020204" pitchFamily="34" charset="0"/>
              </a:rPr>
              <a:t>: Tier 2 planning team uses </a:t>
            </a:r>
            <a:r>
              <a:rPr lang="en-US" b="0" i="0" u="none" strike="noStrike" baseline="0" dirty="0">
                <a:solidFill>
                  <a:srgbClr val="FFFF00"/>
                </a:solidFill>
                <a:latin typeface="Microsoft Sans Serif" panose="020B0604020202020204" pitchFamily="34" charset="0"/>
              </a:rPr>
              <a:t>written request for assistance </a:t>
            </a:r>
            <a:r>
              <a:rPr lang="en-US" b="0" i="0" u="none" strike="noStrike" baseline="0" dirty="0">
                <a:latin typeface="Microsoft Sans Serif" panose="020B0604020202020204" pitchFamily="34" charset="0"/>
              </a:rPr>
              <a:t>form and process that are timely and available to all staff, families, and students.</a:t>
            </a:r>
          </a:p>
          <a:p>
            <a:pPr marL="126997" indent="0">
              <a:buNone/>
            </a:pPr>
            <a:endParaRPr lang="en-US" dirty="0"/>
          </a:p>
        </p:txBody>
      </p:sp>
      <p:sp>
        <p:nvSpPr>
          <p:cNvPr id="3" name="Title 2">
            <a:extLst>
              <a:ext uri="{FF2B5EF4-FFF2-40B4-BE49-F238E27FC236}">
                <a16:creationId xmlns:a16="http://schemas.microsoft.com/office/drawing/2014/main" id="{2C4610D7-CDFC-F4AC-0C7A-5D003719126D}"/>
              </a:ext>
            </a:extLst>
          </p:cNvPr>
          <p:cNvSpPr>
            <a:spLocks noGrp="1"/>
          </p:cNvSpPr>
          <p:nvPr>
            <p:ph type="title"/>
          </p:nvPr>
        </p:nvSpPr>
        <p:spPr/>
        <p:txBody>
          <a:bodyPr/>
          <a:lstStyle/>
          <a:p>
            <a:r>
              <a:rPr lang="en-US" dirty="0"/>
              <a:t>Where were most teams? </a:t>
            </a:r>
          </a:p>
        </p:txBody>
      </p:sp>
      <p:pic>
        <p:nvPicPr>
          <p:cNvPr id="1028" name="Picture 4">
            <a:extLst>
              <a:ext uri="{FF2B5EF4-FFF2-40B4-BE49-F238E27FC236}">
                <a16:creationId xmlns:a16="http://schemas.microsoft.com/office/drawing/2014/main" id="{4276DA23-80DC-48AE-F31A-52279CD77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365" y="1220831"/>
            <a:ext cx="4128448" cy="304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013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190F-D48F-8BED-2A97-0226E0E3050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28C2303-C6CF-9C68-F215-667B366CA19E}"/>
              </a:ext>
            </a:extLst>
          </p:cNvPr>
          <p:cNvPicPr>
            <a:picLocks noChangeAspect="1"/>
          </p:cNvPicPr>
          <p:nvPr/>
        </p:nvPicPr>
        <p:blipFill>
          <a:blip r:embed="rId2"/>
          <a:stretch>
            <a:fillRect/>
          </a:stretch>
        </p:blipFill>
        <p:spPr>
          <a:xfrm>
            <a:off x="436606" y="251999"/>
            <a:ext cx="8369644" cy="4758926"/>
          </a:xfrm>
          <a:prstGeom prst="rect">
            <a:avLst/>
          </a:prstGeom>
        </p:spPr>
      </p:pic>
    </p:spTree>
    <p:extLst>
      <p:ext uri="{BB962C8B-B14F-4D97-AF65-F5344CB8AC3E}">
        <p14:creationId xmlns:p14="http://schemas.microsoft.com/office/powerpoint/2010/main" val="561206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72624" y="823783"/>
            <a:ext cx="7244813" cy="4171297"/>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139697" indent="0">
              <a:buNone/>
            </a:pPr>
            <a:endParaRPr lang="en-US" sz="2100" dirty="0"/>
          </a:p>
          <a:p>
            <a:pPr marL="139697" indent="0">
              <a:buNone/>
            </a:pPr>
            <a:endParaRPr lang="en-US" sz="2100" dirty="0"/>
          </a:p>
          <a:p>
            <a:pPr marL="139697" indent="0">
              <a:buNone/>
            </a:pPr>
            <a:r>
              <a:rPr lang="en-US" sz="2100" b="1" dirty="0">
                <a:solidFill>
                  <a:schemeClr val="accent1">
                    <a:lumMod val="60000"/>
                    <a:lumOff val="40000"/>
                  </a:schemeClr>
                </a:solidFill>
              </a:rPr>
              <a:t>Celebrate</a:t>
            </a:r>
            <a:r>
              <a:rPr lang="en-US" sz="2100" dirty="0"/>
              <a:t> (GLOW) &amp; </a:t>
            </a:r>
            <a:r>
              <a:rPr lang="en-US" sz="2100" b="1" dirty="0">
                <a:solidFill>
                  <a:schemeClr val="accent1">
                    <a:lumMod val="60000"/>
                    <a:lumOff val="40000"/>
                  </a:schemeClr>
                </a:solidFill>
              </a:rPr>
              <a:t>working on </a:t>
            </a:r>
            <a:r>
              <a:rPr lang="en-US" sz="2100" dirty="0"/>
              <a:t>(GROW) related to:</a:t>
            </a:r>
          </a:p>
          <a:p>
            <a:pPr marL="139697" indent="0">
              <a:buNone/>
            </a:pPr>
            <a:endParaRPr lang="en-US" sz="2100" dirty="0"/>
          </a:p>
          <a:p>
            <a:pPr marL="139697" indent="0">
              <a:buNone/>
            </a:pPr>
            <a:r>
              <a:rPr lang="en-US" sz="1800" dirty="0">
                <a:solidFill>
                  <a:schemeClr val="bg1"/>
                </a:solidFill>
              </a:rPr>
              <a:t>Step 1:  Are your team meetings and routines established? </a:t>
            </a:r>
          </a:p>
          <a:p>
            <a:pPr marL="139697" indent="0">
              <a:buNone/>
            </a:pPr>
            <a:endParaRPr lang="en-US" sz="1800" dirty="0">
              <a:solidFill>
                <a:schemeClr val="bg1"/>
              </a:solidFill>
            </a:endParaRPr>
          </a:p>
          <a:p>
            <a:pPr marL="139697" indent="0">
              <a:buNone/>
            </a:pPr>
            <a:r>
              <a:rPr lang="en-US" sz="1800" dirty="0">
                <a:solidFill>
                  <a:schemeClr val="bg1"/>
                </a:solidFill>
              </a:rPr>
              <a:t>Step 2.  Developing a collaborative process for identifying students</a:t>
            </a:r>
            <a:r>
              <a:rPr lang="en-US" sz="1800" dirty="0">
                <a:solidFill>
                  <a:srgbClr val="FFFF00"/>
                </a:solidFill>
              </a:rPr>
              <a:t> </a:t>
            </a:r>
          </a:p>
          <a:p>
            <a:pPr marL="139697" indent="0">
              <a:buNone/>
            </a:pPr>
            <a:r>
              <a:rPr lang="en-US" sz="1800" dirty="0">
                <a:solidFill>
                  <a:srgbClr val="FFFF00"/>
                </a:solidFill>
              </a:rPr>
              <a:t>	Did you develop a request for assistance (RFA) form?</a:t>
            </a:r>
          </a:p>
          <a:p>
            <a:pPr marL="139697" indent="0">
              <a:buNone/>
            </a:pPr>
            <a:r>
              <a:rPr lang="en-US" sz="1800" dirty="0">
                <a:solidFill>
                  <a:srgbClr val="FFFF00"/>
                </a:solidFill>
              </a:rPr>
              <a:t>	Did you establish decision rules based on existing data? </a:t>
            </a:r>
          </a:p>
          <a:p>
            <a:pPr marL="139697" indent="0">
              <a:buNone/>
            </a:pPr>
            <a:r>
              <a:rPr lang="en-US" sz="1800" dirty="0">
                <a:solidFill>
                  <a:srgbClr val="FFFF00"/>
                </a:solidFill>
              </a:rPr>
              <a:t>	Did you address “gaps” in the data to more efficiently 	identify students? </a:t>
            </a:r>
          </a:p>
          <a:p>
            <a:pPr marL="139697" indent="0">
              <a:buNone/>
            </a:pPr>
            <a:endParaRPr lang="en-US" sz="1800" dirty="0">
              <a:solidFill>
                <a:schemeClr val="bg1"/>
              </a:solidFill>
            </a:endParaRPr>
          </a:p>
          <a:p>
            <a:pPr marL="139697" indent="0">
              <a:buNone/>
            </a:pPr>
            <a:r>
              <a:rPr lang="en-US" sz="1800" dirty="0">
                <a:solidFill>
                  <a:schemeClr val="bg1"/>
                </a:solidFill>
              </a:rPr>
              <a:t>Step 3.  Evaluating and selecting Tier 2 interventions</a:t>
            </a:r>
          </a:p>
          <a:p>
            <a:pPr marL="139697" indent="0">
              <a:buNone/>
            </a:pPr>
            <a:r>
              <a:rPr lang="en-US" sz="1800" dirty="0">
                <a:solidFill>
                  <a:schemeClr val="bg1"/>
                </a:solidFill>
              </a:rPr>
              <a:t>	</a:t>
            </a:r>
            <a:r>
              <a:rPr lang="en-US" sz="1800" dirty="0">
                <a:solidFill>
                  <a:srgbClr val="FFFF00"/>
                </a:solidFill>
              </a:rPr>
              <a:t>Have you completed your inventory (part 1)? </a:t>
            </a:r>
          </a:p>
          <a:p>
            <a:pPr marL="139697" indent="0">
              <a:buNone/>
            </a:pPr>
            <a:r>
              <a:rPr lang="en-US" sz="1800" dirty="0">
                <a:solidFill>
                  <a:srgbClr val="FFFF00"/>
                </a:solidFill>
              </a:rPr>
              <a:t>	Which interventions need adjustments? </a:t>
            </a:r>
            <a:endParaRPr lang="en-US" sz="1800" dirty="0">
              <a:solidFill>
                <a:schemeClr val="bg1"/>
              </a:solidFill>
            </a:endParaRPr>
          </a:p>
          <a:p>
            <a:pPr marL="139697" indent="0">
              <a:buNone/>
            </a:pPr>
            <a:endParaRPr lang="en-US" sz="1800" b="1" i="1" dirty="0">
              <a:solidFill>
                <a:srgbClr val="FFFF00"/>
              </a:solidFill>
            </a:endParaRPr>
          </a:p>
          <a:p>
            <a:pPr marL="139697" indent="0">
              <a:buNone/>
            </a:pPr>
            <a:endParaRPr lang="en-US" sz="1800" dirty="0"/>
          </a:p>
          <a:p>
            <a:pPr marL="139697" indent="0">
              <a:buNone/>
            </a:pPr>
            <a:endParaRPr lang="en-US" sz="1800" dirty="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232103" y="232610"/>
            <a:ext cx="8485172" cy="506146"/>
          </a:xfrm>
        </p:spPr>
        <p:txBody>
          <a:bodyPr>
            <a:noAutofit/>
          </a:bodyPr>
          <a:lstStyle/>
          <a:p>
            <a:r>
              <a:rPr lang="en-US" sz="2800" b="1" dirty="0">
                <a:solidFill>
                  <a:schemeClr val="bg1"/>
                </a:solidFill>
                <a:cs typeface="Calibri Light"/>
              </a:rPr>
              <a:t>TEAM SHARE: Where are you now? </a:t>
            </a:r>
            <a:endParaRPr lang="en-US" sz="2800"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7110229" y="1464644"/>
            <a:ext cx="1443174" cy="1186665"/>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7541670" y="825675"/>
            <a:ext cx="1426332" cy="1837750"/>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defTabSz="914378">
                <a:defRPr/>
              </a:pPr>
              <a:endParaRPr>
                <a:ea typeface="+mn-ea"/>
              </a:endParaRPr>
            </a:p>
          </p:txBody>
        </p:sp>
      </p:gr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664807" y="4245337"/>
            <a:ext cx="1342629" cy="6562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396" indent="0" defTabSz="914378">
              <a:lnSpc>
                <a:spcPct val="150000"/>
              </a:lnSpc>
              <a:buClr>
                <a:prstClr val="white"/>
              </a:buClr>
              <a:buNone/>
              <a:defRPr/>
            </a:pPr>
            <a:r>
              <a:rPr lang="en-US" sz="1600" dirty="0">
                <a:solidFill>
                  <a:prstClr val="white"/>
                </a:solidFill>
              </a:rPr>
              <a:t> 10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440934" y="4412527"/>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331039" y="3502097"/>
            <a:ext cx="371966" cy="371966"/>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defTabSz="914378">
                <a:defRPr/>
              </a:pPr>
              <a:endParaRPr>
                <a:ea typeface="+mn-ea"/>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541670" y="3219387"/>
            <a:ext cx="1574760" cy="10363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396" indent="0" defTabSz="914378">
              <a:buClr>
                <a:prstClr val="white"/>
              </a:buClr>
              <a:buNone/>
              <a:defRPr/>
            </a:pPr>
            <a:endParaRPr lang="en-US" sz="750" dirty="0">
              <a:solidFill>
                <a:prstClr val="white"/>
              </a:solidFill>
            </a:endParaRPr>
          </a:p>
          <a:p>
            <a:pPr marL="152396" indent="0" defTabSz="914378">
              <a:buClr>
                <a:prstClr val="white"/>
              </a:buClr>
              <a:buNone/>
              <a:defRPr/>
            </a:pPr>
            <a:r>
              <a:rPr lang="en-US" sz="1600" dirty="0">
                <a:solidFill>
                  <a:prstClr val="white"/>
                </a:solidFill>
              </a:rPr>
              <a:t>Discuss with your team and add to </a:t>
            </a:r>
            <a:r>
              <a:rPr kumimoji="0" lang="en-US" sz="1600" b="1" i="0" u="none" strike="noStrike" kern="0" cap="none" spc="0" normalizeH="0" baseline="0" noProof="0" dirty="0">
                <a:ln>
                  <a:noFill/>
                </a:ln>
                <a:solidFill>
                  <a:srgbClr val="FFFF00"/>
                </a:solidFill>
                <a:effectLst/>
                <a:uLnTx/>
                <a:uFillTx/>
                <a:latin typeface="Hind Vadodara"/>
                <a:cs typeface="Hind Vadodara"/>
                <a:sym typeface="Hind Vadodara"/>
                <a:hlinkClick r:id="rId3">
                  <a:extLst>
                    <a:ext uri="{A12FA001-AC4F-418D-AE19-62706E023703}">
                      <ahyp:hlinkClr xmlns:ahyp="http://schemas.microsoft.com/office/drawing/2018/hyperlinkcolor" val="tx"/>
                    </a:ext>
                  </a:extLst>
                </a:hlinkClick>
              </a:rPr>
              <a:t>TEAM SHARE</a:t>
            </a:r>
            <a:endParaRPr lang="en-US" sz="1600" dirty="0">
              <a:solidFill>
                <a:prstClr val="white"/>
              </a:solidFill>
            </a:endParaRPr>
          </a:p>
        </p:txBody>
      </p:sp>
    </p:spTree>
    <p:extLst>
      <p:ext uri="{BB962C8B-B14F-4D97-AF65-F5344CB8AC3E}">
        <p14:creationId xmlns:p14="http://schemas.microsoft.com/office/powerpoint/2010/main" val="546672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C8F4-81A2-475D-540E-C60B15DF2151}"/>
              </a:ext>
            </a:extLst>
          </p:cNvPr>
          <p:cNvSpPr>
            <a:spLocks noGrp="1"/>
          </p:cNvSpPr>
          <p:nvPr>
            <p:ph type="ctrTitle"/>
          </p:nvPr>
        </p:nvSpPr>
        <p:spPr>
          <a:xfrm flipH="1">
            <a:off x="3865844" y="1547269"/>
            <a:ext cx="1560600" cy="577800"/>
          </a:xfrm>
        </p:spPr>
        <p:txBody>
          <a:bodyPr/>
          <a:lstStyle/>
          <a:p>
            <a:r>
              <a:rPr lang="en-US" dirty="0"/>
              <a:t>Screening</a:t>
            </a:r>
          </a:p>
        </p:txBody>
      </p:sp>
      <p:sp>
        <p:nvSpPr>
          <p:cNvPr id="3" name="Subtitle 2">
            <a:extLst>
              <a:ext uri="{FF2B5EF4-FFF2-40B4-BE49-F238E27FC236}">
                <a16:creationId xmlns:a16="http://schemas.microsoft.com/office/drawing/2014/main" id="{14AFCEE8-9DE6-3202-FE5F-9C9BC2BE929B}"/>
              </a:ext>
            </a:extLst>
          </p:cNvPr>
          <p:cNvSpPr>
            <a:spLocks noGrp="1"/>
          </p:cNvSpPr>
          <p:nvPr>
            <p:ph type="subTitle" idx="1"/>
          </p:nvPr>
        </p:nvSpPr>
        <p:spPr>
          <a:xfrm flipH="1">
            <a:off x="3642044" y="2990332"/>
            <a:ext cx="2008200" cy="1009820"/>
          </a:xfrm>
        </p:spPr>
        <p:txBody>
          <a:bodyPr/>
          <a:lstStyle/>
          <a:p>
            <a:r>
              <a:rPr lang="en-US" dirty="0"/>
              <a:t>Request for Assistance (RFA)</a:t>
            </a:r>
          </a:p>
          <a:p>
            <a:endParaRPr lang="en-US" dirty="0"/>
          </a:p>
          <a:p>
            <a:r>
              <a:rPr lang="en-US" dirty="0"/>
              <a:t>Decision Rules (table)</a:t>
            </a:r>
          </a:p>
        </p:txBody>
      </p:sp>
      <p:sp>
        <p:nvSpPr>
          <p:cNvPr id="4" name="Title 3">
            <a:extLst>
              <a:ext uri="{FF2B5EF4-FFF2-40B4-BE49-F238E27FC236}">
                <a16:creationId xmlns:a16="http://schemas.microsoft.com/office/drawing/2014/main" id="{5939DDEC-61DE-DC0A-76DD-B99C40964F06}"/>
              </a:ext>
            </a:extLst>
          </p:cNvPr>
          <p:cNvSpPr>
            <a:spLocks noGrp="1"/>
          </p:cNvSpPr>
          <p:nvPr>
            <p:ph type="ctrTitle" idx="2"/>
          </p:nvPr>
        </p:nvSpPr>
        <p:spPr>
          <a:xfrm flipH="1">
            <a:off x="6489311" y="1547268"/>
            <a:ext cx="1934100" cy="1105309"/>
          </a:xfrm>
        </p:spPr>
        <p:txBody>
          <a:bodyPr/>
          <a:lstStyle/>
          <a:p>
            <a:r>
              <a:rPr lang="en-US" dirty="0"/>
              <a:t> </a:t>
            </a:r>
          </a:p>
        </p:txBody>
      </p:sp>
      <p:sp>
        <p:nvSpPr>
          <p:cNvPr id="6" name="Title 5">
            <a:extLst>
              <a:ext uri="{FF2B5EF4-FFF2-40B4-BE49-F238E27FC236}">
                <a16:creationId xmlns:a16="http://schemas.microsoft.com/office/drawing/2014/main" id="{F169144D-BE8C-BF23-BC61-958BB23BC3B7}"/>
              </a:ext>
            </a:extLst>
          </p:cNvPr>
          <p:cNvSpPr>
            <a:spLocks noGrp="1"/>
          </p:cNvSpPr>
          <p:nvPr>
            <p:ph type="ctrTitle" idx="4"/>
          </p:nvPr>
        </p:nvSpPr>
        <p:spPr>
          <a:xfrm flipH="1">
            <a:off x="6261375" y="1259039"/>
            <a:ext cx="1784400" cy="1105309"/>
          </a:xfrm>
        </p:spPr>
        <p:txBody>
          <a:bodyPr/>
          <a:lstStyle/>
          <a:p>
            <a:r>
              <a:rPr lang="en-US" dirty="0"/>
              <a:t>Evaluating and Selecting</a:t>
            </a:r>
          </a:p>
        </p:txBody>
      </p:sp>
      <p:sp>
        <p:nvSpPr>
          <p:cNvPr id="7" name="Subtitle 6">
            <a:extLst>
              <a:ext uri="{FF2B5EF4-FFF2-40B4-BE49-F238E27FC236}">
                <a16:creationId xmlns:a16="http://schemas.microsoft.com/office/drawing/2014/main" id="{560A6C3A-B8BF-D6ED-3754-7A2E64DD2681}"/>
              </a:ext>
            </a:extLst>
          </p:cNvPr>
          <p:cNvSpPr>
            <a:spLocks noGrp="1"/>
          </p:cNvSpPr>
          <p:nvPr>
            <p:ph type="subTitle" idx="5"/>
          </p:nvPr>
        </p:nvSpPr>
        <p:spPr>
          <a:xfrm flipH="1">
            <a:off x="5939480" y="3039759"/>
            <a:ext cx="2875005" cy="1088233"/>
          </a:xfrm>
        </p:spPr>
        <p:txBody>
          <a:bodyPr/>
          <a:lstStyle/>
          <a:p>
            <a:pPr algn="l"/>
            <a:r>
              <a:rPr lang="en-US" dirty="0"/>
              <a:t>Targeted Intervention Organizer (part 1) </a:t>
            </a:r>
          </a:p>
          <a:p>
            <a:pPr algn="l"/>
            <a:r>
              <a:rPr lang="en-US" dirty="0"/>
              <a:t>Description of our targeted interventions</a:t>
            </a:r>
          </a:p>
        </p:txBody>
      </p:sp>
      <p:sp>
        <p:nvSpPr>
          <p:cNvPr id="8" name="Title 7">
            <a:extLst>
              <a:ext uri="{FF2B5EF4-FFF2-40B4-BE49-F238E27FC236}">
                <a16:creationId xmlns:a16="http://schemas.microsoft.com/office/drawing/2014/main" id="{31B1F87C-C2F0-BE9B-C63E-6F284A747082}"/>
              </a:ext>
            </a:extLst>
          </p:cNvPr>
          <p:cNvSpPr>
            <a:spLocks noGrp="1"/>
          </p:cNvSpPr>
          <p:nvPr>
            <p:ph type="title" idx="6"/>
          </p:nvPr>
        </p:nvSpPr>
        <p:spPr>
          <a:xfrm>
            <a:off x="326028" y="343553"/>
            <a:ext cx="8097383" cy="634200"/>
          </a:xfrm>
        </p:spPr>
        <p:txBody>
          <a:bodyPr/>
          <a:lstStyle/>
          <a:p>
            <a:r>
              <a:rPr lang="en-US" dirty="0"/>
              <a:t>ACTION PLANNING for TEAM TIME</a:t>
            </a:r>
            <a:br>
              <a:rPr lang="en-US" dirty="0"/>
            </a:br>
            <a:r>
              <a:rPr lang="en-US" sz="1800" dirty="0"/>
              <a:t> </a:t>
            </a:r>
          </a:p>
        </p:txBody>
      </p:sp>
      <p:grpSp>
        <p:nvGrpSpPr>
          <p:cNvPr id="9" name="Google Shape;6464;p67">
            <a:extLst>
              <a:ext uri="{FF2B5EF4-FFF2-40B4-BE49-F238E27FC236}">
                <a16:creationId xmlns:a16="http://schemas.microsoft.com/office/drawing/2014/main" id="{F30488AD-8C1D-D9A9-BB47-11CCD4B2BD55}"/>
              </a:ext>
            </a:extLst>
          </p:cNvPr>
          <p:cNvGrpSpPr/>
          <p:nvPr/>
        </p:nvGrpSpPr>
        <p:grpSpPr>
          <a:xfrm>
            <a:off x="3222516" y="4366579"/>
            <a:ext cx="371966" cy="371966"/>
            <a:chOff x="4674908" y="3682271"/>
            <a:chExt cx="371966" cy="371966"/>
          </a:xfrm>
        </p:grpSpPr>
        <p:sp>
          <p:nvSpPr>
            <p:cNvPr id="10" name="Google Shape;6465;p67">
              <a:extLst>
                <a:ext uri="{FF2B5EF4-FFF2-40B4-BE49-F238E27FC236}">
                  <a16:creationId xmlns:a16="http://schemas.microsoft.com/office/drawing/2014/main" id="{FA5DFD36-7B38-92CF-78F1-C3AF5AEC3985}"/>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1" name="Google Shape;6466;p67">
              <a:extLst>
                <a:ext uri="{FF2B5EF4-FFF2-40B4-BE49-F238E27FC236}">
                  <a16:creationId xmlns:a16="http://schemas.microsoft.com/office/drawing/2014/main" id="{DF21C3B2-57FC-D582-CFF6-E9AC8A8FDAF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2" name="Google Shape;6467;p67">
              <a:extLst>
                <a:ext uri="{FF2B5EF4-FFF2-40B4-BE49-F238E27FC236}">
                  <a16:creationId xmlns:a16="http://schemas.microsoft.com/office/drawing/2014/main" id="{83351928-0987-B704-11B8-994DC8730A3F}"/>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3" name="Google Shape;6468;p67">
              <a:extLst>
                <a:ext uri="{FF2B5EF4-FFF2-40B4-BE49-F238E27FC236}">
                  <a16:creationId xmlns:a16="http://schemas.microsoft.com/office/drawing/2014/main" id="{F6C46AF4-6EE2-F5A7-E34A-81F739515870}"/>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91425" tIns="91425" rIns="91425" bIns="91425" anchor="ctr" anchorCtr="0">
              <a:noAutofit/>
            </a:bodyPr>
            <a:lstStyle/>
            <a:p>
              <a:pPr defTabSz="914378">
                <a:defRPr/>
              </a:pPr>
              <a:endParaRPr>
                <a:ea typeface="+mn-ea"/>
              </a:endParaRPr>
            </a:p>
          </p:txBody>
        </p:sp>
      </p:grpSp>
      <p:sp>
        <p:nvSpPr>
          <p:cNvPr id="14" name="Text Placeholder 4">
            <a:extLst>
              <a:ext uri="{FF2B5EF4-FFF2-40B4-BE49-F238E27FC236}">
                <a16:creationId xmlns:a16="http://schemas.microsoft.com/office/drawing/2014/main" id="{2A87271C-519F-24B4-4AB4-B444CC8E8EA0}"/>
              </a:ext>
            </a:extLst>
          </p:cNvPr>
          <p:cNvSpPr txBox="1">
            <a:spLocks/>
          </p:cNvSpPr>
          <p:nvPr/>
        </p:nvSpPr>
        <p:spPr>
          <a:xfrm>
            <a:off x="7664807" y="4245337"/>
            <a:ext cx="1342629" cy="6562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396" indent="0" defTabSz="914378">
              <a:lnSpc>
                <a:spcPct val="150000"/>
              </a:lnSpc>
              <a:buClr>
                <a:prstClr val="white"/>
              </a:buClr>
              <a:buNone/>
              <a:defRPr/>
            </a:pPr>
            <a:r>
              <a:rPr lang="en-US" sz="1600" dirty="0">
                <a:solidFill>
                  <a:prstClr val="white"/>
                </a:solidFill>
              </a:rPr>
              <a:t> 3 minutes</a:t>
            </a:r>
          </a:p>
        </p:txBody>
      </p:sp>
      <p:grpSp>
        <p:nvGrpSpPr>
          <p:cNvPr id="15" name="Google Shape;6077;p67">
            <a:extLst>
              <a:ext uri="{FF2B5EF4-FFF2-40B4-BE49-F238E27FC236}">
                <a16:creationId xmlns:a16="http://schemas.microsoft.com/office/drawing/2014/main" id="{EA1B79FA-229F-45AD-6EAB-E0561863623C}"/>
              </a:ext>
            </a:extLst>
          </p:cNvPr>
          <p:cNvGrpSpPr/>
          <p:nvPr/>
        </p:nvGrpSpPr>
        <p:grpSpPr>
          <a:xfrm>
            <a:off x="7440934" y="4412527"/>
            <a:ext cx="403487" cy="403487"/>
            <a:chOff x="5873617" y="2309901"/>
            <a:chExt cx="345720" cy="345720"/>
          </a:xfrm>
        </p:grpSpPr>
        <p:sp>
          <p:nvSpPr>
            <p:cNvPr id="16" name="Google Shape;6078;p67">
              <a:extLst>
                <a:ext uri="{FF2B5EF4-FFF2-40B4-BE49-F238E27FC236}">
                  <a16:creationId xmlns:a16="http://schemas.microsoft.com/office/drawing/2014/main" id="{90D2AFE4-C2D5-33A0-F5A8-3F05C2DD8992}"/>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7" name="Google Shape;6079;p67">
              <a:extLst>
                <a:ext uri="{FF2B5EF4-FFF2-40B4-BE49-F238E27FC236}">
                  <a16:creationId xmlns:a16="http://schemas.microsoft.com/office/drawing/2014/main" id="{7742906B-F4FD-AC96-805D-0D3DAEE33405}"/>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8" name="Google Shape;6080;p67">
              <a:extLst>
                <a:ext uri="{FF2B5EF4-FFF2-40B4-BE49-F238E27FC236}">
                  <a16:creationId xmlns:a16="http://schemas.microsoft.com/office/drawing/2014/main" id="{9D01B4A9-287E-D075-6D46-3950B134E1D4}"/>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19" name="Google Shape;6081;p67">
              <a:extLst>
                <a:ext uri="{FF2B5EF4-FFF2-40B4-BE49-F238E27FC236}">
                  <a16:creationId xmlns:a16="http://schemas.microsoft.com/office/drawing/2014/main" id="{6B7D78A0-3025-0A94-4D53-069F0C550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0" name="Google Shape;6082;p67">
              <a:extLst>
                <a:ext uri="{FF2B5EF4-FFF2-40B4-BE49-F238E27FC236}">
                  <a16:creationId xmlns:a16="http://schemas.microsoft.com/office/drawing/2014/main" id="{B923CE8F-DB52-D4E9-4C0F-8D91CFF2B72C}"/>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1" name="Google Shape;6083;p67">
              <a:extLst>
                <a:ext uri="{FF2B5EF4-FFF2-40B4-BE49-F238E27FC236}">
                  <a16:creationId xmlns:a16="http://schemas.microsoft.com/office/drawing/2014/main" id="{3FFA66DE-EF44-6908-D403-0188E8BC968D}"/>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2" name="Google Shape;6084;p67">
              <a:extLst>
                <a:ext uri="{FF2B5EF4-FFF2-40B4-BE49-F238E27FC236}">
                  <a16:creationId xmlns:a16="http://schemas.microsoft.com/office/drawing/2014/main" id="{57C360E7-D274-AF25-D413-F10D55F2D0E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3" name="Google Shape;6085;p67">
              <a:extLst>
                <a:ext uri="{FF2B5EF4-FFF2-40B4-BE49-F238E27FC236}">
                  <a16:creationId xmlns:a16="http://schemas.microsoft.com/office/drawing/2014/main" id="{156C0534-A992-4864-7A9A-922A6856B23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4" name="Google Shape;6086;p67">
              <a:extLst>
                <a:ext uri="{FF2B5EF4-FFF2-40B4-BE49-F238E27FC236}">
                  <a16:creationId xmlns:a16="http://schemas.microsoft.com/office/drawing/2014/main" id="{FE2B9F02-A474-EC4B-6508-56473E46EF00}"/>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5" name="Google Shape;6087;p67">
              <a:extLst>
                <a:ext uri="{FF2B5EF4-FFF2-40B4-BE49-F238E27FC236}">
                  <a16:creationId xmlns:a16="http://schemas.microsoft.com/office/drawing/2014/main" id="{BAB7462B-892B-0B06-00AC-F02C5DAA0074}"/>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6" name="Google Shape;6088;p67">
              <a:extLst>
                <a:ext uri="{FF2B5EF4-FFF2-40B4-BE49-F238E27FC236}">
                  <a16:creationId xmlns:a16="http://schemas.microsoft.com/office/drawing/2014/main" id="{45AF2A27-0524-0D02-47D7-6A7EA86CCE1B}"/>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7" name="Google Shape;6089;p67">
              <a:extLst>
                <a:ext uri="{FF2B5EF4-FFF2-40B4-BE49-F238E27FC236}">
                  <a16:creationId xmlns:a16="http://schemas.microsoft.com/office/drawing/2014/main" id="{F001B4EA-04A0-6AEF-4ABA-14B4FCFC7751}"/>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8" name="Google Shape;6090;p67">
              <a:extLst>
                <a:ext uri="{FF2B5EF4-FFF2-40B4-BE49-F238E27FC236}">
                  <a16:creationId xmlns:a16="http://schemas.microsoft.com/office/drawing/2014/main" id="{4CDF4A97-2DEC-5096-CB22-2DF08FA3EA8B}"/>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29" name="Google Shape;6091;p67">
              <a:extLst>
                <a:ext uri="{FF2B5EF4-FFF2-40B4-BE49-F238E27FC236}">
                  <a16:creationId xmlns:a16="http://schemas.microsoft.com/office/drawing/2014/main" id="{26A5F741-6982-B2F1-4ECE-7CDF98C48839}"/>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0" name="Google Shape;6092;p67">
              <a:extLst>
                <a:ext uri="{FF2B5EF4-FFF2-40B4-BE49-F238E27FC236}">
                  <a16:creationId xmlns:a16="http://schemas.microsoft.com/office/drawing/2014/main" id="{5365A5A3-7A77-BB4F-461A-D79E0A55752A}"/>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1" name="Google Shape;6093;p67">
              <a:extLst>
                <a:ext uri="{FF2B5EF4-FFF2-40B4-BE49-F238E27FC236}">
                  <a16:creationId xmlns:a16="http://schemas.microsoft.com/office/drawing/2014/main" id="{3EE21380-D425-6022-5735-C1AC16DB0844}"/>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2" name="Google Shape;6094;p67">
              <a:extLst>
                <a:ext uri="{FF2B5EF4-FFF2-40B4-BE49-F238E27FC236}">
                  <a16:creationId xmlns:a16="http://schemas.microsoft.com/office/drawing/2014/main" id="{4E089443-84DF-F88C-7F4A-1EB0478937DD}"/>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3" name="Google Shape;6095;p67">
              <a:extLst>
                <a:ext uri="{FF2B5EF4-FFF2-40B4-BE49-F238E27FC236}">
                  <a16:creationId xmlns:a16="http://schemas.microsoft.com/office/drawing/2014/main" id="{650110E8-0D1F-DC60-6FF6-D1046B2BABCC}"/>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sp>
          <p:nvSpPr>
            <p:cNvPr id="34" name="Google Shape;6096;p67">
              <a:extLst>
                <a:ext uri="{FF2B5EF4-FFF2-40B4-BE49-F238E27FC236}">
                  <a16:creationId xmlns:a16="http://schemas.microsoft.com/office/drawing/2014/main" id="{374D13FF-EA42-8AB6-541C-786B7428EE62}"/>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defTabSz="914378">
                <a:defRPr/>
              </a:pPr>
              <a:endParaRPr>
                <a:ea typeface="+mn-ea"/>
              </a:endParaRPr>
            </a:p>
          </p:txBody>
        </p:sp>
      </p:grpSp>
      <p:sp>
        <p:nvSpPr>
          <p:cNvPr id="35" name="Title 1">
            <a:extLst>
              <a:ext uri="{FF2B5EF4-FFF2-40B4-BE49-F238E27FC236}">
                <a16:creationId xmlns:a16="http://schemas.microsoft.com/office/drawing/2014/main" id="{585973FF-4173-7ADC-B5E3-12A1C16C4C7A}"/>
              </a:ext>
            </a:extLst>
          </p:cNvPr>
          <p:cNvSpPr txBox="1">
            <a:spLocks/>
          </p:cNvSpPr>
          <p:nvPr/>
        </p:nvSpPr>
        <p:spPr>
          <a:xfrm flipH="1">
            <a:off x="1340952" y="1551385"/>
            <a:ext cx="156060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Poppins SemiBold"/>
              <a:buNone/>
              <a:defRPr sz="2000" b="0" i="0" u="none" strike="noStrike" cap="none">
                <a:solidFill>
                  <a:schemeClr val="lt1"/>
                </a:solidFill>
                <a:latin typeface="Poppins Medium"/>
                <a:ea typeface="Poppins Medium"/>
                <a:cs typeface="Poppins Medium"/>
                <a:sym typeface="Poppins Medium"/>
              </a:defRPr>
            </a:lvl1pPr>
            <a:lvl2pPr marR="0" lvl="1"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9pPr>
          </a:lstStyle>
          <a:p>
            <a:r>
              <a:rPr lang="en-US" dirty="0"/>
              <a:t>Teaming</a:t>
            </a:r>
          </a:p>
        </p:txBody>
      </p:sp>
      <p:sp>
        <p:nvSpPr>
          <p:cNvPr id="36" name="Subtitle 2">
            <a:extLst>
              <a:ext uri="{FF2B5EF4-FFF2-40B4-BE49-F238E27FC236}">
                <a16:creationId xmlns:a16="http://schemas.microsoft.com/office/drawing/2014/main" id="{83E70183-15EC-107B-BF06-AB9C7ABCE5CA}"/>
              </a:ext>
            </a:extLst>
          </p:cNvPr>
          <p:cNvSpPr txBox="1">
            <a:spLocks/>
          </p:cNvSpPr>
          <p:nvPr/>
        </p:nvSpPr>
        <p:spPr>
          <a:xfrm flipH="1">
            <a:off x="1340952" y="3068589"/>
            <a:ext cx="1784400" cy="10098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r>
              <a:rPr lang="en-US" dirty="0"/>
              <a:t>Regular meeting schedule</a:t>
            </a:r>
          </a:p>
        </p:txBody>
      </p:sp>
      <p:pic>
        <p:nvPicPr>
          <p:cNvPr id="38" name="Picture 37">
            <a:extLst>
              <a:ext uri="{FF2B5EF4-FFF2-40B4-BE49-F238E27FC236}">
                <a16:creationId xmlns:a16="http://schemas.microsoft.com/office/drawing/2014/main" id="{5CEFFDD8-A9C4-18AC-F7FE-406CD2A94FC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36348" y="111835"/>
            <a:ext cx="1682165" cy="1120041"/>
          </a:xfrm>
          <a:prstGeom prst="rect">
            <a:avLst/>
          </a:prstGeom>
        </p:spPr>
      </p:pic>
      <p:sp>
        <p:nvSpPr>
          <p:cNvPr id="40" name="Text Placeholder 4">
            <a:extLst>
              <a:ext uri="{FF2B5EF4-FFF2-40B4-BE49-F238E27FC236}">
                <a16:creationId xmlns:a16="http://schemas.microsoft.com/office/drawing/2014/main" id="{A91BD46E-287C-50FD-0AD3-CA777385D08B}"/>
              </a:ext>
            </a:extLst>
          </p:cNvPr>
          <p:cNvSpPr txBox="1">
            <a:spLocks/>
          </p:cNvSpPr>
          <p:nvPr/>
        </p:nvSpPr>
        <p:spPr>
          <a:xfrm>
            <a:off x="3493285" y="4245337"/>
            <a:ext cx="3601095" cy="6562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396" indent="0" defTabSz="914378">
              <a:lnSpc>
                <a:spcPct val="150000"/>
              </a:lnSpc>
              <a:buClr>
                <a:prstClr val="white"/>
              </a:buClr>
              <a:buNone/>
              <a:defRPr/>
            </a:pPr>
            <a:r>
              <a:rPr lang="en-US" sz="1600" dirty="0">
                <a:solidFill>
                  <a:prstClr val="white"/>
                </a:solidFill>
              </a:rPr>
              <a:t> Add items to your team action plan</a:t>
            </a:r>
          </a:p>
        </p:txBody>
      </p:sp>
      <p:pic>
        <p:nvPicPr>
          <p:cNvPr id="37" name="Picture 36">
            <a:extLst>
              <a:ext uri="{FF2B5EF4-FFF2-40B4-BE49-F238E27FC236}">
                <a16:creationId xmlns:a16="http://schemas.microsoft.com/office/drawing/2014/main" id="{5F2FD217-D565-8A58-4B27-675E2F57CE17}"/>
              </a:ext>
            </a:extLst>
          </p:cNvPr>
          <p:cNvPicPr>
            <a:picLocks noChangeAspect="1"/>
          </p:cNvPicPr>
          <p:nvPr/>
        </p:nvPicPr>
        <p:blipFill>
          <a:blip r:embed="rId5"/>
          <a:stretch>
            <a:fillRect/>
          </a:stretch>
        </p:blipFill>
        <p:spPr>
          <a:xfrm>
            <a:off x="-1430" y="3336717"/>
            <a:ext cx="2525319" cy="1817239"/>
          </a:xfrm>
          <a:prstGeom prst="rect">
            <a:avLst/>
          </a:prstGeom>
        </p:spPr>
      </p:pic>
      <p:sp>
        <p:nvSpPr>
          <p:cNvPr id="39" name="Arrow: Down 38">
            <a:extLst>
              <a:ext uri="{FF2B5EF4-FFF2-40B4-BE49-F238E27FC236}">
                <a16:creationId xmlns:a16="http://schemas.microsoft.com/office/drawing/2014/main" id="{5B55539B-8161-8B09-F06C-6A70867C2FAC}"/>
              </a:ext>
            </a:extLst>
          </p:cNvPr>
          <p:cNvSpPr/>
          <p:nvPr/>
        </p:nvSpPr>
        <p:spPr>
          <a:xfrm>
            <a:off x="2121252" y="2167441"/>
            <a:ext cx="402637" cy="872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Down 40">
            <a:extLst>
              <a:ext uri="{FF2B5EF4-FFF2-40B4-BE49-F238E27FC236}">
                <a16:creationId xmlns:a16="http://schemas.microsoft.com/office/drawing/2014/main" id="{025B3DA6-2313-3B8C-D5A1-D0B1537D17FB}"/>
              </a:ext>
            </a:extLst>
          </p:cNvPr>
          <p:cNvSpPr/>
          <p:nvPr/>
        </p:nvSpPr>
        <p:spPr>
          <a:xfrm>
            <a:off x="4519951" y="2101397"/>
            <a:ext cx="402637" cy="872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66BCA5D2-C0ED-67E0-2874-A5106F926E21}"/>
              </a:ext>
            </a:extLst>
          </p:cNvPr>
          <p:cNvSpPr/>
          <p:nvPr/>
        </p:nvSpPr>
        <p:spPr>
          <a:xfrm>
            <a:off x="6952257" y="2364347"/>
            <a:ext cx="402637" cy="6720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662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wrap="square" anchor="t">
            <a:normAutofit/>
          </a:bodyPr>
          <a:lstStyle/>
          <a:p>
            <a:pPr>
              <a:lnSpc>
                <a:spcPct val="90000"/>
              </a:lnSpc>
            </a:pPr>
            <a:r>
              <a:rPr lang="en-US" sz="2800"/>
              <a:t>Agenda &amp; Team Tasks</a:t>
            </a:r>
          </a:p>
        </p:txBody>
      </p:sp>
      <p:graphicFrame>
        <p:nvGraphicFramePr>
          <p:cNvPr id="6" name="Diagram 5">
            <a:extLst>
              <a:ext uri="{FF2B5EF4-FFF2-40B4-BE49-F238E27FC236}">
                <a16:creationId xmlns:a16="http://schemas.microsoft.com/office/drawing/2014/main" id="{96CF4CDE-BCD6-8D4B-9AFC-DC0ABCE3A7B8}"/>
              </a:ext>
            </a:extLst>
          </p:cNvPr>
          <p:cNvGraphicFramePr/>
          <p:nvPr/>
        </p:nvGraphicFramePr>
        <p:xfrm>
          <a:off x="311700" y="1152475"/>
          <a:ext cx="8520600" cy="34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4010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12" name="Group 11">
            <a:extLst>
              <a:ext uri="{FF2B5EF4-FFF2-40B4-BE49-F238E27FC236}">
                <a16:creationId xmlns:a16="http://schemas.microsoft.com/office/drawing/2014/main" id="{6DBF3172-F27C-724E-A60B-C56D12DAAFAA}"/>
              </a:ext>
            </a:extLst>
          </p:cNvPr>
          <p:cNvGrpSpPr/>
          <p:nvPr/>
        </p:nvGrpSpPr>
        <p:grpSpPr>
          <a:xfrm>
            <a:off x="145915" y="575850"/>
            <a:ext cx="4252747" cy="4566625"/>
            <a:chOff x="921620" y="915429"/>
            <a:chExt cx="3268588" cy="3688266"/>
          </a:xfrm>
        </p:grpSpPr>
        <p:sp>
          <p:nvSpPr>
            <p:cNvPr id="13" name="Rectangle: Rounded Corners 120" descr="Badge 1">
              <a:extLst>
                <a:ext uri="{FF2B5EF4-FFF2-40B4-BE49-F238E27FC236}">
                  <a16:creationId xmlns:a16="http://schemas.microsoft.com/office/drawing/2014/main" id="{F087343F-F782-394E-81B0-08D9288E6CF7}"/>
                </a:ext>
              </a:extLst>
            </p:cNvPr>
            <p:cNvSpPr/>
            <p:nvPr/>
          </p:nvSpPr>
          <p:spPr>
            <a:xfrm>
              <a:off x="921620" y="915430"/>
              <a:ext cx="482218" cy="583245"/>
            </a:xfrm>
            <a:prstGeom prst="roundRect">
              <a:avLst>
                <a:gd name="adj" fmla="val 16670"/>
              </a:avLst>
            </a:prstGeom>
            <a:solidFill>
              <a:srgbClr val="FFFF00"/>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1</a:t>
              </a:r>
            </a:p>
          </p:txBody>
        </p:sp>
        <p:sp>
          <p:nvSpPr>
            <p:cNvPr id="14" name="Freeform: Shape 121">
              <a:extLst>
                <a:ext uri="{FF2B5EF4-FFF2-40B4-BE49-F238E27FC236}">
                  <a16:creationId xmlns:a16="http://schemas.microsoft.com/office/drawing/2014/main" id="{99C7A454-3134-3448-8030-D2D14593BDDF}"/>
                </a:ext>
              </a:extLst>
            </p:cNvPr>
            <p:cNvSpPr/>
            <p:nvPr/>
          </p:nvSpPr>
          <p:spPr>
            <a:xfrm>
              <a:off x="1440426" y="915429"/>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2000" dirty="0">
                  <a:solidFill>
                    <a:schemeClr val="tx1"/>
                  </a:solidFill>
                  <a:latin typeface="Calibri" panose="020F0502020204030204" pitchFamily="34" charset="0"/>
                  <a:cs typeface="Calibri" panose="020F0502020204030204" pitchFamily="34" charset="0"/>
                </a:rPr>
                <a:t>Establish a representative T2 leadership team</a:t>
              </a:r>
            </a:p>
          </p:txBody>
        </p:sp>
        <p:sp>
          <p:nvSpPr>
            <p:cNvPr id="15" name="Rectangle: Rounded Corners 122" descr="Badge">
              <a:extLst>
                <a:ext uri="{FF2B5EF4-FFF2-40B4-BE49-F238E27FC236}">
                  <a16:creationId xmlns:a16="http://schemas.microsoft.com/office/drawing/2014/main" id="{BA28A0A7-705F-004F-BB09-A722194217AF}"/>
                </a:ext>
              </a:extLst>
            </p:cNvPr>
            <p:cNvSpPr/>
            <p:nvPr/>
          </p:nvSpPr>
          <p:spPr>
            <a:xfrm>
              <a:off x="921620" y="1669236"/>
              <a:ext cx="482218" cy="583245"/>
            </a:xfrm>
            <a:prstGeom prst="roundRect">
              <a:avLst>
                <a:gd name="adj" fmla="val 16670"/>
              </a:avLst>
            </a:prstGeom>
            <a:solidFill>
              <a:srgbClr val="FFFF00"/>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2</a:t>
              </a:r>
            </a:p>
          </p:txBody>
        </p:sp>
        <p:sp>
          <p:nvSpPr>
            <p:cNvPr id="16" name="Freeform: Shape 123">
              <a:extLst>
                <a:ext uri="{FF2B5EF4-FFF2-40B4-BE49-F238E27FC236}">
                  <a16:creationId xmlns:a16="http://schemas.microsoft.com/office/drawing/2014/main" id="{591C6591-C551-7F45-920B-4EB003B6A3AF}"/>
                </a:ext>
              </a:extLst>
            </p:cNvPr>
            <p:cNvSpPr/>
            <p:nvPr/>
          </p:nvSpPr>
          <p:spPr>
            <a:xfrm>
              <a:off x="1440426" y="1669235"/>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a:t>
              </a:r>
              <a:r>
                <a:rPr lang="en-US" sz="2000" dirty="0">
                  <a:solidFill>
                    <a:schemeClr val="tx1"/>
                  </a:solidFill>
                  <a:latin typeface="Calibri" panose="020F0502020204030204" pitchFamily="34" charset="0"/>
                  <a:cs typeface="Calibri" panose="020F0502020204030204" pitchFamily="34" charset="0"/>
                </a:rPr>
                <a:t> a collaborative process for identifying students</a:t>
              </a:r>
            </a:p>
          </p:txBody>
        </p:sp>
        <p:sp>
          <p:nvSpPr>
            <p:cNvPr id="17" name="Rectangle: Rounded Corners 124" descr="Badge 3">
              <a:extLst>
                <a:ext uri="{FF2B5EF4-FFF2-40B4-BE49-F238E27FC236}">
                  <a16:creationId xmlns:a16="http://schemas.microsoft.com/office/drawing/2014/main" id="{2DB3A071-16A8-A847-A9F6-824F9E9E9076}"/>
                </a:ext>
              </a:extLst>
            </p:cNvPr>
            <p:cNvSpPr/>
            <p:nvPr/>
          </p:nvSpPr>
          <p:spPr>
            <a:xfrm>
              <a:off x="921620" y="2423042"/>
              <a:ext cx="482218" cy="583245"/>
            </a:xfrm>
            <a:prstGeom prst="roundRect">
              <a:avLst>
                <a:gd name="adj" fmla="val 16670"/>
              </a:avLst>
            </a:prstGeom>
            <a:solidFill>
              <a:srgbClr val="FFFF00"/>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3</a:t>
              </a:r>
            </a:p>
          </p:txBody>
        </p:sp>
        <p:sp>
          <p:nvSpPr>
            <p:cNvPr id="18" name="Freeform: Shape 125">
              <a:extLst>
                <a:ext uri="{FF2B5EF4-FFF2-40B4-BE49-F238E27FC236}">
                  <a16:creationId xmlns:a16="http://schemas.microsoft.com/office/drawing/2014/main" id="{E41F6EBB-0E18-4645-B68E-41E86D39CDDC}"/>
                </a:ext>
              </a:extLst>
            </p:cNvPr>
            <p:cNvSpPr/>
            <p:nvPr/>
          </p:nvSpPr>
          <p:spPr>
            <a:xfrm>
              <a:off x="1440426" y="2423041"/>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rgbClr val="FFFFCC"/>
            </a:solidFill>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Evaluate, select and adopt culturally appropriate tier 2 practices</a:t>
              </a:r>
            </a:p>
          </p:txBody>
        </p:sp>
        <p:sp>
          <p:nvSpPr>
            <p:cNvPr id="19" name="Rectangle: Rounded Corners 126" descr="Badge 4">
              <a:extLst>
                <a:ext uri="{FF2B5EF4-FFF2-40B4-BE49-F238E27FC236}">
                  <a16:creationId xmlns:a16="http://schemas.microsoft.com/office/drawing/2014/main" id="{3DDB244D-4F9B-D547-8F81-E23F2BF1CEB3}"/>
                </a:ext>
              </a:extLst>
            </p:cNvPr>
            <p:cNvSpPr/>
            <p:nvPr/>
          </p:nvSpPr>
          <p:spPr>
            <a:xfrm>
              <a:off x="921620" y="3176848"/>
              <a:ext cx="482218" cy="583245"/>
            </a:xfrm>
            <a:prstGeom prst="roundRect">
              <a:avLst>
                <a:gd name="adj" fmla="val 16670"/>
              </a:avLst>
            </a:prstGeom>
            <a:solidFill>
              <a:srgbClr val="FFFF00"/>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4</a:t>
              </a:r>
            </a:p>
          </p:txBody>
        </p:sp>
        <p:sp>
          <p:nvSpPr>
            <p:cNvPr id="20" name="Freeform: Shape 127">
              <a:extLst>
                <a:ext uri="{FF2B5EF4-FFF2-40B4-BE49-F238E27FC236}">
                  <a16:creationId xmlns:a16="http://schemas.microsoft.com/office/drawing/2014/main" id="{60EF248F-0964-A44E-B4C8-C5F83CFD5FC0}"/>
                </a:ext>
              </a:extLst>
            </p:cNvPr>
            <p:cNvSpPr/>
            <p:nvPr/>
          </p:nvSpPr>
          <p:spPr>
            <a:xfrm>
              <a:off x="1440426" y="3176847"/>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rgbClr val="FFFF00"/>
            </a:solidFill>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a process to install selected practices</a:t>
              </a:r>
            </a:p>
          </p:txBody>
        </p:sp>
        <p:sp>
          <p:nvSpPr>
            <p:cNvPr id="21" name="Rectangle: Rounded Corners 128" descr="Badge 5">
              <a:extLst>
                <a:ext uri="{FF2B5EF4-FFF2-40B4-BE49-F238E27FC236}">
                  <a16:creationId xmlns:a16="http://schemas.microsoft.com/office/drawing/2014/main" id="{C3B7CB44-3B1B-DB4C-8DE3-18A239243246}"/>
                </a:ext>
              </a:extLst>
            </p:cNvPr>
            <p:cNvSpPr/>
            <p:nvPr/>
          </p:nvSpPr>
          <p:spPr>
            <a:xfrm>
              <a:off x="921620" y="3930655"/>
              <a:ext cx="482218" cy="583245"/>
            </a:xfrm>
            <a:prstGeom prst="roundRect">
              <a:avLst>
                <a:gd name="adj" fmla="val 16670"/>
              </a:avLst>
            </a:prstGeom>
            <a:solidFill>
              <a:srgbClr val="FFFF00"/>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5</a:t>
              </a:r>
            </a:p>
          </p:txBody>
        </p:sp>
        <p:sp>
          <p:nvSpPr>
            <p:cNvPr id="22" name="Freeform: Shape 129">
              <a:extLst>
                <a:ext uri="{FF2B5EF4-FFF2-40B4-BE49-F238E27FC236}">
                  <a16:creationId xmlns:a16="http://schemas.microsoft.com/office/drawing/2014/main" id="{C6A20433-67D0-9D46-8379-212B89B83B7B}"/>
                </a:ext>
              </a:extLst>
            </p:cNvPr>
            <p:cNvSpPr/>
            <p:nvPr/>
          </p:nvSpPr>
          <p:spPr>
            <a:xfrm>
              <a:off x="1440426" y="3930654"/>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rgbClr val="FFFF00"/>
            </a:solidFill>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procedures to train staff and students; partner with families and community</a:t>
              </a:r>
            </a:p>
          </p:txBody>
        </p:sp>
      </p:grpSp>
      <p:grpSp>
        <p:nvGrpSpPr>
          <p:cNvPr id="23" name="Group 22">
            <a:extLst>
              <a:ext uri="{FF2B5EF4-FFF2-40B4-BE49-F238E27FC236}">
                <a16:creationId xmlns:a16="http://schemas.microsoft.com/office/drawing/2014/main" id="{97621B38-94B3-A14E-AA04-202C2CDD445D}"/>
              </a:ext>
            </a:extLst>
          </p:cNvPr>
          <p:cNvGrpSpPr/>
          <p:nvPr/>
        </p:nvGrpSpPr>
        <p:grpSpPr>
          <a:xfrm>
            <a:off x="4446266" y="450574"/>
            <a:ext cx="4499832" cy="4692926"/>
            <a:chOff x="4901073" y="1003563"/>
            <a:chExt cx="3812891" cy="3688266"/>
          </a:xfrm>
        </p:grpSpPr>
        <p:sp>
          <p:nvSpPr>
            <p:cNvPr id="24" name="Rectangle: Rounded Corners 108" descr="Badge 6">
              <a:extLst>
                <a:ext uri="{FF2B5EF4-FFF2-40B4-BE49-F238E27FC236}">
                  <a16:creationId xmlns:a16="http://schemas.microsoft.com/office/drawing/2014/main" id="{810E5ACB-2462-A54C-A470-792807C4561A}"/>
                </a:ext>
              </a:extLst>
            </p:cNvPr>
            <p:cNvSpPr/>
            <p:nvPr/>
          </p:nvSpPr>
          <p:spPr>
            <a:xfrm>
              <a:off x="4968982" y="1102019"/>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6</a:t>
              </a:r>
            </a:p>
          </p:txBody>
        </p:sp>
        <p:sp>
          <p:nvSpPr>
            <p:cNvPr id="25" name="Freeform: Shape 109">
              <a:extLst>
                <a:ext uri="{FF2B5EF4-FFF2-40B4-BE49-F238E27FC236}">
                  <a16:creationId xmlns:a16="http://schemas.microsoft.com/office/drawing/2014/main" id="{8764F26C-C5A0-7146-8575-FE9CB283014E}"/>
                </a:ext>
              </a:extLst>
            </p:cNvPr>
            <p:cNvSpPr/>
            <p:nvPr/>
          </p:nvSpPr>
          <p:spPr>
            <a:xfrm>
              <a:off x="5622964" y="1003563"/>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an equitable process for matching student need to practices</a:t>
              </a:r>
            </a:p>
          </p:txBody>
        </p:sp>
        <p:sp>
          <p:nvSpPr>
            <p:cNvPr id="26" name="Rectangle: Rounded Corners 110" descr="Badge 7">
              <a:extLst>
                <a:ext uri="{FF2B5EF4-FFF2-40B4-BE49-F238E27FC236}">
                  <a16:creationId xmlns:a16="http://schemas.microsoft.com/office/drawing/2014/main" id="{6D45E962-0DF3-AF41-8821-6563ACAC9926}"/>
                </a:ext>
              </a:extLst>
            </p:cNvPr>
            <p:cNvSpPr/>
            <p:nvPr/>
          </p:nvSpPr>
          <p:spPr>
            <a:xfrm>
              <a:off x="4968982" y="1855825"/>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7</a:t>
              </a:r>
            </a:p>
          </p:txBody>
        </p:sp>
        <p:sp>
          <p:nvSpPr>
            <p:cNvPr id="27" name="Freeform: Shape 111">
              <a:extLst>
                <a:ext uri="{FF2B5EF4-FFF2-40B4-BE49-F238E27FC236}">
                  <a16:creationId xmlns:a16="http://schemas.microsoft.com/office/drawing/2014/main" id="{003FEB63-69BA-7E42-A44E-2BCD0EE7551B}"/>
                </a:ext>
              </a:extLst>
            </p:cNvPr>
            <p:cNvSpPr/>
            <p:nvPr/>
          </p:nvSpPr>
          <p:spPr>
            <a:xfrm>
              <a:off x="5622964" y="1757369"/>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a process for progress monitoring, data-based decision rules </a:t>
              </a:r>
            </a:p>
          </p:txBody>
        </p:sp>
        <p:sp>
          <p:nvSpPr>
            <p:cNvPr id="28" name="Rectangle: Rounded Corners 112" descr="Badge 8">
              <a:extLst>
                <a:ext uri="{FF2B5EF4-FFF2-40B4-BE49-F238E27FC236}">
                  <a16:creationId xmlns:a16="http://schemas.microsoft.com/office/drawing/2014/main" id="{0F61E88C-3346-9E44-99EB-FE0768465082}"/>
                </a:ext>
              </a:extLst>
            </p:cNvPr>
            <p:cNvSpPr/>
            <p:nvPr/>
          </p:nvSpPr>
          <p:spPr>
            <a:xfrm>
              <a:off x="4968982" y="2609631"/>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8</a:t>
              </a:r>
            </a:p>
          </p:txBody>
        </p:sp>
        <p:sp>
          <p:nvSpPr>
            <p:cNvPr id="29" name="Freeform: Shape 113">
              <a:extLst>
                <a:ext uri="{FF2B5EF4-FFF2-40B4-BE49-F238E27FC236}">
                  <a16:creationId xmlns:a16="http://schemas.microsoft.com/office/drawing/2014/main" id="{8B3E8AF1-BF76-9A43-ABA9-E3D8F456D8BE}"/>
                </a:ext>
              </a:extLst>
            </p:cNvPr>
            <p:cNvSpPr/>
            <p:nvPr/>
          </p:nvSpPr>
          <p:spPr>
            <a:xfrm>
              <a:off x="5622964" y="2511175"/>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procedures for modifying/ adjusting implementation</a:t>
              </a:r>
            </a:p>
          </p:txBody>
        </p:sp>
        <p:sp>
          <p:nvSpPr>
            <p:cNvPr id="30" name="Rectangle: Rounded Corners 114" descr="Badge 9">
              <a:extLst>
                <a:ext uri="{FF2B5EF4-FFF2-40B4-BE49-F238E27FC236}">
                  <a16:creationId xmlns:a16="http://schemas.microsoft.com/office/drawing/2014/main" id="{845FDEBE-8D42-6A4C-B753-D615E7418E91}"/>
                </a:ext>
              </a:extLst>
            </p:cNvPr>
            <p:cNvSpPr/>
            <p:nvPr/>
          </p:nvSpPr>
          <p:spPr>
            <a:xfrm>
              <a:off x="4968982" y="3363437"/>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9</a:t>
              </a:r>
            </a:p>
          </p:txBody>
        </p:sp>
        <p:sp>
          <p:nvSpPr>
            <p:cNvPr id="31" name="Freeform: Shape 115">
              <a:extLst>
                <a:ext uri="{FF2B5EF4-FFF2-40B4-BE49-F238E27FC236}">
                  <a16:creationId xmlns:a16="http://schemas.microsoft.com/office/drawing/2014/main" id="{2FBA6802-0AB2-5642-902A-8806E4A50829}"/>
                </a:ext>
              </a:extLst>
            </p:cNvPr>
            <p:cNvSpPr/>
            <p:nvPr/>
          </p:nvSpPr>
          <p:spPr>
            <a:xfrm>
              <a:off x="5622964" y="3264981"/>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evaluation routines for fidelity and outcome data</a:t>
              </a:r>
            </a:p>
          </p:txBody>
        </p:sp>
        <p:sp>
          <p:nvSpPr>
            <p:cNvPr id="32" name="Rectangle: Rounded Corners 116" descr="Badge 10">
              <a:extLst>
                <a:ext uri="{FF2B5EF4-FFF2-40B4-BE49-F238E27FC236}">
                  <a16:creationId xmlns:a16="http://schemas.microsoft.com/office/drawing/2014/main" id="{67A1018A-3FB7-954D-8206-F93D65D616D7}"/>
                </a:ext>
              </a:extLst>
            </p:cNvPr>
            <p:cNvSpPr/>
            <p:nvPr/>
          </p:nvSpPr>
          <p:spPr>
            <a:xfrm>
              <a:off x="4901073" y="4117244"/>
              <a:ext cx="613645"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10</a:t>
              </a:r>
            </a:p>
          </p:txBody>
        </p:sp>
        <p:sp>
          <p:nvSpPr>
            <p:cNvPr id="33" name="Freeform: Shape 117">
              <a:extLst>
                <a:ext uri="{FF2B5EF4-FFF2-40B4-BE49-F238E27FC236}">
                  <a16:creationId xmlns:a16="http://schemas.microsoft.com/office/drawing/2014/main" id="{96032ADF-9ECB-F743-9D64-C56BF51D55BA}"/>
                </a:ext>
              </a:extLst>
            </p:cNvPr>
            <p:cNvSpPr/>
            <p:nvPr/>
          </p:nvSpPr>
          <p:spPr>
            <a:xfrm>
              <a:off x="5622964" y="4018788"/>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Document and share routines, practices, and policies </a:t>
              </a:r>
            </a:p>
          </p:txBody>
        </p:sp>
      </p:grpSp>
      <p:sp>
        <p:nvSpPr>
          <p:cNvPr id="35" name="TextBox 34">
            <a:extLst>
              <a:ext uri="{FF2B5EF4-FFF2-40B4-BE49-F238E27FC236}">
                <a16:creationId xmlns:a16="http://schemas.microsoft.com/office/drawing/2014/main" id="{80E8077C-DC8C-4043-8C9B-25EFE18B61DB}"/>
              </a:ext>
            </a:extLst>
          </p:cNvPr>
          <p:cNvSpPr txBox="1"/>
          <p:nvPr/>
        </p:nvSpPr>
        <p:spPr>
          <a:xfrm>
            <a:off x="242353" y="90717"/>
            <a:ext cx="8011628" cy="466281"/>
          </a:xfrm>
          <a:prstGeom prst="rect">
            <a:avLst/>
          </a:prstGeom>
          <a:noFill/>
        </p:spPr>
        <p:txBody>
          <a:bodyPr wrap="square">
            <a:spAutoFit/>
          </a:bodyPr>
          <a:lstStyle/>
          <a:p>
            <a:pPr defTabSz="1777910">
              <a:lnSpc>
                <a:spcPct val="90000"/>
              </a:lnSpc>
              <a:spcBef>
                <a:spcPct val="0"/>
              </a:spcBef>
              <a:spcAft>
                <a:spcPct val="35000"/>
              </a:spcAft>
              <a:defRPr/>
            </a:pPr>
            <a:r>
              <a:rPr lang="en" sz="2700" b="1" dirty="0">
                <a:solidFill>
                  <a:schemeClr val="bg1"/>
                </a:solidFill>
                <a:latin typeface="Calibri" panose="020F0502020204030204" pitchFamily="34" charset="0"/>
                <a:cs typeface="Calibri" panose="020F0502020204030204" pitchFamily="34" charset="0"/>
              </a:rPr>
              <a:t>GETTING STARTED WITH </a:t>
            </a:r>
            <a:r>
              <a:rPr lang="en-US" sz="2700" b="1" dirty="0">
                <a:solidFill>
                  <a:schemeClr val="bg1"/>
                </a:solidFill>
                <a:latin typeface="Calibri" panose="020F0502020204030204" pitchFamily="34" charset="0"/>
                <a:cs typeface="Calibri" panose="020F0502020204030204" pitchFamily="34" charset="0"/>
              </a:rPr>
              <a:t>Tier 2</a:t>
            </a:r>
          </a:p>
        </p:txBody>
      </p:sp>
      <p:sp>
        <p:nvSpPr>
          <p:cNvPr id="3" name="TextBox 2">
            <a:extLst>
              <a:ext uri="{FF2B5EF4-FFF2-40B4-BE49-F238E27FC236}">
                <a16:creationId xmlns:a16="http://schemas.microsoft.com/office/drawing/2014/main" id="{50A47642-6894-E847-61FD-BB0489BF60FB}"/>
              </a:ext>
            </a:extLst>
          </p:cNvPr>
          <p:cNvSpPr txBox="1"/>
          <p:nvPr/>
        </p:nvSpPr>
        <p:spPr>
          <a:xfrm>
            <a:off x="1033671" y="4982818"/>
            <a:ext cx="184731" cy="369332"/>
          </a:xfrm>
          <a:prstGeom prst="rect">
            <a:avLst/>
          </a:prstGeom>
          <a:noFill/>
        </p:spPr>
        <p:txBody>
          <a:bodyPr wrap="none" rtlCol="0">
            <a:spAutoFit/>
          </a:bodyPr>
          <a:lstStyle/>
          <a:p>
            <a:endParaRPr lang="en-US" sz="1800" dirty="0"/>
          </a:p>
        </p:txBody>
      </p:sp>
      <p:sp>
        <p:nvSpPr>
          <p:cNvPr id="4" name="TextBox 3">
            <a:extLst>
              <a:ext uri="{FF2B5EF4-FFF2-40B4-BE49-F238E27FC236}">
                <a16:creationId xmlns:a16="http://schemas.microsoft.com/office/drawing/2014/main" id="{31E49886-ACBE-80A2-367B-B081FCB9EF97}"/>
              </a:ext>
            </a:extLst>
          </p:cNvPr>
          <p:cNvSpPr txBox="1"/>
          <p:nvPr/>
        </p:nvSpPr>
        <p:spPr>
          <a:xfrm>
            <a:off x="318053" y="4982818"/>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722042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9F81-7130-83CC-A455-A6B3A7EF06E0}"/>
              </a:ext>
            </a:extLst>
          </p:cNvPr>
          <p:cNvSpPr>
            <a:spLocks noGrp="1"/>
          </p:cNvSpPr>
          <p:nvPr>
            <p:ph type="title"/>
          </p:nvPr>
        </p:nvSpPr>
        <p:spPr>
          <a:xfrm>
            <a:off x="270510" y="247314"/>
            <a:ext cx="8379220" cy="572700"/>
          </a:xfrm>
        </p:spPr>
        <p:txBody>
          <a:bodyPr/>
          <a:lstStyle/>
          <a:p>
            <a:r>
              <a:rPr lang="en-US" dirty="0"/>
              <a:t>Common Tier 2 Interventions</a:t>
            </a:r>
          </a:p>
        </p:txBody>
      </p:sp>
      <p:graphicFrame>
        <p:nvGraphicFramePr>
          <p:cNvPr id="4" name="Content Placeholder 3">
            <a:extLst>
              <a:ext uri="{FF2B5EF4-FFF2-40B4-BE49-F238E27FC236}">
                <a16:creationId xmlns:a16="http://schemas.microsoft.com/office/drawing/2014/main" id="{4FC016C4-7885-803C-3A2B-109F7C828A4B}"/>
              </a:ext>
            </a:extLst>
          </p:cNvPr>
          <p:cNvGraphicFramePr>
            <a:graphicFrameLocks noGrp="1"/>
          </p:cNvGraphicFramePr>
          <p:nvPr>
            <p:ph idx="1"/>
            <p:extLst>
              <p:ext uri="{D42A27DB-BD31-4B8C-83A1-F6EECF244321}">
                <p14:modId xmlns:p14="http://schemas.microsoft.com/office/powerpoint/2010/main" val="1000321065"/>
              </p:ext>
            </p:extLst>
          </p:nvPr>
        </p:nvGraphicFramePr>
        <p:xfrm>
          <a:off x="321733" y="1160991"/>
          <a:ext cx="8521700"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AD5F2F9-072E-FED4-378A-0236334E9300}"/>
              </a:ext>
            </a:extLst>
          </p:cNvPr>
          <p:cNvSpPr txBox="1"/>
          <p:nvPr/>
        </p:nvSpPr>
        <p:spPr>
          <a:xfrm>
            <a:off x="230659" y="1326292"/>
            <a:ext cx="2520779" cy="1169551"/>
          </a:xfrm>
          <a:prstGeom prst="rect">
            <a:avLst/>
          </a:prstGeom>
          <a:solidFill>
            <a:schemeClr val="bg1"/>
          </a:solidFill>
          <a:ln w="25400">
            <a:solidFill>
              <a:schemeClr val="accent1"/>
            </a:solidFill>
          </a:ln>
        </p:spPr>
        <p:txBody>
          <a:bodyPr wrap="square" rtlCol="0">
            <a:spAutoFit/>
          </a:bodyPr>
          <a:lstStyle/>
          <a:p>
            <a:pPr marL="285750" indent="-285750">
              <a:buFont typeface="Arial" panose="020B0604020202020204" pitchFamily="34" charset="0"/>
              <a:buChar char="•"/>
            </a:pPr>
            <a:r>
              <a:rPr lang="en-US" dirty="0">
                <a:solidFill>
                  <a:schemeClr val="tx1"/>
                </a:solidFill>
              </a:rPr>
              <a:t>Check in (with an adult) </a:t>
            </a:r>
          </a:p>
          <a:p>
            <a:pPr marL="285750" indent="-285750">
              <a:buFont typeface="Arial" panose="020B0604020202020204" pitchFamily="34" charset="0"/>
              <a:buChar char="•"/>
            </a:pPr>
            <a:r>
              <a:rPr lang="en-US" dirty="0">
                <a:solidFill>
                  <a:schemeClr val="tx1"/>
                </a:solidFill>
              </a:rPr>
              <a:t>Check in Check Out (CICO-BEP) </a:t>
            </a:r>
          </a:p>
          <a:p>
            <a:pPr marL="285750" indent="-285750">
              <a:buFont typeface="Arial" panose="020B0604020202020204" pitchFamily="34" charset="0"/>
              <a:buChar char="•"/>
            </a:pPr>
            <a:r>
              <a:rPr lang="en-US" dirty="0">
                <a:solidFill>
                  <a:schemeClr val="tx1"/>
                </a:solidFill>
              </a:rPr>
              <a:t>Check and Connect (Mentoring + Monitoring)</a:t>
            </a:r>
          </a:p>
        </p:txBody>
      </p:sp>
      <p:sp>
        <p:nvSpPr>
          <p:cNvPr id="5" name="TextBox 4">
            <a:extLst>
              <a:ext uri="{FF2B5EF4-FFF2-40B4-BE49-F238E27FC236}">
                <a16:creationId xmlns:a16="http://schemas.microsoft.com/office/drawing/2014/main" id="{8EE72B35-C3D4-24CD-F18D-2262364BF8E5}"/>
              </a:ext>
            </a:extLst>
          </p:cNvPr>
          <p:cNvSpPr txBox="1"/>
          <p:nvPr/>
        </p:nvSpPr>
        <p:spPr>
          <a:xfrm>
            <a:off x="6392562" y="850172"/>
            <a:ext cx="2520779" cy="1600438"/>
          </a:xfrm>
          <a:prstGeom prst="rect">
            <a:avLst/>
          </a:prstGeom>
          <a:solidFill>
            <a:schemeClr val="bg1"/>
          </a:solidFill>
          <a:ln w="25400">
            <a:solidFill>
              <a:schemeClr val="accent1"/>
            </a:solidFill>
          </a:ln>
        </p:spPr>
        <p:txBody>
          <a:bodyPr wrap="square" rtlCol="0">
            <a:spAutoFit/>
          </a:bodyPr>
          <a:lstStyle/>
          <a:p>
            <a:pPr marL="285750" indent="-285750">
              <a:buFont typeface="Arial" panose="020B0604020202020204" pitchFamily="34" charset="0"/>
              <a:buChar char="•"/>
            </a:pPr>
            <a:r>
              <a:rPr lang="en-US" dirty="0">
                <a:solidFill>
                  <a:schemeClr val="tx1"/>
                </a:solidFill>
              </a:rPr>
              <a:t>Social / Emotional skills (e.g., self-regulation)</a:t>
            </a:r>
          </a:p>
          <a:p>
            <a:pPr marL="285750" indent="-285750">
              <a:buFont typeface="Arial" panose="020B0604020202020204" pitchFamily="34" charset="0"/>
              <a:buChar char="•"/>
            </a:pPr>
            <a:r>
              <a:rPr lang="en-US" dirty="0">
                <a:solidFill>
                  <a:schemeClr val="tx1"/>
                </a:solidFill>
              </a:rPr>
              <a:t>Coping skills (anxiety, depression) </a:t>
            </a:r>
          </a:p>
          <a:p>
            <a:pPr marL="285750" indent="-285750">
              <a:buFont typeface="Arial" panose="020B0604020202020204" pitchFamily="34" charset="0"/>
              <a:buChar char="•"/>
            </a:pPr>
            <a:r>
              <a:rPr lang="en-US" dirty="0">
                <a:solidFill>
                  <a:schemeClr val="tx1"/>
                </a:solidFill>
              </a:rPr>
              <a:t>Academic / organizational skills </a:t>
            </a:r>
          </a:p>
          <a:p>
            <a:pPr marL="285750" indent="-285750">
              <a:buFont typeface="Arial" panose="020B0604020202020204" pitchFamily="34" charset="0"/>
              <a:buChar char="•"/>
            </a:pPr>
            <a:r>
              <a:rPr lang="en-US" dirty="0">
                <a:solidFill>
                  <a:schemeClr val="tx1"/>
                </a:solidFill>
              </a:rPr>
              <a:t>CBT</a:t>
            </a:r>
          </a:p>
        </p:txBody>
      </p:sp>
      <p:sp>
        <p:nvSpPr>
          <p:cNvPr id="6" name="TextBox 5">
            <a:extLst>
              <a:ext uri="{FF2B5EF4-FFF2-40B4-BE49-F238E27FC236}">
                <a16:creationId xmlns:a16="http://schemas.microsoft.com/office/drawing/2014/main" id="{C2A3EDC4-0896-37D7-DA13-849E7FB6E8D9}"/>
              </a:ext>
            </a:extLst>
          </p:cNvPr>
          <p:cNvSpPr txBox="1"/>
          <p:nvPr/>
        </p:nvSpPr>
        <p:spPr>
          <a:xfrm>
            <a:off x="230659" y="3347149"/>
            <a:ext cx="2520779" cy="1384995"/>
          </a:xfrm>
          <a:prstGeom prst="rect">
            <a:avLst/>
          </a:prstGeom>
          <a:solidFill>
            <a:schemeClr val="bg1"/>
          </a:solidFill>
          <a:ln w="25400">
            <a:solidFill>
              <a:schemeClr val="accent1"/>
            </a:solidFill>
          </a:ln>
        </p:spPr>
        <p:txBody>
          <a:bodyPr wrap="square" rtlCol="0">
            <a:spAutoFit/>
          </a:bodyPr>
          <a:lstStyle/>
          <a:p>
            <a:pPr marL="285750" indent="-285750">
              <a:buFont typeface="Arial" panose="020B0604020202020204" pitchFamily="34" charset="0"/>
              <a:buChar char="•"/>
            </a:pPr>
            <a:r>
              <a:rPr lang="en-US" dirty="0">
                <a:solidFill>
                  <a:schemeClr val="tx1"/>
                </a:solidFill>
              </a:rPr>
              <a:t>Enhance social skills instruction in the classroom (CW-FIT) </a:t>
            </a:r>
          </a:p>
          <a:p>
            <a:pPr marL="285750" indent="-285750">
              <a:buFont typeface="Arial" panose="020B0604020202020204" pitchFamily="34" charset="0"/>
              <a:buChar char="•"/>
            </a:pPr>
            <a:r>
              <a:rPr lang="en-US" dirty="0">
                <a:solidFill>
                  <a:schemeClr val="tx1"/>
                </a:solidFill>
              </a:rPr>
              <a:t>SEB curriculums, lessons on classroom ‘survival’ skills)</a:t>
            </a:r>
          </a:p>
        </p:txBody>
      </p:sp>
      <p:sp>
        <p:nvSpPr>
          <p:cNvPr id="7" name="TextBox 6">
            <a:extLst>
              <a:ext uri="{FF2B5EF4-FFF2-40B4-BE49-F238E27FC236}">
                <a16:creationId xmlns:a16="http://schemas.microsoft.com/office/drawing/2014/main" id="{C90BDFF3-9E47-15A9-F6D2-49CCDC14ACF3}"/>
              </a:ext>
            </a:extLst>
          </p:cNvPr>
          <p:cNvSpPr txBox="1"/>
          <p:nvPr/>
        </p:nvSpPr>
        <p:spPr>
          <a:xfrm>
            <a:off x="6413728" y="3339221"/>
            <a:ext cx="2520779" cy="954107"/>
          </a:xfrm>
          <a:prstGeom prst="rect">
            <a:avLst/>
          </a:prstGeom>
          <a:solidFill>
            <a:schemeClr val="bg1"/>
          </a:solidFill>
          <a:ln w="25400">
            <a:solidFill>
              <a:schemeClr val="accent1"/>
            </a:solidFill>
          </a:ln>
        </p:spPr>
        <p:txBody>
          <a:bodyPr wrap="square" rtlCol="0">
            <a:spAutoFit/>
          </a:bodyPr>
          <a:lstStyle/>
          <a:p>
            <a:pPr marL="285750" indent="-285750">
              <a:buFont typeface="Arial" panose="020B0604020202020204" pitchFamily="34" charset="0"/>
              <a:buChar char="•"/>
            </a:pPr>
            <a:r>
              <a:rPr lang="en-US" dirty="0">
                <a:solidFill>
                  <a:schemeClr val="tx1"/>
                </a:solidFill>
              </a:rPr>
              <a:t>Therapeutic focus </a:t>
            </a:r>
          </a:p>
          <a:p>
            <a:pPr marL="285750" indent="-285750">
              <a:buFont typeface="Arial" panose="020B0604020202020204" pitchFamily="34" charset="0"/>
              <a:buChar char="•"/>
            </a:pPr>
            <a:r>
              <a:rPr lang="en-US" dirty="0">
                <a:solidFill>
                  <a:schemeClr val="tx1"/>
                </a:solidFill>
              </a:rPr>
              <a:t>Topic specific (e.g., grief, trauma, gender identity) </a:t>
            </a:r>
          </a:p>
          <a:p>
            <a:pPr marL="285750" indent="-285750">
              <a:buFont typeface="Arial" panose="020B0604020202020204" pitchFamily="34" charset="0"/>
              <a:buChar char="•"/>
            </a:pPr>
            <a:r>
              <a:rPr lang="en-US" dirty="0">
                <a:solidFill>
                  <a:schemeClr val="tx1"/>
                </a:solidFill>
              </a:rPr>
              <a:t>Diversion programs</a:t>
            </a:r>
          </a:p>
        </p:txBody>
      </p:sp>
    </p:spTree>
    <p:extLst>
      <p:ext uri="{BB962C8B-B14F-4D97-AF65-F5344CB8AC3E}">
        <p14:creationId xmlns:p14="http://schemas.microsoft.com/office/powerpoint/2010/main" val="1034478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00D394-B0A2-EB44-94C6-3EDF627C0B40}"/>
              </a:ext>
            </a:extLst>
          </p:cNvPr>
          <p:cNvSpPr>
            <a:spLocks noGrp="1"/>
          </p:cNvSpPr>
          <p:nvPr>
            <p:ph type="title"/>
          </p:nvPr>
        </p:nvSpPr>
        <p:spPr>
          <a:xfrm>
            <a:off x="373586" y="282017"/>
            <a:ext cx="8396828" cy="634200"/>
          </a:xfrm>
        </p:spPr>
        <p:txBody>
          <a:bodyPr/>
          <a:lstStyle/>
          <a:p>
            <a:r>
              <a:rPr lang="en-US" dirty="0">
                <a:solidFill>
                  <a:schemeClr val="bg1"/>
                </a:solidFill>
              </a:rPr>
              <a:t>Empirically-Supported Tier 2 Interventions</a:t>
            </a:r>
          </a:p>
        </p:txBody>
      </p:sp>
      <p:sp>
        <p:nvSpPr>
          <p:cNvPr id="10" name="TextBox 9">
            <a:extLst>
              <a:ext uri="{FF2B5EF4-FFF2-40B4-BE49-F238E27FC236}">
                <a16:creationId xmlns:a16="http://schemas.microsoft.com/office/drawing/2014/main" id="{FCF162E9-87B6-C249-B5F0-7464D6D3C756}"/>
              </a:ext>
            </a:extLst>
          </p:cNvPr>
          <p:cNvSpPr txBox="1"/>
          <p:nvPr/>
        </p:nvSpPr>
        <p:spPr>
          <a:xfrm>
            <a:off x="3749040" y="3989392"/>
            <a:ext cx="450342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0ACC2"/>
                </a:solidFill>
                <a:effectLst/>
                <a:uLnTx/>
                <a:uFillTx/>
                <a:latin typeface="Arial"/>
                <a:cs typeface="Arial"/>
                <a:sym typeface="Arial"/>
              </a:rPr>
              <a:t>EXAMPLES</a:t>
            </a:r>
          </a:p>
        </p:txBody>
      </p:sp>
      <p:sp>
        <p:nvSpPr>
          <p:cNvPr id="11" name="Rectangle 10">
            <a:extLst>
              <a:ext uri="{FF2B5EF4-FFF2-40B4-BE49-F238E27FC236}">
                <a16:creationId xmlns:a16="http://schemas.microsoft.com/office/drawing/2014/main" id="{B53D232E-13D3-8148-B4E6-28B8E9D3DB19}"/>
              </a:ext>
            </a:extLst>
          </p:cNvPr>
          <p:cNvSpPr/>
          <p:nvPr/>
        </p:nvSpPr>
        <p:spPr>
          <a:xfrm>
            <a:off x="529384" y="1168122"/>
            <a:ext cx="8241030" cy="3903633"/>
          </a:xfrm>
          <a:prstGeom prst="rect">
            <a:avLst/>
          </a:prstGeom>
        </p:spPr>
        <p:txBody>
          <a:bodyPr wrap="square" numCol="2">
            <a:spAutoFit/>
          </a:bodyPr>
          <a:lstStyle/>
          <a:p>
            <a:pPr marL="0" marR="0" lvl="0" indent="0" algn="l" defTabSz="914400" rtl="0" eaLnBrk="1" fontAlgn="auto" latinLnBrk="0" hangingPunct="1">
              <a:lnSpc>
                <a:spcPct val="100000"/>
              </a:lnSpc>
              <a:spcBef>
                <a:spcPts val="99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cs typeface="Arial"/>
                <a:sym typeface="Arial"/>
              </a:rPr>
              <a:t>1. </a:t>
            </a:r>
            <a:r>
              <a:rPr kumimoji="0" lang="en-US" sz="1800" b="1" i="0" u="none" strike="noStrike" kern="0" cap="none" spc="0" normalizeH="0" baseline="0" noProof="0" dirty="0">
                <a:ln>
                  <a:noFill/>
                </a:ln>
                <a:solidFill>
                  <a:srgbClr val="FFFF00"/>
                </a:solidFill>
                <a:effectLst/>
                <a:uLnTx/>
                <a:uFillTx/>
                <a:latin typeface="Arial"/>
                <a:cs typeface="Arial"/>
                <a:sym typeface="Arial"/>
                <a:hlinkClick r:id="rId3">
                  <a:extLst>
                    <a:ext uri="{A12FA001-AC4F-418D-AE19-62706E023703}">
                      <ahyp:hlinkClr xmlns:ahyp="http://schemas.microsoft.com/office/drawing/2018/hyperlinkcolor" val="tx"/>
                    </a:ext>
                  </a:extLst>
                </a:hlinkClick>
              </a:rPr>
              <a:t>Check-in Check-out (CICO)</a:t>
            </a:r>
            <a:endParaRPr kumimoji="0" lang="en-US" sz="1800" b="1" i="0" u="none" strike="noStrike" kern="0" cap="none" spc="0" normalizeH="0" baseline="0" noProof="0" dirty="0">
              <a:ln>
                <a:noFill/>
              </a:ln>
              <a:solidFill>
                <a:srgbClr val="FFFF00"/>
              </a:solidFill>
              <a:effectLst/>
              <a:uLnTx/>
              <a:uFillTx/>
              <a:latin typeface="Arial"/>
              <a:cs typeface="Arial"/>
              <a:sym typeface="Arial"/>
            </a:endParaRPr>
          </a:p>
          <a:p>
            <a:pPr marL="0" marR="0" lvl="0" indent="0" algn="l" defTabSz="914400" rtl="0" eaLnBrk="1" fontAlgn="auto" latinLnBrk="0" hangingPunct="1">
              <a:lnSpc>
                <a:spcPct val="100000"/>
              </a:lnSpc>
              <a:spcBef>
                <a:spcPts val="99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cs typeface="Arial"/>
                <a:sym typeface="Arial"/>
              </a:rPr>
              <a:t>2. </a:t>
            </a:r>
            <a:r>
              <a:rPr lang="en-US" sz="1800" kern="0" dirty="0">
                <a:solidFill>
                  <a:srgbClr val="FFFF00"/>
                </a:solidFill>
                <a:hlinkClick r:id="rId4">
                  <a:extLst>
                    <a:ext uri="{A12FA001-AC4F-418D-AE19-62706E023703}">
                      <ahyp:hlinkClr xmlns:ahyp="http://schemas.microsoft.com/office/drawing/2018/hyperlinkcolor" val="tx"/>
                    </a:ext>
                  </a:extLst>
                </a:hlinkClick>
              </a:rPr>
              <a:t>Check and Connect </a:t>
            </a:r>
            <a:r>
              <a:rPr lang="en-US" sz="1800" kern="0" dirty="0">
                <a:solidFill>
                  <a:schemeClr val="bg1"/>
                </a:solidFill>
              </a:rPr>
              <a:t>(Mentoring with Monitoring and goal setting)</a:t>
            </a:r>
          </a:p>
          <a:p>
            <a:pPr marL="0" marR="0" lvl="0" indent="0" algn="l" defTabSz="914400" rtl="0" eaLnBrk="1" fontAlgn="auto" latinLnBrk="0" hangingPunct="1">
              <a:lnSpc>
                <a:spcPct val="100000"/>
              </a:lnSpc>
              <a:spcBef>
                <a:spcPts val="99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3. </a:t>
            </a:r>
            <a:r>
              <a:rPr kumimoji="0" lang="en-US" sz="2000" b="0" i="0" u="none" strike="noStrike" kern="0" cap="none" spc="0" normalizeH="0" baseline="0" noProof="0" dirty="0">
                <a:ln>
                  <a:noFill/>
                </a:ln>
                <a:solidFill>
                  <a:srgbClr val="FFFF00"/>
                </a:solidFill>
                <a:effectLst/>
                <a:uLnTx/>
                <a:uFillTx/>
                <a:latin typeface="Hind Vadodara"/>
                <a:cs typeface="Hind Vadodara"/>
                <a:sym typeface="Hind Vadodara"/>
                <a:hlinkClick r:id="rId5">
                  <a:extLst>
                    <a:ext uri="{A12FA001-AC4F-418D-AE19-62706E023703}">
                      <ahyp:hlinkClr xmlns:ahyp="http://schemas.microsoft.com/office/drawing/2018/hyperlinkcolor" val="tx"/>
                    </a:ext>
                  </a:extLst>
                </a:hlinkClick>
              </a:rPr>
              <a:t>SAIG</a:t>
            </a:r>
            <a:r>
              <a:rPr kumimoji="0" lang="en-US" sz="2000" b="0" i="0" u="none" strike="noStrike" kern="0" cap="none" spc="0" normalizeH="0" baseline="0" noProof="0" dirty="0">
                <a:ln>
                  <a:noFill/>
                </a:ln>
                <a:solidFill>
                  <a:srgbClr val="FFFFFF"/>
                </a:solidFill>
                <a:effectLst/>
                <a:uLnTx/>
                <a:uFillTx/>
                <a:latin typeface="Hind Vadodara"/>
                <a:cs typeface="Hind Vadodara"/>
                <a:sym typeface="Hind Vadodara"/>
              </a:rPr>
              <a:t> – Social Academic Instructional Groups (“skills”) groups</a:t>
            </a:r>
          </a:p>
          <a:p>
            <a:pPr marL="1100662" marR="0" lvl="1" indent="-457200" algn="l" defTabSz="914400" rtl="0" eaLnBrk="1" fontAlgn="auto" latinLnBrk="0" hangingPunct="1">
              <a:lnSpc>
                <a:spcPct val="100000"/>
              </a:lnSpc>
              <a:spcBef>
                <a:spcPts val="0"/>
              </a:spcBef>
              <a:spcAft>
                <a:spcPts val="0"/>
              </a:spcAft>
              <a:buClr>
                <a:srgbClr val="FFFFFF"/>
              </a:buClr>
              <a:buSzPts val="1400"/>
              <a:buFont typeface="Arial" panose="020B0604020202020204" pitchFamily="34" charset="0"/>
              <a:buChar char="•"/>
              <a:tabLst/>
              <a:defRPr/>
            </a:pPr>
            <a:r>
              <a:rPr kumimoji="0" lang="en-US" sz="2000" b="0" i="1" u="none" strike="noStrike" kern="0" cap="none" spc="0" normalizeH="0" baseline="0" noProof="0" dirty="0">
                <a:ln>
                  <a:noFill/>
                </a:ln>
                <a:solidFill>
                  <a:srgbClr val="FFFFFF"/>
                </a:solidFill>
                <a:effectLst/>
                <a:uLnTx/>
                <a:uFillTx/>
                <a:latin typeface="Hind Vadodara"/>
                <a:cs typeface="Hind Vadodara"/>
                <a:sym typeface="Hind Vadodara"/>
              </a:rPr>
              <a:t>Classroom skills </a:t>
            </a:r>
          </a:p>
          <a:p>
            <a:pPr marL="1100662" marR="0" lvl="1" indent="-457200" algn="l" defTabSz="914400" rtl="0" eaLnBrk="1" fontAlgn="auto" latinLnBrk="0" hangingPunct="1">
              <a:lnSpc>
                <a:spcPct val="100000"/>
              </a:lnSpc>
              <a:spcBef>
                <a:spcPts val="0"/>
              </a:spcBef>
              <a:spcAft>
                <a:spcPts val="0"/>
              </a:spcAft>
              <a:buClr>
                <a:srgbClr val="FFFFFF"/>
              </a:buClr>
              <a:buSzPts val="1400"/>
              <a:buFont typeface="Arial" panose="020B0604020202020204" pitchFamily="34" charset="0"/>
              <a:buChar char="•"/>
              <a:tabLst/>
              <a:defRPr/>
            </a:pPr>
            <a:r>
              <a:rPr kumimoji="0" lang="en-US" sz="2000" b="0" i="1" u="none" strike="noStrike" kern="0" cap="none" spc="0" normalizeH="0" baseline="0" noProof="0" dirty="0">
                <a:ln>
                  <a:noFill/>
                </a:ln>
                <a:solidFill>
                  <a:srgbClr val="FFFFFF"/>
                </a:solidFill>
                <a:effectLst/>
                <a:uLnTx/>
                <a:uFillTx/>
                <a:latin typeface="Hind Vadodara"/>
                <a:cs typeface="Hind Vadodara"/>
                <a:sym typeface="Hind Vadodara"/>
              </a:rPr>
              <a:t>Organizational skills </a:t>
            </a:r>
          </a:p>
          <a:p>
            <a:pPr marL="1100662" marR="0" lvl="1" indent="-457200" algn="l" defTabSz="914400" rtl="0" eaLnBrk="1" fontAlgn="auto" latinLnBrk="0" hangingPunct="1">
              <a:lnSpc>
                <a:spcPct val="100000"/>
              </a:lnSpc>
              <a:spcBef>
                <a:spcPts val="0"/>
              </a:spcBef>
              <a:spcAft>
                <a:spcPts val="0"/>
              </a:spcAft>
              <a:buClr>
                <a:srgbClr val="FFFFFF"/>
              </a:buClr>
              <a:buSzPts val="1400"/>
              <a:buFont typeface="Arial" panose="020B0604020202020204" pitchFamily="34" charset="0"/>
              <a:buChar char="•"/>
              <a:tabLst/>
              <a:defRPr/>
            </a:pPr>
            <a:r>
              <a:rPr kumimoji="0" lang="en-US" sz="2000" b="0" i="1" u="none" strike="noStrike" kern="0" cap="none" spc="0" normalizeH="0" baseline="0" noProof="0" dirty="0">
                <a:ln>
                  <a:noFill/>
                </a:ln>
                <a:solidFill>
                  <a:srgbClr val="FFFFFF"/>
                </a:solidFill>
                <a:effectLst/>
                <a:uLnTx/>
                <a:uFillTx/>
                <a:latin typeface="Hind Vadodara"/>
                <a:cs typeface="Hind Vadodara"/>
                <a:sym typeface="Hind Vadodara"/>
              </a:rPr>
              <a:t>Social / Emotional skills</a:t>
            </a:r>
            <a:endParaRPr kumimoji="0" lang="en-US" sz="2000" b="0" i="1" u="none" strike="noStrike" kern="0" cap="none" spc="0" normalizeH="0" baseline="0" noProof="0" dirty="0">
              <a:ln>
                <a:noFill/>
              </a:ln>
              <a:solidFill>
                <a:srgbClr val="FFFF00"/>
              </a:solidFill>
              <a:effectLst/>
              <a:uLnTx/>
              <a:uFillTx/>
              <a:latin typeface="Hind Vadodara"/>
              <a:cs typeface="Hind Vadodara"/>
              <a:sym typeface="Hind Vadodara"/>
              <a:hlinkClick r:id="rId6">
                <a:extLst>
                  <a:ext uri="{A12FA001-AC4F-418D-AE19-62706E023703}">
                    <ahyp:hlinkClr xmlns:ahyp="http://schemas.microsoft.com/office/drawing/2018/hyperlinkcolor" val="tx"/>
                  </a:ext>
                </a:extLst>
              </a:hlinkClick>
            </a:endParaRPr>
          </a:p>
          <a:p>
            <a:pPr>
              <a:spcBef>
                <a:spcPts val="990"/>
              </a:spcBef>
              <a:defRPr/>
            </a:pP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a:p>
            <a:pPr>
              <a:spcBef>
                <a:spcPts val="990"/>
              </a:spcBef>
              <a:defRPr/>
            </a:pPr>
            <a:endParaRPr lang="en-US" sz="1800" dirty="0">
              <a:solidFill>
                <a:srgbClr val="FFFFFF"/>
              </a:solidFill>
            </a:endParaRPr>
          </a:p>
          <a:p>
            <a:pPr>
              <a:spcBef>
                <a:spcPts val="990"/>
              </a:spcBef>
              <a:defRPr/>
            </a:pP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a:p>
            <a:pPr>
              <a:spcBef>
                <a:spcPts val="990"/>
              </a:spcBef>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4. </a:t>
            </a:r>
            <a:r>
              <a:rPr kumimoji="0" lang="en-US" sz="1800" i="0" u="none" strike="noStrike" kern="0" cap="none" spc="0" normalizeH="0" baseline="0" noProof="0" dirty="0">
                <a:ln>
                  <a:noFill/>
                </a:ln>
                <a:solidFill>
                  <a:srgbClr val="FFFF00"/>
                </a:solidFill>
                <a:effectLst/>
                <a:uLnTx/>
                <a:uFillTx/>
                <a:latin typeface="Arial"/>
                <a:cs typeface="Arial"/>
                <a:sym typeface="Arial"/>
              </a:rPr>
              <a:t>Mentoring </a:t>
            </a:r>
          </a:p>
          <a:p>
            <a:pPr>
              <a:spcBef>
                <a:spcPts val="990"/>
              </a:spcBef>
              <a:defRPr/>
            </a:pPr>
            <a:r>
              <a:rPr lang="en-US" sz="1800" dirty="0">
                <a:solidFill>
                  <a:srgbClr val="FFFFFF"/>
                </a:solidFill>
              </a:rPr>
              <a:t>5. </a:t>
            </a:r>
            <a:r>
              <a:rPr kumimoji="0" lang="en-US" sz="1800" b="0" i="0" u="none" strike="noStrike" kern="0" cap="none" spc="0" normalizeH="0" baseline="0" noProof="0" dirty="0">
                <a:ln>
                  <a:noFill/>
                </a:ln>
                <a:solidFill>
                  <a:srgbClr val="FFFF00"/>
                </a:solidFill>
                <a:effectLst/>
                <a:uLnTx/>
                <a:uFillTx/>
                <a:latin typeface="Arial"/>
                <a:cs typeface="Arial"/>
                <a:sym typeface="Arial"/>
                <a:hlinkClick r:id="rId7">
                  <a:extLst>
                    <a:ext uri="{A12FA001-AC4F-418D-AE19-62706E023703}">
                      <ahyp:hlinkClr xmlns:ahyp="http://schemas.microsoft.com/office/drawing/2018/hyperlinkcolor" val="tx"/>
                    </a:ext>
                  </a:extLst>
                </a:hlinkClick>
              </a:rPr>
              <a:t>Class-wide Function-Based Intervention </a:t>
            </a:r>
            <a:r>
              <a:rPr kumimoji="0" lang="en-US" sz="1800" b="0" i="0" u="none" strike="noStrike" kern="0" cap="none" spc="0" normalizeH="0" baseline="0" noProof="0" dirty="0">
                <a:ln>
                  <a:noFill/>
                </a:ln>
                <a:solidFill>
                  <a:schemeClr val="bg1"/>
                </a:solidFill>
                <a:effectLst/>
                <a:uLnTx/>
                <a:uFillTx/>
                <a:latin typeface="Arial"/>
                <a:cs typeface="Arial"/>
                <a:sym typeface="Arial"/>
                <a:hlinkClick r:id="rId7">
                  <a:extLst>
                    <a:ext uri="{A12FA001-AC4F-418D-AE19-62706E023703}">
                      <ahyp:hlinkClr xmlns:ahyp="http://schemas.microsoft.com/office/drawing/2018/hyperlinkcolor" val="tx"/>
                    </a:ext>
                  </a:extLst>
                </a:hlinkClick>
              </a:rPr>
              <a:t>(CW-FIT)</a:t>
            </a:r>
            <a:endParaRPr kumimoji="0" lang="en-US" sz="1800" b="0" i="0" u="none" strike="noStrike" kern="0" cap="none" spc="0" normalizeH="0" baseline="0" noProof="0" dirty="0">
              <a:ln>
                <a:noFill/>
              </a:ln>
              <a:solidFill>
                <a:schemeClr val="bg1"/>
              </a:solidFill>
              <a:effectLst/>
              <a:uLnTx/>
              <a:uFillTx/>
              <a:latin typeface="Arial"/>
              <a:cs typeface="Arial"/>
              <a:sym typeface="Arial"/>
            </a:endParaRPr>
          </a:p>
          <a:p>
            <a:pPr>
              <a:spcBef>
                <a:spcPts val="990"/>
              </a:spcBef>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6. </a:t>
            </a:r>
            <a:r>
              <a:rPr kumimoji="0" lang="en-US" sz="2000" b="0" i="0" u="none" strike="noStrike" kern="0" cap="none" spc="0" normalizeH="0" baseline="0" noProof="0" dirty="0">
                <a:ln>
                  <a:noFill/>
                </a:ln>
                <a:solidFill>
                  <a:srgbClr val="FFFF00"/>
                </a:solidFill>
                <a:effectLst/>
                <a:uLnTx/>
                <a:uFillTx/>
                <a:latin typeface="Hind Vadodara"/>
                <a:cs typeface="Hind Vadodara"/>
                <a:sym typeface="Hind Vadodara"/>
                <a:hlinkClick r:id="rId6">
                  <a:extLst>
                    <a:ext uri="{A12FA001-AC4F-418D-AE19-62706E023703}">
                      <ahyp:hlinkClr xmlns:ahyp="http://schemas.microsoft.com/office/drawing/2018/hyperlinkcolor" val="tx"/>
                    </a:ext>
                  </a:extLst>
                </a:hlinkClick>
              </a:rPr>
              <a:t>REP</a:t>
            </a:r>
            <a:r>
              <a:rPr kumimoji="0" lang="en-US" sz="2000" b="0" i="0" u="none" strike="noStrike" kern="0" cap="none" spc="0" normalizeH="0" baseline="0" noProof="0" dirty="0">
                <a:ln>
                  <a:noFill/>
                </a:ln>
                <a:solidFill>
                  <a:srgbClr val="FFFFFF"/>
                </a:solidFill>
                <a:effectLst/>
                <a:uLnTx/>
                <a:uFillTx/>
                <a:latin typeface="Hind Vadodara"/>
                <a:cs typeface="Hind Vadodara"/>
                <a:sym typeface="Hind Vadodara"/>
              </a:rPr>
              <a:t> – Resilience Education Program (CBT+CICO)</a:t>
            </a:r>
          </a:p>
          <a:p>
            <a:pPr marL="0" marR="0" lvl="0" indent="0" algn="l" defTabSz="914400" rtl="0" eaLnBrk="1" fontAlgn="auto" latinLnBrk="0" hangingPunct="1">
              <a:lnSpc>
                <a:spcPct val="100000"/>
              </a:lnSpc>
              <a:spcBef>
                <a:spcPts val="99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7. Freshman Success (HS)</a:t>
            </a:r>
          </a:p>
        </p:txBody>
      </p:sp>
      <p:pic>
        <p:nvPicPr>
          <p:cNvPr id="2" name="Picture 1">
            <a:extLst>
              <a:ext uri="{FF2B5EF4-FFF2-40B4-BE49-F238E27FC236}">
                <a16:creationId xmlns:a16="http://schemas.microsoft.com/office/drawing/2014/main" id="{620C9849-79F2-19CA-B562-4BF3969B5301}"/>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656710" y="916217"/>
            <a:ext cx="1191500" cy="893625"/>
          </a:xfrm>
          <a:prstGeom prst="rect">
            <a:avLst/>
          </a:prstGeom>
        </p:spPr>
      </p:pic>
    </p:spTree>
    <p:extLst>
      <p:ext uri="{BB962C8B-B14F-4D97-AF65-F5344CB8AC3E}">
        <p14:creationId xmlns:p14="http://schemas.microsoft.com/office/powerpoint/2010/main" val="3695517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3539" y="1335809"/>
            <a:ext cx="4945551" cy="286359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r>
              <a:rPr lang="en-US" sz="1800" dirty="0">
                <a:solidFill>
                  <a:schemeClr val="bg1"/>
                </a:solidFill>
                <a:cs typeface="Calibri" panose="020F0502020204030204"/>
              </a:rPr>
              <a:t>We will be providing instruction on CICO. </a:t>
            </a: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r>
              <a:rPr lang="en-US" sz="1800" dirty="0">
                <a:solidFill>
                  <a:schemeClr val="bg1"/>
                </a:solidFill>
                <a:cs typeface="Calibri" panose="020F0502020204030204"/>
              </a:rPr>
              <a:t>Determine if you want time this afternoon </a:t>
            </a:r>
            <a:r>
              <a:rPr lang="en-US" sz="1800" dirty="0">
                <a:solidFill>
                  <a:srgbClr val="FFFF00"/>
                </a:solidFill>
                <a:cs typeface="Calibri" panose="020F0502020204030204"/>
              </a:rPr>
              <a:t>DURING INDIVIDUAL TEAM TIME</a:t>
            </a:r>
            <a:r>
              <a:rPr lang="en-US" sz="1800" dirty="0">
                <a:solidFill>
                  <a:schemeClr val="bg1"/>
                </a:solidFill>
                <a:cs typeface="Calibri" panose="020F0502020204030204"/>
              </a:rPr>
              <a:t> to explore one or more of these interventions. </a:t>
            </a:r>
          </a:p>
          <a:p>
            <a:pPr marL="482600" indent="-342900">
              <a:buClr>
                <a:schemeClr val="bg1"/>
              </a:buClr>
              <a:buSzPct val="100000"/>
            </a:pPr>
            <a:endParaRPr lang="en-US" sz="1800" dirty="0">
              <a:solidFill>
                <a:schemeClr val="bg1"/>
              </a:solidFill>
              <a:cs typeface="Calibri" panose="020F0502020204030204"/>
            </a:endParaRPr>
          </a:p>
          <a:p>
            <a:pPr marL="139700" indent="0">
              <a:buClr>
                <a:schemeClr val="bg1"/>
              </a:buClr>
              <a:buSzPct val="100000"/>
              <a:buNone/>
            </a:pPr>
            <a:endParaRPr lang="en-US" sz="16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79306" y="349403"/>
            <a:ext cx="7033500" cy="882782"/>
          </a:xfrm>
        </p:spPr>
        <p:txBody>
          <a:bodyPr>
            <a:noAutofit/>
          </a:bodyPr>
          <a:lstStyle/>
          <a:p>
            <a:r>
              <a:rPr lang="en-US" dirty="0">
                <a:solidFill>
                  <a:schemeClr val="bg1"/>
                </a:solidFill>
                <a:cs typeface="Calibri Light"/>
              </a:rPr>
              <a:t>DISCUSSION: EXPLORE INTERVENTIONS </a:t>
            </a:r>
            <a:endParaRPr lang="en-US"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275906" y="2577085"/>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7009634" y="1814309"/>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310892" y="2200902"/>
            <a:ext cx="1699575" cy="7399"/>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2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
        <p:nvSpPr>
          <p:cNvPr id="4" name="TextBox 3">
            <a:extLst>
              <a:ext uri="{FF2B5EF4-FFF2-40B4-BE49-F238E27FC236}">
                <a16:creationId xmlns:a16="http://schemas.microsoft.com/office/drawing/2014/main" id="{329B1484-17FE-0540-8278-C493DAC33275}"/>
              </a:ext>
            </a:extLst>
          </p:cNvPr>
          <p:cNvSpPr txBox="1"/>
          <p:nvPr/>
        </p:nvSpPr>
        <p:spPr>
          <a:xfrm>
            <a:off x="5061789" y="4524664"/>
            <a:ext cx="14263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white"/>
                </a:solidFill>
                <a:effectLst/>
                <a:uLnTx/>
                <a:uFillTx/>
                <a:latin typeface="Arial"/>
                <a:cs typeface="Arial"/>
                <a:sym typeface="Arial"/>
              </a:rPr>
              <a:t>Team </a:t>
            </a:r>
          </a:p>
        </p:txBody>
      </p:sp>
      <p:grpSp>
        <p:nvGrpSpPr>
          <p:cNvPr id="216" name="Google Shape;6464;p67">
            <a:extLst>
              <a:ext uri="{FF2B5EF4-FFF2-40B4-BE49-F238E27FC236}">
                <a16:creationId xmlns:a16="http://schemas.microsoft.com/office/drawing/2014/main" id="{263DD7DC-F776-8B4C-89B4-C1A318795150}"/>
              </a:ext>
            </a:extLst>
          </p:cNvPr>
          <p:cNvGrpSpPr/>
          <p:nvPr/>
        </p:nvGrpSpPr>
        <p:grpSpPr>
          <a:xfrm>
            <a:off x="4485273" y="4458605"/>
            <a:ext cx="519080" cy="403487"/>
            <a:chOff x="4674908" y="3682271"/>
            <a:chExt cx="371966" cy="371966"/>
          </a:xfrm>
        </p:grpSpPr>
        <p:sp>
          <p:nvSpPr>
            <p:cNvPr id="217" name="Google Shape;6465;p67">
              <a:extLst>
                <a:ext uri="{FF2B5EF4-FFF2-40B4-BE49-F238E27FC236}">
                  <a16:creationId xmlns:a16="http://schemas.microsoft.com/office/drawing/2014/main" id="{B3FEC14E-A75D-254C-8656-4451F13D3FE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6466;p67">
              <a:extLst>
                <a:ext uri="{FF2B5EF4-FFF2-40B4-BE49-F238E27FC236}">
                  <a16:creationId xmlns:a16="http://schemas.microsoft.com/office/drawing/2014/main" id="{B1AA9E4E-58D6-EC47-901C-2B971EEE79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6467;p67">
              <a:extLst>
                <a:ext uri="{FF2B5EF4-FFF2-40B4-BE49-F238E27FC236}">
                  <a16:creationId xmlns:a16="http://schemas.microsoft.com/office/drawing/2014/main" id="{B0DB3E5B-F9AC-C84F-9280-9588BACFC9C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6468;p67">
              <a:extLst>
                <a:ext uri="{FF2B5EF4-FFF2-40B4-BE49-F238E27FC236}">
                  <a16:creationId xmlns:a16="http://schemas.microsoft.com/office/drawing/2014/main" id="{979ECA4F-8A74-A542-AA93-E76172F7D7EA}"/>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61246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FF37-7B27-4F9D-8A5B-28BD84F45BCE}"/>
              </a:ext>
            </a:extLst>
          </p:cNvPr>
          <p:cNvSpPr>
            <a:spLocks noGrp="1"/>
          </p:cNvSpPr>
          <p:nvPr>
            <p:ph type="title"/>
          </p:nvPr>
        </p:nvSpPr>
        <p:spPr>
          <a:xfrm rot="-151">
            <a:off x="1152300" y="1309867"/>
            <a:ext cx="4072848" cy="2523900"/>
          </a:xfrm>
        </p:spPr>
        <p:txBody>
          <a:bodyPr/>
          <a:lstStyle/>
          <a:p>
            <a:r>
              <a:rPr lang="en-US" sz="2800" dirty="0"/>
              <a:t>Develop a Process to Install Selected Practices </a:t>
            </a:r>
          </a:p>
        </p:txBody>
      </p:sp>
      <p:sp>
        <p:nvSpPr>
          <p:cNvPr id="3" name="Subtitle 2">
            <a:extLst>
              <a:ext uri="{FF2B5EF4-FFF2-40B4-BE49-F238E27FC236}">
                <a16:creationId xmlns:a16="http://schemas.microsoft.com/office/drawing/2014/main" id="{5FEDAF69-7B50-4923-95F9-CE4815F42AA5}"/>
              </a:ext>
            </a:extLst>
          </p:cNvPr>
          <p:cNvSpPr>
            <a:spLocks noGrp="1"/>
          </p:cNvSpPr>
          <p:nvPr>
            <p:ph type="subTitle" idx="4294967295"/>
          </p:nvPr>
        </p:nvSpPr>
        <p:spPr>
          <a:xfrm flipH="1">
            <a:off x="5753100" y="3409950"/>
            <a:ext cx="3390900" cy="982663"/>
          </a:xfrm>
        </p:spPr>
        <p:txBody>
          <a:bodyPr/>
          <a:lstStyle/>
          <a:p>
            <a:pPr marL="139700" indent="0">
              <a:buNone/>
            </a:pPr>
            <a:r>
              <a:rPr lang="en-US" sz="1800" dirty="0">
                <a:solidFill>
                  <a:schemeClr val="tx1"/>
                </a:solidFill>
                <a:latin typeface="Poppins Medium" panose="020B0604020202020204" charset="0"/>
                <a:cs typeface="Poppins Medium" panose="020B0604020202020204" charset="0"/>
              </a:rPr>
              <a:t>Exemplar: CICO</a:t>
            </a:r>
          </a:p>
        </p:txBody>
      </p:sp>
      <p:grpSp>
        <p:nvGrpSpPr>
          <p:cNvPr id="9" name="Group 8">
            <a:extLst>
              <a:ext uri="{FF2B5EF4-FFF2-40B4-BE49-F238E27FC236}">
                <a16:creationId xmlns:a16="http://schemas.microsoft.com/office/drawing/2014/main" id="{C853DE20-3A1B-AF44-8B1F-373A64ECC8B6}"/>
              </a:ext>
            </a:extLst>
          </p:cNvPr>
          <p:cNvGrpSpPr/>
          <p:nvPr/>
        </p:nvGrpSpPr>
        <p:grpSpPr>
          <a:xfrm>
            <a:off x="5189786" y="1403192"/>
            <a:ext cx="1183305" cy="1168557"/>
            <a:chOff x="1568917" y="46321"/>
            <a:chExt cx="2223435" cy="2223435"/>
          </a:xfrm>
        </p:grpSpPr>
        <p:sp>
          <p:nvSpPr>
            <p:cNvPr id="10" name="Oval 9">
              <a:extLst>
                <a:ext uri="{FF2B5EF4-FFF2-40B4-BE49-F238E27FC236}">
                  <a16:creationId xmlns:a16="http://schemas.microsoft.com/office/drawing/2014/main" id="{8FC4EC0D-D902-1C4E-93F3-F748F031C67E}"/>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D0F41"/>
                </a:solidFill>
                <a:effectLst/>
                <a:uLnTx/>
                <a:uFillTx/>
                <a:latin typeface="Arial"/>
                <a:ea typeface="+mn-ea"/>
                <a:cs typeface="+mn-cs"/>
                <a:sym typeface="Arial"/>
              </a:endParaRPr>
            </a:p>
          </p:txBody>
        </p:sp>
        <p:sp>
          <p:nvSpPr>
            <p:cNvPr id="11" name="Oval 4">
              <a:extLst>
                <a:ext uri="{FF2B5EF4-FFF2-40B4-BE49-F238E27FC236}">
                  <a16:creationId xmlns:a16="http://schemas.microsoft.com/office/drawing/2014/main" id="{17C10D48-718D-2842-A2A7-933B7AD82454}"/>
                </a:ext>
              </a:extLst>
            </p:cNvPr>
            <p:cNvSpPr txBox="1"/>
            <p:nvPr/>
          </p:nvSpPr>
          <p:spPr>
            <a:xfrm>
              <a:off x="1865374" y="435422"/>
              <a:ext cx="1630519" cy="14312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marR="0" lvl="0" indent="0" algn="ctr" defTabSz="977900" rtl="0" eaLnBrk="1" fontAlgn="auto" latinLnBrk="0" hangingPunct="1">
                <a:lnSpc>
                  <a:spcPct val="90000"/>
                </a:lnSpc>
                <a:spcBef>
                  <a:spcPct val="0"/>
                </a:spcBef>
                <a:spcAft>
                  <a:spcPct val="35000"/>
                </a:spcAft>
                <a:buClr>
                  <a:srgbClr val="000000"/>
                </a:buClr>
                <a:buSzTx/>
                <a:buFont typeface="Arial"/>
                <a:buNone/>
                <a:tabLst/>
                <a:defRPr/>
              </a:pPr>
              <a:r>
                <a:rPr kumimoji="0" lang="en-US" sz="14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sym typeface="Arial"/>
                </a:rPr>
                <a:t>Practices</a:t>
              </a:r>
            </a:p>
          </p:txBody>
        </p:sp>
      </p:grpSp>
    </p:spTree>
    <p:extLst>
      <p:ext uri="{BB962C8B-B14F-4D97-AF65-F5344CB8AC3E}">
        <p14:creationId xmlns:p14="http://schemas.microsoft.com/office/powerpoint/2010/main" val="113386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1839872" y="1515205"/>
            <a:ext cx="6944139" cy="1316700"/>
          </a:xfrm>
          <a:prstGeom prst="rect">
            <a:avLst/>
          </a:prstGeom>
        </p:spPr>
        <p:txBody>
          <a:bodyPr spcFirstLastPara="1" wrap="square" lIns="91425" tIns="91425" rIns="91425" bIns="91425" anchor="ctr" anchorCtr="0">
            <a:noAutofit/>
          </a:bodyPr>
          <a:lstStyle/>
          <a:p>
            <a:pPr lvl="0"/>
            <a:r>
              <a:rPr lang="en-US" sz="2800" b="1" dirty="0">
                <a:latin typeface="Arial" panose="020B0604020202020204" pitchFamily="34" charset="0"/>
                <a:cs typeface="Arial" panose="020B0604020202020204" pitchFamily="34" charset="0"/>
              </a:rPr>
              <a:t>PBIS Tier 2 Team Training</a:t>
            </a:r>
            <a:br>
              <a:rPr lang="en-US" sz="3200" dirty="0">
                <a:latin typeface="Arial" panose="020B0604020202020204" pitchFamily="34" charset="0"/>
                <a:cs typeface="Arial" panose="020B0604020202020204" pitchFamily="34" charset="0"/>
              </a:rPr>
            </a:br>
            <a:r>
              <a:rPr lang="en-US" sz="2800" dirty="0">
                <a:solidFill>
                  <a:schemeClr val="accent4">
                    <a:lumMod val="60000"/>
                    <a:lumOff val="40000"/>
                  </a:schemeClr>
                </a:solidFill>
                <a:latin typeface="Arial" panose="020B0604020202020204" pitchFamily="34" charset="0"/>
                <a:cs typeface="Arial" panose="020B0604020202020204" pitchFamily="34" charset="0"/>
              </a:rPr>
              <a:t>Year 1</a:t>
            </a:r>
            <a:br>
              <a:rPr lang="en-US" sz="2800" dirty="0">
                <a:solidFill>
                  <a:schemeClr val="accent4">
                    <a:lumMod val="60000"/>
                    <a:lumOff val="40000"/>
                  </a:schemeClr>
                </a:solidFill>
                <a:latin typeface="Arial" panose="020B0604020202020204" pitchFamily="34" charset="0"/>
                <a:cs typeface="Arial" panose="020B0604020202020204" pitchFamily="34" charset="0"/>
              </a:rPr>
            </a:br>
            <a:r>
              <a:rPr lang="en-US" sz="2800" dirty="0">
                <a:solidFill>
                  <a:schemeClr val="accent4">
                    <a:lumMod val="60000"/>
                    <a:lumOff val="40000"/>
                  </a:schemeClr>
                </a:solidFill>
                <a:latin typeface="Arial" panose="020B0604020202020204" pitchFamily="34" charset="0"/>
                <a:cs typeface="Arial" panose="020B0604020202020204" pitchFamily="34" charset="0"/>
              </a:rPr>
              <a:t>January 2023</a:t>
            </a:r>
            <a:endParaRPr lang="en-US" sz="3200" dirty="0">
              <a:solidFill>
                <a:schemeClr val="accent4">
                  <a:lumMod val="60000"/>
                  <a:lumOff val="40000"/>
                </a:schemeClr>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3180863" y="2973614"/>
            <a:ext cx="4262157" cy="1858335"/>
          </a:xfrm>
          <a:prstGeom prst="rect">
            <a:avLst/>
          </a:prstGeom>
        </p:spPr>
        <p:txBody>
          <a:bodyPr spcFirstLastPara="1" wrap="square" lIns="91425" tIns="91425" rIns="91425" bIns="91425" anchor="t" anchorCtr="0">
            <a:noAutofit/>
          </a:bodyPr>
          <a:lstStyle/>
          <a:p>
            <a:pPr marL="0" indent="0"/>
            <a:r>
              <a:rPr lang="en" sz="2400" dirty="0">
                <a:latin typeface="Arial" panose="020B0604020202020204" pitchFamily="34" charset="0"/>
                <a:cs typeface="Arial" panose="020B0604020202020204" pitchFamily="34" charset="0"/>
              </a:rPr>
              <a:t>Marcie Handler &amp; Katie Meyer</a:t>
            </a:r>
          </a:p>
          <a:p>
            <a:pPr marL="0" indent="0"/>
            <a:endParaRPr lang="en" sz="1400" dirty="0">
              <a:latin typeface="Arial" panose="020B0604020202020204" pitchFamily="34" charset="0"/>
              <a:cs typeface="Arial" panose="020B0604020202020204" pitchFamily="34" charset="0"/>
            </a:endParaRPr>
          </a:p>
          <a:p>
            <a:pPr marL="0" indent="0"/>
            <a:r>
              <a:rPr lang="en" i="1" dirty="0">
                <a:latin typeface="Arial" panose="020B0604020202020204" pitchFamily="34" charset="0"/>
                <a:cs typeface="Arial" panose="020B0604020202020204" pitchFamily="34" charset="0"/>
              </a:rPr>
              <a:t>with support from NEPBIS Network, May Institute &amp; Broad Reach Consulting</a:t>
            </a:r>
            <a:endParaRPr i="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21827" y="4342921"/>
            <a:ext cx="2125265" cy="527438"/>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a:stretch>
            <a:fillRect/>
          </a:stretch>
        </p:blipFill>
        <p:spPr>
          <a:xfrm>
            <a:off x="2030465" y="143287"/>
            <a:ext cx="5939040" cy="1042418"/>
          </a:xfrm>
          <a:prstGeom prst="rect">
            <a:avLst/>
          </a:prstGeom>
          <a:solidFill>
            <a:schemeClr val="bg1"/>
          </a:solidFill>
        </p:spPr>
      </p:pic>
    </p:spTree>
    <p:extLst>
      <p:ext uri="{BB962C8B-B14F-4D97-AF65-F5344CB8AC3E}">
        <p14:creationId xmlns:p14="http://schemas.microsoft.com/office/powerpoint/2010/main" val="1924478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E1A55D2-9E55-6E42-A182-A027EACC9A72}"/>
              </a:ext>
            </a:extLst>
          </p:cNvPr>
          <p:cNvGraphicFramePr/>
          <p:nvPr>
            <p:extLst>
              <p:ext uri="{D42A27DB-BD31-4B8C-83A1-F6EECF244321}">
                <p14:modId xmlns:p14="http://schemas.microsoft.com/office/powerpoint/2010/main" val="742251263"/>
              </p:ext>
            </p:extLst>
          </p:nvPr>
        </p:nvGraphicFramePr>
        <p:xfrm>
          <a:off x="0" y="464897"/>
          <a:ext cx="9186335" cy="4523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3">
            <a:extLst>
              <a:ext uri="{FF2B5EF4-FFF2-40B4-BE49-F238E27FC236}">
                <a16:creationId xmlns:a16="http://schemas.microsoft.com/office/drawing/2014/main" id="{56C26085-3C06-274D-9EE4-2294F40431AF}"/>
              </a:ext>
            </a:extLst>
          </p:cNvPr>
          <p:cNvSpPr txBox="1">
            <a:spLocks/>
          </p:cNvSpPr>
          <p:nvPr/>
        </p:nvSpPr>
        <p:spPr>
          <a:xfrm>
            <a:off x="294355" y="147797"/>
            <a:ext cx="8053928" cy="63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pPr marL="0" marR="0" lvl="0" indent="0" algn="l" defTabSz="914400" rtl="0" eaLnBrk="1" fontAlgn="auto" latinLnBrk="0" hangingPunct="1">
              <a:lnSpc>
                <a:spcPct val="100000"/>
              </a:lnSpc>
              <a:spcBef>
                <a:spcPts val="0"/>
              </a:spcBef>
              <a:spcAft>
                <a:spcPts val="0"/>
              </a:spcAft>
              <a:buClr>
                <a:srgbClr val="FFFFFF"/>
              </a:buClr>
              <a:buSzPts val="3000"/>
              <a:buFont typeface="Poppins SemiBold"/>
              <a:buNone/>
              <a:tabLst/>
              <a:defRPr/>
            </a:pPr>
            <a:r>
              <a:rPr kumimoji="0" lang="en-US" sz="3000" b="0" i="0" u="none" strike="noStrike" kern="0" cap="none" spc="0" normalizeH="0" baseline="0" noProof="0" dirty="0">
                <a:ln>
                  <a:noFill/>
                </a:ln>
                <a:solidFill>
                  <a:srgbClr val="FFFFFF"/>
                </a:solidFill>
                <a:effectLst/>
                <a:uLnTx/>
                <a:uFillTx/>
                <a:latin typeface="Poppins SemiBold"/>
                <a:cs typeface="Poppins SemiBold"/>
                <a:sym typeface="Poppins SemiBold"/>
              </a:rPr>
              <a:t>Installing Tier 2 Practices  </a:t>
            </a:r>
          </a:p>
        </p:txBody>
      </p:sp>
    </p:spTree>
    <p:extLst>
      <p:ext uri="{BB962C8B-B14F-4D97-AF65-F5344CB8AC3E}">
        <p14:creationId xmlns:p14="http://schemas.microsoft.com/office/powerpoint/2010/main" val="380813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E1A55D2-9E55-6E42-A182-A027EACC9A72}"/>
              </a:ext>
            </a:extLst>
          </p:cNvPr>
          <p:cNvGraphicFramePr/>
          <p:nvPr>
            <p:extLst>
              <p:ext uri="{D42A27DB-BD31-4B8C-83A1-F6EECF244321}">
                <p14:modId xmlns:p14="http://schemas.microsoft.com/office/powerpoint/2010/main" val="3632859741"/>
              </p:ext>
            </p:extLst>
          </p:nvPr>
        </p:nvGraphicFramePr>
        <p:xfrm>
          <a:off x="0" y="464897"/>
          <a:ext cx="9186335" cy="4523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3">
            <a:extLst>
              <a:ext uri="{FF2B5EF4-FFF2-40B4-BE49-F238E27FC236}">
                <a16:creationId xmlns:a16="http://schemas.microsoft.com/office/drawing/2014/main" id="{56C26085-3C06-274D-9EE4-2294F40431AF}"/>
              </a:ext>
            </a:extLst>
          </p:cNvPr>
          <p:cNvSpPr txBox="1">
            <a:spLocks/>
          </p:cNvSpPr>
          <p:nvPr/>
        </p:nvSpPr>
        <p:spPr>
          <a:xfrm>
            <a:off x="294355" y="147797"/>
            <a:ext cx="8053928" cy="63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pPr marL="0" marR="0" lvl="0" indent="0" algn="l" defTabSz="914400" rtl="0" eaLnBrk="1" fontAlgn="auto" latinLnBrk="0" hangingPunct="1">
              <a:lnSpc>
                <a:spcPct val="100000"/>
              </a:lnSpc>
              <a:spcBef>
                <a:spcPts val="0"/>
              </a:spcBef>
              <a:spcAft>
                <a:spcPts val="0"/>
              </a:spcAft>
              <a:buClr>
                <a:srgbClr val="FFFFFF"/>
              </a:buClr>
              <a:buSzPts val="3000"/>
              <a:buFont typeface="Poppins SemiBold"/>
              <a:buNone/>
              <a:tabLst/>
              <a:defRPr/>
            </a:pPr>
            <a:r>
              <a:rPr kumimoji="0" lang="en-US" sz="3000" b="0" i="0" u="none" strike="noStrike" kern="0" cap="none" spc="0" normalizeH="0" baseline="0" noProof="0" dirty="0">
                <a:ln>
                  <a:noFill/>
                </a:ln>
                <a:solidFill>
                  <a:srgbClr val="FFFFFF"/>
                </a:solidFill>
                <a:effectLst/>
                <a:uLnTx/>
                <a:uFillTx/>
                <a:latin typeface="Poppins SemiBold"/>
                <a:cs typeface="Poppins SemiBold"/>
                <a:sym typeface="Poppins SemiBold"/>
              </a:rPr>
              <a:t>Installing Tier 2 Practices  </a:t>
            </a:r>
          </a:p>
        </p:txBody>
      </p:sp>
    </p:spTree>
    <p:extLst>
      <p:ext uri="{BB962C8B-B14F-4D97-AF65-F5344CB8AC3E}">
        <p14:creationId xmlns:p14="http://schemas.microsoft.com/office/powerpoint/2010/main" val="985639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E69C9-4ED6-0CE7-5292-D13221E12A24}"/>
              </a:ext>
            </a:extLst>
          </p:cNvPr>
          <p:cNvSpPr>
            <a:spLocks noGrp="1"/>
          </p:cNvSpPr>
          <p:nvPr>
            <p:ph type="title"/>
          </p:nvPr>
        </p:nvSpPr>
        <p:spPr>
          <a:xfrm>
            <a:off x="610012" y="1212574"/>
            <a:ext cx="2948197" cy="2733261"/>
          </a:xfrm>
        </p:spPr>
        <p:txBody>
          <a:bodyPr/>
          <a:lstStyle/>
          <a:p>
            <a:br>
              <a:rPr lang="en-US" dirty="0">
                <a:solidFill>
                  <a:schemeClr val="bg1"/>
                </a:solidFill>
              </a:rPr>
            </a:br>
            <a:br>
              <a:rPr lang="en-US" dirty="0">
                <a:solidFill>
                  <a:schemeClr val="bg1"/>
                </a:solidFill>
              </a:rPr>
            </a:br>
            <a:r>
              <a:rPr lang="en-US" dirty="0">
                <a:solidFill>
                  <a:schemeClr val="bg1"/>
                </a:solidFill>
              </a:rPr>
              <a:t>Sample Process for CICO</a:t>
            </a:r>
          </a:p>
        </p:txBody>
      </p:sp>
      <p:pic>
        <p:nvPicPr>
          <p:cNvPr id="4" name="Picture 3">
            <a:extLst>
              <a:ext uri="{FF2B5EF4-FFF2-40B4-BE49-F238E27FC236}">
                <a16:creationId xmlns:a16="http://schemas.microsoft.com/office/drawing/2014/main" id="{5CCA1697-81FE-6636-B43E-BE5470B1D8DB}"/>
              </a:ext>
            </a:extLst>
          </p:cNvPr>
          <p:cNvPicPr>
            <a:picLocks noChangeAspect="1"/>
          </p:cNvPicPr>
          <p:nvPr/>
        </p:nvPicPr>
        <p:blipFill>
          <a:blip r:embed="rId2"/>
          <a:stretch>
            <a:fillRect/>
          </a:stretch>
        </p:blipFill>
        <p:spPr>
          <a:xfrm>
            <a:off x="3856383" y="0"/>
            <a:ext cx="5364692" cy="5143500"/>
          </a:xfrm>
          <a:prstGeom prst="rect">
            <a:avLst/>
          </a:prstGeom>
        </p:spPr>
      </p:pic>
    </p:spTree>
    <p:extLst>
      <p:ext uri="{BB962C8B-B14F-4D97-AF65-F5344CB8AC3E}">
        <p14:creationId xmlns:p14="http://schemas.microsoft.com/office/powerpoint/2010/main" val="99922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9D7194-04F7-7C49-9805-7CC669A4C391}"/>
              </a:ext>
            </a:extLst>
          </p:cNvPr>
          <p:cNvSpPr>
            <a:spLocks noGrp="1"/>
          </p:cNvSpPr>
          <p:nvPr>
            <p:ph type="ctrTitle"/>
          </p:nvPr>
        </p:nvSpPr>
        <p:spPr>
          <a:xfrm flipH="1">
            <a:off x="1101008" y="2659125"/>
            <a:ext cx="2990932" cy="456000"/>
          </a:xfrm>
        </p:spPr>
        <p:txBody>
          <a:bodyPr/>
          <a:lstStyle/>
          <a:p>
            <a:r>
              <a:rPr lang="en-US" sz="3200" dirty="0"/>
              <a:t>Exemplar:</a:t>
            </a:r>
            <a:br>
              <a:rPr lang="en-US" sz="3200" dirty="0"/>
            </a:br>
            <a:r>
              <a:rPr lang="en-US" sz="3200" dirty="0"/>
              <a:t>Developing Interventions</a:t>
            </a:r>
          </a:p>
        </p:txBody>
      </p:sp>
      <p:sp>
        <p:nvSpPr>
          <p:cNvPr id="3" name="Subtitle 2">
            <a:extLst>
              <a:ext uri="{FF2B5EF4-FFF2-40B4-BE49-F238E27FC236}">
                <a16:creationId xmlns:a16="http://schemas.microsoft.com/office/drawing/2014/main" id="{B2F553ED-1FD7-1C4B-99D3-415D8887E263}"/>
              </a:ext>
            </a:extLst>
          </p:cNvPr>
          <p:cNvSpPr>
            <a:spLocks noGrp="1"/>
          </p:cNvSpPr>
          <p:nvPr>
            <p:ph type="subTitle" idx="1"/>
          </p:nvPr>
        </p:nvSpPr>
        <p:spPr>
          <a:xfrm flipH="1">
            <a:off x="4965144" y="2534774"/>
            <a:ext cx="2990931" cy="1694325"/>
          </a:xfrm>
        </p:spPr>
        <p:txBody>
          <a:bodyPr/>
          <a:lstStyle/>
          <a:p>
            <a:pPr algn="ctr"/>
            <a:endParaRPr lang="en-US" sz="2000" dirty="0"/>
          </a:p>
          <a:p>
            <a:pPr algn="ctr"/>
            <a:endParaRPr lang="en-US" sz="2000" dirty="0"/>
          </a:p>
          <a:p>
            <a:pPr algn="ctr"/>
            <a:endParaRPr lang="en-US" sz="2000" dirty="0"/>
          </a:p>
          <a:p>
            <a:pPr algn="ctr"/>
            <a:r>
              <a:rPr lang="en-US" sz="2200" dirty="0"/>
              <a:t>CICO Critical Features</a:t>
            </a:r>
          </a:p>
          <a:p>
            <a:pPr algn="ctr"/>
            <a:endParaRPr lang="en-US" sz="2000" dirty="0"/>
          </a:p>
        </p:txBody>
      </p:sp>
    </p:spTree>
    <p:extLst>
      <p:ext uri="{BB962C8B-B14F-4D97-AF65-F5344CB8AC3E}">
        <p14:creationId xmlns:p14="http://schemas.microsoft.com/office/powerpoint/2010/main" val="176308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6BBD1-9EA4-6C43-BC42-E2813F4917C6}"/>
              </a:ext>
            </a:extLst>
          </p:cNvPr>
          <p:cNvSpPr>
            <a:spLocks noGrp="1"/>
          </p:cNvSpPr>
          <p:nvPr>
            <p:ph type="title"/>
          </p:nvPr>
        </p:nvSpPr>
        <p:spPr>
          <a:xfrm>
            <a:off x="439875" y="180034"/>
            <a:ext cx="7033500" cy="634200"/>
          </a:xfrm>
        </p:spPr>
        <p:txBody>
          <a:bodyPr/>
          <a:lstStyle/>
          <a:p>
            <a:r>
              <a:rPr lang="en-US" b="1" dirty="0">
                <a:solidFill>
                  <a:schemeClr val="bg1"/>
                </a:solidFill>
              </a:rPr>
              <a:t>Check-In, Check-Out</a:t>
            </a:r>
            <a:endParaRPr lang="en-US" dirty="0">
              <a:solidFill>
                <a:schemeClr val="bg1"/>
              </a:solidFill>
            </a:endParaRPr>
          </a:p>
        </p:txBody>
      </p:sp>
      <p:sp>
        <p:nvSpPr>
          <p:cNvPr id="5" name="Rectangle 4">
            <a:extLst>
              <a:ext uri="{FF2B5EF4-FFF2-40B4-BE49-F238E27FC236}">
                <a16:creationId xmlns:a16="http://schemas.microsoft.com/office/drawing/2014/main" id="{5715E0DC-8BCD-7B49-AFE0-4D21A8EF6F70}"/>
              </a:ext>
            </a:extLst>
          </p:cNvPr>
          <p:cNvSpPr/>
          <p:nvPr/>
        </p:nvSpPr>
        <p:spPr>
          <a:xfrm>
            <a:off x="439875" y="764806"/>
            <a:ext cx="7033500" cy="4358116"/>
          </a:xfrm>
          <a:prstGeom prst="rect">
            <a:avLst/>
          </a:prstGeom>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kumimoji="0" lang="en-US" sz="1800" b="1" i="0" u="none" strike="noStrike" kern="0" cap="none" spc="0" normalizeH="0" baseline="0" noProof="0" dirty="0">
                <a:ln>
                  <a:noFill/>
                </a:ln>
                <a:solidFill>
                  <a:srgbClr val="FFFFFF"/>
                </a:solidFill>
                <a:effectLst/>
                <a:uLnTx/>
                <a:uFillTx/>
                <a:latin typeface="Franklin Gothic Book"/>
                <a:ea typeface="ＭＳ Ｐゴシック" pitchFamily="-108" charset="-128"/>
                <a:cs typeface="Arial"/>
                <a:sym typeface="Arial"/>
              </a:rPr>
              <a:t>D</a:t>
            </a: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cs typeface="Arial"/>
                <a:sym typeface="Arial"/>
              </a:rPr>
              <a:t>esigned for students whose problem behaviors </a:t>
            </a:r>
          </a:p>
          <a:p>
            <a:pPr marL="342900" marR="0" lvl="0" indent="-342900" algn="l" defTabSz="914400" rtl="0" eaLnBrk="0" fontAlgn="base" latinLnBrk="0" hangingPunct="0">
              <a:lnSpc>
                <a:spcPct val="100000"/>
              </a:lnSpc>
              <a:spcBef>
                <a:spcPct val="20000"/>
              </a:spcBef>
              <a:spcAft>
                <a:spcPct val="0"/>
              </a:spcAft>
              <a:buClrTx/>
              <a:buSzTx/>
              <a:buAutoNum type="alphaLcParenBoth"/>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cs typeface="Arial"/>
                <a:sym typeface="Arial"/>
              </a:rPr>
              <a:t>are unresponsive to Tier I, </a:t>
            </a:r>
          </a:p>
          <a:p>
            <a:pPr marL="342900" marR="0" lvl="0" indent="-342900" algn="l" defTabSz="914400" rtl="0" eaLnBrk="0" fontAlgn="base" latinLnBrk="0" hangingPunct="0">
              <a:lnSpc>
                <a:spcPct val="100000"/>
              </a:lnSpc>
              <a:spcBef>
                <a:spcPct val="20000"/>
              </a:spcBef>
              <a:spcAft>
                <a:spcPct val="0"/>
              </a:spcAft>
              <a:buClrTx/>
              <a:buSzTx/>
              <a:buAutoNum type="alphaLcParenBoth"/>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cs typeface="Arial"/>
                <a:sym typeface="Arial"/>
              </a:rPr>
              <a:t>do not require individualized interventions, and </a:t>
            </a:r>
            <a:endParaRPr lang="en-US" sz="1800" dirty="0">
              <a:solidFill>
                <a:srgbClr val="FFFFFF"/>
              </a:solidFill>
              <a:latin typeface="Franklin Gothic Book"/>
              <a:ea typeface="ＭＳ Ｐゴシック" pitchFamily="-108" charset="-128"/>
            </a:endParaRPr>
          </a:p>
          <a:p>
            <a:pPr marL="342900" marR="0" lvl="0" indent="-342900" algn="l" defTabSz="914400" rtl="0" eaLnBrk="0" fontAlgn="base" latinLnBrk="0" hangingPunct="0">
              <a:lnSpc>
                <a:spcPct val="100000"/>
              </a:lnSpc>
              <a:spcBef>
                <a:spcPct val="20000"/>
              </a:spcBef>
              <a:spcAft>
                <a:spcPct val="0"/>
              </a:spcAft>
              <a:buClrTx/>
              <a:buSzTx/>
              <a:buAutoNum type="alphaLcParenBoth"/>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cs typeface="Arial"/>
                <a:sym typeface="Arial"/>
              </a:rPr>
              <a:t>are observed across multiple settings or contexts.</a:t>
            </a:r>
          </a:p>
          <a:p>
            <a:pPr marL="257175" marR="0" lvl="0" indent="-257175"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cs typeface="Arial"/>
              <a:sym typeface="Arial"/>
            </a:endParaRPr>
          </a:p>
          <a:p>
            <a:pPr marL="257175" marR="0" lvl="0" indent="-257175" algn="l" defTabSz="914400" rtl="0" eaLnBrk="0" fontAlgn="base" latinLnBrk="0" hangingPunct="0">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FFFFFF"/>
                </a:solidFill>
                <a:effectLst/>
                <a:uLnTx/>
                <a:uFillTx/>
                <a:latin typeface="Franklin Gothic Book"/>
                <a:ea typeface="ＭＳ Ｐゴシック" pitchFamily="-108" charset="-128"/>
                <a:cs typeface="Arial"/>
                <a:sym typeface="Arial"/>
              </a:rPr>
              <a:t>CICO Practice Features:</a:t>
            </a:r>
          </a:p>
          <a:p>
            <a:pPr marL="628650" marR="0" lvl="1" indent="-285750"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cs typeface="Arial"/>
                <a:sym typeface="Arial"/>
              </a:rPr>
              <a:t>Increased positive adult contact and structure</a:t>
            </a:r>
          </a:p>
          <a:p>
            <a:pPr marL="628650" marR="0" lvl="1" indent="-285750"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cs typeface="Arial"/>
                <a:sym typeface="Arial"/>
              </a:rPr>
              <a:t>Embedded social skills training</a:t>
            </a:r>
          </a:p>
          <a:p>
            <a:pPr marL="628650" marR="0" lvl="1" indent="-285750"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cs typeface="Arial"/>
                <a:sym typeface="Arial"/>
              </a:rPr>
              <a:t>Direct link to school-wide behavioral goals and expectations</a:t>
            </a:r>
          </a:p>
          <a:p>
            <a:pPr marL="628650" marR="0" lvl="1" indent="-285750"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cs typeface="Arial"/>
                <a:sym typeface="Arial"/>
              </a:rPr>
              <a:t>Frequent feedback</a:t>
            </a:r>
          </a:p>
          <a:p>
            <a:pPr marL="628650" marR="0" lvl="1" indent="-285750"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cs typeface="Arial"/>
                <a:sym typeface="Arial"/>
              </a:rPr>
              <a:t>Daily home-school communication</a:t>
            </a:r>
          </a:p>
          <a:p>
            <a:pPr marL="628650" marR="0" lvl="1" indent="-285750"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cs typeface="Arial"/>
                <a:sym typeface="Arial"/>
              </a:rPr>
              <a:t>Positive reinforcement contingent on meeting behavioral goals</a:t>
            </a:r>
          </a:p>
          <a:p>
            <a:pPr marL="628650" marR="0" lvl="1" indent="-285750"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cs typeface="Arial"/>
                <a:sym typeface="Arial"/>
              </a:rPr>
              <a:t>Can be slightly modified based on student need or response </a:t>
            </a:r>
          </a:p>
        </p:txBody>
      </p:sp>
      <p:sp>
        <p:nvSpPr>
          <p:cNvPr id="2" name="Rounded Rectangular Callout 5">
            <a:extLst>
              <a:ext uri="{FF2B5EF4-FFF2-40B4-BE49-F238E27FC236}">
                <a16:creationId xmlns:a16="http://schemas.microsoft.com/office/drawing/2014/main" id="{EEC97229-CFB0-E774-8F02-8D62BD92FC08}"/>
              </a:ext>
            </a:extLst>
          </p:cNvPr>
          <p:cNvSpPr/>
          <p:nvPr/>
        </p:nvSpPr>
        <p:spPr>
          <a:xfrm>
            <a:off x="6293934" y="180034"/>
            <a:ext cx="2742974" cy="2572979"/>
          </a:xfrm>
          <a:prstGeom prst="wedgeRoundRectCallou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D0F41"/>
                </a:solidFill>
                <a:effectLst/>
                <a:uLnTx/>
                <a:uFillTx/>
                <a:latin typeface="Arial"/>
                <a:ea typeface="+mn-ea"/>
                <a:cs typeface="+mn-cs"/>
                <a:sym typeface="Arial"/>
              </a:rPr>
              <a:t>Does your school currently implement CICO?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b="0" i="0" u="none" strike="noStrike" kern="0" cap="none" spc="0" normalizeH="0" baseline="0" noProof="0" dirty="0">
              <a:ln>
                <a:noFill/>
              </a:ln>
              <a:solidFill>
                <a:srgbClr val="0D0F41"/>
              </a:solidFill>
              <a:effectLst/>
              <a:uLnTx/>
              <a:uFillTx/>
              <a:latin typeface="Arial"/>
              <a:ea typeface="+mn-ea"/>
              <a:cs typeface="+mn-cs"/>
              <a:sym typeface="Arial"/>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D0F41"/>
                </a:solidFill>
                <a:effectLst/>
                <a:uLnTx/>
                <a:uFillTx/>
                <a:latin typeface="Arial"/>
                <a:ea typeface="+mn-ea"/>
                <a:cs typeface="+mn-cs"/>
                <a:sym typeface="Arial"/>
              </a:rPr>
              <a:t>A. Nope, nothing like this.</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D0F41"/>
                </a:solidFill>
                <a:effectLst/>
                <a:uLnTx/>
                <a:uFillTx/>
                <a:latin typeface="Arial"/>
                <a:ea typeface="+mn-ea"/>
                <a:cs typeface="+mn-cs"/>
                <a:sym typeface="Arial"/>
              </a:rPr>
              <a:t>B. We call it CICO but it’s not this structured.</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D0F41"/>
                </a:solidFill>
                <a:effectLst/>
                <a:uLnTx/>
                <a:uFillTx/>
                <a:latin typeface="Arial"/>
                <a:ea typeface="+mn-ea"/>
                <a:cs typeface="+mn-cs"/>
                <a:sym typeface="Arial"/>
              </a:rPr>
              <a:t>C. We do something like this but only with a few kids.</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D0F41"/>
                </a:solidFill>
                <a:effectLst/>
                <a:uLnTx/>
                <a:uFillTx/>
                <a:latin typeface="Arial"/>
                <a:ea typeface="+mn-ea"/>
                <a:cs typeface="+mn-cs"/>
                <a:sym typeface="Arial"/>
              </a:rPr>
              <a:t>D. Yes, and we implement it with fidelity.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b="0" i="0" u="none" strike="noStrike" kern="0" cap="none" spc="0" normalizeH="0" baseline="0" noProof="0" dirty="0">
              <a:ln>
                <a:noFill/>
              </a:ln>
              <a:solidFill>
                <a:srgbClr val="0D0F41"/>
              </a:solidFill>
              <a:effectLst/>
              <a:uLnTx/>
              <a:uFillTx/>
              <a:latin typeface="Arial"/>
              <a:ea typeface="+mn-ea"/>
              <a:cs typeface="+mn-cs"/>
              <a:sym typeface="Arial"/>
            </a:endParaRPr>
          </a:p>
        </p:txBody>
      </p:sp>
    </p:spTree>
    <p:extLst>
      <p:ext uri="{BB962C8B-B14F-4D97-AF65-F5344CB8AC3E}">
        <p14:creationId xmlns:p14="http://schemas.microsoft.com/office/powerpoint/2010/main" val="113539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par>
                                <p:cTn id="37" presetID="1" presetClass="exit" presetSubtype="0" fill="hold" grpId="0" nodeType="withEffect">
                                  <p:stCondLst>
                                    <p:cond delay="0"/>
                                  </p:stCondLst>
                                  <p:childTnLst>
                                    <p:set>
                                      <p:cBhvr>
                                        <p:cTn id="38" dur="1" fill="hold">
                                          <p:stCondLst>
                                            <p:cond delay="0"/>
                                          </p:stCondLst>
                                        </p:cTn>
                                        <p:tgtEl>
                                          <p:spTgt spid="5">
                                            <p:txEl>
                                              <p:pRg st="0" end="0"/>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5">
                                            <p:txEl>
                                              <p:pRg st="5" end="5"/>
                                            </p:txEl>
                                          </p:spTgt>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5">
                                            <p:txEl>
                                              <p:pRg st="6" end="6"/>
                                            </p:txEl>
                                          </p:spTgt>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5">
                                            <p:txEl>
                                              <p:pRg st="8" end="8"/>
                                            </p:txEl>
                                          </p:spTgt>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5">
                                            <p:txEl>
                                              <p:pRg st="10" end="10"/>
                                            </p:txEl>
                                          </p:spTgt>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5">
                                            <p:txEl>
                                              <p:pRg st="11" end="11"/>
                                            </p:txEl>
                                          </p:spTgt>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5">
                                            <p:txEl>
                                              <p:pRg st="12" end="12"/>
                                            </p:txEl>
                                          </p:spTgt>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2B15-89EA-F844-B753-50AEB064F71C}"/>
              </a:ext>
            </a:extLst>
          </p:cNvPr>
          <p:cNvSpPr>
            <a:spLocks noGrp="1"/>
          </p:cNvSpPr>
          <p:nvPr>
            <p:ph type="title"/>
          </p:nvPr>
        </p:nvSpPr>
        <p:spPr/>
        <p:txBody>
          <a:bodyPr/>
          <a:lstStyle/>
          <a:p>
            <a:r>
              <a:rPr lang="en-US" dirty="0">
                <a:solidFill>
                  <a:schemeClr val="bg1"/>
                </a:solidFill>
              </a:rPr>
              <a:t>CICO Additional Features</a:t>
            </a:r>
          </a:p>
        </p:txBody>
      </p:sp>
      <p:graphicFrame>
        <p:nvGraphicFramePr>
          <p:cNvPr id="6" name="Diagram 5">
            <a:extLst>
              <a:ext uri="{FF2B5EF4-FFF2-40B4-BE49-F238E27FC236}">
                <a16:creationId xmlns:a16="http://schemas.microsoft.com/office/drawing/2014/main" id="{D98814FA-6813-9640-AFD8-1232CB3B6863}"/>
              </a:ext>
            </a:extLst>
          </p:cNvPr>
          <p:cNvGraphicFramePr/>
          <p:nvPr/>
        </p:nvGraphicFramePr>
        <p:xfrm>
          <a:off x="1500488" y="996227"/>
          <a:ext cx="7033500" cy="3837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9521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F60622-521C-7545-A124-AC0CD7268AC3}"/>
              </a:ext>
            </a:extLst>
          </p:cNvPr>
          <p:cNvSpPr txBox="1"/>
          <p:nvPr/>
        </p:nvSpPr>
        <p:spPr>
          <a:xfrm>
            <a:off x="517247" y="1494225"/>
            <a:ext cx="6093537" cy="3148554"/>
          </a:xfrm>
          <a:prstGeom prst="rect">
            <a:avLst/>
          </a:prstGeom>
          <a:noFill/>
        </p:spPr>
        <p:txBody>
          <a:bodyPr wrap="square">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
                <a:srgbClr val="00ACC2"/>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Tw Cen MT"/>
              <a:ea typeface="ＭＳ Ｐゴシック" charset="0"/>
              <a:cs typeface="Tw Cen MT"/>
              <a:sym typeface="Arial"/>
            </a:endParaRPr>
          </a:p>
          <a:p>
            <a:pPr marL="257175" marR="0" lvl="0" indent="-257175" algn="l" defTabSz="914400" rtl="0" eaLnBrk="0" fontAlgn="auto" latinLnBrk="0" hangingPunct="0">
              <a:lnSpc>
                <a:spcPct val="100000"/>
              </a:lnSpc>
              <a:spcBef>
                <a:spcPct val="20000"/>
              </a:spcBef>
              <a:spcAft>
                <a:spcPts val="0"/>
              </a:spcAft>
              <a:buClr>
                <a:srgbClr val="00ACC2"/>
              </a:buClr>
              <a:buSzTx/>
              <a:buFont typeface="Arial" panose="020B0604020202020204" pitchFamily="34" charset="0"/>
              <a:buChar char="•"/>
              <a:tabLst/>
              <a:defRPr/>
            </a:pPr>
            <a:r>
              <a:rPr kumimoji="0" lang="en-US" sz="2100" b="0" i="0" u="none" strike="noStrike" kern="0" cap="none" spc="0" normalizeH="0" baseline="0" noProof="0" dirty="0">
                <a:ln>
                  <a:noFill/>
                </a:ln>
                <a:solidFill>
                  <a:srgbClr val="FFFFFF"/>
                </a:solidFill>
                <a:effectLst/>
                <a:uLnTx/>
                <a:uFillTx/>
                <a:latin typeface="Arial"/>
                <a:ea typeface="ＭＳ Ｐゴシック" pitchFamily="-108" charset="-128"/>
                <a:cs typeface="Britannic Bold"/>
                <a:sym typeface="Arial"/>
              </a:rPr>
              <a:t>Students in the past who would not have gotten any support “until things got worse</a:t>
            </a:r>
            <a:r>
              <a:rPr kumimoji="0" lang="ja-JP" altLang="en-US" sz="2100" b="0" i="0" u="none" strike="noStrike" kern="0" cap="none" spc="0" normalizeH="0" baseline="0" noProof="0" dirty="0">
                <a:ln>
                  <a:noFill/>
                </a:ln>
                <a:solidFill>
                  <a:srgbClr val="FFFFFF"/>
                </a:solidFill>
                <a:effectLst/>
                <a:uLnTx/>
                <a:uFillTx/>
                <a:latin typeface="Arial"/>
                <a:ea typeface="ＭＳ Ｐゴシック" pitchFamily="-108" charset="-128"/>
                <a:cs typeface="Britannic Bold"/>
                <a:sym typeface="Arial"/>
              </a:rPr>
              <a:t>”</a:t>
            </a:r>
            <a:r>
              <a:rPr kumimoji="0" lang="en-US" sz="2100" b="0" i="0" u="none" strike="noStrike" kern="0" cap="none" spc="0" normalizeH="0" baseline="0" noProof="0" dirty="0">
                <a:ln>
                  <a:noFill/>
                </a:ln>
                <a:solidFill>
                  <a:srgbClr val="FFFFFF"/>
                </a:solidFill>
                <a:effectLst/>
                <a:uLnTx/>
                <a:uFillTx/>
                <a:latin typeface="Arial"/>
                <a:ea typeface="ＭＳ Ｐゴシック" pitchFamily="-108" charset="-128"/>
                <a:cs typeface="Britannic Bold"/>
                <a:sym typeface="Arial"/>
              </a:rPr>
              <a:t> will now get a positive boost of support</a:t>
            </a:r>
          </a:p>
          <a:p>
            <a:pPr marL="257175" marR="0" lvl="0" indent="-257175" algn="l" defTabSz="914400" rtl="0" eaLnBrk="0" fontAlgn="auto" latinLnBrk="0" hangingPunct="0">
              <a:lnSpc>
                <a:spcPct val="100000"/>
              </a:lnSpc>
              <a:spcBef>
                <a:spcPct val="20000"/>
              </a:spcBef>
              <a:spcAft>
                <a:spcPts val="0"/>
              </a:spcAft>
              <a:buClr>
                <a:srgbClr val="00ACC2"/>
              </a:buClr>
              <a:buSzTx/>
              <a:buFont typeface="Arial" panose="020B0604020202020204" pitchFamily="34" charset="0"/>
              <a:buChar char="•"/>
              <a:tabLst/>
              <a:defRPr/>
            </a:pPr>
            <a:r>
              <a:rPr kumimoji="0" lang="en-US" sz="2100" b="0" i="0" u="none" strike="noStrike" kern="0" cap="none" spc="0" normalizeH="0" baseline="0" noProof="0" dirty="0">
                <a:ln>
                  <a:noFill/>
                </a:ln>
                <a:solidFill>
                  <a:srgbClr val="FFFFFF"/>
                </a:solidFill>
                <a:effectLst/>
                <a:uLnTx/>
                <a:uFillTx/>
                <a:latin typeface="Arial"/>
                <a:ea typeface="ＭＳ Ｐゴシック" pitchFamily="-108" charset="-128"/>
                <a:cs typeface="Britannic Bold"/>
                <a:sym typeface="Arial"/>
              </a:rPr>
              <a:t>All teachers will expect that every day they will have students cross their threshold who need higher rates of positive contact</a:t>
            </a:r>
          </a:p>
          <a:p>
            <a:pPr marL="257175" marR="0" lvl="0" indent="-257175" algn="l" defTabSz="914400" rtl="0" eaLnBrk="0" fontAlgn="auto" latinLnBrk="0" hangingPunct="0">
              <a:lnSpc>
                <a:spcPct val="100000"/>
              </a:lnSpc>
              <a:spcBef>
                <a:spcPct val="20000"/>
              </a:spcBef>
              <a:spcAft>
                <a:spcPts val="0"/>
              </a:spcAft>
              <a:buClr>
                <a:srgbClr val="00ACC2"/>
              </a:buClr>
              <a:buSzTx/>
              <a:buFont typeface="Arial" panose="020B0604020202020204" pitchFamily="34" charset="0"/>
              <a:buChar char="•"/>
              <a:tabLst/>
              <a:defRPr/>
            </a:pPr>
            <a:r>
              <a:rPr kumimoji="0" lang="en-US" sz="2100" b="0" i="0" u="none" strike="noStrike" kern="0" cap="none" spc="0" normalizeH="0" baseline="0" noProof="0" dirty="0">
                <a:ln>
                  <a:noFill/>
                </a:ln>
                <a:solidFill>
                  <a:srgbClr val="FFFFFF"/>
                </a:solidFill>
                <a:effectLst/>
                <a:uLnTx/>
                <a:uFillTx/>
                <a:latin typeface="Arial"/>
                <a:ea typeface="ＭＳ Ｐゴシック" pitchFamily="-108" charset="-128"/>
                <a:cs typeface="Britannic Bold"/>
                <a:sym typeface="Arial"/>
              </a:rPr>
              <a:t>Re-allocation of resources to support students who need Tier III</a:t>
            </a:r>
          </a:p>
        </p:txBody>
      </p:sp>
      <p:sp>
        <p:nvSpPr>
          <p:cNvPr id="6" name="Title 1">
            <a:extLst>
              <a:ext uri="{FF2B5EF4-FFF2-40B4-BE49-F238E27FC236}">
                <a16:creationId xmlns:a16="http://schemas.microsoft.com/office/drawing/2014/main" id="{E9F719F7-BD43-D747-998B-CB9B489E5037}"/>
              </a:ext>
            </a:extLst>
          </p:cNvPr>
          <p:cNvSpPr>
            <a:spLocks noGrp="1"/>
          </p:cNvSpPr>
          <p:nvPr>
            <p:ph type="title"/>
          </p:nvPr>
        </p:nvSpPr>
        <p:spPr>
          <a:xfrm>
            <a:off x="432278" y="366124"/>
            <a:ext cx="6566535" cy="857250"/>
          </a:xfrm>
          <a:noFill/>
          <a:ln>
            <a:noFill/>
          </a:ln>
        </p:spPr>
        <p:txBody>
          <a:bodyPr>
            <a:noAutofit/>
          </a:bodyPr>
          <a:lstStyle/>
          <a:p>
            <a:pPr algn="ctr"/>
            <a:r>
              <a:rPr lang="en-US" sz="2600" b="1" dirty="0">
                <a:solidFill>
                  <a:schemeClr val="accent5"/>
                </a:solidFill>
              </a:rPr>
              <a:t>Why should 7-12% of students receive CICO supports?</a:t>
            </a:r>
          </a:p>
        </p:txBody>
      </p:sp>
      <p:sp>
        <p:nvSpPr>
          <p:cNvPr id="7" name="Rounded Rectangular Callout 6">
            <a:extLst>
              <a:ext uri="{FF2B5EF4-FFF2-40B4-BE49-F238E27FC236}">
                <a16:creationId xmlns:a16="http://schemas.microsoft.com/office/drawing/2014/main" id="{1822A4B9-9115-6A47-8372-ED5F698920E6}"/>
              </a:ext>
            </a:extLst>
          </p:cNvPr>
          <p:cNvSpPr/>
          <p:nvPr/>
        </p:nvSpPr>
        <p:spPr>
          <a:xfrm>
            <a:off x="6610784" y="636975"/>
            <a:ext cx="2198458" cy="2317745"/>
          </a:xfrm>
          <a:prstGeom prst="wedgeRoundRectCallou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D0F41"/>
                </a:solidFill>
                <a:effectLst/>
                <a:uLnTx/>
                <a:uFillTx/>
                <a:latin typeface="Arial"/>
                <a:ea typeface="+mn-ea"/>
                <a:cs typeface="+mn-cs"/>
                <a:sym typeface="Arial"/>
              </a:rPr>
              <a:t>If CICO is implemented with </a:t>
            </a:r>
            <a:r>
              <a:rPr kumimoji="0" lang="en-US" sz="1600" b="1" i="0" u="none" strike="noStrike" kern="0" cap="none" spc="0" normalizeH="0" baseline="0" noProof="0" dirty="0">
                <a:ln>
                  <a:noFill/>
                </a:ln>
                <a:solidFill>
                  <a:srgbClr val="0D0F41"/>
                </a:solidFill>
                <a:effectLst/>
                <a:uLnTx/>
                <a:uFillTx/>
                <a:latin typeface="Arial"/>
                <a:ea typeface="+mn-ea"/>
                <a:cs typeface="+mn-cs"/>
                <a:sym typeface="Arial"/>
              </a:rPr>
              <a:t>7-12% </a:t>
            </a:r>
            <a:r>
              <a:rPr kumimoji="0" lang="en-US" sz="1600" b="0" i="0" u="none" strike="noStrike" kern="0" cap="none" spc="0" normalizeH="0" baseline="0" noProof="0" dirty="0">
                <a:ln>
                  <a:noFill/>
                </a:ln>
                <a:solidFill>
                  <a:srgbClr val="0D0F41"/>
                </a:solidFill>
                <a:effectLst/>
                <a:uLnTx/>
                <a:uFillTx/>
                <a:latin typeface="Arial"/>
                <a:ea typeface="+mn-ea"/>
                <a:cs typeface="+mn-cs"/>
                <a:sym typeface="Arial"/>
              </a:rPr>
              <a:t>of the students in your building,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D0F41"/>
                </a:solidFill>
                <a:effectLst/>
                <a:uLnTx/>
                <a:uFillTx/>
                <a:latin typeface="Arial"/>
                <a:ea typeface="+mn-ea"/>
                <a:cs typeface="+mn-cs"/>
                <a:sym typeface="Arial"/>
              </a:rPr>
              <a:t>how many students would you be supporting?</a:t>
            </a:r>
          </a:p>
        </p:txBody>
      </p:sp>
    </p:spTree>
    <p:extLst>
      <p:ext uri="{BB962C8B-B14F-4D97-AF65-F5344CB8AC3E}">
        <p14:creationId xmlns:p14="http://schemas.microsoft.com/office/powerpoint/2010/main" val="37211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AF3312-E0FD-094B-A405-78C916794AB0}"/>
              </a:ext>
            </a:extLst>
          </p:cNvPr>
          <p:cNvSpPr txBox="1">
            <a:spLocks/>
          </p:cNvSpPr>
          <p:nvPr/>
        </p:nvSpPr>
        <p:spPr>
          <a:xfrm>
            <a:off x="457200" y="80249"/>
            <a:ext cx="8229600" cy="8572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r"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r"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r"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r"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r"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r"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r"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r"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pPr marL="0" marR="0" lvl="0" indent="0" algn="l" defTabSz="914400" rtl="0" eaLnBrk="1" fontAlgn="auto" latinLnBrk="0" hangingPunct="1">
              <a:lnSpc>
                <a:spcPct val="100000"/>
              </a:lnSpc>
              <a:spcBef>
                <a:spcPts val="0"/>
              </a:spcBef>
              <a:spcAft>
                <a:spcPts val="0"/>
              </a:spcAft>
              <a:buClr>
                <a:srgbClr val="FFFFFF"/>
              </a:buClr>
              <a:buSzPts val="3000"/>
              <a:buFont typeface="Poppins SemiBold"/>
              <a:buNone/>
              <a:tabLst/>
              <a:defRPr/>
            </a:pPr>
            <a:r>
              <a:rPr kumimoji="0" lang="en-US" sz="3000" b="1" i="0" u="none" strike="noStrike" kern="0" cap="none" spc="0" normalizeH="0" baseline="0" noProof="0" dirty="0">
                <a:ln>
                  <a:noFill/>
                </a:ln>
                <a:solidFill>
                  <a:srgbClr val="FFFFFF"/>
                </a:solidFill>
                <a:effectLst/>
                <a:uLnTx/>
                <a:uFillTx/>
                <a:latin typeface="Poppins SemiBold"/>
                <a:cs typeface="Poppins SemiBold"/>
                <a:sym typeface="Poppins SemiBold"/>
              </a:rPr>
              <a:t>CICO Works!</a:t>
            </a:r>
          </a:p>
        </p:txBody>
      </p:sp>
      <p:graphicFrame>
        <p:nvGraphicFramePr>
          <p:cNvPr id="5" name="Diagram 4">
            <a:extLst>
              <a:ext uri="{FF2B5EF4-FFF2-40B4-BE49-F238E27FC236}">
                <a16:creationId xmlns:a16="http://schemas.microsoft.com/office/drawing/2014/main" id="{B9CA3365-29AC-4440-AD48-59214D10B298}"/>
              </a:ext>
            </a:extLst>
          </p:cNvPr>
          <p:cNvGraphicFramePr/>
          <p:nvPr>
            <p:extLst>
              <p:ext uri="{D42A27DB-BD31-4B8C-83A1-F6EECF244321}">
                <p14:modId xmlns:p14="http://schemas.microsoft.com/office/powerpoint/2010/main" val="3068608955"/>
              </p:ext>
            </p:extLst>
          </p:nvPr>
        </p:nvGraphicFramePr>
        <p:xfrm>
          <a:off x="1268730" y="667781"/>
          <a:ext cx="6606540" cy="3040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E4BA6407-044C-9B49-9445-ACC09BA4CA1C}"/>
              </a:ext>
            </a:extLst>
          </p:cNvPr>
          <p:cNvSpPr/>
          <p:nvPr/>
        </p:nvSpPr>
        <p:spPr>
          <a:xfrm>
            <a:off x="457200" y="4152553"/>
            <a:ext cx="8401050" cy="646331"/>
          </a:xfrm>
          <a:prstGeom prst="rect">
            <a:avLst/>
          </a:prstGeom>
          <a:solidFill>
            <a:schemeClr val="bg1"/>
          </a:solidFill>
          <a:ln w="28575">
            <a:solidFill>
              <a:schemeClr val="accent5"/>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i="0" u="none" strike="noStrike" kern="0" cap="none" spc="0" normalizeH="0" baseline="0" noProof="0" dirty="0">
                <a:ln>
                  <a:noFill/>
                </a:ln>
                <a:solidFill>
                  <a:schemeClr val="tx1">
                    <a:lumMod val="75000"/>
                    <a:lumOff val="25000"/>
                  </a:schemeClr>
                </a:solidFill>
                <a:effectLst/>
                <a:uLnTx/>
                <a:uFillTx/>
                <a:latin typeface="Arial"/>
                <a:cs typeface="Arial"/>
                <a:sym typeface="Arial"/>
              </a:rPr>
              <a:t>Most importantly, research also has demonstrated that this intervention is most effective if </a:t>
            </a:r>
            <a:r>
              <a:rPr kumimoji="0" lang="en-US" sz="1800" b="1" i="0" u="none" strike="noStrike" kern="0" cap="none" spc="0" normalizeH="0" baseline="0" noProof="0" dirty="0">
                <a:ln>
                  <a:noFill/>
                </a:ln>
                <a:solidFill>
                  <a:schemeClr val="tx1">
                    <a:lumMod val="75000"/>
                    <a:lumOff val="25000"/>
                  </a:schemeClr>
                </a:solidFill>
                <a:effectLst/>
                <a:uLnTx/>
                <a:uFillTx/>
                <a:latin typeface="Arial"/>
                <a:cs typeface="Arial"/>
                <a:sym typeface="Arial"/>
              </a:rPr>
              <a:t>Tier 1</a:t>
            </a:r>
            <a:r>
              <a:rPr kumimoji="0" lang="en-US" sz="1800" i="0" u="none" strike="noStrike" kern="0" cap="none" spc="0" normalizeH="0" baseline="0" noProof="0" dirty="0">
                <a:ln>
                  <a:noFill/>
                </a:ln>
                <a:solidFill>
                  <a:schemeClr val="tx1">
                    <a:lumMod val="75000"/>
                    <a:lumOff val="25000"/>
                  </a:schemeClr>
                </a:solidFill>
                <a:effectLst/>
                <a:uLnTx/>
                <a:uFillTx/>
                <a:latin typeface="Arial"/>
                <a:cs typeface="Arial"/>
                <a:sym typeface="Arial"/>
              </a:rPr>
              <a:t>, SWPBIS systems and practices are </a:t>
            </a:r>
            <a:r>
              <a:rPr kumimoji="0" lang="en-US" sz="1800" b="1" i="0" u="none" strike="noStrike" kern="0" cap="none" spc="0" normalizeH="0" baseline="0" noProof="0" dirty="0">
                <a:ln>
                  <a:noFill/>
                </a:ln>
                <a:solidFill>
                  <a:schemeClr val="tx1">
                    <a:lumMod val="75000"/>
                    <a:lumOff val="25000"/>
                  </a:schemeClr>
                </a:solidFill>
                <a:effectLst/>
                <a:uLnTx/>
                <a:uFillTx/>
                <a:latin typeface="Arial"/>
                <a:cs typeface="Arial"/>
                <a:sym typeface="Arial"/>
              </a:rPr>
              <a:t>well-established</a:t>
            </a:r>
            <a:r>
              <a:rPr kumimoji="0" lang="en-US" sz="1800" i="0" u="none" strike="noStrike" kern="0" cap="none" spc="0" normalizeH="0" baseline="0" noProof="0" dirty="0">
                <a:ln>
                  <a:noFill/>
                </a:ln>
                <a:solidFill>
                  <a:schemeClr val="tx1">
                    <a:lumMod val="75000"/>
                    <a:lumOff val="25000"/>
                  </a:schemeClr>
                </a:solidFill>
                <a:effectLst/>
                <a:uLnTx/>
                <a:uFillTx/>
                <a:latin typeface="Arial"/>
                <a:cs typeface="Arial"/>
                <a:sym typeface="Arial"/>
              </a:rPr>
              <a:t>.</a:t>
            </a:r>
          </a:p>
        </p:txBody>
      </p:sp>
    </p:spTree>
    <p:extLst>
      <p:ext uri="{BB962C8B-B14F-4D97-AF65-F5344CB8AC3E}">
        <p14:creationId xmlns:p14="http://schemas.microsoft.com/office/powerpoint/2010/main" val="323403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ED60-F98F-9B44-A33C-2B26189767C4}"/>
              </a:ext>
            </a:extLst>
          </p:cNvPr>
          <p:cNvSpPr>
            <a:spLocks noGrp="1"/>
          </p:cNvSpPr>
          <p:nvPr>
            <p:ph type="title"/>
          </p:nvPr>
        </p:nvSpPr>
        <p:spPr>
          <a:xfrm>
            <a:off x="907192" y="4034789"/>
            <a:ext cx="7033500" cy="634200"/>
          </a:xfrm>
        </p:spPr>
        <p:txBody>
          <a:bodyPr/>
          <a:lstStyle/>
          <a:p>
            <a:r>
              <a:rPr lang="en-US" dirty="0"/>
              <a:t>RESEARCH SUPPORT</a:t>
            </a:r>
          </a:p>
        </p:txBody>
      </p:sp>
      <p:graphicFrame>
        <p:nvGraphicFramePr>
          <p:cNvPr id="3" name="Diagram 2">
            <a:extLst>
              <a:ext uri="{FF2B5EF4-FFF2-40B4-BE49-F238E27FC236}">
                <a16:creationId xmlns:a16="http://schemas.microsoft.com/office/drawing/2014/main" id="{289047D9-A515-6244-AD3D-19122DFB401C}"/>
              </a:ext>
            </a:extLst>
          </p:cNvPr>
          <p:cNvGraphicFramePr/>
          <p:nvPr/>
        </p:nvGraphicFramePr>
        <p:xfrm>
          <a:off x="434340" y="116116"/>
          <a:ext cx="8458200" cy="3632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58B72C9F-CE09-DC4D-85E1-C430553252E2}"/>
              </a:ext>
            </a:extLst>
          </p:cNvPr>
          <p:cNvSpPr txBox="1">
            <a:spLocks/>
          </p:cNvSpPr>
          <p:nvPr/>
        </p:nvSpPr>
        <p:spPr>
          <a:xfrm>
            <a:off x="842216" y="474511"/>
            <a:ext cx="7459568" cy="36537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FFFFFF"/>
              </a:buClr>
              <a:buSzPts val="3000"/>
              <a:buFont typeface="Poppins SemiBold"/>
              <a:buNone/>
              <a:tabLst/>
              <a:defRPr/>
            </a:pPr>
            <a:r>
              <a:rPr kumimoji="0" lang="en-US" sz="2400" b="1" i="0" u="none" strike="noStrike" kern="0" cap="none" spc="0" normalizeH="0" baseline="0" noProof="0" dirty="0">
                <a:ln>
                  <a:noFill/>
                </a:ln>
                <a:solidFill>
                  <a:srgbClr val="FFFFFF"/>
                </a:solidFill>
                <a:effectLst/>
                <a:uLnTx/>
                <a:uFillTx/>
                <a:latin typeface="Poppins SemiBold"/>
                <a:cs typeface="Calibri"/>
                <a:sym typeface="Poppins SemiBold"/>
              </a:rPr>
              <a:t>CICO is an Evidence-Based Practice</a:t>
            </a:r>
            <a:br>
              <a:rPr kumimoji="0" lang="en-US" sz="1400" b="1" i="0" u="none" strike="noStrike" kern="0" cap="none" spc="0" normalizeH="0" baseline="0" noProof="0" dirty="0">
                <a:ln>
                  <a:noFill/>
                </a:ln>
                <a:solidFill>
                  <a:srgbClr val="FFFFFF"/>
                </a:solidFill>
                <a:effectLst/>
                <a:uLnTx/>
                <a:uFillTx/>
                <a:latin typeface="Poppins SemiBold"/>
                <a:cs typeface="Calibri"/>
                <a:sym typeface="Poppins SemiBold"/>
              </a:rPr>
            </a:br>
            <a:br>
              <a:rPr kumimoji="0" lang="en-US" sz="1400" b="1" i="0" u="none" strike="noStrike" kern="0" cap="none" spc="0" normalizeH="0" baseline="0" noProof="0" dirty="0">
                <a:ln>
                  <a:noFill/>
                </a:ln>
                <a:solidFill>
                  <a:srgbClr val="FFFFFF"/>
                </a:solidFill>
                <a:effectLst/>
                <a:uLnTx/>
                <a:uFillTx/>
                <a:latin typeface="Poppins SemiBold"/>
                <a:cs typeface="Calibri"/>
                <a:sym typeface="Poppins SemiBold"/>
              </a:rPr>
            </a:br>
            <a:br>
              <a:rPr kumimoji="0" lang="en-US" sz="1400" b="1" i="0" u="none" strike="noStrike" kern="0" cap="none" spc="0" normalizeH="0" baseline="0" noProof="0" dirty="0">
                <a:ln>
                  <a:noFill/>
                </a:ln>
                <a:solidFill>
                  <a:srgbClr val="FFFFFF"/>
                </a:solidFill>
                <a:effectLst/>
                <a:uLnTx/>
                <a:uFillTx/>
                <a:latin typeface="Poppins SemiBold"/>
                <a:cs typeface="Calibri"/>
                <a:sym typeface="Poppins SemiBold"/>
              </a:rPr>
            </a:br>
            <a:br>
              <a:rPr kumimoji="0" lang="en-US" sz="1400" b="1" i="0" u="none" strike="noStrike" kern="0" cap="none" spc="0" normalizeH="0" baseline="0" noProof="0" dirty="0">
                <a:ln>
                  <a:noFill/>
                </a:ln>
                <a:solidFill>
                  <a:srgbClr val="FFFFFF"/>
                </a:solidFill>
                <a:effectLst/>
                <a:uLnTx/>
                <a:uFillTx/>
                <a:latin typeface="Poppins SemiBold"/>
                <a:cs typeface="Calibri"/>
                <a:sym typeface="Poppins SemiBold"/>
              </a:rPr>
            </a:br>
            <a:r>
              <a:rPr kumimoji="0" lang="en-US" sz="1800" b="0" i="0" u="none" strike="noStrike" kern="0" cap="none" spc="0" normalizeH="0" baseline="0" noProof="0" dirty="0">
                <a:ln>
                  <a:noFill/>
                </a:ln>
                <a:solidFill>
                  <a:srgbClr val="FFFFFF"/>
                </a:solidFill>
                <a:effectLst/>
                <a:uLnTx/>
                <a:uFillTx/>
                <a:latin typeface="Poppins SemiBold"/>
                <a:cs typeface="Calibri"/>
                <a:sym typeface="Poppins SemiBold"/>
              </a:rPr>
              <a:t>At least </a:t>
            </a:r>
            <a:r>
              <a:rPr kumimoji="0" lang="en-US" sz="1800" b="1" i="0" u="none" strike="noStrike" kern="0" cap="none" spc="0" normalizeH="0" baseline="0" noProof="0" dirty="0">
                <a:ln>
                  <a:noFill/>
                </a:ln>
                <a:solidFill>
                  <a:srgbClr val="00ACC2"/>
                </a:solidFill>
                <a:effectLst/>
                <a:uLnTx/>
                <a:uFillTx/>
                <a:latin typeface="Poppins SemiBold"/>
                <a:cs typeface="Calibri"/>
                <a:sym typeface="Poppins SemiBold"/>
              </a:rPr>
              <a:t>5</a:t>
            </a:r>
            <a:r>
              <a:rPr kumimoji="0" lang="en-US" sz="1800" b="0" i="0" u="none" strike="noStrike" kern="0" cap="none" spc="0" normalizeH="0" baseline="0" noProof="0" dirty="0">
                <a:ln>
                  <a:noFill/>
                </a:ln>
                <a:solidFill>
                  <a:srgbClr val="FFFFFF"/>
                </a:solidFill>
                <a:effectLst/>
                <a:uLnTx/>
                <a:uFillTx/>
                <a:latin typeface="Poppins SemiBold"/>
                <a:cs typeface="Calibri"/>
                <a:sym typeface="Poppins SemiBold"/>
              </a:rPr>
              <a:t> </a:t>
            </a:r>
            <a:r>
              <a:rPr kumimoji="0" lang="en-US" sz="1800" b="1" i="0" u="none" strike="noStrike" kern="0" cap="none" spc="0" normalizeH="0" baseline="0" noProof="0" dirty="0">
                <a:ln>
                  <a:noFill/>
                </a:ln>
                <a:solidFill>
                  <a:srgbClr val="FFFFFF"/>
                </a:solidFill>
                <a:effectLst/>
                <a:uLnTx/>
                <a:uFillTx/>
                <a:latin typeface="Poppins SemiBold"/>
                <a:cs typeface="Calibri"/>
                <a:sym typeface="Poppins SemiBold"/>
              </a:rPr>
              <a:t>peer reviewed </a:t>
            </a:r>
            <a:r>
              <a:rPr kumimoji="0" lang="en-US" sz="1800" b="0" i="0" u="none" strike="noStrike" kern="0" cap="none" spc="0" normalizeH="0" baseline="0" noProof="0" dirty="0">
                <a:ln>
                  <a:noFill/>
                </a:ln>
                <a:solidFill>
                  <a:srgbClr val="FFFFFF"/>
                </a:solidFill>
                <a:effectLst/>
                <a:uLnTx/>
                <a:uFillTx/>
                <a:latin typeface="Poppins SemiBold"/>
                <a:cs typeface="Calibri"/>
                <a:sym typeface="Poppins SemiBold"/>
              </a:rPr>
              <a:t>studies</a:t>
            </a:r>
            <a:br>
              <a:rPr kumimoji="0" lang="en-US" sz="1800" b="0" i="0" u="none" strike="noStrike" kern="0" cap="none" spc="0" normalizeH="0" baseline="0" noProof="0" dirty="0">
                <a:ln>
                  <a:noFill/>
                </a:ln>
                <a:solidFill>
                  <a:srgbClr val="FFFFFF"/>
                </a:solidFill>
                <a:effectLst/>
                <a:uLnTx/>
                <a:uFillTx/>
                <a:latin typeface="Poppins SemiBold"/>
                <a:cs typeface="Calibri"/>
                <a:sym typeface="Poppins SemiBold"/>
              </a:rPr>
            </a:br>
            <a:br>
              <a:rPr kumimoji="0" lang="en-US" sz="1800" b="0" i="0" u="none" strike="noStrike" kern="0" cap="none" spc="0" normalizeH="0" baseline="0" noProof="0" dirty="0">
                <a:ln>
                  <a:noFill/>
                </a:ln>
                <a:solidFill>
                  <a:srgbClr val="FFFFFF"/>
                </a:solidFill>
                <a:effectLst/>
                <a:uLnTx/>
                <a:uFillTx/>
                <a:latin typeface="Poppins SemiBold"/>
                <a:cs typeface="Calibri"/>
                <a:sym typeface="Poppins SemiBold"/>
              </a:rPr>
            </a:br>
            <a:br>
              <a:rPr kumimoji="0" lang="en-US" sz="1800" b="0" i="0" u="none" strike="noStrike" kern="0" cap="none" spc="0" normalizeH="0" baseline="0" noProof="0" dirty="0">
                <a:ln>
                  <a:noFill/>
                </a:ln>
                <a:solidFill>
                  <a:srgbClr val="FFFFFF"/>
                </a:solidFill>
                <a:effectLst/>
                <a:uLnTx/>
                <a:uFillTx/>
                <a:latin typeface="Poppins SemiBold"/>
                <a:cs typeface="Calibri"/>
                <a:sym typeface="Poppins SemiBold"/>
              </a:rPr>
            </a:br>
            <a:r>
              <a:rPr kumimoji="0" lang="en-US" sz="1800" b="0" i="0" u="none" strike="noStrike" kern="0" cap="none" spc="0" normalizeH="0" baseline="0" noProof="0" dirty="0">
                <a:ln>
                  <a:noFill/>
                </a:ln>
                <a:solidFill>
                  <a:srgbClr val="FFFFFF"/>
                </a:solidFill>
                <a:effectLst/>
                <a:uLnTx/>
                <a:uFillTx/>
                <a:latin typeface="Poppins SemiBold"/>
                <a:cs typeface="Calibri"/>
                <a:sym typeface="Poppins SemiBold"/>
              </a:rPr>
              <a:t>At least </a:t>
            </a:r>
            <a:r>
              <a:rPr kumimoji="0" lang="en-US" sz="1800" b="1" i="0" u="none" strike="noStrike" kern="0" cap="none" spc="0" normalizeH="0" baseline="0" noProof="0" dirty="0">
                <a:ln>
                  <a:noFill/>
                </a:ln>
                <a:solidFill>
                  <a:srgbClr val="00ACC2"/>
                </a:solidFill>
                <a:effectLst/>
                <a:uLnTx/>
                <a:uFillTx/>
                <a:latin typeface="Poppins SemiBold"/>
                <a:cs typeface="Calibri"/>
                <a:sym typeface="Poppins SemiBold"/>
              </a:rPr>
              <a:t>3 </a:t>
            </a:r>
            <a:r>
              <a:rPr kumimoji="0" lang="en-US" sz="1800" b="0" i="0" u="none" strike="noStrike" kern="0" cap="none" spc="0" normalizeH="0" baseline="0" noProof="0" dirty="0">
                <a:ln>
                  <a:noFill/>
                </a:ln>
                <a:solidFill>
                  <a:srgbClr val="FFFFFF"/>
                </a:solidFill>
                <a:effectLst/>
                <a:uLnTx/>
                <a:uFillTx/>
                <a:latin typeface="Poppins SemiBold"/>
                <a:cs typeface="Calibri"/>
                <a:sym typeface="Poppins SemiBold"/>
              </a:rPr>
              <a:t>different </a:t>
            </a:r>
            <a:r>
              <a:rPr kumimoji="0" lang="en-US" sz="1800" b="1" i="0" u="none" strike="noStrike" kern="0" cap="none" spc="0" normalizeH="0" baseline="0" noProof="0" dirty="0">
                <a:ln>
                  <a:noFill/>
                </a:ln>
                <a:solidFill>
                  <a:srgbClr val="FFFFFF"/>
                </a:solidFill>
                <a:effectLst/>
                <a:uLnTx/>
                <a:uFillTx/>
                <a:latin typeface="Poppins SemiBold"/>
                <a:cs typeface="Calibri"/>
                <a:sym typeface="Poppins SemiBold"/>
              </a:rPr>
              <a:t>researchers/settings</a:t>
            </a:r>
            <a:br>
              <a:rPr kumimoji="0" lang="en-US" sz="1800" b="0" i="0" u="none" strike="noStrike" kern="0" cap="none" spc="0" normalizeH="0" baseline="0" noProof="0" dirty="0">
                <a:ln>
                  <a:noFill/>
                </a:ln>
                <a:solidFill>
                  <a:srgbClr val="FFFFFF"/>
                </a:solidFill>
                <a:effectLst/>
                <a:uLnTx/>
                <a:uFillTx/>
                <a:latin typeface="Poppins SemiBold"/>
                <a:cs typeface="Calibri"/>
                <a:sym typeface="Poppins SemiBold"/>
              </a:rPr>
            </a:br>
            <a:br>
              <a:rPr kumimoji="0" lang="en-US" sz="1800" b="0" i="0" u="none" strike="noStrike" kern="0" cap="none" spc="0" normalizeH="0" baseline="0" noProof="0" dirty="0">
                <a:ln>
                  <a:noFill/>
                </a:ln>
                <a:solidFill>
                  <a:srgbClr val="FFFFFF"/>
                </a:solidFill>
                <a:effectLst/>
                <a:uLnTx/>
                <a:uFillTx/>
                <a:latin typeface="Poppins SemiBold"/>
                <a:cs typeface="Calibri"/>
                <a:sym typeface="Poppins SemiBold"/>
              </a:rPr>
            </a:br>
            <a:br>
              <a:rPr kumimoji="0" lang="en-US" sz="1800" b="0" i="0" u="none" strike="noStrike" kern="0" cap="none" spc="0" normalizeH="0" baseline="0" noProof="0" dirty="0">
                <a:ln>
                  <a:noFill/>
                </a:ln>
                <a:solidFill>
                  <a:srgbClr val="FFFFFF"/>
                </a:solidFill>
                <a:effectLst/>
                <a:uLnTx/>
                <a:uFillTx/>
                <a:latin typeface="Poppins SemiBold"/>
                <a:cs typeface="Calibri"/>
                <a:sym typeface="Poppins SemiBold"/>
              </a:rPr>
            </a:br>
            <a:r>
              <a:rPr kumimoji="0" lang="en-US" sz="1800" b="0" i="0" u="none" strike="noStrike" kern="0" cap="none" spc="0" normalizeH="0" baseline="0" noProof="0" dirty="0">
                <a:ln>
                  <a:noFill/>
                </a:ln>
                <a:solidFill>
                  <a:srgbClr val="FFFFFF"/>
                </a:solidFill>
                <a:effectLst/>
                <a:uLnTx/>
                <a:uFillTx/>
                <a:latin typeface="Poppins SemiBold"/>
                <a:cs typeface="Calibri"/>
                <a:sym typeface="Poppins SemiBold"/>
              </a:rPr>
              <a:t>At least </a:t>
            </a:r>
            <a:r>
              <a:rPr kumimoji="0" lang="en-US" sz="1800" b="1" i="0" u="none" strike="noStrike" kern="0" cap="none" spc="0" normalizeH="0" baseline="0" noProof="0" dirty="0">
                <a:ln>
                  <a:noFill/>
                </a:ln>
                <a:solidFill>
                  <a:srgbClr val="00ACC2"/>
                </a:solidFill>
                <a:effectLst/>
                <a:uLnTx/>
                <a:uFillTx/>
                <a:latin typeface="Poppins SemiBold"/>
                <a:cs typeface="Calibri"/>
                <a:sym typeface="Poppins SemiBold"/>
              </a:rPr>
              <a:t>20</a:t>
            </a:r>
            <a:r>
              <a:rPr kumimoji="0" lang="en-US" sz="1800" b="0" i="0" u="none" strike="noStrike" kern="0" cap="none" spc="0" normalizeH="0" baseline="0" noProof="0" dirty="0">
                <a:ln>
                  <a:noFill/>
                </a:ln>
                <a:solidFill>
                  <a:srgbClr val="FFFFFF"/>
                </a:solidFill>
                <a:effectLst/>
                <a:uLnTx/>
                <a:uFillTx/>
                <a:latin typeface="Poppins SemiBold"/>
                <a:cs typeface="Calibri"/>
                <a:sym typeface="Poppins SemiBold"/>
              </a:rPr>
              <a:t> different </a:t>
            </a:r>
            <a:r>
              <a:rPr kumimoji="0" lang="en-US" sz="1800" b="1" i="0" u="none" strike="noStrike" kern="0" cap="none" spc="0" normalizeH="0" baseline="0" noProof="0" dirty="0">
                <a:ln>
                  <a:noFill/>
                </a:ln>
                <a:solidFill>
                  <a:srgbClr val="FFFFFF"/>
                </a:solidFill>
                <a:effectLst/>
                <a:uLnTx/>
                <a:uFillTx/>
                <a:latin typeface="Poppins SemiBold"/>
                <a:cs typeface="Calibri"/>
                <a:sym typeface="Poppins SemiBold"/>
              </a:rPr>
              <a:t>participants</a:t>
            </a:r>
            <a:r>
              <a:rPr kumimoji="0" lang="en-US" sz="1800" b="0" i="0" u="none" strike="noStrike" kern="0" cap="none" spc="0" normalizeH="0" baseline="0" noProof="0" dirty="0">
                <a:ln>
                  <a:noFill/>
                </a:ln>
                <a:solidFill>
                  <a:srgbClr val="FFFFFF"/>
                </a:solidFill>
                <a:effectLst/>
                <a:uLnTx/>
                <a:uFillTx/>
                <a:latin typeface="Poppins SemiBold"/>
                <a:cs typeface="Calibri"/>
                <a:sym typeface="Poppins SemiBold"/>
              </a:rPr>
              <a:t> </a:t>
            </a:r>
            <a:br>
              <a:rPr kumimoji="0" lang="en-US" sz="1800" b="0" i="0" u="none" strike="noStrike" kern="0" cap="none" spc="0" normalizeH="0" baseline="0" noProof="0" dirty="0">
                <a:ln>
                  <a:noFill/>
                </a:ln>
                <a:solidFill>
                  <a:srgbClr val="FFFFFF"/>
                </a:solidFill>
                <a:effectLst/>
                <a:uLnTx/>
                <a:uFillTx/>
                <a:latin typeface="Poppins SemiBold"/>
                <a:cs typeface="Calibri"/>
                <a:sym typeface="Poppins SemiBold"/>
              </a:rPr>
            </a:br>
            <a:r>
              <a:rPr kumimoji="0" lang="en-US" sz="1400" b="0" i="0" u="none" strike="noStrike" kern="0" cap="none" spc="0" normalizeH="0" baseline="0" noProof="0" dirty="0">
                <a:ln>
                  <a:noFill/>
                </a:ln>
                <a:solidFill>
                  <a:srgbClr val="FFFFFF"/>
                </a:solidFill>
                <a:effectLst/>
                <a:uLnTx/>
                <a:uFillTx/>
                <a:latin typeface="Poppins SemiBold"/>
                <a:cs typeface="Calibri"/>
                <a:sym typeface="Poppins SemiBold"/>
              </a:rPr>
              <a:t>(see national center on intensive interventions; intensiveintervention.org)</a:t>
            </a:r>
            <a:br>
              <a:rPr kumimoji="0" lang="en-US" sz="1800" b="0" i="0" u="none" strike="noStrike" kern="0" cap="none" spc="0" normalizeH="0" baseline="0" noProof="0" dirty="0">
                <a:ln>
                  <a:noFill/>
                </a:ln>
                <a:solidFill>
                  <a:srgbClr val="FFFFFF"/>
                </a:solidFill>
                <a:effectLst/>
                <a:uLnTx/>
                <a:uFillTx/>
                <a:latin typeface="Poppins SemiBold"/>
                <a:cs typeface="Calibri"/>
                <a:sym typeface="Poppins SemiBold"/>
              </a:rPr>
            </a:br>
            <a:br>
              <a:rPr kumimoji="0" lang="en-US" sz="1400" b="0" i="0" u="none" strike="noStrike" kern="0" cap="none" spc="0" normalizeH="0" baseline="0" noProof="0" dirty="0">
                <a:ln>
                  <a:noFill/>
                </a:ln>
                <a:solidFill>
                  <a:srgbClr val="FFFFFF"/>
                </a:solidFill>
                <a:effectLst/>
                <a:uLnTx/>
                <a:uFillTx/>
                <a:latin typeface="Calibri"/>
                <a:cs typeface="Calibri"/>
                <a:sym typeface="Poppins SemiBold"/>
              </a:rPr>
            </a:br>
            <a:br>
              <a:rPr kumimoji="0" lang="en-US" sz="1400" b="0" i="0" u="none" strike="noStrike" kern="0" cap="none" spc="0" normalizeH="0" baseline="0" noProof="0" dirty="0">
                <a:ln>
                  <a:noFill/>
                </a:ln>
                <a:solidFill>
                  <a:srgbClr val="FFFFFF"/>
                </a:solidFill>
                <a:effectLst/>
                <a:uLnTx/>
                <a:uFillTx/>
                <a:latin typeface="Calibri"/>
                <a:cs typeface="Calibri"/>
                <a:sym typeface="Poppins SemiBold"/>
              </a:rPr>
            </a:br>
            <a:br>
              <a:rPr kumimoji="0" lang="en-US" sz="1400" b="0" i="0" u="none" strike="noStrike" kern="0" cap="none" spc="0" normalizeH="0" baseline="0" noProof="0" dirty="0">
                <a:ln>
                  <a:noFill/>
                </a:ln>
                <a:solidFill>
                  <a:srgbClr val="FFFFFF"/>
                </a:solidFill>
                <a:effectLst/>
                <a:uLnTx/>
                <a:uFillTx/>
                <a:latin typeface="Calibri"/>
                <a:cs typeface="Calibri"/>
                <a:sym typeface="Poppins SemiBold"/>
              </a:rPr>
            </a:br>
            <a:endParaRPr kumimoji="0" lang="en-US" sz="1400" b="0" i="0" u="none" strike="noStrike" kern="0" cap="none" spc="0" normalizeH="0" baseline="0" noProof="0" dirty="0">
              <a:ln>
                <a:noFill/>
              </a:ln>
              <a:solidFill>
                <a:srgbClr val="FFFFFF"/>
              </a:solidFill>
              <a:effectLst/>
              <a:uLnTx/>
              <a:uFillTx/>
              <a:latin typeface="Poppins SemiBold"/>
              <a:cs typeface="Poppins SemiBold"/>
              <a:sym typeface="Poppins SemiBold"/>
            </a:endParaRPr>
          </a:p>
        </p:txBody>
      </p:sp>
    </p:spTree>
    <p:extLst>
      <p:ext uri="{BB962C8B-B14F-4D97-AF65-F5344CB8AC3E}">
        <p14:creationId xmlns:p14="http://schemas.microsoft.com/office/powerpoint/2010/main" val="166480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ppt_x"/>
                                          </p:val>
                                        </p:tav>
                                        <p:tav tm="100000">
                                          <p:val>
                                            <p:strVal val="#ppt_x"/>
                                          </p:val>
                                        </p:tav>
                                      </p:tavLst>
                                    </p:anim>
                                    <p:anim calcmode="lin" valueType="num">
                                      <p:cBhvr additive="base">
                                        <p:cTn id="1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ED60-F98F-9B44-A33C-2B26189767C4}"/>
              </a:ext>
            </a:extLst>
          </p:cNvPr>
          <p:cNvSpPr>
            <a:spLocks noGrp="1"/>
          </p:cNvSpPr>
          <p:nvPr>
            <p:ph type="title"/>
          </p:nvPr>
        </p:nvSpPr>
        <p:spPr>
          <a:xfrm>
            <a:off x="907192" y="4034789"/>
            <a:ext cx="7033500" cy="634200"/>
          </a:xfrm>
        </p:spPr>
        <p:txBody>
          <a:bodyPr/>
          <a:lstStyle/>
          <a:p>
            <a:r>
              <a:rPr lang="en-US" dirty="0"/>
              <a:t>RESEARCH SUPPORT</a:t>
            </a:r>
          </a:p>
        </p:txBody>
      </p:sp>
      <p:graphicFrame>
        <p:nvGraphicFramePr>
          <p:cNvPr id="3" name="Diagram 2">
            <a:extLst>
              <a:ext uri="{FF2B5EF4-FFF2-40B4-BE49-F238E27FC236}">
                <a16:creationId xmlns:a16="http://schemas.microsoft.com/office/drawing/2014/main" id="{289047D9-A515-6244-AD3D-19122DFB401C}"/>
              </a:ext>
            </a:extLst>
          </p:cNvPr>
          <p:cNvGraphicFramePr/>
          <p:nvPr/>
        </p:nvGraphicFramePr>
        <p:xfrm>
          <a:off x="434340" y="116116"/>
          <a:ext cx="8458200" cy="3632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55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301"/>
        <p:cNvGrpSpPr/>
        <p:nvPr/>
      </p:nvGrpSpPr>
      <p:grpSpPr>
        <a:xfrm>
          <a:off x="0" y="0"/>
          <a:ext cx="0" cy="0"/>
          <a:chOff x="0" y="0"/>
          <a:chExt cx="0" cy="0"/>
        </a:xfrm>
      </p:grpSpPr>
      <p:sp>
        <p:nvSpPr>
          <p:cNvPr id="305" name="Google Shape;305;p31"/>
          <p:cNvSpPr txBox="1">
            <a:spLocks noGrp="1"/>
          </p:cNvSpPr>
          <p:nvPr>
            <p:ph type="subTitle" idx="1"/>
          </p:nvPr>
        </p:nvSpPr>
        <p:spPr>
          <a:xfrm flipH="1">
            <a:off x="1592542" y="1467767"/>
            <a:ext cx="7361885" cy="521181"/>
          </a:xfrm>
          <a:prstGeom prst="rect">
            <a:avLst/>
          </a:prstGeom>
        </p:spPr>
        <p:txBody>
          <a:bodyPr spcFirstLastPara="1" wrap="square" lIns="91425" tIns="91425" rIns="91425" bIns="91425" anchor="b" anchorCtr="0">
            <a:noAutofit/>
          </a:bodyPr>
          <a:lstStyle/>
          <a:p>
            <a:pPr marL="0" indent="0"/>
            <a:r>
              <a:rPr lang="en" sz="1700" dirty="0"/>
              <a:t>Michigan Integrated Behavior &amp; Learning Support Initiative</a:t>
            </a:r>
            <a:endParaRPr sz="1700" dirty="0"/>
          </a:p>
        </p:txBody>
      </p:sp>
      <p:sp>
        <p:nvSpPr>
          <p:cNvPr id="303" name="Google Shape;303;p31"/>
          <p:cNvSpPr txBox="1">
            <a:spLocks noGrp="1"/>
          </p:cNvSpPr>
          <p:nvPr>
            <p:ph type="subTitle" idx="2"/>
          </p:nvPr>
        </p:nvSpPr>
        <p:spPr>
          <a:xfrm flipH="1">
            <a:off x="1592543" y="2968441"/>
            <a:ext cx="3794367" cy="475945"/>
          </a:xfrm>
          <a:prstGeom prst="rect">
            <a:avLst/>
          </a:prstGeom>
        </p:spPr>
        <p:txBody>
          <a:bodyPr spcFirstLastPara="1" wrap="square" lIns="91425" tIns="91425" rIns="91425" bIns="91425" anchor="b" anchorCtr="0">
            <a:noAutofit/>
          </a:bodyPr>
          <a:lstStyle/>
          <a:p>
            <a:pPr marL="0" indent="0"/>
            <a:r>
              <a:rPr lang="en" sz="1700" dirty="0"/>
              <a:t>Missouri PBIS</a:t>
            </a:r>
            <a:endParaRPr sz="1700" dirty="0"/>
          </a:p>
        </p:txBody>
      </p:sp>
      <p:sp>
        <p:nvSpPr>
          <p:cNvPr id="318" name="Google Shape;318;p31"/>
          <p:cNvSpPr txBox="1">
            <a:spLocks noGrp="1"/>
          </p:cNvSpPr>
          <p:nvPr>
            <p:ph type="title"/>
          </p:nvPr>
        </p:nvSpPr>
        <p:spPr>
          <a:xfrm>
            <a:off x="726496" y="2346021"/>
            <a:ext cx="624300" cy="291000"/>
          </a:xfrm>
          <a:prstGeom prst="rect">
            <a:avLst/>
          </a:prstGeom>
        </p:spPr>
        <p:txBody>
          <a:bodyPr spcFirstLastPara="1" wrap="square" lIns="91425" tIns="91425" rIns="91425" bIns="91425" anchor="ctr" anchorCtr="0">
            <a:noAutofit/>
          </a:bodyPr>
          <a:lstStyle/>
          <a:p>
            <a:r>
              <a:rPr lang="en" dirty="0"/>
              <a:t>03</a:t>
            </a:r>
            <a:endParaRPr dirty="0"/>
          </a:p>
        </p:txBody>
      </p:sp>
      <p:sp>
        <p:nvSpPr>
          <p:cNvPr id="304" name="Google Shape;304;p31"/>
          <p:cNvSpPr txBox="1">
            <a:spLocks noGrp="1"/>
          </p:cNvSpPr>
          <p:nvPr>
            <p:ph type="subTitle" idx="3"/>
          </p:nvPr>
        </p:nvSpPr>
        <p:spPr>
          <a:xfrm flipH="1">
            <a:off x="1592543" y="2264209"/>
            <a:ext cx="4316901" cy="454625"/>
          </a:xfrm>
          <a:prstGeom prst="rect">
            <a:avLst/>
          </a:prstGeom>
        </p:spPr>
        <p:txBody>
          <a:bodyPr spcFirstLastPara="1" wrap="square" lIns="91425" tIns="91425" rIns="91425" bIns="91425" anchor="b" anchorCtr="0">
            <a:noAutofit/>
          </a:bodyPr>
          <a:lstStyle/>
          <a:p>
            <a:pPr marL="0" indent="0"/>
            <a:r>
              <a:rPr lang="en" sz="1700" dirty="0"/>
              <a:t>Dr. Heather George &amp; FLPBIS</a:t>
            </a:r>
            <a:endParaRPr sz="1700" dirty="0"/>
          </a:p>
        </p:txBody>
      </p:sp>
      <p:sp>
        <p:nvSpPr>
          <p:cNvPr id="313" name="Google Shape;313;p31"/>
          <p:cNvSpPr txBox="1">
            <a:spLocks noGrp="1"/>
          </p:cNvSpPr>
          <p:nvPr>
            <p:ph type="title" idx="7"/>
          </p:nvPr>
        </p:nvSpPr>
        <p:spPr>
          <a:xfrm>
            <a:off x="726497" y="3029713"/>
            <a:ext cx="624300" cy="353400"/>
          </a:xfrm>
          <a:prstGeom prst="rect">
            <a:avLst/>
          </a:prstGeom>
        </p:spPr>
        <p:txBody>
          <a:bodyPr spcFirstLastPara="1" wrap="square" lIns="91425" tIns="91425" rIns="91425" bIns="91425" anchor="ctr" anchorCtr="0">
            <a:noAutofit/>
          </a:bodyPr>
          <a:lstStyle/>
          <a:p>
            <a:r>
              <a:rPr lang="en" dirty="0"/>
              <a:t>04</a:t>
            </a:r>
            <a:endParaRPr dirty="0"/>
          </a:p>
        </p:txBody>
      </p:sp>
      <p:sp>
        <p:nvSpPr>
          <p:cNvPr id="309" name="Google Shape;309;p31"/>
          <p:cNvSpPr txBox="1">
            <a:spLocks noGrp="1"/>
          </p:cNvSpPr>
          <p:nvPr>
            <p:ph type="title" idx="8"/>
          </p:nvPr>
        </p:nvSpPr>
        <p:spPr>
          <a:xfrm>
            <a:off x="431171" y="203944"/>
            <a:ext cx="7033500" cy="634200"/>
          </a:xfrm>
          <a:prstGeom prst="rect">
            <a:avLst/>
          </a:prstGeom>
        </p:spPr>
        <p:txBody>
          <a:bodyPr spcFirstLastPara="1" wrap="square" lIns="91425" tIns="91425" rIns="91425" bIns="91425" anchor="t" anchorCtr="0">
            <a:noAutofit/>
          </a:bodyPr>
          <a:lstStyle/>
          <a:p>
            <a:r>
              <a:rPr lang="en" dirty="0">
                <a:solidFill>
                  <a:schemeClr val="lt1"/>
                </a:solidFill>
                <a:latin typeface="Poppins SemiBold"/>
                <a:ea typeface="Poppins SemiBold"/>
                <a:cs typeface="Poppins SemiBold"/>
                <a:sym typeface="Poppins SemiBold"/>
              </a:rPr>
              <a:t>ACKNOWLEDGEMENTS</a:t>
            </a:r>
            <a:endParaRPr dirty="0">
              <a:solidFill>
                <a:schemeClr val="lt1"/>
              </a:solidFill>
              <a:latin typeface="Poppins SemiBold"/>
              <a:ea typeface="Poppins SemiBold"/>
              <a:cs typeface="Poppins SemiBold"/>
              <a:sym typeface="Poppins SemiBold"/>
            </a:endParaRPr>
          </a:p>
        </p:txBody>
      </p:sp>
      <p:sp>
        <p:nvSpPr>
          <p:cNvPr id="317" name="Google Shape;317;p31"/>
          <p:cNvSpPr txBox="1">
            <a:spLocks noGrp="1"/>
          </p:cNvSpPr>
          <p:nvPr>
            <p:ph type="title" idx="14"/>
          </p:nvPr>
        </p:nvSpPr>
        <p:spPr>
          <a:xfrm>
            <a:off x="726300" y="1631629"/>
            <a:ext cx="624300" cy="353400"/>
          </a:xfrm>
          <a:prstGeom prst="rect">
            <a:avLst/>
          </a:prstGeom>
        </p:spPr>
        <p:txBody>
          <a:bodyPr spcFirstLastPara="1" wrap="square" lIns="91425" tIns="91425" rIns="91425" bIns="91425" anchor="ctr" anchorCtr="0">
            <a:noAutofit/>
          </a:bodyPr>
          <a:lstStyle/>
          <a:p>
            <a:pPr algn="ctr"/>
            <a:r>
              <a:rPr lang="en" sz="2400" dirty="0"/>
              <a:t>02</a:t>
            </a:r>
            <a:endParaRPr sz="2400" dirty="0"/>
          </a:p>
        </p:txBody>
      </p:sp>
      <p:sp>
        <p:nvSpPr>
          <p:cNvPr id="306" name="Google Shape;306;p31"/>
          <p:cNvSpPr/>
          <p:nvPr/>
        </p:nvSpPr>
        <p:spPr>
          <a:xfrm>
            <a:off x="726497" y="2894263"/>
            <a:ext cx="624300" cy="6243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914378"/>
            <a:endParaRPr/>
          </a:p>
        </p:txBody>
      </p:sp>
      <p:sp>
        <p:nvSpPr>
          <p:cNvPr id="315" name="Google Shape;315;p31"/>
          <p:cNvSpPr/>
          <p:nvPr/>
        </p:nvSpPr>
        <p:spPr>
          <a:xfrm>
            <a:off x="726300" y="1496179"/>
            <a:ext cx="624300" cy="6243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914378"/>
            <a:endParaRPr/>
          </a:p>
        </p:txBody>
      </p:sp>
      <p:sp>
        <p:nvSpPr>
          <p:cNvPr id="316" name="Google Shape;316;p31"/>
          <p:cNvSpPr/>
          <p:nvPr/>
        </p:nvSpPr>
        <p:spPr>
          <a:xfrm>
            <a:off x="726496" y="2179371"/>
            <a:ext cx="624300" cy="6243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914378"/>
            <a:endParaRPr/>
          </a:p>
        </p:txBody>
      </p:sp>
      <p:sp>
        <p:nvSpPr>
          <p:cNvPr id="16" name="TextBox 15">
            <a:extLst>
              <a:ext uri="{FF2B5EF4-FFF2-40B4-BE49-F238E27FC236}">
                <a16:creationId xmlns:a16="http://schemas.microsoft.com/office/drawing/2014/main" id="{9D35989B-5880-4410-A55D-E04F75D92F55}"/>
              </a:ext>
            </a:extLst>
          </p:cNvPr>
          <p:cNvSpPr txBox="1"/>
          <p:nvPr/>
        </p:nvSpPr>
        <p:spPr>
          <a:xfrm>
            <a:off x="1592543" y="4459249"/>
            <a:ext cx="4316901" cy="353943"/>
          </a:xfrm>
          <a:prstGeom prst="rect">
            <a:avLst/>
          </a:prstGeom>
          <a:noFill/>
        </p:spPr>
        <p:txBody>
          <a:bodyPr wrap="square">
            <a:spAutoFit/>
          </a:bodyPr>
          <a:lstStyle/>
          <a:p>
            <a:pPr defTabSz="914378"/>
            <a:r>
              <a:rPr lang="en-US" sz="1700" dirty="0">
                <a:solidFill>
                  <a:srgbClr val="FFFFFF"/>
                </a:solidFill>
                <a:latin typeface="Poppins Medium" panose="020B0604020202020204" charset="0"/>
                <a:cs typeface="Poppins Medium" panose="020B0604020202020204" charset="0"/>
              </a:rPr>
              <a:t>Midwest PBIS Network</a:t>
            </a:r>
          </a:p>
        </p:txBody>
      </p:sp>
      <p:sp>
        <p:nvSpPr>
          <p:cNvPr id="23" name="Google Shape;303;p31">
            <a:extLst>
              <a:ext uri="{FF2B5EF4-FFF2-40B4-BE49-F238E27FC236}">
                <a16:creationId xmlns:a16="http://schemas.microsoft.com/office/drawing/2014/main" id="{FF33D9A5-3B47-4FEC-BD80-14014A62E780}"/>
              </a:ext>
            </a:extLst>
          </p:cNvPr>
          <p:cNvSpPr txBox="1">
            <a:spLocks/>
          </p:cNvSpPr>
          <p:nvPr/>
        </p:nvSpPr>
        <p:spPr>
          <a:xfrm flipH="1">
            <a:off x="1592541" y="3603753"/>
            <a:ext cx="6581300" cy="53933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Oswald"/>
              <a:buNone/>
              <a:defRPr sz="2000" b="0" i="0" u="none" strike="noStrike" cap="none">
                <a:solidFill>
                  <a:schemeClr val="lt1"/>
                </a:solidFill>
                <a:latin typeface="Poppins Medium"/>
                <a:ea typeface="Poppins Medium"/>
                <a:cs typeface="Poppins Medium"/>
                <a:sym typeface="Poppins Medium"/>
              </a:defRPr>
            </a:lvl1pPr>
            <a:lvl2pPr marL="914400" marR="0" lvl="1"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2pPr>
            <a:lvl3pPr marL="1371600" marR="0" lvl="2"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3pPr>
            <a:lvl4pPr marL="1828800" marR="0" lvl="3"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4pPr>
            <a:lvl5pPr marL="2286000" marR="0" lvl="4"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5pPr>
            <a:lvl6pPr marL="2743200" marR="0" lvl="5"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6pPr>
            <a:lvl7pPr marL="3200400" marR="0" lvl="6"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7pPr>
            <a:lvl8pPr marL="3657600" marR="0" lvl="7"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8pPr>
            <a:lvl9pPr marL="4114800" marR="0" lvl="8" indent="-317500" algn="ctr" rtl="0">
              <a:lnSpc>
                <a:spcPct val="100000"/>
              </a:lnSpc>
              <a:spcBef>
                <a:spcPts val="0"/>
              </a:spcBef>
              <a:spcAft>
                <a:spcPts val="0"/>
              </a:spcAft>
              <a:buClr>
                <a:schemeClr val="lt1"/>
              </a:buClr>
              <a:buSzPts val="1400"/>
              <a:buFont typeface="Oswald"/>
              <a:buNone/>
              <a:defRPr sz="1400" b="0" i="0" u="none" strike="noStrike" cap="none">
                <a:solidFill>
                  <a:schemeClr val="lt1"/>
                </a:solidFill>
                <a:latin typeface="Oswald"/>
                <a:ea typeface="Oswald"/>
                <a:cs typeface="Oswald"/>
                <a:sym typeface="Oswald"/>
              </a:defRPr>
            </a:lvl9pPr>
          </a:lstStyle>
          <a:p>
            <a:pPr marL="0" indent="0" defTabSz="914378">
              <a:buClr>
                <a:srgbClr val="FFFFFF"/>
              </a:buClr>
            </a:pPr>
            <a:r>
              <a:rPr lang="en-US" sz="1700" dirty="0">
                <a:solidFill>
                  <a:srgbClr val="FFFFFF"/>
                </a:solidFill>
              </a:rPr>
              <a:t>Drs. Leanne Hawken, Deanne Crone, &amp; Rob Horner</a:t>
            </a:r>
          </a:p>
        </p:txBody>
      </p:sp>
      <p:sp>
        <p:nvSpPr>
          <p:cNvPr id="24" name="Google Shape;306;p31">
            <a:extLst>
              <a:ext uri="{FF2B5EF4-FFF2-40B4-BE49-F238E27FC236}">
                <a16:creationId xmlns:a16="http://schemas.microsoft.com/office/drawing/2014/main" id="{C523BBEB-E36F-4907-B217-7ED9218B3668}"/>
              </a:ext>
            </a:extLst>
          </p:cNvPr>
          <p:cNvSpPr/>
          <p:nvPr/>
        </p:nvSpPr>
        <p:spPr>
          <a:xfrm>
            <a:off x="726300" y="3609030"/>
            <a:ext cx="624300" cy="6243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914378"/>
            <a:endParaRPr/>
          </a:p>
        </p:txBody>
      </p:sp>
      <p:sp>
        <p:nvSpPr>
          <p:cNvPr id="25" name="Google Shape;313;p31">
            <a:extLst>
              <a:ext uri="{FF2B5EF4-FFF2-40B4-BE49-F238E27FC236}">
                <a16:creationId xmlns:a16="http://schemas.microsoft.com/office/drawing/2014/main" id="{ED9C7940-C4B3-423D-9DCC-E0E149EB7185}"/>
              </a:ext>
            </a:extLst>
          </p:cNvPr>
          <p:cNvSpPr txBox="1">
            <a:spLocks/>
          </p:cNvSpPr>
          <p:nvPr/>
        </p:nvSpPr>
        <p:spPr>
          <a:xfrm>
            <a:off x="726300" y="3744480"/>
            <a:ext cx="624300" cy="35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500"/>
              <a:buFont typeface="Poppins SemiBold"/>
              <a:buNone/>
              <a:defRPr sz="2400" b="0" i="0" u="none" strike="noStrike" cap="none">
                <a:solidFill>
                  <a:schemeClr val="lt1"/>
                </a:solidFill>
                <a:latin typeface="Poppins SemiBold"/>
                <a:ea typeface="Poppins SemiBold"/>
                <a:cs typeface="Poppins SemiBold"/>
                <a:sym typeface="Poppins SemiBold"/>
              </a:defRPr>
            </a:lvl1pPr>
            <a:lvl2pPr marR="0" lvl="1"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defTabSz="914378">
              <a:buClr>
                <a:srgbClr val="FFFFFF"/>
              </a:buClr>
            </a:pPr>
            <a:r>
              <a:rPr lang="en" dirty="0">
                <a:solidFill>
                  <a:srgbClr val="FFFFFF"/>
                </a:solidFill>
              </a:rPr>
              <a:t>05</a:t>
            </a:r>
          </a:p>
        </p:txBody>
      </p:sp>
      <p:sp>
        <p:nvSpPr>
          <p:cNvPr id="27" name="Google Shape;306;p31">
            <a:extLst>
              <a:ext uri="{FF2B5EF4-FFF2-40B4-BE49-F238E27FC236}">
                <a16:creationId xmlns:a16="http://schemas.microsoft.com/office/drawing/2014/main" id="{7B327254-8C99-42D8-9735-21210AB8C79A}"/>
              </a:ext>
            </a:extLst>
          </p:cNvPr>
          <p:cNvSpPr/>
          <p:nvPr/>
        </p:nvSpPr>
        <p:spPr>
          <a:xfrm>
            <a:off x="726300" y="4323797"/>
            <a:ext cx="624300" cy="6243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914378"/>
            <a:endParaRPr/>
          </a:p>
        </p:txBody>
      </p:sp>
      <p:sp>
        <p:nvSpPr>
          <p:cNvPr id="28" name="Google Shape;313;p31">
            <a:extLst>
              <a:ext uri="{FF2B5EF4-FFF2-40B4-BE49-F238E27FC236}">
                <a16:creationId xmlns:a16="http://schemas.microsoft.com/office/drawing/2014/main" id="{18E0BC7F-B617-4314-AD77-BA1218E8DA62}"/>
              </a:ext>
            </a:extLst>
          </p:cNvPr>
          <p:cNvSpPr txBox="1">
            <a:spLocks/>
          </p:cNvSpPr>
          <p:nvPr/>
        </p:nvSpPr>
        <p:spPr>
          <a:xfrm>
            <a:off x="726300" y="4459247"/>
            <a:ext cx="624300" cy="35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500"/>
              <a:buFont typeface="Poppins SemiBold"/>
              <a:buNone/>
              <a:defRPr sz="2400" b="0" i="0" u="none" strike="noStrike" cap="none">
                <a:solidFill>
                  <a:schemeClr val="lt1"/>
                </a:solidFill>
                <a:latin typeface="Poppins SemiBold"/>
                <a:ea typeface="Poppins SemiBold"/>
                <a:cs typeface="Poppins SemiBold"/>
                <a:sym typeface="Poppins SemiBold"/>
              </a:defRPr>
            </a:lvl1pPr>
            <a:lvl2pPr marR="0" lvl="1"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r" rtl="0">
              <a:lnSpc>
                <a:spcPct val="100000"/>
              </a:lnSpc>
              <a:spcBef>
                <a:spcPts val="0"/>
              </a:spcBef>
              <a:spcAft>
                <a:spcPts val="0"/>
              </a:spcAft>
              <a:buClr>
                <a:srgbClr val="434343"/>
              </a:buClr>
              <a:buSzPts val="5500"/>
              <a:buFont typeface="Fira Sans Extra Condensed Medium"/>
              <a:buNone/>
              <a:defRPr sz="5500"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pPr defTabSz="914378">
              <a:buClr>
                <a:srgbClr val="FFFFFF"/>
              </a:buClr>
            </a:pPr>
            <a:r>
              <a:rPr lang="en" dirty="0">
                <a:solidFill>
                  <a:srgbClr val="FFFFFF"/>
                </a:solidFill>
              </a:rPr>
              <a:t>06</a:t>
            </a:r>
          </a:p>
        </p:txBody>
      </p:sp>
      <p:sp>
        <p:nvSpPr>
          <p:cNvPr id="2" name="Google Shape;316;p31">
            <a:extLst>
              <a:ext uri="{FF2B5EF4-FFF2-40B4-BE49-F238E27FC236}">
                <a16:creationId xmlns:a16="http://schemas.microsoft.com/office/drawing/2014/main" id="{2C611B28-1371-B944-CB35-FE0F90C6B4D9}"/>
              </a:ext>
            </a:extLst>
          </p:cNvPr>
          <p:cNvSpPr/>
          <p:nvPr/>
        </p:nvSpPr>
        <p:spPr>
          <a:xfrm>
            <a:off x="732509" y="813782"/>
            <a:ext cx="624300" cy="624300"/>
          </a:xfrm>
          <a:prstGeom prst="ellipse">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914378"/>
            <a:endParaRPr/>
          </a:p>
        </p:txBody>
      </p:sp>
      <p:sp>
        <p:nvSpPr>
          <p:cNvPr id="3" name="Google Shape;318;p31">
            <a:extLst>
              <a:ext uri="{FF2B5EF4-FFF2-40B4-BE49-F238E27FC236}">
                <a16:creationId xmlns:a16="http://schemas.microsoft.com/office/drawing/2014/main" id="{B16CE88B-51B2-A5D6-6BDD-8FD6805F44D6}"/>
              </a:ext>
            </a:extLst>
          </p:cNvPr>
          <p:cNvSpPr txBox="1">
            <a:spLocks/>
          </p:cNvSpPr>
          <p:nvPr/>
        </p:nvSpPr>
        <p:spPr>
          <a:xfrm>
            <a:off x="726300" y="979137"/>
            <a:ext cx="624300" cy="291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500"/>
              <a:buFont typeface="Poppins SemiBold"/>
              <a:buNone/>
              <a:defRPr sz="3200" b="0" i="0" u="none" strike="noStrike" cap="none">
                <a:solidFill>
                  <a:schemeClr val="lt1"/>
                </a:solidFill>
                <a:latin typeface="Poppins SemiBold"/>
                <a:ea typeface="Poppins SemiBold"/>
                <a:cs typeface="Poppins SemiBold"/>
                <a:sym typeface="Poppins SemiBold"/>
              </a:defRPr>
            </a:lvl1pPr>
            <a:lvl2pPr marR="0" lvl="1"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434343"/>
              </a:buClr>
              <a:buSzPts val="5500"/>
              <a:buFont typeface="Fira Sans Extra Condensed Medium"/>
              <a:buNone/>
              <a:defRPr sz="7333" b="0" i="0" u="none" strike="noStrike" cap="none">
                <a:solidFill>
                  <a:srgbClr val="434343"/>
                </a:solidFill>
                <a:latin typeface="Fira Sans Extra Condensed Medium"/>
                <a:ea typeface="Fira Sans Extra Condensed Medium"/>
                <a:cs typeface="Fira Sans Extra Condensed Medium"/>
                <a:sym typeface="Fira Sans Extra Condensed Medium"/>
              </a:defRPr>
            </a:lvl9pPr>
          </a:lstStyle>
          <a:p>
            <a:r>
              <a:rPr lang="en" sz="2400" dirty="0"/>
              <a:t>01</a:t>
            </a:r>
          </a:p>
        </p:txBody>
      </p:sp>
      <p:sp>
        <p:nvSpPr>
          <p:cNvPr id="4" name="Google Shape;305;p31">
            <a:extLst>
              <a:ext uri="{FF2B5EF4-FFF2-40B4-BE49-F238E27FC236}">
                <a16:creationId xmlns:a16="http://schemas.microsoft.com/office/drawing/2014/main" id="{08F6483C-8C1C-15F5-45DD-A70FF8D8A363}"/>
              </a:ext>
            </a:extLst>
          </p:cNvPr>
          <p:cNvSpPr txBox="1">
            <a:spLocks/>
          </p:cNvSpPr>
          <p:nvPr/>
        </p:nvSpPr>
        <p:spPr>
          <a:xfrm flipH="1">
            <a:off x="1553438" y="838143"/>
            <a:ext cx="7361885" cy="49809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Oswald"/>
              <a:buNone/>
              <a:defRPr sz="2667" b="0" i="0" u="none" strike="noStrike" cap="none">
                <a:solidFill>
                  <a:schemeClr val="lt1"/>
                </a:solidFill>
                <a:latin typeface="Poppins Medium"/>
                <a:ea typeface="Poppins Medium"/>
                <a:cs typeface="Poppins Medium"/>
                <a:sym typeface="Poppins Medium"/>
              </a:defRPr>
            </a:lvl1pPr>
            <a:lvl2pPr marL="914400" marR="0" lvl="1"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2pPr>
            <a:lvl3pPr marL="1371600" marR="0" lvl="2"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3pPr>
            <a:lvl4pPr marL="1828800" marR="0" lvl="3"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4pPr>
            <a:lvl5pPr marL="2286000" marR="0" lvl="4"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5pPr>
            <a:lvl6pPr marL="2743200" marR="0" lvl="5"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6pPr>
            <a:lvl7pPr marL="3200400" marR="0" lvl="6"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7pPr>
            <a:lvl8pPr marL="3657600" marR="0" lvl="7"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8pPr>
            <a:lvl9pPr marL="4114800" marR="0" lvl="8"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9pPr>
          </a:lstStyle>
          <a:p>
            <a:pPr marL="0" indent="0"/>
            <a:r>
              <a:rPr lang="en-US" sz="1700" dirty="0"/>
              <a:t>Northeast PBIS Network (nepbis.org)</a:t>
            </a:r>
          </a:p>
        </p:txBody>
      </p:sp>
      <p:sp>
        <p:nvSpPr>
          <p:cNvPr id="8" name="Google Shape;291;p29">
            <a:extLst>
              <a:ext uri="{FF2B5EF4-FFF2-40B4-BE49-F238E27FC236}">
                <a16:creationId xmlns:a16="http://schemas.microsoft.com/office/drawing/2014/main" id="{42AF0EEF-F7D4-B444-1E04-2156C455CC27}"/>
              </a:ext>
            </a:extLst>
          </p:cNvPr>
          <p:cNvSpPr/>
          <p:nvPr/>
        </p:nvSpPr>
        <p:spPr>
          <a:xfrm>
            <a:off x="7590563" y="813782"/>
            <a:ext cx="638100" cy="638100"/>
          </a:xfrm>
          <a:prstGeom prst="donut">
            <a:avLst>
              <a:gd name="adj" fmla="val 17089"/>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914355">
              <a:defRPr/>
            </a:pPr>
            <a:endParaRPr sz="1800"/>
          </a:p>
        </p:txBody>
      </p:sp>
      <p:pic>
        <p:nvPicPr>
          <p:cNvPr id="10" name="Picture 9">
            <a:extLst>
              <a:ext uri="{FF2B5EF4-FFF2-40B4-BE49-F238E27FC236}">
                <a16:creationId xmlns:a16="http://schemas.microsoft.com/office/drawing/2014/main" id="{2CDD0D00-F4AC-A997-2E14-1B7A0D4E4EFD}"/>
              </a:ext>
            </a:extLst>
          </p:cNvPr>
          <p:cNvPicPr>
            <a:picLocks noChangeAspect="1"/>
          </p:cNvPicPr>
          <p:nvPr/>
        </p:nvPicPr>
        <p:blipFill>
          <a:blip r:embed="rId3"/>
          <a:stretch>
            <a:fillRect/>
          </a:stretch>
        </p:blipFill>
        <p:spPr>
          <a:xfrm>
            <a:off x="7590563" y="768314"/>
            <a:ext cx="674316" cy="694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animEffect transition="in" filter="fade">
                                      <p:cBhvr>
                                        <p:cTn id="7" dur="1000"/>
                                        <p:tgtEl>
                                          <p:spTgt spid="305">
                                            <p:txEl>
                                              <p:pRg st="0" end="0"/>
                                            </p:txEl>
                                          </p:spTgt>
                                        </p:tgtEl>
                                      </p:cBhvr>
                                    </p:animEffect>
                                    <p:anim calcmode="lin" valueType="num">
                                      <p:cBhvr>
                                        <p:cTn id="8" dur="1000" fill="hold"/>
                                        <p:tgtEl>
                                          <p:spTgt spid="30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5"/>
                                        </p:tgtEl>
                                        <p:attrNameLst>
                                          <p:attrName>style.visibility</p:attrName>
                                        </p:attrNameLst>
                                      </p:cBhvr>
                                      <p:to>
                                        <p:strVal val="visible"/>
                                      </p:to>
                                    </p:set>
                                    <p:animEffect transition="in" filter="fade">
                                      <p:cBhvr>
                                        <p:cTn id="12" dur="1000"/>
                                        <p:tgtEl>
                                          <p:spTgt spid="315"/>
                                        </p:tgtEl>
                                      </p:cBhvr>
                                    </p:animEffect>
                                    <p:anim calcmode="lin" valueType="num">
                                      <p:cBhvr>
                                        <p:cTn id="13" dur="1000" fill="hold"/>
                                        <p:tgtEl>
                                          <p:spTgt spid="315"/>
                                        </p:tgtEl>
                                        <p:attrNameLst>
                                          <p:attrName>ppt_x</p:attrName>
                                        </p:attrNameLst>
                                      </p:cBhvr>
                                      <p:tavLst>
                                        <p:tav tm="0">
                                          <p:val>
                                            <p:strVal val="#ppt_x"/>
                                          </p:val>
                                        </p:tav>
                                        <p:tav tm="100000">
                                          <p:val>
                                            <p:strVal val="#ppt_x"/>
                                          </p:val>
                                        </p:tav>
                                      </p:tavLst>
                                    </p:anim>
                                    <p:anim calcmode="lin" valueType="num">
                                      <p:cBhvr>
                                        <p:cTn id="14" dur="1000" fill="hold"/>
                                        <p:tgtEl>
                                          <p:spTgt spid="3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7"/>
                                        </p:tgtEl>
                                        <p:attrNameLst>
                                          <p:attrName>style.visibility</p:attrName>
                                        </p:attrNameLst>
                                      </p:cBhvr>
                                      <p:to>
                                        <p:strVal val="visible"/>
                                      </p:to>
                                    </p:set>
                                    <p:animEffect transition="in" filter="fade">
                                      <p:cBhvr>
                                        <p:cTn id="17" dur="1000"/>
                                        <p:tgtEl>
                                          <p:spTgt spid="317"/>
                                        </p:tgtEl>
                                      </p:cBhvr>
                                    </p:animEffect>
                                    <p:anim calcmode="lin" valueType="num">
                                      <p:cBhvr>
                                        <p:cTn id="18" dur="1000" fill="hold"/>
                                        <p:tgtEl>
                                          <p:spTgt spid="317"/>
                                        </p:tgtEl>
                                        <p:attrNameLst>
                                          <p:attrName>ppt_x</p:attrName>
                                        </p:attrNameLst>
                                      </p:cBhvr>
                                      <p:tavLst>
                                        <p:tav tm="0">
                                          <p:val>
                                            <p:strVal val="#ppt_x"/>
                                          </p:val>
                                        </p:tav>
                                        <p:tav tm="100000">
                                          <p:val>
                                            <p:strVal val="#ppt_x"/>
                                          </p:val>
                                        </p:tav>
                                      </p:tavLst>
                                    </p:anim>
                                    <p:anim calcmode="lin" valueType="num">
                                      <p:cBhvr>
                                        <p:cTn id="19" dur="1000" fill="hold"/>
                                        <p:tgtEl>
                                          <p:spTgt spid="3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8"/>
                                        </p:tgtEl>
                                        <p:attrNameLst>
                                          <p:attrName>style.visibility</p:attrName>
                                        </p:attrNameLst>
                                      </p:cBhvr>
                                      <p:to>
                                        <p:strVal val="visible"/>
                                      </p:to>
                                    </p:set>
                                    <p:animEffect transition="in" filter="fade">
                                      <p:cBhvr>
                                        <p:cTn id="22" dur="1000"/>
                                        <p:tgtEl>
                                          <p:spTgt spid="318"/>
                                        </p:tgtEl>
                                      </p:cBhvr>
                                    </p:animEffect>
                                    <p:anim calcmode="lin" valueType="num">
                                      <p:cBhvr>
                                        <p:cTn id="23" dur="1000" fill="hold"/>
                                        <p:tgtEl>
                                          <p:spTgt spid="318"/>
                                        </p:tgtEl>
                                        <p:attrNameLst>
                                          <p:attrName>ppt_x</p:attrName>
                                        </p:attrNameLst>
                                      </p:cBhvr>
                                      <p:tavLst>
                                        <p:tav tm="0">
                                          <p:val>
                                            <p:strVal val="#ppt_x"/>
                                          </p:val>
                                        </p:tav>
                                        <p:tav tm="100000">
                                          <p:val>
                                            <p:strVal val="#ppt_x"/>
                                          </p:val>
                                        </p:tav>
                                      </p:tavLst>
                                    </p:anim>
                                    <p:anim calcmode="lin" valueType="num">
                                      <p:cBhvr>
                                        <p:cTn id="24" dur="1000" fill="hold"/>
                                        <p:tgtEl>
                                          <p:spTgt spid="3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6"/>
                                        </p:tgtEl>
                                        <p:attrNameLst>
                                          <p:attrName>style.visibility</p:attrName>
                                        </p:attrNameLst>
                                      </p:cBhvr>
                                      <p:to>
                                        <p:strVal val="visible"/>
                                      </p:to>
                                    </p:set>
                                    <p:animEffect transition="in" filter="fade">
                                      <p:cBhvr>
                                        <p:cTn id="27" dur="1000"/>
                                        <p:tgtEl>
                                          <p:spTgt spid="316"/>
                                        </p:tgtEl>
                                      </p:cBhvr>
                                    </p:animEffect>
                                    <p:anim calcmode="lin" valueType="num">
                                      <p:cBhvr>
                                        <p:cTn id="28" dur="1000" fill="hold"/>
                                        <p:tgtEl>
                                          <p:spTgt spid="316"/>
                                        </p:tgtEl>
                                        <p:attrNameLst>
                                          <p:attrName>ppt_x</p:attrName>
                                        </p:attrNameLst>
                                      </p:cBhvr>
                                      <p:tavLst>
                                        <p:tav tm="0">
                                          <p:val>
                                            <p:strVal val="#ppt_x"/>
                                          </p:val>
                                        </p:tav>
                                        <p:tav tm="100000">
                                          <p:val>
                                            <p:strVal val="#ppt_x"/>
                                          </p:val>
                                        </p:tav>
                                      </p:tavLst>
                                    </p:anim>
                                    <p:anim calcmode="lin" valueType="num">
                                      <p:cBhvr>
                                        <p:cTn id="29" dur="1000" fill="hold"/>
                                        <p:tgtEl>
                                          <p:spTgt spid="3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4">
                                            <p:txEl>
                                              <p:pRg st="0" end="0"/>
                                            </p:txEl>
                                          </p:spTgt>
                                        </p:tgtEl>
                                        <p:attrNameLst>
                                          <p:attrName>style.visibility</p:attrName>
                                        </p:attrNameLst>
                                      </p:cBhvr>
                                      <p:to>
                                        <p:strVal val="visible"/>
                                      </p:to>
                                    </p:set>
                                    <p:animEffect transition="in" filter="fade">
                                      <p:cBhvr>
                                        <p:cTn id="32" dur="1000"/>
                                        <p:tgtEl>
                                          <p:spTgt spid="304">
                                            <p:txEl>
                                              <p:pRg st="0" end="0"/>
                                            </p:txEl>
                                          </p:spTgt>
                                        </p:tgtEl>
                                      </p:cBhvr>
                                    </p:animEffect>
                                    <p:anim calcmode="lin" valueType="num">
                                      <p:cBhvr>
                                        <p:cTn id="33" dur="1000" fill="hold"/>
                                        <p:tgtEl>
                                          <p:spTgt spid="30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04">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06"/>
                                        </p:tgtEl>
                                        <p:attrNameLst>
                                          <p:attrName>style.visibility</p:attrName>
                                        </p:attrNameLst>
                                      </p:cBhvr>
                                      <p:to>
                                        <p:strVal val="visible"/>
                                      </p:to>
                                    </p:set>
                                    <p:animEffect transition="in" filter="fade">
                                      <p:cBhvr>
                                        <p:cTn id="37" dur="1000"/>
                                        <p:tgtEl>
                                          <p:spTgt spid="306"/>
                                        </p:tgtEl>
                                      </p:cBhvr>
                                    </p:animEffect>
                                    <p:anim calcmode="lin" valueType="num">
                                      <p:cBhvr>
                                        <p:cTn id="38" dur="1000" fill="hold"/>
                                        <p:tgtEl>
                                          <p:spTgt spid="306"/>
                                        </p:tgtEl>
                                        <p:attrNameLst>
                                          <p:attrName>ppt_x</p:attrName>
                                        </p:attrNameLst>
                                      </p:cBhvr>
                                      <p:tavLst>
                                        <p:tav tm="0">
                                          <p:val>
                                            <p:strVal val="#ppt_x"/>
                                          </p:val>
                                        </p:tav>
                                        <p:tav tm="100000">
                                          <p:val>
                                            <p:strVal val="#ppt_x"/>
                                          </p:val>
                                        </p:tav>
                                      </p:tavLst>
                                    </p:anim>
                                    <p:anim calcmode="lin" valueType="num">
                                      <p:cBhvr>
                                        <p:cTn id="39" dur="1000" fill="hold"/>
                                        <p:tgtEl>
                                          <p:spTgt spid="30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3"/>
                                        </p:tgtEl>
                                        <p:attrNameLst>
                                          <p:attrName>style.visibility</p:attrName>
                                        </p:attrNameLst>
                                      </p:cBhvr>
                                      <p:to>
                                        <p:strVal val="visible"/>
                                      </p:to>
                                    </p:set>
                                    <p:animEffect transition="in" filter="fade">
                                      <p:cBhvr>
                                        <p:cTn id="42" dur="1000"/>
                                        <p:tgtEl>
                                          <p:spTgt spid="313"/>
                                        </p:tgtEl>
                                      </p:cBhvr>
                                    </p:animEffect>
                                    <p:anim calcmode="lin" valueType="num">
                                      <p:cBhvr>
                                        <p:cTn id="43" dur="1000" fill="hold"/>
                                        <p:tgtEl>
                                          <p:spTgt spid="313"/>
                                        </p:tgtEl>
                                        <p:attrNameLst>
                                          <p:attrName>ppt_x</p:attrName>
                                        </p:attrNameLst>
                                      </p:cBhvr>
                                      <p:tavLst>
                                        <p:tav tm="0">
                                          <p:val>
                                            <p:strVal val="#ppt_x"/>
                                          </p:val>
                                        </p:tav>
                                        <p:tav tm="100000">
                                          <p:val>
                                            <p:strVal val="#ppt_x"/>
                                          </p:val>
                                        </p:tav>
                                      </p:tavLst>
                                    </p:anim>
                                    <p:anim calcmode="lin" valueType="num">
                                      <p:cBhvr>
                                        <p:cTn id="44" dur="1000" fill="hold"/>
                                        <p:tgtEl>
                                          <p:spTgt spid="3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3">
                                            <p:txEl>
                                              <p:pRg st="0" end="0"/>
                                            </p:txEl>
                                          </p:spTgt>
                                        </p:tgtEl>
                                        <p:attrNameLst>
                                          <p:attrName>style.visibility</p:attrName>
                                        </p:attrNameLst>
                                      </p:cBhvr>
                                      <p:to>
                                        <p:strVal val="visible"/>
                                      </p:to>
                                    </p:set>
                                    <p:animEffect transition="in" filter="fade">
                                      <p:cBhvr>
                                        <p:cTn id="47" dur="1000"/>
                                        <p:tgtEl>
                                          <p:spTgt spid="303">
                                            <p:txEl>
                                              <p:pRg st="0" end="0"/>
                                            </p:txEl>
                                          </p:spTgt>
                                        </p:tgtEl>
                                      </p:cBhvr>
                                    </p:animEffect>
                                    <p:anim calcmode="lin" valueType="num">
                                      <p:cBhvr>
                                        <p:cTn id="48" dur="1000" fill="hold"/>
                                        <p:tgtEl>
                                          <p:spTgt spid="303">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303">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fade">
                                      <p:cBhvr>
                                        <p:cTn id="57" dur="1000"/>
                                        <p:tgtEl>
                                          <p:spTgt spid="23">
                                            <p:txEl>
                                              <p:pRg st="0" end="0"/>
                                            </p:txEl>
                                          </p:spTgt>
                                        </p:tgtEl>
                                      </p:cBhvr>
                                    </p:animEffect>
                                    <p:anim calcmode="lin" valueType="num">
                                      <p:cBhvr>
                                        <p:cTn id="5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3">
                                            <p:txEl>
                                              <p:pRg st="0" end="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1000"/>
                                        <p:tgtEl>
                                          <p:spTgt spid="3"/>
                                        </p:tgtEl>
                                      </p:cBhvr>
                                    </p:animEffect>
                                    <p:anim calcmode="lin" valueType="num">
                                      <p:cBhvr>
                                        <p:cTn id="83" dur="1000" fill="hold"/>
                                        <p:tgtEl>
                                          <p:spTgt spid="3"/>
                                        </p:tgtEl>
                                        <p:attrNameLst>
                                          <p:attrName>ppt_x</p:attrName>
                                        </p:attrNameLst>
                                      </p:cBhvr>
                                      <p:tavLst>
                                        <p:tav tm="0">
                                          <p:val>
                                            <p:strVal val="#ppt_x"/>
                                          </p:val>
                                        </p:tav>
                                        <p:tav tm="100000">
                                          <p:val>
                                            <p:strVal val="#ppt_x"/>
                                          </p:val>
                                        </p:tav>
                                      </p:tavLst>
                                    </p:anim>
                                    <p:anim calcmode="lin" valueType="num">
                                      <p:cBhvr>
                                        <p:cTn id="84" dur="1000" fill="hold"/>
                                        <p:tgtEl>
                                          <p:spTgt spid="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fade">
                                      <p:cBhvr>
                                        <p:cTn id="87" dur="1000"/>
                                        <p:tgtEl>
                                          <p:spTgt spid="2"/>
                                        </p:tgtEl>
                                      </p:cBhvr>
                                    </p:animEffect>
                                    <p:anim calcmode="lin" valueType="num">
                                      <p:cBhvr>
                                        <p:cTn id="88" dur="1000" fill="hold"/>
                                        <p:tgtEl>
                                          <p:spTgt spid="2"/>
                                        </p:tgtEl>
                                        <p:attrNameLst>
                                          <p:attrName>ppt_x</p:attrName>
                                        </p:attrNameLst>
                                      </p:cBhvr>
                                      <p:tavLst>
                                        <p:tav tm="0">
                                          <p:val>
                                            <p:strVal val="#ppt_x"/>
                                          </p:val>
                                        </p:tav>
                                        <p:tav tm="100000">
                                          <p:val>
                                            <p:strVal val="#ppt_x"/>
                                          </p:val>
                                        </p:tav>
                                      </p:tavLst>
                                    </p:anim>
                                    <p:anim calcmode="lin" valueType="num">
                                      <p:cBhvr>
                                        <p:cTn id="8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4">
                                            <p:txEl>
                                              <p:pRg st="0" end="0"/>
                                            </p:txEl>
                                          </p:spTgt>
                                        </p:tgtEl>
                                        <p:attrNameLst>
                                          <p:attrName>style.visibility</p:attrName>
                                        </p:attrNameLst>
                                      </p:cBhvr>
                                      <p:to>
                                        <p:strVal val="visible"/>
                                      </p:to>
                                    </p:set>
                                    <p:animEffect transition="in" filter="fade">
                                      <p:cBhvr>
                                        <p:cTn id="94" dur="1000"/>
                                        <p:tgtEl>
                                          <p:spTgt spid="4">
                                            <p:txEl>
                                              <p:pRg st="0" end="0"/>
                                            </p:txEl>
                                          </p:spTgt>
                                        </p:tgtEl>
                                      </p:cBhvr>
                                    </p:animEffect>
                                    <p:anim calcmode="lin" valueType="num">
                                      <p:cBhvr>
                                        <p:cTn id="9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build="p"/>
      <p:bldP spid="303" grpId="0" build="p"/>
      <p:bldP spid="318" grpId="0"/>
      <p:bldP spid="304" grpId="0" build="p"/>
      <p:bldP spid="313" grpId="0"/>
      <p:bldP spid="317" grpId="0"/>
      <p:bldP spid="306" grpId="0" animBg="1"/>
      <p:bldP spid="315" grpId="0" animBg="1"/>
      <p:bldP spid="316" grpId="0" animBg="1"/>
      <p:bldP spid="16" grpId="0"/>
      <p:bldP spid="23" grpId="0" build="p"/>
      <p:bldP spid="24" grpId="0" animBg="1"/>
      <p:bldP spid="25" grpId="0"/>
      <p:bldP spid="27" grpId="0" animBg="1"/>
      <p:bldP spid="28" grpId="0"/>
      <p:bldP spid="2" grpId="0" animBg="1"/>
      <p:bldP spid="3" grpId="0"/>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2F2B6-CF1A-8043-831C-86D18405FB1A}"/>
              </a:ext>
            </a:extLst>
          </p:cNvPr>
          <p:cNvSpPr>
            <a:spLocks noGrp="1"/>
          </p:cNvSpPr>
          <p:nvPr>
            <p:ph type="ctrTitle"/>
          </p:nvPr>
        </p:nvSpPr>
        <p:spPr/>
        <p:txBody>
          <a:bodyPr/>
          <a:lstStyle/>
          <a:p>
            <a:r>
              <a:rPr lang="en-US" dirty="0"/>
              <a:t>CICO Example</a:t>
            </a:r>
          </a:p>
        </p:txBody>
      </p:sp>
      <p:sp>
        <p:nvSpPr>
          <p:cNvPr id="3" name="Subtitle 2">
            <a:extLst>
              <a:ext uri="{FF2B5EF4-FFF2-40B4-BE49-F238E27FC236}">
                <a16:creationId xmlns:a16="http://schemas.microsoft.com/office/drawing/2014/main" id="{05709ABB-DBAB-E24A-8BC3-E9BEAC6CDBDE}"/>
              </a:ext>
            </a:extLst>
          </p:cNvPr>
          <p:cNvSpPr>
            <a:spLocks noGrp="1"/>
          </p:cNvSpPr>
          <p:nvPr>
            <p:ph type="subTitle" idx="1"/>
          </p:nvPr>
        </p:nvSpPr>
        <p:spPr>
          <a:xfrm>
            <a:off x="3912195" y="3082440"/>
            <a:ext cx="2534326" cy="792600"/>
          </a:xfrm>
        </p:spPr>
        <p:txBody>
          <a:bodyPr/>
          <a:lstStyle/>
          <a:p>
            <a:r>
              <a:rPr lang="en-US" b="1" dirty="0">
                <a:solidFill>
                  <a:srgbClr val="FFFF00"/>
                </a:solidFill>
                <a:hlinkClick r:id="rId3">
                  <a:extLst>
                    <a:ext uri="{A12FA001-AC4F-418D-AE19-62706E023703}">
                      <ahyp:hlinkClr xmlns:ahyp="http://schemas.microsoft.com/office/drawing/2018/hyperlinkcolor" val="tx"/>
                    </a:ext>
                  </a:extLst>
                </a:hlinkClick>
              </a:rPr>
              <a:t>CLICK HERE </a:t>
            </a:r>
            <a:r>
              <a:rPr lang="en-US" dirty="0">
                <a:solidFill>
                  <a:srgbClr val="FFFF00"/>
                </a:solidFill>
              </a:rPr>
              <a:t>for video</a:t>
            </a:r>
          </a:p>
        </p:txBody>
      </p:sp>
    </p:spTree>
    <p:extLst>
      <p:ext uri="{BB962C8B-B14F-4D97-AF65-F5344CB8AC3E}">
        <p14:creationId xmlns:p14="http://schemas.microsoft.com/office/powerpoint/2010/main" val="3741950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86DB8C-4DD7-B343-95AB-76B2EDB43485}"/>
              </a:ext>
            </a:extLst>
          </p:cNvPr>
          <p:cNvSpPr>
            <a:spLocks noGrp="1"/>
          </p:cNvSpPr>
          <p:nvPr>
            <p:ph type="title"/>
          </p:nvPr>
        </p:nvSpPr>
        <p:spPr>
          <a:xfrm>
            <a:off x="586500" y="110567"/>
            <a:ext cx="7033500" cy="634200"/>
          </a:xfrm>
        </p:spPr>
        <p:txBody>
          <a:bodyPr/>
          <a:lstStyle/>
          <a:p>
            <a:r>
              <a:rPr lang="en-US" sz="3200" b="1" dirty="0">
                <a:solidFill>
                  <a:schemeClr val="bg1"/>
                </a:solidFill>
                <a:latin typeface="Calibri"/>
                <a:cs typeface="Calibri"/>
              </a:rPr>
              <a:t>CICO: Referral &amp; Procedure</a:t>
            </a:r>
            <a:br>
              <a:rPr lang="en-US" sz="3200" b="1" dirty="0">
                <a:solidFill>
                  <a:schemeClr val="bg1"/>
                </a:solidFill>
                <a:latin typeface="Calibri"/>
                <a:cs typeface="Calibri"/>
              </a:rPr>
            </a:br>
            <a:endParaRPr lang="en-US" dirty="0">
              <a:solidFill>
                <a:schemeClr val="bg1"/>
              </a:solidFill>
            </a:endParaRPr>
          </a:p>
        </p:txBody>
      </p:sp>
      <p:graphicFrame>
        <p:nvGraphicFramePr>
          <p:cNvPr id="5" name="Diagram 4">
            <a:extLst>
              <a:ext uri="{FF2B5EF4-FFF2-40B4-BE49-F238E27FC236}">
                <a16:creationId xmlns:a16="http://schemas.microsoft.com/office/drawing/2014/main" id="{4A3E441F-294E-244C-A2AC-651370159606}"/>
              </a:ext>
            </a:extLst>
          </p:cNvPr>
          <p:cNvGraphicFramePr/>
          <p:nvPr>
            <p:extLst>
              <p:ext uri="{D42A27DB-BD31-4B8C-83A1-F6EECF244321}">
                <p14:modId xmlns:p14="http://schemas.microsoft.com/office/powerpoint/2010/main" val="1809621984"/>
              </p:ext>
            </p:extLst>
          </p:nvPr>
        </p:nvGraphicFramePr>
        <p:xfrm>
          <a:off x="1074420" y="956775"/>
          <a:ext cx="7033500" cy="1847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BEE07FE3-EE4F-8A4B-A3C7-46E7392A4BE9}"/>
              </a:ext>
            </a:extLst>
          </p:cNvPr>
          <p:cNvGraphicFramePr/>
          <p:nvPr>
            <p:extLst>
              <p:ext uri="{D42A27DB-BD31-4B8C-83A1-F6EECF244321}">
                <p14:modId xmlns:p14="http://schemas.microsoft.com/office/powerpoint/2010/main" val="492076947"/>
              </p:ext>
            </p:extLst>
          </p:nvPr>
        </p:nvGraphicFramePr>
        <p:xfrm>
          <a:off x="1074420" y="3109425"/>
          <a:ext cx="7033500" cy="16149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24076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58B68C73-4AB5-9C49-824F-480401BB8F7A}"/>
              </a:ext>
            </a:extLst>
          </p:cNvPr>
          <p:cNvSpPr>
            <a:spLocks noGrp="1"/>
          </p:cNvSpPr>
          <p:nvPr>
            <p:ph type="title"/>
          </p:nvPr>
        </p:nvSpPr>
        <p:spPr>
          <a:xfrm>
            <a:off x="137160" y="0"/>
            <a:ext cx="2560560" cy="634200"/>
          </a:xfrm>
        </p:spPr>
        <p:txBody>
          <a:bodyPr/>
          <a:lstStyle/>
          <a:p>
            <a:r>
              <a:rPr lang="en-US" sz="3200" b="1" dirty="0">
                <a:solidFill>
                  <a:schemeClr val="bg1"/>
                </a:solidFill>
                <a:latin typeface="Calibri"/>
                <a:cs typeface="Calibri"/>
              </a:rPr>
              <a:t>CICO: </a:t>
            </a:r>
            <a:br>
              <a:rPr lang="en-US" sz="3200" b="1" dirty="0">
                <a:solidFill>
                  <a:schemeClr val="bg1"/>
                </a:solidFill>
                <a:latin typeface="Calibri"/>
                <a:cs typeface="Calibri"/>
              </a:rPr>
            </a:br>
            <a:r>
              <a:rPr lang="en-US" sz="3200" b="1" dirty="0">
                <a:solidFill>
                  <a:schemeClr val="bg1"/>
                </a:solidFill>
                <a:latin typeface="Calibri"/>
                <a:cs typeface="Calibri"/>
              </a:rPr>
              <a:t>Referral &amp; Procedure</a:t>
            </a:r>
            <a:br>
              <a:rPr lang="en-US" sz="3200" b="1" dirty="0">
                <a:solidFill>
                  <a:schemeClr val="bg1"/>
                </a:solidFill>
                <a:latin typeface="Calibri"/>
                <a:cs typeface="Calibri"/>
              </a:rPr>
            </a:br>
            <a:endParaRPr lang="en-US" dirty="0">
              <a:solidFill>
                <a:schemeClr val="bg1"/>
              </a:solidFill>
            </a:endParaRPr>
          </a:p>
        </p:txBody>
      </p:sp>
      <p:graphicFrame>
        <p:nvGraphicFramePr>
          <p:cNvPr id="6" name="Diagram 5">
            <a:extLst>
              <a:ext uri="{FF2B5EF4-FFF2-40B4-BE49-F238E27FC236}">
                <a16:creationId xmlns:a16="http://schemas.microsoft.com/office/drawing/2014/main" id="{845C627A-55AB-3944-9AF3-31A781E191C0}"/>
              </a:ext>
            </a:extLst>
          </p:cNvPr>
          <p:cNvGraphicFramePr/>
          <p:nvPr>
            <p:extLst>
              <p:ext uri="{D42A27DB-BD31-4B8C-83A1-F6EECF244321}">
                <p14:modId xmlns:p14="http://schemas.microsoft.com/office/powerpoint/2010/main" val="4199735491"/>
              </p:ext>
            </p:extLst>
          </p:nvPr>
        </p:nvGraphicFramePr>
        <p:xfrm>
          <a:off x="0" y="417195"/>
          <a:ext cx="6675240" cy="4309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41">
            <a:extLst>
              <a:ext uri="{FF2B5EF4-FFF2-40B4-BE49-F238E27FC236}">
                <a16:creationId xmlns:a16="http://schemas.microsoft.com/office/drawing/2014/main" id="{E6EBF35E-ED40-D547-9429-3DD65F8D025A}"/>
              </a:ext>
            </a:extLst>
          </p:cNvPr>
          <p:cNvSpPr txBox="1">
            <a:spLocks/>
          </p:cNvSpPr>
          <p:nvPr/>
        </p:nvSpPr>
        <p:spPr>
          <a:xfrm>
            <a:off x="5684342" y="1464151"/>
            <a:ext cx="3223260" cy="2894248"/>
          </a:xfrm>
          <a:prstGeom prst="rect">
            <a:avLst/>
          </a:prstGeom>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oAutofit/>
          </a:bodyPr>
          <a:lstStyle>
            <a:lvl1pPr marL="0" indent="0" algn="l" defTabSz="914400" rtl="0" eaLnBrk="1" latinLnBrk="0" hangingPunct="1">
              <a:spcBef>
                <a:spcPct val="20000"/>
              </a:spcBef>
              <a:spcAft>
                <a:spcPts val="600"/>
              </a:spcAft>
              <a:buFont typeface="Arial" pitchFamily="34" charset="0"/>
              <a:buNone/>
              <a:defRPr sz="32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000000"/>
              </a:buClr>
              <a:buSzTx/>
              <a:buFont typeface="Arial" pitchFamily="34" charset="0"/>
              <a:buNone/>
              <a:tabLst/>
              <a:defRPr/>
            </a:pPr>
            <a:r>
              <a:rPr kumimoji="0" lang="en-US" sz="2400" b="0" i="0" u="none" strike="noStrike" kern="1200" cap="none" spc="0" normalizeH="0" baseline="0" noProof="0" dirty="0">
                <a:ln>
                  <a:noFill/>
                </a:ln>
                <a:solidFill>
                  <a:srgbClr val="FFFFFF"/>
                </a:solidFill>
                <a:effectLst/>
                <a:uLnTx/>
                <a:uFillTx/>
                <a:latin typeface="Calibri"/>
                <a:ea typeface="+mn-ea"/>
                <a:cs typeface="Calibri"/>
                <a:sym typeface="Arial"/>
              </a:rPr>
              <a:t>Morning Check In</a:t>
            </a:r>
          </a:p>
          <a:p>
            <a:pPr marL="0" marR="0" lvl="0" indent="0" algn="l" defTabSz="914400" rtl="0" eaLnBrk="1" fontAlgn="auto" latinLnBrk="0" hangingPunct="1">
              <a:lnSpc>
                <a:spcPct val="100000"/>
              </a:lnSpc>
              <a:spcBef>
                <a:spcPts val="0"/>
              </a:spcBef>
              <a:spcAft>
                <a:spcPts val="600"/>
              </a:spcAft>
              <a:buClr>
                <a:srgbClr val="FFFFFF"/>
              </a:buClr>
              <a:buSzTx/>
              <a:buFont typeface="Arial" pitchFamily="34" charset="0"/>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Calibri"/>
                <a:sym typeface="Arial"/>
              </a:rPr>
              <a:t>1. Student comes to coordinator</a:t>
            </a:r>
          </a:p>
          <a:p>
            <a:pPr marL="0" marR="0" lvl="0" indent="0" algn="l" defTabSz="914400" rtl="0" eaLnBrk="1" fontAlgn="auto" latinLnBrk="0" hangingPunct="1">
              <a:lnSpc>
                <a:spcPct val="100000"/>
              </a:lnSpc>
              <a:spcBef>
                <a:spcPts val="0"/>
              </a:spcBef>
              <a:spcAft>
                <a:spcPts val="600"/>
              </a:spcAft>
              <a:buClr>
                <a:srgbClr val="FFFFFF"/>
              </a:buClr>
              <a:buSzTx/>
              <a:buFont typeface="Arial" pitchFamily="34" charset="0"/>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Calibri"/>
                <a:sym typeface="Arial"/>
              </a:rPr>
              <a:t>2. Coordinator </a:t>
            </a:r>
          </a:p>
          <a:p>
            <a:pPr marL="457200" marR="0" lvl="1" indent="-182880" algn="l" defTabSz="914400" rtl="0" eaLnBrk="1" fontAlgn="auto" latinLnBrk="0" hangingPunct="1">
              <a:lnSpc>
                <a:spcPct val="100000"/>
              </a:lnSpc>
              <a:spcBef>
                <a:spcPts val="0"/>
              </a:spcBef>
              <a:spcAft>
                <a:spcPts val="0"/>
              </a:spcAft>
              <a:buClr>
                <a:srgbClr val="FFFFFF"/>
              </a:buClr>
              <a:buSzTx/>
              <a:buFont typeface="Courier New"/>
              <a:buChar char="o"/>
              <a:tabLst/>
              <a:defRPr/>
            </a:pPr>
            <a:r>
              <a:rPr kumimoji="0" lang="en-US" sz="1800" i="0" u="none" strike="noStrike" kern="1200" cap="none" spc="0" normalizeH="0" baseline="0" noProof="0" dirty="0">
                <a:ln>
                  <a:noFill/>
                </a:ln>
                <a:solidFill>
                  <a:srgbClr val="FFFFFF"/>
                </a:solidFill>
                <a:effectLst/>
                <a:uLnTx/>
                <a:uFillTx/>
                <a:latin typeface="Calibri"/>
                <a:ea typeface="+mn-ea"/>
                <a:cs typeface="Calibri"/>
                <a:sym typeface="Arial"/>
              </a:rPr>
              <a:t>Reviews DPR</a:t>
            </a:r>
          </a:p>
          <a:p>
            <a:pPr marL="457200" marR="0" lvl="1" indent="-182880" algn="l" defTabSz="914400" rtl="0" eaLnBrk="1" fontAlgn="auto" latinLnBrk="0" hangingPunct="1">
              <a:lnSpc>
                <a:spcPct val="100000"/>
              </a:lnSpc>
              <a:spcBef>
                <a:spcPts val="0"/>
              </a:spcBef>
              <a:spcAft>
                <a:spcPts val="0"/>
              </a:spcAft>
              <a:buClr>
                <a:srgbClr val="FFFFFF"/>
              </a:buClr>
              <a:buSzTx/>
              <a:buFont typeface="Courier New"/>
              <a:buChar char="o"/>
              <a:tabLst/>
              <a:defRPr/>
            </a:pPr>
            <a:r>
              <a:rPr kumimoji="0" lang="en-US" sz="1800" i="0" u="none" strike="noStrike" kern="1200" cap="none" spc="0" normalizeH="0" baseline="0" noProof="0" dirty="0">
                <a:ln>
                  <a:noFill/>
                </a:ln>
                <a:solidFill>
                  <a:srgbClr val="FFFFFF"/>
                </a:solidFill>
                <a:effectLst/>
                <a:uLnTx/>
                <a:uFillTx/>
                <a:latin typeface="Calibri"/>
                <a:ea typeface="+mn-ea"/>
                <a:cs typeface="Calibri"/>
                <a:sym typeface="Arial"/>
              </a:rPr>
              <a:t>Gives point card</a:t>
            </a:r>
          </a:p>
          <a:p>
            <a:pPr marL="457200" marR="0" lvl="1" indent="-182880" algn="l" defTabSz="914400" rtl="0" eaLnBrk="1" fontAlgn="auto" latinLnBrk="0" hangingPunct="1">
              <a:lnSpc>
                <a:spcPct val="100000"/>
              </a:lnSpc>
              <a:spcBef>
                <a:spcPts val="0"/>
              </a:spcBef>
              <a:spcAft>
                <a:spcPts val="0"/>
              </a:spcAft>
              <a:buClr>
                <a:srgbClr val="FFFFFF"/>
              </a:buClr>
              <a:buSzTx/>
              <a:buFont typeface="Courier New"/>
              <a:buChar char="o"/>
              <a:tabLst/>
              <a:defRPr/>
            </a:pPr>
            <a:r>
              <a:rPr kumimoji="0" lang="en-US" sz="1800" i="0" u="none" strike="noStrike" kern="1200" cap="none" spc="0" normalizeH="0" baseline="0" noProof="0" dirty="0">
                <a:ln>
                  <a:noFill/>
                </a:ln>
                <a:solidFill>
                  <a:srgbClr val="FFFFFF"/>
                </a:solidFill>
                <a:effectLst/>
                <a:uLnTx/>
                <a:uFillTx/>
                <a:latin typeface="Calibri"/>
                <a:ea typeface="+mn-ea"/>
                <a:cs typeface="Calibri"/>
                <a:sym typeface="Arial"/>
              </a:rPr>
              <a:t>Reviews expectations</a:t>
            </a:r>
          </a:p>
          <a:p>
            <a:pPr marL="457200" marR="0" lvl="1" indent="-182880" algn="l" defTabSz="914400" rtl="0" eaLnBrk="1" fontAlgn="auto" latinLnBrk="0" hangingPunct="1">
              <a:lnSpc>
                <a:spcPct val="100000"/>
              </a:lnSpc>
              <a:spcBef>
                <a:spcPts val="0"/>
              </a:spcBef>
              <a:spcAft>
                <a:spcPts val="0"/>
              </a:spcAft>
              <a:buClr>
                <a:srgbClr val="FFFFFF"/>
              </a:buClr>
              <a:buSzTx/>
              <a:buFont typeface="Courier New"/>
              <a:buChar char="o"/>
              <a:tabLst/>
              <a:defRPr/>
            </a:pPr>
            <a:r>
              <a:rPr kumimoji="0" lang="en-US" sz="1800" i="0" u="none" strike="noStrike" kern="1200" cap="none" spc="0" normalizeH="0" baseline="0" noProof="0" dirty="0">
                <a:ln>
                  <a:noFill/>
                </a:ln>
                <a:solidFill>
                  <a:srgbClr val="FFFFFF"/>
                </a:solidFill>
                <a:effectLst/>
                <a:uLnTx/>
                <a:uFillTx/>
                <a:latin typeface="Calibri"/>
                <a:ea typeface="+mn-ea"/>
                <a:cs typeface="Calibri"/>
                <a:sym typeface="Arial"/>
              </a:rPr>
              <a:t>Sets positive tone</a:t>
            </a:r>
          </a:p>
          <a:p>
            <a:pPr marL="457200" marR="0" lvl="1" indent="-182880" algn="l" defTabSz="914400" rtl="0" eaLnBrk="1" fontAlgn="auto" latinLnBrk="0" hangingPunct="1">
              <a:lnSpc>
                <a:spcPct val="100000"/>
              </a:lnSpc>
              <a:spcBef>
                <a:spcPts val="0"/>
              </a:spcBef>
              <a:spcAft>
                <a:spcPts val="0"/>
              </a:spcAft>
              <a:buClr>
                <a:srgbClr val="FFFFFF"/>
              </a:buClr>
              <a:buSzTx/>
              <a:buFont typeface="Courier New"/>
              <a:buChar char="o"/>
              <a:tabLst/>
              <a:defRPr/>
            </a:pPr>
            <a:r>
              <a:rPr kumimoji="0" lang="en-US" sz="1800" i="0" u="none" strike="noStrike" kern="1200" cap="none" spc="0" normalizeH="0" baseline="0" noProof="0" dirty="0">
                <a:ln>
                  <a:noFill/>
                </a:ln>
                <a:solidFill>
                  <a:srgbClr val="FFFFFF"/>
                </a:solidFill>
                <a:effectLst/>
                <a:uLnTx/>
                <a:uFillTx/>
                <a:latin typeface="Calibri"/>
                <a:ea typeface="+mn-ea"/>
                <a:cs typeface="Calibri"/>
                <a:sym typeface="Arial"/>
              </a:rPr>
              <a:t>Provides missing materials if needed</a:t>
            </a:r>
          </a:p>
        </p:txBody>
      </p:sp>
      <p:sp>
        <p:nvSpPr>
          <p:cNvPr id="11" name="Content Placeholder 41">
            <a:extLst>
              <a:ext uri="{FF2B5EF4-FFF2-40B4-BE49-F238E27FC236}">
                <a16:creationId xmlns:a16="http://schemas.microsoft.com/office/drawing/2014/main" id="{34EFD52A-E3A8-6E42-9692-04FA4AD876EF}"/>
              </a:ext>
            </a:extLst>
          </p:cNvPr>
          <p:cNvSpPr txBox="1">
            <a:spLocks/>
          </p:cNvSpPr>
          <p:nvPr/>
        </p:nvSpPr>
        <p:spPr>
          <a:xfrm>
            <a:off x="5692140" y="1464151"/>
            <a:ext cx="3223260" cy="3283813"/>
          </a:xfrm>
          <a:prstGeom prst="rect">
            <a:avLst/>
          </a:prstGeom>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vert="horz" lIns="68580" tIns="34290" rIns="68580" bIns="34290" rtlCol="0">
            <a:noAutofit/>
          </a:bodyPr>
          <a:lstStyle>
            <a:lvl1pPr marL="0" indent="0" algn="l" defTabSz="914400" rtl="0" eaLnBrk="1" latinLnBrk="0" hangingPunct="1">
              <a:spcBef>
                <a:spcPct val="20000"/>
              </a:spcBef>
              <a:spcAft>
                <a:spcPts val="600"/>
              </a:spcAft>
              <a:buFont typeface="Arial" pitchFamily="34" charset="0"/>
              <a:buNone/>
              <a:defRPr sz="32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600"/>
              </a:spcAft>
              <a:buClr>
                <a:srgbClr val="000000"/>
              </a:buClr>
              <a:buSzTx/>
              <a:buFont typeface="Arial" pitchFamily="34" charset="0"/>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Calibri"/>
                <a:sym typeface="Arial"/>
              </a:rPr>
              <a:t>Teacher Feedback</a:t>
            </a:r>
          </a:p>
          <a:p>
            <a:pPr marL="0" marR="0" lvl="0" indent="0" algn="l" defTabSz="914400" rtl="0" eaLnBrk="1" fontAlgn="auto" latinLnBrk="0" hangingPunct="1">
              <a:lnSpc>
                <a:spcPct val="120000"/>
              </a:lnSpc>
              <a:spcBef>
                <a:spcPts val="0"/>
              </a:spcBef>
              <a:spcAft>
                <a:spcPts val="600"/>
              </a:spcAft>
              <a:buClr>
                <a:srgbClr val="FFFFFF"/>
              </a:buClr>
              <a:buSzTx/>
              <a:buFont typeface="Arial" pitchFamily="34" charset="0"/>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Calibri"/>
                <a:sym typeface="Arial"/>
              </a:rPr>
              <a:t>1. Set schedule for feedback</a:t>
            </a:r>
          </a:p>
          <a:p>
            <a:pPr marL="0" marR="0" lvl="0" indent="0" algn="l" defTabSz="914400" rtl="0" eaLnBrk="1" fontAlgn="auto" latinLnBrk="0" hangingPunct="1">
              <a:lnSpc>
                <a:spcPct val="120000"/>
              </a:lnSpc>
              <a:spcBef>
                <a:spcPts val="0"/>
              </a:spcBef>
              <a:spcAft>
                <a:spcPts val="600"/>
              </a:spcAft>
              <a:buClr>
                <a:srgbClr val="FFFFFF"/>
              </a:buClr>
              <a:buSzTx/>
              <a:buFont typeface="Arial" pitchFamily="34" charset="0"/>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Calibri"/>
                <a:sym typeface="Arial"/>
              </a:rPr>
              <a:t>2. Student gives DPR to teacher at the start of class</a:t>
            </a:r>
          </a:p>
          <a:p>
            <a:pPr marL="0" marR="0" lvl="0" indent="0" algn="l" defTabSz="914400" rtl="0" eaLnBrk="1" fontAlgn="auto" latinLnBrk="0" hangingPunct="1">
              <a:lnSpc>
                <a:spcPct val="120000"/>
              </a:lnSpc>
              <a:spcBef>
                <a:spcPts val="0"/>
              </a:spcBef>
              <a:spcAft>
                <a:spcPts val="600"/>
              </a:spcAft>
              <a:buClr>
                <a:srgbClr val="FFFFFF"/>
              </a:buClr>
              <a:buSzTx/>
              <a:buFont typeface="Arial" pitchFamily="34" charset="0"/>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Calibri"/>
                <a:sym typeface="Arial"/>
              </a:rPr>
              <a:t>3. At the end of class,</a:t>
            </a:r>
          </a:p>
          <a:p>
            <a:pPr marL="457200" marR="0" lvl="1" indent="-182880" algn="l" defTabSz="914400" rtl="0" eaLnBrk="1" fontAlgn="auto" latinLnBrk="0" hangingPunct="1">
              <a:lnSpc>
                <a:spcPct val="120000"/>
              </a:lnSpc>
              <a:spcBef>
                <a:spcPts val="0"/>
              </a:spcBef>
              <a:spcAft>
                <a:spcPts val="0"/>
              </a:spcAft>
              <a:buClr>
                <a:srgbClr val="FFFFFF"/>
              </a:buClr>
              <a:buSzTx/>
              <a:buFont typeface="Courier New"/>
              <a:buChar char="o"/>
              <a:tabLst/>
              <a:defRPr/>
            </a:pPr>
            <a:r>
              <a:rPr kumimoji="0" lang="en-US" sz="1800" i="0" u="none" strike="noStrike" kern="1200" cap="none" spc="0" normalizeH="0" baseline="0" noProof="0" dirty="0">
                <a:ln>
                  <a:noFill/>
                </a:ln>
                <a:solidFill>
                  <a:srgbClr val="FFFFFF"/>
                </a:solidFill>
                <a:effectLst/>
                <a:uLnTx/>
                <a:uFillTx/>
                <a:latin typeface="Calibri"/>
                <a:ea typeface="+mn-ea"/>
                <a:cs typeface="Calibri"/>
                <a:sym typeface="Arial"/>
              </a:rPr>
              <a:t>Teacher provides points on behavioral expectations</a:t>
            </a:r>
          </a:p>
          <a:p>
            <a:pPr marL="457200" marR="0" lvl="1" indent="-182880" algn="l" defTabSz="914400" rtl="0" eaLnBrk="1" fontAlgn="auto" latinLnBrk="0" hangingPunct="1">
              <a:lnSpc>
                <a:spcPct val="120000"/>
              </a:lnSpc>
              <a:spcBef>
                <a:spcPts val="0"/>
              </a:spcBef>
              <a:spcAft>
                <a:spcPts val="0"/>
              </a:spcAft>
              <a:buClr>
                <a:srgbClr val="FFFFFF"/>
              </a:buClr>
              <a:buSzTx/>
              <a:buFont typeface="Courier New"/>
              <a:buChar char="o"/>
              <a:tabLst/>
              <a:defRPr/>
            </a:pPr>
            <a:r>
              <a:rPr kumimoji="0" lang="en-US" sz="1800" i="0" u="none" strike="noStrike" kern="1200" cap="none" spc="0" normalizeH="0" baseline="0" noProof="0" dirty="0">
                <a:ln>
                  <a:noFill/>
                </a:ln>
                <a:solidFill>
                  <a:srgbClr val="FFFFFF"/>
                </a:solidFill>
                <a:effectLst/>
                <a:uLnTx/>
                <a:uFillTx/>
                <a:latin typeface="Calibri"/>
                <a:ea typeface="+mn-ea"/>
                <a:cs typeface="Calibri"/>
                <a:sym typeface="Arial"/>
              </a:rPr>
              <a:t>Provides verbal, positive feedback</a:t>
            </a:r>
          </a:p>
        </p:txBody>
      </p:sp>
      <p:sp>
        <p:nvSpPr>
          <p:cNvPr id="12" name="Content Placeholder 41">
            <a:extLst>
              <a:ext uri="{FF2B5EF4-FFF2-40B4-BE49-F238E27FC236}">
                <a16:creationId xmlns:a16="http://schemas.microsoft.com/office/drawing/2014/main" id="{42E13D6A-096A-4C4B-B36C-ACDF8C0CD606}"/>
              </a:ext>
            </a:extLst>
          </p:cNvPr>
          <p:cNvSpPr txBox="1">
            <a:spLocks/>
          </p:cNvSpPr>
          <p:nvPr/>
        </p:nvSpPr>
        <p:spPr>
          <a:xfrm>
            <a:off x="5663081" y="1464150"/>
            <a:ext cx="3329940" cy="3283813"/>
          </a:xfrm>
          <a:prstGeom prst="rect">
            <a:avLst/>
          </a:prstGeom>
          <a:solidFill>
            <a:schemeClr val="accent5"/>
          </a:solidFill>
          <a:ln/>
        </p:spPr>
        <p:style>
          <a:lnRef idx="2">
            <a:schemeClr val="dk1">
              <a:shade val="50000"/>
            </a:schemeClr>
          </a:lnRef>
          <a:fillRef idx="1">
            <a:schemeClr val="dk1"/>
          </a:fillRef>
          <a:effectRef idx="0">
            <a:schemeClr val="dk1"/>
          </a:effectRef>
          <a:fontRef idx="minor">
            <a:schemeClr val="lt1"/>
          </a:fontRef>
        </p:style>
        <p:txBody>
          <a:bodyPr vert="horz" lIns="68580" tIns="34290" rIns="68580" bIns="34290" rtlCol="0">
            <a:noAutofit/>
          </a:bodyPr>
          <a:lstStyle>
            <a:lvl1pPr marL="0" indent="0" algn="l" defTabSz="914400" rtl="0" eaLnBrk="1" latinLnBrk="0" hangingPunct="1">
              <a:spcBef>
                <a:spcPct val="20000"/>
              </a:spcBef>
              <a:spcAft>
                <a:spcPts val="600"/>
              </a:spcAft>
              <a:buFont typeface="Arial" pitchFamily="34" charset="0"/>
              <a:buNone/>
              <a:defRPr sz="32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600"/>
              </a:spcAft>
              <a:buClr>
                <a:srgbClr val="000000"/>
              </a:buClr>
              <a:buSzTx/>
              <a:buFont typeface="Arial" pitchFamily="34" charset="0"/>
              <a:buNone/>
              <a:tabLst/>
              <a:defRPr/>
            </a:pPr>
            <a:r>
              <a:rPr kumimoji="0" lang="en-US" sz="2800" b="1" i="0" u="none" strike="noStrike" kern="1200" cap="none" spc="0" normalizeH="0" baseline="0" noProof="0" dirty="0">
                <a:ln>
                  <a:noFill/>
                </a:ln>
                <a:solidFill>
                  <a:srgbClr val="FFFFFF"/>
                </a:solidFill>
                <a:effectLst/>
                <a:uLnTx/>
                <a:uFillTx/>
                <a:latin typeface="Calibri"/>
                <a:ea typeface="+mn-ea"/>
                <a:cs typeface="Calibri"/>
                <a:sym typeface="Arial"/>
              </a:rPr>
              <a:t>Afternoon Check Out</a:t>
            </a:r>
          </a:p>
          <a:p>
            <a:pPr marL="0" marR="0" lvl="0" indent="0" algn="l" defTabSz="914400" rtl="0" eaLnBrk="1" fontAlgn="auto" latinLnBrk="0" hangingPunct="1">
              <a:lnSpc>
                <a:spcPct val="100000"/>
              </a:lnSpc>
              <a:spcBef>
                <a:spcPts val="0"/>
              </a:spcBef>
              <a:spcAft>
                <a:spcPts val="600"/>
              </a:spcAft>
              <a:buClr>
                <a:srgbClr val="000000"/>
              </a:buClr>
              <a:buSzTx/>
              <a:buFont typeface="Arial" pitchFamily="34" charset="0"/>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Calibri"/>
                <a:sym typeface="Arial"/>
              </a:rPr>
              <a:t>1. Student comes to coordinator</a:t>
            </a:r>
          </a:p>
          <a:p>
            <a:pPr marL="0" marR="0" lvl="0" indent="0" algn="l" defTabSz="914400" rtl="0" eaLnBrk="1" fontAlgn="auto" latinLnBrk="0" hangingPunct="1">
              <a:lnSpc>
                <a:spcPct val="100000"/>
              </a:lnSpc>
              <a:spcBef>
                <a:spcPts val="0"/>
              </a:spcBef>
              <a:spcAft>
                <a:spcPts val="600"/>
              </a:spcAft>
              <a:buClr>
                <a:srgbClr val="000000"/>
              </a:buClr>
              <a:buSzTx/>
              <a:buFont typeface="Arial" pitchFamily="34" charset="0"/>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Calibri"/>
                <a:sym typeface="Arial"/>
              </a:rPr>
              <a:t>2. Coordinator reviews DPR</a:t>
            </a:r>
          </a:p>
          <a:p>
            <a:pPr marL="457200" marR="0" lvl="1" indent="-182880" algn="l" defTabSz="914400" rtl="0" eaLnBrk="1" fontAlgn="auto" latinLnBrk="0" hangingPunct="1">
              <a:lnSpc>
                <a:spcPct val="100000"/>
              </a:lnSpc>
              <a:spcBef>
                <a:spcPts val="0"/>
              </a:spcBef>
              <a:spcAft>
                <a:spcPts val="0"/>
              </a:spcAft>
              <a:buClr>
                <a:srgbClr val="FFFFFF"/>
              </a:buClr>
              <a:buSzTx/>
              <a:buFont typeface="Courier New"/>
              <a:buChar char="o"/>
              <a:tabLst/>
              <a:defRPr/>
            </a:pPr>
            <a:r>
              <a:rPr kumimoji="0" lang="en-US" sz="1800" b="0" i="0" u="none" strike="noStrike" kern="1200" cap="none" spc="0" normalizeH="0" baseline="0" noProof="0" dirty="0">
                <a:ln>
                  <a:noFill/>
                </a:ln>
                <a:solidFill>
                  <a:srgbClr val="FFFFFF"/>
                </a:solidFill>
                <a:effectLst/>
                <a:uLnTx/>
                <a:uFillTx/>
                <a:latin typeface="Calibri"/>
                <a:ea typeface="+mn-ea"/>
                <a:cs typeface="Calibri"/>
                <a:sym typeface="Arial"/>
              </a:rPr>
              <a:t>Provides feedback/acknowledgments</a:t>
            </a:r>
          </a:p>
          <a:p>
            <a:pPr marL="457200" marR="0" lvl="1" indent="-182880" algn="l" defTabSz="914400" rtl="0" eaLnBrk="1" fontAlgn="auto" latinLnBrk="0" hangingPunct="1">
              <a:lnSpc>
                <a:spcPct val="100000"/>
              </a:lnSpc>
              <a:spcBef>
                <a:spcPts val="0"/>
              </a:spcBef>
              <a:spcAft>
                <a:spcPts val="0"/>
              </a:spcAft>
              <a:buClr>
                <a:srgbClr val="FFFFFF"/>
              </a:buClr>
              <a:buSzTx/>
              <a:buFont typeface="Courier New"/>
              <a:buChar char="o"/>
              <a:tabLst/>
              <a:defRPr/>
            </a:pPr>
            <a:r>
              <a:rPr kumimoji="0" lang="en-US" sz="1800" b="0" i="0" u="none" strike="noStrike" kern="1200" cap="none" spc="0" normalizeH="0" baseline="0" noProof="0" dirty="0">
                <a:ln>
                  <a:noFill/>
                </a:ln>
                <a:solidFill>
                  <a:srgbClr val="FFFFFF"/>
                </a:solidFill>
                <a:effectLst/>
                <a:uLnTx/>
                <a:uFillTx/>
                <a:latin typeface="Calibri"/>
                <a:ea typeface="+mn-ea"/>
                <a:cs typeface="Calibri"/>
                <a:sym typeface="Arial"/>
              </a:rPr>
              <a:t>Prepares to send the DPR home</a:t>
            </a:r>
          </a:p>
          <a:p>
            <a:pPr marL="457200" marR="0" lvl="1" indent="-182880" algn="l" defTabSz="914400" rtl="0" eaLnBrk="1" fontAlgn="auto" latinLnBrk="0" hangingPunct="1">
              <a:lnSpc>
                <a:spcPct val="100000"/>
              </a:lnSpc>
              <a:spcBef>
                <a:spcPts val="0"/>
              </a:spcBef>
              <a:spcAft>
                <a:spcPts val="0"/>
              </a:spcAft>
              <a:buClr>
                <a:srgbClr val="FFFFFF"/>
              </a:buClr>
              <a:buSzTx/>
              <a:buFont typeface="Courier New"/>
              <a:buChar char="o"/>
              <a:tabLst/>
              <a:defRPr/>
            </a:pPr>
            <a:r>
              <a:rPr kumimoji="0" lang="en-US" sz="1800" b="0" i="0" u="none" strike="noStrike" kern="1200" cap="none" spc="0" normalizeH="0" baseline="0" noProof="0" dirty="0">
                <a:ln>
                  <a:noFill/>
                </a:ln>
                <a:solidFill>
                  <a:srgbClr val="FFFFFF"/>
                </a:solidFill>
                <a:effectLst/>
                <a:uLnTx/>
                <a:uFillTx/>
                <a:latin typeface="Calibri"/>
                <a:ea typeface="+mn-ea"/>
                <a:cs typeface="Calibri"/>
                <a:sym typeface="Arial"/>
              </a:rPr>
              <a:t>Records points for the day</a:t>
            </a:r>
          </a:p>
        </p:txBody>
      </p:sp>
      <p:sp>
        <p:nvSpPr>
          <p:cNvPr id="13" name="Content Placeholder 41">
            <a:extLst>
              <a:ext uri="{FF2B5EF4-FFF2-40B4-BE49-F238E27FC236}">
                <a16:creationId xmlns:a16="http://schemas.microsoft.com/office/drawing/2014/main" id="{C8F717E5-B7EA-8940-B2CF-FDCB32EE9C51}"/>
              </a:ext>
            </a:extLst>
          </p:cNvPr>
          <p:cNvSpPr txBox="1">
            <a:spLocks/>
          </p:cNvSpPr>
          <p:nvPr/>
        </p:nvSpPr>
        <p:spPr>
          <a:xfrm>
            <a:off x="5663081" y="1466919"/>
            <a:ext cx="3281378" cy="3259385"/>
          </a:xfrm>
          <a:prstGeom prst="rect">
            <a:avLst/>
          </a:prstGeom>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vert="horz" lIns="68580" tIns="34290" rIns="68580" bIns="34290" rtlCol="0">
            <a:normAutofit/>
          </a:bodyPr>
          <a:lstStyle>
            <a:lvl1pPr marL="0" indent="0" algn="l" defTabSz="914400" rtl="0" eaLnBrk="1" latinLnBrk="0" hangingPunct="1">
              <a:spcBef>
                <a:spcPct val="20000"/>
              </a:spcBef>
              <a:spcAft>
                <a:spcPts val="600"/>
              </a:spcAft>
              <a:buFont typeface="Arial" pitchFamily="34" charset="0"/>
              <a:buNone/>
              <a:defRPr sz="32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600"/>
              </a:spcAft>
              <a:buClr>
                <a:srgbClr val="000000"/>
              </a:buClr>
              <a:buSzTx/>
              <a:buFont typeface="Arial" pitchFamily="34" charset="0"/>
              <a:buNone/>
              <a:tabLst/>
              <a:defRPr/>
            </a:pPr>
            <a:r>
              <a:rPr kumimoji="0" lang="en-US" sz="2800" b="1" i="0" u="none" strike="noStrike" kern="1200" cap="none" spc="0" normalizeH="0" baseline="0" noProof="0" dirty="0">
                <a:ln>
                  <a:noFill/>
                </a:ln>
                <a:solidFill>
                  <a:srgbClr val="FFFFFF"/>
                </a:solidFill>
                <a:effectLst/>
                <a:uLnTx/>
                <a:uFillTx/>
                <a:latin typeface="Calibri"/>
                <a:ea typeface="+mn-ea"/>
                <a:cs typeface="Calibri"/>
                <a:sym typeface="Arial"/>
              </a:rPr>
              <a:t>Parent Feedback</a:t>
            </a:r>
          </a:p>
          <a:p>
            <a:pPr marL="274320" marR="0" lvl="1" indent="0" algn="l" defTabSz="914400" rtl="0" eaLnBrk="1" fontAlgn="auto" latinLnBrk="0" hangingPunct="1">
              <a:lnSpc>
                <a:spcPct val="100000"/>
              </a:lnSpc>
              <a:spcBef>
                <a:spcPct val="20000"/>
              </a:spcBef>
              <a:spcAft>
                <a:spcPts val="0"/>
              </a:spcAft>
              <a:buClr>
                <a:srgbClr val="00ACC2">
                  <a:lumMod val="75000"/>
                </a:srgbClr>
              </a:buClr>
              <a:buSzTx/>
              <a:buFont typeface="Arial" pitchFamily="34" charset="0"/>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Calibri"/>
                <a:sym typeface="Arial"/>
              </a:rPr>
              <a:t>1. DPR goes home</a:t>
            </a:r>
          </a:p>
          <a:p>
            <a:pPr marL="274320" marR="0" lvl="1" indent="0" algn="l" defTabSz="914400" rtl="0" eaLnBrk="1" fontAlgn="auto" latinLnBrk="0" hangingPunct="1">
              <a:lnSpc>
                <a:spcPct val="100000"/>
              </a:lnSpc>
              <a:spcBef>
                <a:spcPct val="20000"/>
              </a:spcBef>
              <a:spcAft>
                <a:spcPts val="0"/>
              </a:spcAft>
              <a:buClr>
                <a:srgbClr val="00ACC2">
                  <a:lumMod val="75000"/>
                </a:srgbClr>
              </a:buClr>
              <a:buSzTx/>
              <a:buFont typeface="Arial" pitchFamily="34" charset="0"/>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Calibri"/>
                <a:sym typeface="Arial"/>
              </a:rPr>
              <a:t>2. Parents provide positive/neutral feedback</a:t>
            </a:r>
          </a:p>
          <a:p>
            <a:pPr marL="274320" marR="0" lvl="1" indent="0" algn="l" defTabSz="914400" rtl="0" eaLnBrk="1" fontAlgn="auto" latinLnBrk="0" hangingPunct="1">
              <a:lnSpc>
                <a:spcPct val="100000"/>
              </a:lnSpc>
              <a:spcBef>
                <a:spcPct val="20000"/>
              </a:spcBef>
              <a:spcAft>
                <a:spcPts val="0"/>
              </a:spcAft>
              <a:buClr>
                <a:srgbClr val="00ACC2">
                  <a:lumMod val="75000"/>
                </a:srgbClr>
              </a:buClr>
              <a:buSzTx/>
              <a:buFont typeface="Arial" pitchFamily="34" charset="0"/>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Calibri"/>
                <a:sym typeface="Arial"/>
              </a:rPr>
              <a:t>3. Parents sign report and send back to school</a:t>
            </a:r>
          </a:p>
        </p:txBody>
      </p:sp>
      <p:sp>
        <p:nvSpPr>
          <p:cNvPr id="14" name="Rounded Rectangular Callout 13">
            <a:extLst>
              <a:ext uri="{FF2B5EF4-FFF2-40B4-BE49-F238E27FC236}">
                <a16:creationId xmlns:a16="http://schemas.microsoft.com/office/drawing/2014/main" id="{5A49ED90-AFAA-CD4F-83E5-089837E26E57}"/>
              </a:ext>
            </a:extLst>
          </p:cNvPr>
          <p:cNvSpPr/>
          <p:nvPr/>
        </p:nvSpPr>
        <p:spPr>
          <a:xfrm>
            <a:off x="5606721" y="175538"/>
            <a:ext cx="2402190" cy="2145184"/>
          </a:xfrm>
          <a:prstGeom prst="wedgeRoundRectCallou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D0F41"/>
                </a:solidFill>
                <a:effectLst/>
                <a:uLnTx/>
                <a:uFillTx/>
                <a:latin typeface="Arial"/>
                <a:ea typeface="+mn-ea"/>
                <a:cs typeface="+mn-cs"/>
                <a:sym typeface="Arial"/>
              </a:rPr>
              <a:t>How will you ensure parents receive and understand the DPR and provide constructive feedback?</a:t>
            </a:r>
          </a:p>
        </p:txBody>
      </p:sp>
      <p:sp>
        <p:nvSpPr>
          <p:cNvPr id="15" name="Rounded Rectangular Callout 14">
            <a:extLst>
              <a:ext uri="{FF2B5EF4-FFF2-40B4-BE49-F238E27FC236}">
                <a16:creationId xmlns:a16="http://schemas.microsoft.com/office/drawing/2014/main" id="{4E9A9411-AB49-214F-8AC6-38956D33A4EC}"/>
              </a:ext>
            </a:extLst>
          </p:cNvPr>
          <p:cNvSpPr/>
          <p:nvPr/>
        </p:nvSpPr>
        <p:spPr>
          <a:xfrm>
            <a:off x="6696501" y="2597541"/>
            <a:ext cx="2181269" cy="1771687"/>
          </a:xfrm>
          <a:prstGeom prst="wedgeRoundRectCallou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D0F41"/>
                </a:solidFill>
                <a:effectLst/>
                <a:uLnTx/>
                <a:uFillTx/>
                <a:latin typeface="Arial"/>
                <a:ea typeface="+mn-ea"/>
                <a:cs typeface="+mn-cs"/>
                <a:sym typeface="Arial"/>
              </a:rPr>
              <a:t>What questions do you have about the CICO process?</a:t>
            </a:r>
          </a:p>
        </p:txBody>
      </p:sp>
    </p:spTree>
    <p:extLst>
      <p:ext uri="{BB962C8B-B14F-4D97-AF65-F5344CB8AC3E}">
        <p14:creationId xmlns:p14="http://schemas.microsoft.com/office/powerpoint/2010/main" val="214926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3"/>
                                        </p:tgtEl>
                                        <p:attrNameLst>
                                          <p:attrName>style.visibility</p:attrName>
                                        </p:attrNameLst>
                                      </p:cBhvr>
                                      <p:to>
                                        <p:strVal val="hidden"/>
                                      </p:to>
                                    </p:set>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4"/>
                                        </p:tgtEl>
                                        <p:attrNameLst>
                                          <p:attrName>style.visibility</p:attrName>
                                        </p:attrNameLst>
                                      </p:cBhvr>
                                      <p:to>
                                        <p:strVal val="hidden"/>
                                      </p:to>
                                    </p:set>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58B68C73-4AB5-9C49-824F-480401BB8F7A}"/>
              </a:ext>
            </a:extLst>
          </p:cNvPr>
          <p:cNvSpPr>
            <a:spLocks noGrp="1"/>
          </p:cNvSpPr>
          <p:nvPr>
            <p:ph type="title"/>
          </p:nvPr>
        </p:nvSpPr>
        <p:spPr>
          <a:xfrm>
            <a:off x="137160" y="0"/>
            <a:ext cx="2560560" cy="634200"/>
          </a:xfrm>
        </p:spPr>
        <p:txBody>
          <a:bodyPr/>
          <a:lstStyle/>
          <a:p>
            <a:r>
              <a:rPr lang="en-US" sz="3200" b="1" dirty="0">
                <a:solidFill>
                  <a:schemeClr val="bg1"/>
                </a:solidFill>
                <a:latin typeface="Calibri"/>
                <a:cs typeface="Calibri"/>
              </a:rPr>
              <a:t>CICO: </a:t>
            </a:r>
            <a:br>
              <a:rPr lang="en-US" sz="3200" b="1" dirty="0">
                <a:solidFill>
                  <a:schemeClr val="bg1"/>
                </a:solidFill>
                <a:latin typeface="Calibri"/>
                <a:cs typeface="Calibri"/>
              </a:rPr>
            </a:br>
            <a:r>
              <a:rPr lang="en-US" sz="3200" b="1" dirty="0">
                <a:solidFill>
                  <a:schemeClr val="bg1"/>
                </a:solidFill>
                <a:latin typeface="Calibri"/>
                <a:cs typeface="Calibri"/>
              </a:rPr>
              <a:t>Review of Procedure</a:t>
            </a:r>
            <a:endParaRPr lang="en-US" dirty="0">
              <a:solidFill>
                <a:schemeClr val="bg1"/>
              </a:solidFill>
            </a:endParaRPr>
          </a:p>
        </p:txBody>
      </p:sp>
      <p:graphicFrame>
        <p:nvGraphicFramePr>
          <p:cNvPr id="26" name="Diagram 25">
            <a:extLst>
              <a:ext uri="{FF2B5EF4-FFF2-40B4-BE49-F238E27FC236}">
                <a16:creationId xmlns:a16="http://schemas.microsoft.com/office/drawing/2014/main" id="{92BD0911-DCF1-424C-9CE7-AD7FD2E6E865}"/>
              </a:ext>
            </a:extLst>
          </p:cNvPr>
          <p:cNvGraphicFramePr/>
          <p:nvPr>
            <p:extLst>
              <p:ext uri="{D42A27DB-BD31-4B8C-83A1-F6EECF244321}">
                <p14:modId xmlns:p14="http://schemas.microsoft.com/office/powerpoint/2010/main" val="1370824897"/>
              </p:ext>
            </p:extLst>
          </p:nvPr>
        </p:nvGraphicFramePr>
        <p:xfrm>
          <a:off x="1031240" y="188760"/>
          <a:ext cx="7280910" cy="4320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DF8F96C6-6913-B642-A1BC-8D81B5099F83}"/>
              </a:ext>
            </a:extLst>
          </p:cNvPr>
          <p:cNvSpPr txBox="1"/>
          <p:nvPr/>
        </p:nvSpPr>
        <p:spPr>
          <a:xfrm>
            <a:off x="3474720" y="3631301"/>
            <a:ext cx="5344160" cy="1323439"/>
          </a:xfrm>
          <a:prstGeom prst="rect">
            <a:avLst/>
          </a:prstGeom>
          <a:noFill/>
          <a:ln w="28575">
            <a:solidFill>
              <a:schemeClr val="accent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Arial"/>
                <a:cs typeface="Arial"/>
                <a:sym typeface="Arial"/>
              </a:rPr>
              <a:t>Long Term Features:</a:t>
            </a:r>
          </a:p>
          <a:p>
            <a:pPr marL="342900" marR="0" lvl="0" indent="-342900" algn="l" defTabSz="914400" rtl="0" eaLnBrk="1" fontAlgn="auto" latinLnBrk="0" hangingPunct="1">
              <a:lnSpc>
                <a:spcPct val="100000"/>
              </a:lnSpc>
              <a:spcBef>
                <a:spcPts val="0"/>
              </a:spcBef>
              <a:spcAft>
                <a:spcPts val="0"/>
              </a:spcAft>
              <a:buClr>
                <a:srgbClr val="FFFFFF"/>
              </a:buClr>
              <a:buSzTx/>
              <a:buFont typeface="Arial"/>
              <a:buAutoNum type="arabicPeriod"/>
              <a:tabLst/>
              <a:defRPr/>
            </a:pPr>
            <a:r>
              <a:rPr kumimoji="0" lang="en-US" sz="2000" b="0" i="0" u="none" strike="noStrike" kern="0" cap="none" spc="0" normalizeH="0" baseline="0" noProof="0" dirty="0">
                <a:ln>
                  <a:noFill/>
                </a:ln>
                <a:solidFill>
                  <a:srgbClr val="FFFFFF"/>
                </a:solidFill>
                <a:effectLst/>
                <a:uLnTx/>
                <a:uFillTx/>
                <a:latin typeface="Arial"/>
                <a:cs typeface="Arial"/>
                <a:sym typeface="Arial"/>
              </a:rPr>
              <a:t>Weekly or bi-weekly principal recognition</a:t>
            </a:r>
          </a:p>
          <a:p>
            <a:pPr marL="342900" marR="0" lvl="0" indent="-342900" algn="l" defTabSz="914400" rtl="0" eaLnBrk="1" fontAlgn="auto" latinLnBrk="0" hangingPunct="1">
              <a:lnSpc>
                <a:spcPct val="100000"/>
              </a:lnSpc>
              <a:spcBef>
                <a:spcPts val="0"/>
              </a:spcBef>
              <a:spcAft>
                <a:spcPts val="0"/>
              </a:spcAft>
              <a:buClr>
                <a:srgbClr val="FFFFFF"/>
              </a:buClr>
              <a:buSzTx/>
              <a:buFont typeface="Arial"/>
              <a:buAutoNum type="arabicPeriod"/>
              <a:tabLst/>
              <a:defRPr/>
            </a:pPr>
            <a:r>
              <a:rPr kumimoji="0" lang="en-US" sz="2000" b="0" i="0" u="none" strike="noStrike" kern="0" cap="none" spc="0" normalizeH="0" baseline="0" noProof="0" dirty="0">
                <a:ln>
                  <a:noFill/>
                </a:ln>
                <a:solidFill>
                  <a:srgbClr val="FFFFFF"/>
                </a:solidFill>
                <a:effectLst/>
                <a:uLnTx/>
                <a:uFillTx/>
                <a:latin typeface="Arial"/>
                <a:cs typeface="Arial"/>
                <a:sym typeface="Arial"/>
              </a:rPr>
              <a:t>Data shared with all staff at least quarterly</a:t>
            </a:r>
          </a:p>
          <a:p>
            <a:pPr marL="342900" marR="0" lvl="0" indent="-342900" algn="l" defTabSz="914400" rtl="0" eaLnBrk="1" fontAlgn="auto" latinLnBrk="0" hangingPunct="1">
              <a:lnSpc>
                <a:spcPct val="100000"/>
              </a:lnSpc>
              <a:spcBef>
                <a:spcPts val="0"/>
              </a:spcBef>
              <a:spcAft>
                <a:spcPts val="0"/>
              </a:spcAft>
              <a:buClr>
                <a:srgbClr val="FFFFFF"/>
              </a:buClr>
              <a:buSzTx/>
              <a:buFont typeface="Arial"/>
              <a:buAutoNum type="arabicPeriod"/>
              <a:tabLst/>
              <a:defRPr/>
            </a:pPr>
            <a:r>
              <a:rPr kumimoji="0" lang="en-US" sz="2000" b="0" i="0" u="none" strike="noStrike" kern="0" cap="none" spc="0" normalizeH="0" baseline="0" noProof="0" dirty="0">
                <a:ln>
                  <a:noFill/>
                </a:ln>
                <a:solidFill>
                  <a:srgbClr val="FFFFFF"/>
                </a:solidFill>
                <a:effectLst/>
                <a:uLnTx/>
                <a:uFillTx/>
                <a:latin typeface="Arial"/>
                <a:cs typeface="Arial"/>
                <a:sym typeface="Arial"/>
              </a:rPr>
              <a:t>Quarterly graph sent to parents</a:t>
            </a:r>
          </a:p>
        </p:txBody>
      </p:sp>
    </p:spTree>
    <p:extLst>
      <p:ext uri="{BB962C8B-B14F-4D97-AF65-F5344CB8AC3E}">
        <p14:creationId xmlns:p14="http://schemas.microsoft.com/office/powerpoint/2010/main" val="287707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8E6B8E-63CF-E644-8C02-75A837A6C7FE}"/>
              </a:ext>
            </a:extLst>
          </p:cNvPr>
          <p:cNvSpPr>
            <a:spLocks noGrp="1"/>
          </p:cNvSpPr>
          <p:nvPr>
            <p:ph type="title"/>
          </p:nvPr>
        </p:nvSpPr>
        <p:spPr>
          <a:xfrm>
            <a:off x="324262" y="293447"/>
            <a:ext cx="8419688" cy="634200"/>
          </a:xfrm>
        </p:spPr>
        <p:txBody>
          <a:bodyPr/>
          <a:lstStyle/>
          <a:p>
            <a:r>
              <a:rPr lang="en-US" dirty="0">
                <a:solidFill>
                  <a:schemeClr val="bg1"/>
                </a:solidFill>
              </a:rPr>
              <a:t>Installing Tier 2 Practices: Critical Features </a:t>
            </a:r>
            <a:endParaRPr lang="en-US" dirty="0"/>
          </a:p>
        </p:txBody>
      </p:sp>
      <p:sp>
        <p:nvSpPr>
          <p:cNvPr id="6" name="Content Placeholder 2">
            <a:extLst>
              <a:ext uri="{FF2B5EF4-FFF2-40B4-BE49-F238E27FC236}">
                <a16:creationId xmlns:a16="http://schemas.microsoft.com/office/drawing/2014/main" id="{4EEA97ED-3926-5848-A37D-6B458307E72B}"/>
              </a:ext>
            </a:extLst>
          </p:cNvPr>
          <p:cNvSpPr txBox="1">
            <a:spLocks/>
          </p:cNvSpPr>
          <p:nvPr/>
        </p:nvSpPr>
        <p:spPr bwMode="auto">
          <a:xfrm>
            <a:off x="1545536" y="1031248"/>
            <a:ext cx="7307205"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1pPr>
            <a:lvl2pPr marL="557213" indent="-214313" algn="l" rtl="0" eaLnBrk="0" fontAlgn="base" hangingPunct="0">
              <a:spcBef>
                <a:spcPct val="20000"/>
              </a:spcBef>
              <a:spcAft>
                <a:spcPct val="0"/>
              </a:spcAft>
              <a:buChar char="–"/>
              <a:defRPr sz="2100">
                <a:solidFill>
                  <a:schemeClr val="tx1"/>
                </a:solidFill>
                <a:latin typeface="+mn-lt"/>
                <a:ea typeface="ＭＳ Ｐゴシック" pitchFamily="-108" charset="-128"/>
                <a:cs typeface="Britannic Bold"/>
              </a:defRPr>
            </a:lvl2pPr>
            <a:lvl3pPr marL="857250" indent="-171450" algn="l" rtl="0" eaLnBrk="0" fontAlgn="base" hangingPunct="0">
              <a:spcBef>
                <a:spcPct val="20000"/>
              </a:spcBef>
              <a:spcAft>
                <a:spcPct val="0"/>
              </a:spcAft>
              <a:buChar char="•"/>
              <a:defRPr sz="1800">
                <a:solidFill>
                  <a:schemeClr val="tx1"/>
                </a:solidFill>
                <a:latin typeface="+mn-lt"/>
                <a:ea typeface="ＭＳ Ｐゴシック" pitchFamily="-108" charset="-128"/>
                <a:cs typeface="Britannic Bold"/>
              </a:defRPr>
            </a:lvl3pPr>
            <a:lvl4pPr marL="1200150" indent="-171450" algn="l" rtl="0" eaLnBrk="0" fontAlgn="base" hangingPunct="0">
              <a:spcBef>
                <a:spcPct val="20000"/>
              </a:spcBef>
              <a:spcAft>
                <a:spcPct val="0"/>
              </a:spcAft>
              <a:buChar char="–"/>
              <a:defRPr sz="1500">
                <a:solidFill>
                  <a:schemeClr val="tx1"/>
                </a:solidFill>
                <a:latin typeface="+mn-lt"/>
                <a:ea typeface="ＭＳ Ｐゴシック" pitchFamily="-108" charset="-128"/>
                <a:cs typeface="Britannic Bold"/>
              </a:defRPr>
            </a:lvl4pPr>
            <a:lvl5pPr marL="1543050" indent="-171450" algn="l" rtl="0" eaLnBrk="0" fontAlgn="base" hangingPunct="0">
              <a:spcBef>
                <a:spcPct val="20000"/>
              </a:spcBef>
              <a:spcAft>
                <a:spcPct val="0"/>
              </a:spcAft>
              <a:buChar char="»"/>
              <a:defRPr sz="1500">
                <a:solidFill>
                  <a:schemeClr val="tx1"/>
                </a:solidFill>
                <a:latin typeface="+mn-lt"/>
                <a:ea typeface="ＭＳ Ｐゴシック" pitchFamily="-108" charset="-128"/>
                <a:cs typeface="Britannic Bold"/>
              </a:defRPr>
            </a:lvl5pPr>
            <a:lvl6pPr marL="1885950" indent="-171450" algn="l" rtl="0" fontAlgn="base">
              <a:spcBef>
                <a:spcPct val="20000"/>
              </a:spcBef>
              <a:spcAft>
                <a:spcPct val="0"/>
              </a:spcAft>
              <a:buChar char="»"/>
              <a:defRPr sz="1500">
                <a:solidFill>
                  <a:schemeClr val="tx1"/>
                </a:solidFill>
                <a:latin typeface="+mn-lt"/>
                <a:ea typeface="ＭＳ Ｐゴシック" pitchFamily="-108" charset="-128"/>
              </a:defRPr>
            </a:lvl6pPr>
            <a:lvl7pPr marL="2228850" indent="-171450" algn="l" rtl="0" fontAlgn="base">
              <a:spcBef>
                <a:spcPct val="20000"/>
              </a:spcBef>
              <a:spcAft>
                <a:spcPct val="0"/>
              </a:spcAft>
              <a:buChar char="»"/>
              <a:defRPr sz="1500">
                <a:solidFill>
                  <a:schemeClr val="tx1"/>
                </a:solidFill>
                <a:latin typeface="+mn-lt"/>
                <a:ea typeface="ＭＳ Ｐゴシック" pitchFamily="-108" charset="-128"/>
              </a:defRPr>
            </a:lvl7pPr>
            <a:lvl8pPr marL="2571750" indent="-171450" algn="l" rtl="0" fontAlgn="base">
              <a:spcBef>
                <a:spcPct val="20000"/>
              </a:spcBef>
              <a:spcAft>
                <a:spcPct val="0"/>
              </a:spcAft>
              <a:buChar char="»"/>
              <a:defRPr sz="1500">
                <a:solidFill>
                  <a:schemeClr val="tx1"/>
                </a:solidFill>
                <a:latin typeface="+mn-lt"/>
                <a:ea typeface="ＭＳ Ｐゴシック" pitchFamily="-108" charset="-128"/>
              </a:defRPr>
            </a:lvl8pPr>
            <a:lvl9pPr marL="2914650" indent="-171450" algn="l" rtl="0" fontAlgn="base">
              <a:spcBef>
                <a:spcPct val="20000"/>
              </a:spcBef>
              <a:spcAft>
                <a:spcPct val="0"/>
              </a:spcAft>
              <a:buChar char="»"/>
              <a:defRPr sz="1500">
                <a:solidFill>
                  <a:schemeClr val="tx1"/>
                </a:solidFill>
                <a:latin typeface="+mn-lt"/>
                <a:ea typeface="ＭＳ Ｐゴシック" pitchFamily="-108" charset="-128"/>
              </a:defRPr>
            </a:lvl9pPr>
          </a:lstStyle>
          <a:p>
            <a:pPr marL="342900" lvl="0" indent="-342900">
              <a:buClr>
                <a:schemeClr val="bg1"/>
              </a:buClr>
              <a:buFont typeface="+mj-lt"/>
              <a:buAutoNum type="arabicPeriod"/>
            </a:pPr>
            <a:r>
              <a:rPr lang="en-US" sz="1800" dirty="0">
                <a:solidFill>
                  <a:schemeClr val="bg1"/>
                </a:solidFill>
              </a:rPr>
              <a:t>Formal process for teaching student skills and appropriate behaviors</a:t>
            </a:r>
            <a:endParaRPr lang="en-US" sz="1800" dirty="0">
              <a:solidFill>
                <a:schemeClr val="bg1"/>
              </a:solidFill>
              <a:latin typeface="Poppins" panose="020B0604020202020204" charset="0"/>
              <a:cs typeface="Poppins" panose="020B0604020202020204" charset="0"/>
            </a:endParaRPr>
          </a:p>
          <a:p>
            <a:pPr marL="342900" lvl="0" indent="-342900">
              <a:buClr>
                <a:schemeClr val="bg1"/>
              </a:buClr>
              <a:buFont typeface="+mj-lt"/>
              <a:buAutoNum type="arabicPeriod"/>
            </a:pPr>
            <a:r>
              <a:rPr lang="en-US" sz="1800" dirty="0">
                <a:solidFill>
                  <a:schemeClr val="bg1"/>
                </a:solidFill>
              </a:rPr>
              <a:t>Increased structure and predictability for students</a:t>
            </a:r>
          </a:p>
          <a:p>
            <a:pPr marL="342900" lvl="0" indent="-342900">
              <a:buClr>
                <a:schemeClr val="bg1"/>
              </a:buClr>
              <a:buFont typeface="+mj-lt"/>
              <a:buAutoNum type="arabicPeriod"/>
            </a:pPr>
            <a:r>
              <a:rPr lang="en-US" sz="1800" dirty="0">
                <a:solidFill>
                  <a:schemeClr val="bg1"/>
                </a:solidFill>
              </a:rPr>
              <a:t>Regular opportunities for students to perform and get feedback on appropriate behaviors and skills </a:t>
            </a:r>
          </a:p>
          <a:p>
            <a:pPr marL="342900" lvl="0" indent="-342900">
              <a:buClr>
                <a:schemeClr val="bg1"/>
              </a:buClr>
              <a:buFont typeface="+mj-lt"/>
              <a:buAutoNum type="arabicPeriod"/>
            </a:pPr>
            <a:r>
              <a:rPr lang="en-US" sz="1800" dirty="0">
                <a:solidFill>
                  <a:schemeClr val="bg1"/>
                </a:solidFill>
              </a:rPr>
              <a:t>Establish the Tier 2 strategy within the school so that it does not need unique development for each participating student </a:t>
            </a:r>
          </a:p>
          <a:p>
            <a:pPr marL="342900" lvl="0" indent="-342900">
              <a:buClr>
                <a:schemeClr val="bg1"/>
              </a:buClr>
              <a:buFont typeface="+mj-lt"/>
              <a:buAutoNum type="arabicPeriod"/>
            </a:pPr>
            <a:r>
              <a:rPr lang="en-US" sz="1800" dirty="0">
                <a:solidFill>
                  <a:schemeClr val="bg1"/>
                </a:solidFill>
              </a:rPr>
              <a:t>Documentation describing the support process and procedures for each selected practice including all supporting materials</a:t>
            </a:r>
          </a:p>
          <a:p>
            <a:pPr marL="342900" lvl="0" indent="-342900">
              <a:buClr>
                <a:schemeClr val="bg1"/>
              </a:buClr>
              <a:buFont typeface="+mj-lt"/>
              <a:buAutoNum type="arabicPeriod"/>
            </a:pPr>
            <a:r>
              <a:rPr lang="en-US" sz="1800" dirty="0">
                <a:solidFill>
                  <a:schemeClr val="bg1"/>
                </a:solidFill>
              </a:rPr>
              <a:t>Staff informed on support details and provide feedback</a:t>
            </a:r>
          </a:p>
          <a:p>
            <a:pPr marL="342900" lvl="0" indent="-342900">
              <a:buClr>
                <a:schemeClr val="bg1"/>
              </a:buClr>
              <a:buFont typeface="+mj-lt"/>
              <a:buAutoNum type="arabicPeriod"/>
            </a:pPr>
            <a:r>
              <a:rPr lang="en-US" sz="1800" dirty="0">
                <a:solidFill>
                  <a:schemeClr val="bg1"/>
                </a:solidFill>
              </a:rPr>
              <a:t>Orientation materials provide information for staff/substitutes who have students using the practice</a:t>
            </a:r>
          </a:p>
          <a:p>
            <a:pPr marL="342900" lvl="0" indent="-342900">
              <a:buClr>
                <a:schemeClr val="bg1"/>
              </a:buClr>
              <a:buFont typeface="+mj-lt"/>
              <a:buAutoNum type="arabicPeriod"/>
            </a:pPr>
            <a:r>
              <a:rPr lang="en-US" sz="1800" dirty="0">
                <a:solidFill>
                  <a:schemeClr val="bg1"/>
                </a:solidFill>
              </a:rPr>
              <a:t>Fidelity of implementation measure is established and used</a:t>
            </a:r>
          </a:p>
        </p:txBody>
      </p:sp>
      <p:sp>
        <p:nvSpPr>
          <p:cNvPr id="5" name="Rounded Rectangular Callout 4">
            <a:extLst>
              <a:ext uri="{FF2B5EF4-FFF2-40B4-BE49-F238E27FC236}">
                <a16:creationId xmlns:a16="http://schemas.microsoft.com/office/drawing/2014/main" id="{27739919-1FB9-5B46-A7A9-6D632884BDAA}"/>
              </a:ext>
            </a:extLst>
          </p:cNvPr>
          <p:cNvSpPr/>
          <p:nvPr/>
        </p:nvSpPr>
        <p:spPr>
          <a:xfrm rot="21124515">
            <a:off x="-320909" y="1583344"/>
            <a:ext cx="1738472" cy="1976812"/>
          </a:xfrm>
          <a:prstGeom prst="wedgeRoundRectCallout">
            <a:avLst>
              <a:gd name="adj1" fmla="val -21579"/>
              <a:gd name="adj2" fmla="val 64486"/>
              <a:gd name="adj3" fmla="val 16667"/>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D0F41"/>
                </a:solidFill>
                <a:effectLst/>
                <a:uLnTx/>
                <a:uFillTx/>
                <a:latin typeface="Arial"/>
                <a:ea typeface="+mn-ea"/>
                <a:cs typeface="+mn-cs"/>
                <a:sym typeface="Arial"/>
              </a:rPr>
              <a:t>How does CICO fit with these features?</a:t>
            </a:r>
          </a:p>
        </p:txBody>
      </p:sp>
    </p:spTree>
    <p:extLst>
      <p:ext uri="{BB962C8B-B14F-4D97-AF65-F5344CB8AC3E}">
        <p14:creationId xmlns:p14="http://schemas.microsoft.com/office/powerpoint/2010/main" val="160511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3539" y="1335809"/>
            <a:ext cx="4945551" cy="286359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r>
              <a:rPr lang="en-US" sz="1800" dirty="0">
                <a:solidFill>
                  <a:schemeClr val="bg1"/>
                </a:solidFill>
                <a:cs typeface="Calibri" panose="020F0502020204030204"/>
              </a:rPr>
              <a:t>How might CICO supplement your existing Tier 2 supports? </a:t>
            </a: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r>
              <a:rPr lang="en-US" sz="1800" dirty="0">
                <a:solidFill>
                  <a:schemeClr val="bg1"/>
                </a:solidFill>
                <a:cs typeface="Calibri" panose="020F0502020204030204"/>
              </a:rPr>
              <a:t>What concerns/questions do you have?</a:t>
            </a: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endParaRPr lang="en-US" sz="1800" dirty="0">
              <a:solidFill>
                <a:schemeClr val="bg1"/>
              </a:solidFill>
              <a:cs typeface="Calibri" panose="020F0502020204030204"/>
            </a:endParaRPr>
          </a:p>
          <a:p>
            <a:pPr marL="139700" indent="0">
              <a:buClr>
                <a:schemeClr val="bg1"/>
              </a:buClr>
              <a:buSzPct val="100000"/>
              <a:buNone/>
            </a:pPr>
            <a:endParaRPr lang="en-US" sz="1800" dirty="0">
              <a:solidFill>
                <a:schemeClr val="bg1"/>
              </a:solidFill>
              <a:cs typeface="Calibri" panose="020F0502020204030204"/>
            </a:endParaRPr>
          </a:p>
          <a:p>
            <a:pPr marL="139700" indent="0">
              <a:buClr>
                <a:schemeClr val="bg1"/>
              </a:buClr>
              <a:buSzPct val="100000"/>
              <a:buNone/>
            </a:pPr>
            <a:endParaRPr lang="en-US" sz="16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181807" y="339130"/>
            <a:ext cx="7886946" cy="882782"/>
          </a:xfrm>
        </p:spPr>
        <p:txBody>
          <a:bodyPr>
            <a:noAutofit/>
          </a:bodyPr>
          <a:lstStyle/>
          <a:p>
            <a:r>
              <a:rPr lang="en-US" dirty="0">
                <a:solidFill>
                  <a:schemeClr val="bg1"/>
                </a:solidFill>
                <a:cs typeface="Calibri Light"/>
              </a:rPr>
              <a:t>DISCUSSION:</a:t>
            </a:r>
            <a:endParaRPr lang="en-US"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275906" y="2577085"/>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7009634" y="1814309"/>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310892" y="2200902"/>
            <a:ext cx="1699575" cy="7399"/>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
        <p:nvSpPr>
          <p:cNvPr id="4" name="TextBox 3">
            <a:extLst>
              <a:ext uri="{FF2B5EF4-FFF2-40B4-BE49-F238E27FC236}">
                <a16:creationId xmlns:a16="http://schemas.microsoft.com/office/drawing/2014/main" id="{329B1484-17FE-0540-8278-C493DAC33275}"/>
              </a:ext>
            </a:extLst>
          </p:cNvPr>
          <p:cNvSpPr txBox="1"/>
          <p:nvPr/>
        </p:nvSpPr>
        <p:spPr>
          <a:xfrm>
            <a:off x="5079532" y="4366447"/>
            <a:ext cx="19911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white"/>
                </a:solidFill>
                <a:effectLst/>
                <a:uLnTx/>
                <a:uFillTx/>
                <a:latin typeface="Arial"/>
                <a:cs typeface="Arial"/>
                <a:sym typeface="Arial"/>
              </a:rPr>
              <a:t>Team discussion / report out </a:t>
            </a:r>
          </a:p>
        </p:txBody>
      </p:sp>
      <p:grpSp>
        <p:nvGrpSpPr>
          <p:cNvPr id="216" name="Google Shape;6464;p67">
            <a:extLst>
              <a:ext uri="{FF2B5EF4-FFF2-40B4-BE49-F238E27FC236}">
                <a16:creationId xmlns:a16="http://schemas.microsoft.com/office/drawing/2014/main" id="{263DD7DC-F776-8B4C-89B4-C1A318795150}"/>
              </a:ext>
            </a:extLst>
          </p:cNvPr>
          <p:cNvGrpSpPr/>
          <p:nvPr/>
        </p:nvGrpSpPr>
        <p:grpSpPr>
          <a:xfrm>
            <a:off x="4485273" y="4458605"/>
            <a:ext cx="519080" cy="403487"/>
            <a:chOff x="4674908" y="3682271"/>
            <a:chExt cx="371966" cy="371966"/>
          </a:xfrm>
        </p:grpSpPr>
        <p:sp>
          <p:nvSpPr>
            <p:cNvPr id="217" name="Google Shape;6465;p67">
              <a:extLst>
                <a:ext uri="{FF2B5EF4-FFF2-40B4-BE49-F238E27FC236}">
                  <a16:creationId xmlns:a16="http://schemas.microsoft.com/office/drawing/2014/main" id="{B3FEC14E-A75D-254C-8656-4451F13D3FE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6466;p67">
              <a:extLst>
                <a:ext uri="{FF2B5EF4-FFF2-40B4-BE49-F238E27FC236}">
                  <a16:creationId xmlns:a16="http://schemas.microsoft.com/office/drawing/2014/main" id="{B1AA9E4E-58D6-EC47-901C-2B971EEE79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6467;p67">
              <a:extLst>
                <a:ext uri="{FF2B5EF4-FFF2-40B4-BE49-F238E27FC236}">
                  <a16:creationId xmlns:a16="http://schemas.microsoft.com/office/drawing/2014/main" id="{B0DB3E5B-F9AC-C84F-9280-9588BACFC9C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6468;p67">
              <a:extLst>
                <a:ext uri="{FF2B5EF4-FFF2-40B4-BE49-F238E27FC236}">
                  <a16:creationId xmlns:a16="http://schemas.microsoft.com/office/drawing/2014/main" id="{979ECA4F-8A74-A542-AA93-E76172F7D7EA}"/>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63485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4EAF4-51EE-DD7A-9511-2B5F521BD2A3}"/>
              </a:ext>
            </a:extLst>
          </p:cNvPr>
          <p:cNvSpPr>
            <a:spLocks noGrp="1"/>
          </p:cNvSpPr>
          <p:nvPr>
            <p:ph type="body" idx="1"/>
          </p:nvPr>
        </p:nvSpPr>
        <p:spPr/>
        <p:txBody>
          <a:bodyPr/>
          <a:lstStyle/>
          <a:p>
            <a:pPr marL="469900" indent="-342900">
              <a:spcBef>
                <a:spcPts val="600"/>
              </a:spcBef>
              <a:buFont typeface="+mj-lt"/>
              <a:buAutoNum type="arabicPeriod"/>
            </a:pPr>
            <a:r>
              <a:rPr lang="en-US" b="1" dirty="0">
                <a:solidFill>
                  <a:srgbClr val="FFFF00"/>
                </a:solidFill>
              </a:rPr>
              <a:t>Identify personnel to coordinate and deliver Tier 2 strategy</a:t>
            </a:r>
          </a:p>
          <a:p>
            <a:pPr marL="469900" indent="-342900">
              <a:spcBef>
                <a:spcPts val="600"/>
              </a:spcBef>
              <a:buFont typeface="+mj-lt"/>
              <a:buAutoNum type="arabicPeriod"/>
            </a:pPr>
            <a:r>
              <a:rPr lang="en-US" dirty="0"/>
              <a:t>Ensure Tier 2 strategy is consistent with school-wide expectations</a:t>
            </a:r>
          </a:p>
          <a:p>
            <a:pPr marL="469900" indent="-342900">
              <a:spcBef>
                <a:spcPts val="600"/>
              </a:spcBef>
              <a:buFont typeface="+mj-lt"/>
              <a:buAutoNum type="arabicPeriod"/>
            </a:pPr>
            <a:r>
              <a:rPr lang="en-US" dirty="0"/>
              <a:t>Ensure strategy includes regular opportunities for students to perform and get feedback on appropriate behaviors and skills</a:t>
            </a:r>
          </a:p>
          <a:p>
            <a:pPr marL="469900" indent="-342900">
              <a:spcBef>
                <a:spcPts val="600"/>
              </a:spcBef>
              <a:buFont typeface="+mj-lt"/>
              <a:buAutoNum type="arabicPeriod"/>
            </a:pPr>
            <a:r>
              <a:rPr lang="en-US" dirty="0"/>
              <a:t>Ensure Tier 2 strategy does not need unique development for each participating student </a:t>
            </a:r>
          </a:p>
          <a:p>
            <a:endParaRPr lang="en-US" dirty="0"/>
          </a:p>
        </p:txBody>
      </p:sp>
      <p:sp>
        <p:nvSpPr>
          <p:cNvPr id="3" name="Title 2">
            <a:extLst>
              <a:ext uri="{FF2B5EF4-FFF2-40B4-BE49-F238E27FC236}">
                <a16:creationId xmlns:a16="http://schemas.microsoft.com/office/drawing/2014/main" id="{7B4077EF-44B5-B1BE-7167-29512A2978C4}"/>
              </a:ext>
            </a:extLst>
          </p:cNvPr>
          <p:cNvSpPr>
            <a:spLocks noGrp="1"/>
          </p:cNvSpPr>
          <p:nvPr>
            <p:ph type="title"/>
          </p:nvPr>
        </p:nvSpPr>
        <p:spPr/>
        <p:txBody>
          <a:bodyPr/>
          <a:lstStyle/>
          <a:p>
            <a:r>
              <a:rPr lang="en-US" dirty="0"/>
              <a:t>Installing Tier 2 Practices</a:t>
            </a:r>
          </a:p>
        </p:txBody>
      </p:sp>
    </p:spTree>
    <p:extLst>
      <p:ext uri="{BB962C8B-B14F-4D97-AF65-F5344CB8AC3E}">
        <p14:creationId xmlns:p14="http://schemas.microsoft.com/office/powerpoint/2010/main" val="3370711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93C2-8F69-394C-9CED-42E379B00F37}"/>
              </a:ext>
            </a:extLst>
          </p:cNvPr>
          <p:cNvSpPr>
            <a:spLocks noGrp="1"/>
          </p:cNvSpPr>
          <p:nvPr>
            <p:ph type="title"/>
          </p:nvPr>
        </p:nvSpPr>
        <p:spPr>
          <a:xfrm>
            <a:off x="537622" y="1116406"/>
            <a:ext cx="2167478" cy="2255443"/>
          </a:xfrm>
        </p:spPr>
        <p:txBody>
          <a:bodyPr/>
          <a:lstStyle/>
          <a:p>
            <a:r>
              <a:rPr lang="en-US" sz="2400" dirty="0">
                <a:solidFill>
                  <a:schemeClr val="bg1"/>
                </a:solidFill>
              </a:rPr>
              <a:t>Identify Personnel to Coordinate &amp; Deliver</a:t>
            </a:r>
            <a:br>
              <a:rPr lang="en-US" sz="2400" dirty="0">
                <a:solidFill>
                  <a:schemeClr val="bg1"/>
                </a:solidFill>
              </a:rPr>
            </a:br>
            <a:r>
              <a:rPr lang="en-US" sz="2400" dirty="0">
                <a:solidFill>
                  <a:schemeClr val="bg1"/>
                </a:solidFill>
              </a:rPr>
              <a:t>Tier 2 Strategy </a:t>
            </a:r>
            <a:endParaRPr lang="en-US" sz="2400" dirty="0"/>
          </a:p>
        </p:txBody>
      </p:sp>
      <p:graphicFrame>
        <p:nvGraphicFramePr>
          <p:cNvPr id="3" name="Diagram 2">
            <a:extLst>
              <a:ext uri="{FF2B5EF4-FFF2-40B4-BE49-F238E27FC236}">
                <a16:creationId xmlns:a16="http://schemas.microsoft.com/office/drawing/2014/main" id="{A1D9575C-B05C-534E-84B0-94B6D388C78C}"/>
              </a:ext>
            </a:extLst>
          </p:cNvPr>
          <p:cNvGraphicFramePr/>
          <p:nvPr>
            <p:extLst>
              <p:ext uri="{D42A27DB-BD31-4B8C-83A1-F6EECF244321}">
                <p14:modId xmlns:p14="http://schemas.microsoft.com/office/powerpoint/2010/main" val="2119791300"/>
              </p:ext>
            </p:extLst>
          </p:nvPr>
        </p:nvGraphicFramePr>
        <p:xfrm>
          <a:off x="2644140" y="4368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0940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3">
            <a:extLst>
              <a:ext uri="{FF2B5EF4-FFF2-40B4-BE49-F238E27FC236}">
                <a16:creationId xmlns:a16="http://schemas.microsoft.com/office/drawing/2014/main" id="{4167F945-79A7-3943-B2E8-9CEFCD87DF43}"/>
              </a:ext>
            </a:extLst>
          </p:cNvPr>
          <p:cNvGraphicFramePr>
            <a:graphicFrameLocks/>
          </p:cNvGraphicFramePr>
          <p:nvPr>
            <p:extLst>
              <p:ext uri="{D42A27DB-BD31-4B8C-83A1-F6EECF244321}">
                <p14:modId xmlns:p14="http://schemas.microsoft.com/office/powerpoint/2010/main" val="2053519148"/>
              </p:ext>
            </p:extLst>
          </p:nvPr>
        </p:nvGraphicFramePr>
        <p:xfrm>
          <a:off x="240030" y="1579983"/>
          <a:ext cx="7040880" cy="3035094"/>
        </p:xfrm>
        <a:graphic>
          <a:graphicData uri="http://schemas.openxmlformats.org/drawingml/2006/table">
            <a:tbl>
              <a:tblPr firstRow="1" firstCol="1" bandRow="1" bandCol="1">
                <a:tableStyleId>{5C22544A-7EE6-4342-B048-85BDC9FD1C3A}</a:tableStyleId>
              </a:tblPr>
              <a:tblGrid>
                <a:gridCol w="7040880">
                  <a:extLst>
                    <a:ext uri="{9D8B030D-6E8A-4147-A177-3AD203B41FA5}">
                      <a16:colId xmlns:a16="http://schemas.microsoft.com/office/drawing/2014/main" val="20000"/>
                    </a:ext>
                  </a:extLst>
                </a:gridCol>
              </a:tblGrid>
              <a:tr h="3035094">
                <a:tc>
                  <a:txBody>
                    <a:bodyPr/>
                    <a:lstStyle/>
                    <a:p>
                      <a:pPr marL="0" marR="0" algn="ctr">
                        <a:lnSpc>
                          <a:spcPct val="115000"/>
                        </a:lnSpc>
                        <a:spcBef>
                          <a:spcPts val="600"/>
                        </a:spcBef>
                        <a:spcAft>
                          <a:spcPts val="600"/>
                        </a:spcAft>
                      </a:pPr>
                      <a:r>
                        <a:rPr lang="en-US" sz="2100" b="0" dirty="0">
                          <a:solidFill>
                            <a:schemeClr val="bg1">
                              <a:lumMod val="95000"/>
                            </a:schemeClr>
                          </a:solidFill>
                          <a:effectLst/>
                        </a:rPr>
                        <a:t>A coordinator must be </a:t>
                      </a:r>
                      <a:r>
                        <a:rPr lang="en-US" sz="2100" b="0" i="1" dirty="0">
                          <a:solidFill>
                            <a:schemeClr val="bg1"/>
                          </a:solidFill>
                          <a:effectLst/>
                        </a:rPr>
                        <a:t>in school daily </a:t>
                      </a:r>
                      <a:r>
                        <a:rPr lang="en-US" sz="2100" b="0" dirty="0">
                          <a:solidFill>
                            <a:schemeClr val="bg1">
                              <a:lumMod val="95000"/>
                            </a:schemeClr>
                          </a:solidFill>
                          <a:effectLst/>
                        </a:rPr>
                        <a:t>and have a </a:t>
                      </a:r>
                      <a:r>
                        <a:rPr lang="en-US" sz="2100" b="0" i="1" dirty="0">
                          <a:solidFill>
                            <a:schemeClr val="bg1"/>
                          </a:solidFill>
                          <a:effectLst/>
                        </a:rPr>
                        <a:t>flexible schedule</a:t>
                      </a:r>
                      <a:r>
                        <a:rPr lang="en-US" sz="2100" b="0" i="1" dirty="0">
                          <a:solidFill>
                            <a:schemeClr val="bg1">
                              <a:lumMod val="95000"/>
                            </a:schemeClr>
                          </a:solidFill>
                          <a:effectLst/>
                        </a:rPr>
                        <a:t> </a:t>
                      </a:r>
                      <a:r>
                        <a:rPr lang="en-US" sz="2100" b="0" dirty="0">
                          <a:solidFill>
                            <a:schemeClr val="bg1">
                              <a:lumMod val="95000"/>
                            </a:schemeClr>
                          </a:solidFill>
                          <a:effectLst/>
                        </a:rPr>
                        <a:t>at the beginning and end of the day. </a:t>
                      </a:r>
                    </a:p>
                    <a:p>
                      <a:pPr marL="0" marR="0" algn="ctr">
                        <a:lnSpc>
                          <a:spcPct val="115000"/>
                        </a:lnSpc>
                        <a:spcBef>
                          <a:spcPts val="600"/>
                        </a:spcBef>
                        <a:spcAft>
                          <a:spcPts val="600"/>
                        </a:spcAft>
                      </a:pPr>
                      <a:endParaRPr lang="en-US" sz="2100" b="0" dirty="0">
                        <a:solidFill>
                          <a:schemeClr val="bg1">
                            <a:lumMod val="95000"/>
                          </a:schemeClr>
                        </a:solidFill>
                        <a:effectLst/>
                      </a:endParaRPr>
                    </a:p>
                    <a:p>
                      <a:pPr marL="0" marR="0" algn="ctr">
                        <a:lnSpc>
                          <a:spcPct val="115000"/>
                        </a:lnSpc>
                        <a:spcBef>
                          <a:spcPts val="600"/>
                        </a:spcBef>
                        <a:spcAft>
                          <a:spcPts val="600"/>
                        </a:spcAft>
                      </a:pPr>
                      <a:r>
                        <a:rPr lang="en-US" sz="2100" b="0" dirty="0">
                          <a:solidFill>
                            <a:schemeClr val="bg1">
                              <a:lumMod val="95000"/>
                            </a:schemeClr>
                          </a:solidFill>
                          <a:effectLst/>
                        </a:rPr>
                        <a:t>“The coordinator must be someone who the students </a:t>
                      </a:r>
                      <a:r>
                        <a:rPr lang="en-US" sz="2100" b="0" i="1" dirty="0">
                          <a:solidFill>
                            <a:schemeClr val="bg1"/>
                          </a:solidFill>
                          <a:effectLst/>
                        </a:rPr>
                        <a:t>respect, enjoy, and trust</a:t>
                      </a:r>
                      <a:r>
                        <a:rPr lang="en-US" sz="2100" b="0" dirty="0">
                          <a:solidFill>
                            <a:schemeClr val="bg1">
                              <a:lumMod val="95000"/>
                            </a:schemeClr>
                          </a:solidFill>
                          <a:effectLst/>
                        </a:rPr>
                        <a:t>. This person should be </a:t>
                      </a:r>
                      <a:r>
                        <a:rPr lang="en-US" sz="2100" b="0" i="1" dirty="0">
                          <a:solidFill>
                            <a:schemeClr val="bg1"/>
                          </a:solidFill>
                          <a:effectLst/>
                        </a:rPr>
                        <a:t>enthusiastic, positive, and friendly</a:t>
                      </a:r>
                      <a:r>
                        <a:rPr lang="en-US" sz="2100" b="0" dirty="0">
                          <a:solidFill>
                            <a:schemeClr val="bg1">
                              <a:lumMod val="95000"/>
                            </a:schemeClr>
                          </a:solidFill>
                          <a:effectLst/>
                        </a:rPr>
                        <a:t>” </a:t>
                      </a:r>
                    </a:p>
                    <a:p>
                      <a:pPr marL="0" marR="0" algn="ctr">
                        <a:lnSpc>
                          <a:spcPct val="115000"/>
                        </a:lnSpc>
                        <a:spcBef>
                          <a:spcPts val="600"/>
                        </a:spcBef>
                        <a:spcAft>
                          <a:spcPts val="600"/>
                        </a:spcAft>
                      </a:pPr>
                      <a:r>
                        <a:rPr lang="en-US" sz="1600" b="0" dirty="0">
                          <a:solidFill>
                            <a:schemeClr val="bg1">
                              <a:lumMod val="95000"/>
                            </a:schemeClr>
                          </a:solidFill>
                          <a:effectLst/>
                        </a:rPr>
                        <a:t>(Crone, Hawken, &amp; Horner, 2010)</a:t>
                      </a:r>
                      <a:endParaRPr lang="en-US" sz="1600" b="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Punched Tape 16">
            <a:extLst>
              <a:ext uri="{FF2B5EF4-FFF2-40B4-BE49-F238E27FC236}">
                <a16:creationId xmlns:a16="http://schemas.microsoft.com/office/drawing/2014/main" id="{CE7EF0FD-A920-374C-AA01-47D6A790CD5C}"/>
              </a:ext>
            </a:extLst>
          </p:cNvPr>
          <p:cNvSpPr/>
          <p:nvPr/>
        </p:nvSpPr>
        <p:spPr>
          <a:xfrm>
            <a:off x="994410" y="354330"/>
            <a:ext cx="5166360" cy="868680"/>
          </a:xfrm>
          <a:prstGeom prst="flowChartPunchedTap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Arial"/>
                <a:ea typeface="+mn-ea"/>
                <a:cs typeface="+mn-cs"/>
                <a:sym typeface="Arial"/>
              </a:rPr>
              <a:t>COORDINATORS ARE KEY!</a:t>
            </a:r>
          </a:p>
        </p:txBody>
      </p:sp>
    </p:spTree>
    <p:extLst>
      <p:ext uri="{BB962C8B-B14F-4D97-AF65-F5344CB8AC3E}">
        <p14:creationId xmlns:p14="http://schemas.microsoft.com/office/powerpoint/2010/main" val="1385345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A1E4A12-9892-0946-94AB-EB3A84C27273}"/>
              </a:ext>
            </a:extLst>
          </p:cNvPr>
          <p:cNvGraphicFramePr/>
          <p:nvPr>
            <p:extLst>
              <p:ext uri="{D42A27DB-BD31-4B8C-83A1-F6EECF244321}">
                <p14:modId xmlns:p14="http://schemas.microsoft.com/office/powerpoint/2010/main" val="1477675066"/>
              </p:ext>
            </p:extLst>
          </p:nvPr>
        </p:nvGraphicFramePr>
        <p:xfrm>
          <a:off x="0" y="349250"/>
          <a:ext cx="7532370" cy="4649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F42B3E6-418F-D04F-BB7C-F5B8ABC0B56C}"/>
              </a:ext>
            </a:extLst>
          </p:cNvPr>
          <p:cNvSpPr txBox="1"/>
          <p:nvPr/>
        </p:nvSpPr>
        <p:spPr>
          <a:xfrm>
            <a:off x="7325360" y="932071"/>
            <a:ext cx="1584960" cy="3693319"/>
          </a:xfrm>
          <a:prstGeom prst="rect">
            <a:avLst/>
          </a:prstGeom>
          <a:solidFill>
            <a:schemeClr val="bg1"/>
          </a:solidFill>
          <a:ln>
            <a:solidFill>
              <a:schemeClr val="accent2">
                <a:lumMod val="50000"/>
              </a:schemeClr>
            </a:solidFill>
          </a:ln>
        </p:spPr>
        <p:txBody>
          <a:bodyPr wrap="square" rtlCol="0">
            <a:spAutoFit/>
          </a:bodyPr>
          <a:lstStyle/>
          <a:p>
            <a:r>
              <a:rPr lang="en-US" sz="1800" dirty="0">
                <a:solidFill>
                  <a:schemeClr val="accent1">
                    <a:lumMod val="50000"/>
                  </a:schemeClr>
                </a:solidFill>
              </a:rPr>
              <a:t>Variations: multiple coordinators across the school, students choose their coordinator, coordinators for each “house” or grade level</a:t>
            </a:r>
          </a:p>
          <a:p>
            <a:endParaRPr lang="en-US" sz="1800" dirty="0"/>
          </a:p>
        </p:txBody>
      </p:sp>
    </p:spTree>
    <p:extLst>
      <p:ext uri="{BB962C8B-B14F-4D97-AF65-F5344CB8AC3E}">
        <p14:creationId xmlns:p14="http://schemas.microsoft.com/office/powerpoint/2010/main" val="76359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7054141" y="-13"/>
            <a:ext cx="2089875" cy="2325763"/>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defTabSz="685800">
                <a:buClrTx/>
              </a:pPr>
              <a:endParaRPr sz="1800" kern="1200">
                <a:solidFill>
                  <a:srgbClr val="0D0F41"/>
                </a:solidFill>
                <a:ea typeface="+mn-ea"/>
                <a:cs typeface="+mn-cs"/>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685800">
                <a:buClrTx/>
              </a:pPr>
              <a:endParaRPr sz="1800" kern="1200">
                <a:solidFill>
                  <a:srgbClr val="0D0F41"/>
                </a:solidFill>
                <a:ea typeface="+mn-ea"/>
                <a:cs typeface="+mn-cs"/>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defTabSz="685800">
                <a:buClrTx/>
              </a:pPr>
              <a:endParaRPr sz="1800" kern="1200">
                <a:solidFill>
                  <a:srgbClr val="0D0F41"/>
                </a:solidFill>
                <a:ea typeface="+mn-ea"/>
                <a:cs typeface="+mn-cs"/>
              </a:endParaRPr>
            </a:p>
          </p:txBody>
        </p:sp>
      </p:grpSp>
      <p:grpSp>
        <p:nvGrpSpPr>
          <p:cNvPr id="326" name="Google Shape;326;p32"/>
          <p:cNvGrpSpPr/>
          <p:nvPr/>
        </p:nvGrpSpPr>
        <p:grpSpPr>
          <a:xfrm>
            <a:off x="-429002" y="3190755"/>
            <a:ext cx="1754775" cy="1952746"/>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91425" tIns="91425" rIns="91425" bIns="91425" anchor="ctr" anchorCtr="0">
              <a:noAutofit/>
            </a:bodyPr>
            <a:lstStyle/>
            <a:p>
              <a:pPr defTabSz="685800">
                <a:buClrTx/>
              </a:pPr>
              <a:endParaRPr sz="1800" kern="1200">
                <a:solidFill>
                  <a:srgbClr val="0D0F41"/>
                </a:solidFill>
                <a:ea typeface="+mn-ea"/>
                <a:cs typeface="+mn-cs"/>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685800">
                <a:buClrTx/>
              </a:pPr>
              <a:endParaRPr sz="1800" kern="1200">
                <a:solidFill>
                  <a:srgbClr val="0D0F41"/>
                </a:solidFill>
                <a:ea typeface="+mn-ea"/>
                <a:cs typeface="+mn-cs"/>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defTabSz="685800">
                <a:buClrTx/>
              </a:pPr>
              <a:endParaRPr sz="1800" kern="1200">
                <a:solidFill>
                  <a:srgbClr val="0D0F41"/>
                </a:solidFill>
                <a:ea typeface="+mn-ea"/>
                <a:cs typeface="+mn-cs"/>
              </a:endParaRPr>
            </a:p>
          </p:txBody>
        </p:sp>
      </p:grpSp>
      <p:graphicFrame>
        <p:nvGraphicFramePr>
          <p:cNvPr id="3" name="Diagram 2">
            <a:extLst>
              <a:ext uri="{FF2B5EF4-FFF2-40B4-BE49-F238E27FC236}">
                <a16:creationId xmlns:a16="http://schemas.microsoft.com/office/drawing/2014/main" id="{63B24D00-2905-428E-AB35-01C8365E60D3}"/>
              </a:ext>
            </a:extLst>
          </p:cNvPr>
          <p:cNvGraphicFramePr/>
          <p:nvPr/>
        </p:nvGraphicFramePr>
        <p:xfrm>
          <a:off x="269572" y="-915428"/>
          <a:ext cx="8988149" cy="6365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4576755" y="4388420"/>
            <a:ext cx="3959700" cy="634200"/>
          </a:xfrm>
          <a:prstGeom prst="rect">
            <a:avLst/>
          </a:prstGeom>
        </p:spPr>
        <p:txBody>
          <a:bodyPr spcFirstLastPara="1" wrap="square" lIns="91425" tIns="91425" rIns="91425" bIns="91425" anchor="t" anchorCtr="0">
            <a:noAutofit/>
          </a:bodyPr>
          <a:lstStyle/>
          <a:p>
            <a:r>
              <a:rPr lang="en"/>
              <a:t>EXPECTATIONS</a:t>
            </a:r>
            <a:endParaRPr/>
          </a:p>
        </p:txBody>
      </p:sp>
      <p:pic>
        <p:nvPicPr>
          <p:cNvPr id="323" name="Google Shape;323;p32"/>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2747011" y="2445225"/>
            <a:ext cx="6090313" cy="344304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E067218-F20E-9140-9ECB-6A9B9968A4FF}"/>
              </a:ext>
            </a:extLst>
          </p:cNvPr>
          <p:cNvSpPr txBox="1">
            <a:spLocks/>
          </p:cNvSpPr>
          <p:nvPr/>
        </p:nvSpPr>
        <p:spPr bwMode="auto">
          <a:xfrm>
            <a:off x="182880" y="1234441"/>
            <a:ext cx="8778240" cy="3394472"/>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3"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1pPr>
            <a:lvl2pPr marL="557213" indent="-214313" algn="l" rtl="0" eaLnBrk="0" fontAlgn="base" hangingPunct="0">
              <a:spcBef>
                <a:spcPct val="20000"/>
              </a:spcBef>
              <a:spcAft>
                <a:spcPct val="0"/>
              </a:spcAft>
              <a:buChar char="–"/>
              <a:defRPr sz="2100">
                <a:solidFill>
                  <a:schemeClr val="tx1"/>
                </a:solidFill>
                <a:latin typeface="+mn-lt"/>
                <a:ea typeface="ＭＳ Ｐゴシック" pitchFamily="-108" charset="-128"/>
                <a:cs typeface="Britannic Bold"/>
              </a:defRPr>
            </a:lvl2pPr>
            <a:lvl3pPr marL="857250" indent="-171450" algn="l" rtl="0" eaLnBrk="0" fontAlgn="base" hangingPunct="0">
              <a:spcBef>
                <a:spcPct val="20000"/>
              </a:spcBef>
              <a:spcAft>
                <a:spcPct val="0"/>
              </a:spcAft>
              <a:buChar char="•"/>
              <a:defRPr sz="1800">
                <a:solidFill>
                  <a:schemeClr val="tx1"/>
                </a:solidFill>
                <a:latin typeface="+mn-lt"/>
                <a:ea typeface="ＭＳ Ｐゴシック" pitchFamily="-108" charset="-128"/>
                <a:cs typeface="Britannic Bold"/>
              </a:defRPr>
            </a:lvl3pPr>
            <a:lvl4pPr marL="1200150" indent="-171450" algn="l" rtl="0" eaLnBrk="0" fontAlgn="base" hangingPunct="0">
              <a:spcBef>
                <a:spcPct val="20000"/>
              </a:spcBef>
              <a:spcAft>
                <a:spcPct val="0"/>
              </a:spcAft>
              <a:buChar char="–"/>
              <a:defRPr sz="1500">
                <a:solidFill>
                  <a:schemeClr val="tx1"/>
                </a:solidFill>
                <a:latin typeface="+mn-lt"/>
                <a:ea typeface="ＭＳ Ｐゴシック" pitchFamily="-108" charset="-128"/>
                <a:cs typeface="Britannic Bold"/>
              </a:defRPr>
            </a:lvl4pPr>
            <a:lvl5pPr marL="1543050" indent="-171450" algn="l" rtl="0" eaLnBrk="0" fontAlgn="base" hangingPunct="0">
              <a:spcBef>
                <a:spcPct val="20000"/>
              </a:spcBef>
              <a:spcAft>
                <a:spcPct val="0"/>
              </a:spcAft>
              <a:buChar char="»"/>
              <a:defRPr sz="1500">
                <a:solidFill>
                  <a:schemeClr val="tx1"/>
                </a:solidFill>
                <a:latin typeface="+mn-lt"/>
                <a:ea typeface="ＭＳ Ｐゴシック" pitchFamily="-108" charset="-128"/>
                <a:cs typeface="Britannic Bold"/>
              </a:defRPr>
            </a:lvl5pPr>
            <a:lvl6pPr marL="1885950" indent="-171450" algn="l" rtl="0" fontAlgn="base">
              <a:spcBef>
                <a:spcPct val="20000"/>
              </a:spcBef>
              <a:spcAft>
                <a:spcPct val="0"/>
              </a:spcAft>
              <a:buChar char="»"/>
              <a:defRPr sz="1500">
                <a:solidFill>
                  <a:schemeClr val="tx1"/>
                </a:solidFill>
                <a:latin typeface="+mn-lt"/>
                <a:ea typeface="ＭＳ Ｐゴシック" pitchFamily="-108" charset="-128"/>
              </a:defRPr>
            </a:lvl6pPr>
            <a:lvl7pPr marL="2228850" indent="-171450" algn="l" rtl="0" fontAlgn="base">
              <a:spcBef>
                <a:spcPct val="20000"/>
              </a:spcBef>
              <a:spcAft>
                <a:spcPct val="0"/>
              </a:spcAft>
              <a:buChar char="»"/>
              <a:defRPr sz="1500">
                <a:solidFill>
                  <a:schemeClr val="tx1"/>
                </a:solidFill>
                <a:latin typeface="+mn-lt"/>
                <a:ea typeface="ＭＳ Ｐゴシック" pitchFamily="-108" charset="-128"/>
              </a:defRPr>
            </a:lvl7pPr>
            <a:lvl8pPr marL="2571750" indent="-171450" algn="l" rtl="0" fontAlgn="base">
              <a:spcBef>
                <a:spcPct val="20000"/>
              </a:spcBef>
              <a:spcAft>
                <a:spcPct val="0"/>
              </a:spcAft>
              <a:buChar char="»"/>
              <a:defRPr sz="1500">
                <a:solidFill>
                  <a:schemeClr val="tx1"/>
                </a:solidFill>
                <a:latin typeface="+mn-lt"/>
                <a:ea typeface="ＭＳ Ｐゴシック" pitchFamily="-108" charset="-128"/>
              </a:defRPr>
            </a:lvl8pPr>
            <a:lvl9pPr marL="2914650" indent="-171450" algn="l" rtl="0" fontAlgn="base">
              <a:spcBef>
                <a:spcPct val="20000"/>
              </a:spcBef>
              <a:spcAft>
                <a:spcPct val="0"/>
              </a:spcAft>
              <a:buChar char="»"/>
              <a:defRPr sz="1500">
                <a:solidFill>
                  <a:schemeClr val="tx1"/>
                </a:solidFill>
                <a:latin typeface="+mn-lt"/>
                <a:ea typeface="ＭＳ Ｐゴシック" pitchFamily="-108" charset="-128"/>
              </a:defRPr>
            </a:lvl9pPr>
          </a:lstStyle>
          <a:p>
            <a:pPr marL="342900" marR="0" lvl="0" indent="-342900" algn="l" defTabSz="914400" rtl="0" eaLnBrk="0" fontAlgn="base" latinLnBrk="0" hangingPunct="0">
              <a:lnSpc>
                <a:spcPct val="100000"/>
              </a:lnSpc>
              <a:spcBef>
                <a:spcPct val="20000"/>
              </a:spcBef>
              <a:spcAft>
                <a:spcPct val="0"/>
              </a:spcAft>
              <a:buClr>
                <a:srgbClr val="00ACC2"/>
              </a:buClr>
              <a:buSzTx/>
              <a:buFont typeface="+mj-lt"/>
              <a:buAutoNum type="arabicPeriod"/>
              <a:tabLst/>
              <a:defRPr/>
            </a:pPr>
            <a:r>
              <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Introduce &amp; train students entering CICO intervention (see sample training steps &amp; lesson plans, Appendix F)</a:t>
            </a:r>
          </a:p>
          <a:p>
            <a:pPr marL="342900" marR="0" lvl="0" indent="-342900" algn="l" defTabSz="914400" rtl="0" eaLnBrk="0" fontAlgn="base" latinLnBrk="0" hangingPunct="0">
              <a:lnSpc>
                <a:spcPct val="100000"/>
              </a:lnSpc>
              <a:spcBef>
                <a:spcPct val="20000"/>
              </a:spcBef>
              <a:spcAft>
                <a:spcPct val="0"/>
              </a:spcAft>
              <a:buClr>
                <a:srgbClr val="00ACC2"/>
              </a:buClr>
              <a:buSzTx/>
              <a:buFont typeface="+mj-lt"/>
              <a:buAutoNum type="arabicPeriod"/>
              <a:tabLst/>
              <a:defRPr/>
            </a:pPr>
            <a:r>
              <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Check students in &amp; out on daily basis</a:t>
            </a:r>
          </a:p>
          <a:p>
            <a:pPr marL="685800" marR="0" lvl="1" indent="-342900" algn="l" defTabSz="914400" rtl="0" eaLnBrk="0" fontAlgn="base" latinLnBrk="0" hangingPunct="0">
              <a:lnSpc>
                <a:spcPct val="100000"/>
              </a:lnSpc>
              <a:spcBef>
                <a:spcPct val="20000"/>
              </a:spcBef>
              <a:spcAft>
                <a:spcPct val="0"/>
              </a:spcAft>
              <a:buClr>
                <a:srgbClr val="00ACC2"/>
              </a:buClr>
              <a:buSzTx/>
              <a:buFont typeface="+mj-lt"/>
              <a:buAutoNum type="alphaLcParenR"/>
              <a:tabLst/>
              <a:defRPr/>
            </a:pPr>
            <a:r>
              <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Positive “set up” (e.g., reminders, practice) for the beginning of day </a:t>
            </a:r>
          </a:p>
          <a:p>
            <a:pPr marL="685800" marR="0" lvl="1" indent="-342900" algn="l" defTabSz="914400" rtl="0" eaLnBrk="0" fontAlgn="base" latinLnBrk="0" hangingPunct="0">
              <a:lnSpc>
                <a:spcPct val="100000"/>
              </a:lnSpc>
              <a:spcBef>
                <a:spcPct val="20000"/>
              </a:spcBef>
              <a:spcAft>
                <a:spcPct val="0"/>
              </a:spcAft>
              <a:buClr>
                <a:srgbClr val="00ACC2"/>
              </a:buClr>
              <a:buSzTx/>
              <a:buFont typeface="+mj-lt"/>
              <a:buAutoNum type="alphaLcParenR"/>
              <a:tabLst/>
              <a:defRPr/>
            </a:pPr>
            <a:r>
              <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Positive reinforcement, reminders, &amp; practice at end of day</a:t>
            </a:r>
          </a:p>
          <a:p>
            <a:pPr marL="342900" marR="0" lvl="0" indent="-342900" algn="l" defTabSz="914400" rtl="0" eaLnBrk="0" fontAlgn="base" latinLnBrk="0" hangingPunct="0">
              <a:lnSpc>
                <a:spcPct val="100000"/>
              </a:lnSpc>
              <a:spcBef>
                <a:spcPct val="20000"/>
              </a:spcBef>
              <a:spcAft>
                <a:spcPct val="0"/>
              </a:spcAft>
              <a:buClr>
                <a:srgbClr val="00ACC2"/>
              </a:buClr>
              <a:buSzTx/>
              <a:buFont typeface="+mj-lt"/>
              <a:buAutoNum type="arabicPeriod"/>
              <a:tabLst/>
              <a:defRPr/>
            </a:pPr>
            <a:endPar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342900" marR="0" lvl="0" indent="-342900" algn="l" defTabSz="914400" rtl="0" eaLnBrk="0" fontAlgn="base" latinLnBrk="0" hangingPunct="0">
              <a:lnSpc>
                <a:spcPct val="100000"/>
              </a:lnSpc>
              <a:spcBef>
                <a:spcPct val="20000"/>
              </a:spcBef>
              <a:spcAft>
                <a:spcPct val="0"/>
              </a:spcAft>
              <a:buClr>
                <a:srgbClr val="00ACC2"/>
              </a:buClr>
              <a:buSzTx/>
              <a:buFont typeface="+mj-lt"/>
              <a:buAutoNum type="arabicPeriod"/>
              <a:tabLst/>
              <a:defRPr/>
            </a:pPr>
            <a:endPar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342900" marR="0" lvl="0" indent="-342900" algn="l" defTabSz="914400" rtl="0" eaLnBrk="0" fontAlgn="base" latinLnBrk="0" hangingPunct="0">
              <a:lnSpc>
                <a:spcPct val="100000"/>
              </a:lnSpc>
              <a:spcBef>
                <a:spcPct val="20000"/>
              </a:spcBef>
              <a:spcAft>
                <a:spcPct val="0"/>
              </a:spcAft>
              <a:buClr>
                <a:srgbClr val="00ACC2"/>
              </a:buClr>
              <a:buSzTx/>
              <a:buFont typeface="+mj-lt"/>
              <a:buAutoNum type="arabicPeriod"/>
              <a:tabLst/>
              <a:defRPr/>
            </a:pPr>
            <a:r>
              <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Reinforce students for meeting behavioral goals, turning in progress reports, and obtaining parent/guardian signatures</a:t>
            </a:r>
          </a:p>
          <a:p>
            <a:pPr marL="342900" marR="0" lvl="0" indent="-342900" algn="l" defTabSz="914400" rtl="0" eaLnBrk="0" fontAlgn="base" latinLnBrk="0" hangingPunct="0">
              <a:lnSpc>
                <a:spcPct val="100000"/>
              </a:lnSpc>
              <a:spcBef>
                <a:spcPct val="20000"/>
              </a:spcBef>
              <a:spcAft>
                <a:spcPct val="0"/>
              </a:spcAft>
              <a:buClr>
                <a:srgbClr val="00ACC2"/>
              </a:buClr>
              <a:buSzTx/>
              <a:buFont typeface="+mj-lt"/>
              <a:buAutoNum type="arabicPeriod"/>
              <a:tabLst/>
              <a:defRPr/>
            </a:pPr>
            <a:r>
              <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Recognize staff for engaging in student check-ins positively &amp; constructively</a:t>
            </a:r>
          </a:p>
          <a:p>
            <a:pPr marL="342900" marR="0" lvl="0" indent="-342900" algn="l" defTabSz="914400" rtl="0" eaLnBrk="0" fontAlgn="base" latinLnBrk="0" hangingPunct="0">
              <a:lnSpc>
                <a:spcPct val="100000"/>
              </a:lnSpc>
              <a:spcBef>
                <a:spcPct val="20000"/>
              </a:spcBef>
              <a:spcAft>
                <a:spcPct val="0"/>
              </a:spcAft>
              <a:buClr>
                <a:srgbClr val="00ACC2"/>
              </a:buClr>
              <a:buSzTx/>
              <a:buFont typeface="+mj-lt"/>
              <a:buAutoNum type="arabicPeriod"/>
              <a:tabLst/>
              <a:defRPr/>
            </a:pPr>
            <a:r>
              <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Communicate with teachers and families regarding progress and needs of individual students  </a:t>
            </a:r>
          </a:p>
          <a:p>
            <a:pPr marL="342900" marR="0" lvl="0" indent="-342900" algn="l" defTabSz="914400" rtl="0" eaLnBrk="0" fontAlgn="base" latinLnBrk="0" hangingPunct="0">
              <a:lnSpc>
                <a:spcPct val="100000"/>
              </a:lnSpc>
              <a:spcBef>
                <a:spcPct val="20000"/>
              </a:spcBef>
              <a:spcAft>
                <a:spcPct val="0"/>
              </a:spcAft>
              <a:buClr>
                <a:srgbClr val="00ACC2"/>
              </a:buClr>
              <a:buSzTx/>
              <a:buFont typeface="+mj-lt"/>
              <a:buAutoNum type="arabicPeriod"/>
              <a:tabLst/>
              <a:defRPr/>
            </a:pPr>
            <a:endPar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342900" marR="0" lvl="0" indent="-342900" algn="l" defTabSz="914400" rtl="0" eaLnBrk="0" fontAlgn="base" latinLnBrk="0" hangingPunct="0">
              <a:lnSpc>
                <a:spcPct val="100000"/>
              </a:lnSpc>
              <a:spcBef>
                <a:spcPct val="20000"/>
              </a:spcBef>
              <a:spcAft>
                <a:spcPct val="0"/>
              </a:spcAft>
              <a:buClr>
                <a:srgbClr val="00ACC2"/>
              </a:buClr>
              <a:buSzTx/>
              <a:buFont typeface="+mj-lt"/>
              <a:buAutoNum type="arabicPeriod"/>
              <a:tabLst/>
              <a:defRPr/>
            </a:pPr>
            <a:endPar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342900" marR="0" lvl="0" indent="-342900" algn="l" defTabSz="914400" rtl="0" eaLnBrk="0" fontAlgn="base" latinLnBrk="0" hangingPunct="0">
              <a:lnSpc>
                <a:spcPct val="100000"/>
              </a:lnSpc>
              <a:spcBef>
                <a:spcPct val="20000"/>
              </a:spcBef>
              <a:spcAft>
                <a:spcPct val="0"/>
              </a:spcAft>
              <a:buClr>
                <a:srgbClr val="00ACC2"/>
              </a:buClr>
              <a:buSzTx/>
              <a:buFont typeface="+mj-lt"/>
              <a:buAutoNum type="arabicPeriod"/>
              <a:tabLst/>
              <a:defRPr/>
            </a:pPr>
            <a:endPar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342900" marR="0" lvl="0" indent="-342900" algn="l" defTabSz="914400" rtl="0" eaLnBrk="0" fontAlgn="base" latinLnBrk="0" hangingPunct="0">
              <a:lnSpc>
                <a:spcPct val="100000"/>
              </a:lnSpc>
              <a:spcBef>
                <a:spcPct val="20000"/>
              </a:spcBef>
              <a:spcAft>
                <a:spcPct val="0"/>
              </a:spcAft>
              <a:buClr>
                <a:srgbClr val="00ACC2"/>
              </a:buClr>
              <a:buSzTx/>
              <a:buFont typeface="+mj-lt"/>
              <a:buAutoNum type="arabicPeriod"/>
              <a:tabLst/>
              <a:defRPr/>
            </a:pPr>
            <a:endPar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342900" marR="0" lvl="0" indent="-342900" algn="l" defTabSz="914400" rtl="0" eaLnBrk="0" fontAlgn="base" latinLnBrk="0" hangingPunct="0">
              <a:lnSpc>
                <a:spcPct val="100000"/>
              </a:lnSpc>
              <a:spcBef>
                <a:spcPct val="20000"/>
              </a:spcBef>
              <a:spcAft>
                <a:spcPct val="0"/>
              </a:spcAft>
              <a:buClr>
                <a:srgbClr val="00ACC2"/>
              </a:buClr>
              <a:buSzTx/>
              <a:buFont typeface="+mj-lt"/>
              <a:buAutoNum type="arabicPeriod"/>
              <a:tabLst/>
              <a:defRPr/>
            </a:pPr>
            <a:r>
              <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Collect daily progress reports</a:t>
            </a:r>
          </a:p>
          <a:p>
            <a:pPr marL="342900" marR="0" lvl="0" indent="-342900" algn="l" defTabSz="914400" rtl="0" eaLnBrk="0" fontAlgn="base" latinLnBrk="0" hangingPunct="0">
              <a:lnSpc>
                <a:spcPct val="100000"/>
              </a:lnSpc>
              <a:spcBef>
                <a:spcPct val="20000"/>
              </a:spcBef>
              <a:spcAft>
                <a:spcPct val="0"/>
              </a:spcAft>
              <a:buClr>
                <a:srgbClr val="00ACC2"/>
              </a:buClr>
              <a:buSzTx/>
              <a:buFont typeface="+mj-lt"/>
              <a:buAutoNum type="arabicPeriod"/>
              <a:tabLst/>
              <a:defRPr/>
            </a:pPr>
            <a:r>
              <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Enter data daily into system </a:t>
            </a:r>
          </a:p>
          <a:p>
            <a:pPr marL="342900" marR="0" lvl="0" indent="-342900" algn="l" defTabSz="914400" rtl="0" eaLnBrk="0" fontAlgn="base" latinLnBrk="0" hangingPunct="0">
              <a:lnSpc>
                <a:spcPct val="100000"/>
              </a:lnSpc>
              <a:spcBef>
                <a:spcPct val="20000"/>
              </a:spcBef>
              <a:spcAft>
                <a:spcPct val="0"/>
              </a:spcAft>
              <a:buClr>
                <a:srgbClr val="00ACC2"/>
              </a:buClr>
              <a:buSzTx/>
              <a:buFont typeface="+mj-lt"/>
              <a:buAutoNum type="arabicPeriod"/>
              <a:tabLst/>
              <a:defRPr/>
            </a:pPr>
            <a:r>
              <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Summarize data and prioritize students to review with Behavior Support Team, students, their parents, and participating staff members</a:t>
            </a:r>
          </a:p>
          <a:p>
            <a:pPr marL="342900" marR="0" lvl="0" indent="-342900" algn="l" defTabSz="914400" rtl="0" eaLnBrk="0" fontAlgn="base" latinLnBrk="0" hangingPunct="0">
              <a:lnSpc>
                <a:spcPct val="100000"/>
              </a:lnSpc>
              <a:spcBef>
                <a:spcPct val="20000"/>
              </a:spcBef>
              <a:spcAft>
                <a:spcPct val="0"/>
              </a:spcAft>
              <a:buClr>
                <a:srgbClr val="00ACC2"/>
              </a:buClr>
              <a:buSzTx/>
              <a:buFont typeface="+mj-lt"/>
              <a:buAutoNum type="arabicPeriod"/>
              <a:tabLst/>
              <a:defRPr/>
            </a:pPr>
            <a:endPar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342900" marR="0" lvl="0" indent="-342900" algn="l" defTabSz="914400" rtl="0" eaLnBrk="0" fontAlgn="base" latinLnBrk="0" hangingPunct="0">
              <a:lnSpc>
                <a:spcPct val="100000"/>
              </a:lnSpc>
              <a:spcBef>
                <a:spcPct val="20000"/>
              </a:spcBef>
              <a:spcAft>
                <a:spcPct val="0"/>
              </a:spcAft>
              <a:buClr>
                <a:srgbClr val="00ACC2"/>
              </a:buClr>
              <a:buSzTx/>
              <a:buFont typeface="+mj-lt"/>
              <a:buAutoNum type="arabicPeriod"/>
              <a:tabLst/>
              <a:defRPr/>
            </a:pPr>
            <a:endPar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342900" marR="0" lvl="0" indent="-342900" algn="l" defTabSz="914400" rtl="0" eaLnBrk="0" fontAlgn="base" latinLnBrk="0" hangingPunct="0">
              <a:lnSpc>
                <a:spcPct val="100000"/>
              </a:lnSpc>
              <a:spcBef>
                <a:spcPct val="20000"/>
              </a:spcBef>
              <a:spcAft>
                <a:spcPct val="0"/>
              </a:spcAft>
              <a:buClr>
                <a:srgbClr val="00ACC2"/>
              </a:buClr>
              <a:buSzTx/>
              <a:buFont typeface="+mj-lt"/>
              <a:buAutoNum type="arabicPeriod"/>
              <a:tabLst/>
              <a:defRPr/>
            </a:pPr>
            <a:endParaRPr kumimoji="0" lang="en-US" sz="16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p:txBody>
      </p:sp>
      <p:sp>
        <p:nvSpPr>
          <p:cNvPr id="12" name="Title 13">
            <a:extLst>
              <a:ext uri="{FF2B5EF4-FFF2-40B4-BE49-F238E27FC236}">
                <a16:creationId xmlns:a16="http://schemas.microsoft.com/office/drawing/2014/main" id="{AF40C7D5-0899-FB4E-BFCC-759664BFC93A}"/>
              </a:ext>
            </a:extLst>
          </p:cNvPr>
          <p:cNvSpPr txBox="1">
            <a:spLocks/>
          </p:cNvSpPr>
          <p:nvPr/>
        </p:nvSpPr>
        <p:spPr>
          <a:xfrm>
            <a:off x="407386" y="227310"/>
            <a:ext cx="8645174" cy="634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Arial"/>
                <a:cs typeface="Arial"/>
                <a:sym typeface="Arial"/>
              </a:rPr>
              <a:t>Sample Coordinator Functions &amp; Responsibilities </a:t>
            </a:r>
          </a:p>
        </p:txBody>
      </p:sp>
    </p:spTree>
    <p:extLst>
      <p:ext uri="{BB962C8B-B14F-4D97-AF65-F5344CB8AC3E}">
        <p14:creationId xmlns:p14="http://schemas.microsoft.com/office/powerpoint/2010/main" val="46154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3539" y="1814309"/>
            <a:ext cx="4945551" cy="238509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r>
              <a:rPr lang="en-US" sz="2000" dirty="0">
                <a:solidFill>
                  <a:schemeClr val="bg1"/>
                </a:solidFill>
              </a:rPr>
              <a:t>As a team review the Tier 2 Coordinator Checklist  </a:t>
            </a:r>
          </a:p>
          <a:p>
            <a:pPr marL="139696" indent="0">
              <a:spcAft>
                <a:spcPts val="900"/>
              </a:spcAft>
              <a:buSzPct val="75000"/>
              <a:buNone/>
            </a:pPr>
            <a:r>
              <a:rPr lang="en-US" sz="2000" dirty="0">
                <a:solidFill>
                  <a:schemeClr val="bg1"/>
                </a:solidFill>
              </a:rPr>
              <a:t>2.   Identify Coordinator(s), plan for allocation of resources, back up plans</a:t>
            </a:r>
          </a:p>
          <a:p>
            <a:pPr marL="139696" indent="0">
              <a:spcAft>
                <a:spcPts val="900"/>
              </a:spcAft>
              <a:buSzPct val="75000"/>
              <a:buNone/>
            </a:pPr>
            <a:r>
              <a:rPr lang="en-US" sz="2000" dirty="0">
                <a:solidFill>
                  <a:schemeClr val="bg1"/>
                </a:solidFill>
              </a:rPr>
              <a:t>3.  Add items to your action plan</a:t>
            </a: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endParaRPr lang="en-US" sz="1800" dirty="0">
              <a:solidFill>
                <a:schemeClr val="bg1"/>
              </a:solidFill>
              <a:cs typeface="Calibri" panose="020F0502020204030204"/>
            </a:endParaRPr>
          </a:p>
          <a:p>
            <a:pPr marL="139700" indent="0">
              <a:buClr>
                <a:schemeClr val="bg1"/>
              </a:buClr>
              <a:buSzPct val="100000"/>
              <a:buNone/>
            </a:pPr>
            <a:endParaRPr lang="en-US" sz="1800" dirty="0">
              <a:solidFill>
                <a:schemeClr val="bg1"/>
              </a:solidFill>
              <a:cs typeface="Calibri" panose="020F0502020204030204"/>
            </a:endParaRPr>
          </a:p>
          <a:p>
            <a:pPr marL="139700" indent="0">
              <a:buClr>
                <a:schemeClr val="bg1"/>
              </a:buClr>
              <a:buSzPct val="100000"/>
              <a:buNone/>
            </a:pPr>
            <a:endParaRPr lang="en-US" sz="1800" dirty="0">
              <a:solidFill>
                <a:schemeClr val="bg1"/>
              </a:solidFill>
              <a:cs typeface="Calibri" panose="020F0502020204030204"/>
            </a:endParaRPr>
          </a:p>
          <a:p>
            <a:pPr marL="139700" indent="0">
              <a:buClr>
                <a:schemeClr val="bg1"/>
              </a:buClr>
              <a:buSzPct val="100000"/>
              <a:buNone/>
            </a:pPr>
            <a:endParaRPr lang="en-US" sz="16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79306" y="349403"/>
            <a:ext cx="7033500" cy="882782"/>
          </a:xfrm>
        </p:spPr>
        <p:txBody>
          <a:bodyPr>
            <a:noAutofit/>
          </a:bodyPr>
          <a:lstStyle/>
          <a:p>
            <a:r>
              <a:rPr lang="en-US" dirty="0">
                <a:solidFill>
                  <a:schemeClr val="bg1"/>
                </a:solidFill>
                <a:cs typeface="Calibri Light"/>
              </a:rPr>
              <a:t>ACTIVITY: </a:t>
            </a:r>
            <a:br>
              <a:rPr lang="en-US" dirty="0">
                <a:solidFill>
                  <a:schemeClr val="bg1"/>
                </a:solidFill>
                <a:cs typeface="Calibri Light"/>
              </a:rPr>
            </a:br>
            <a:r>
              <a:rPr lang="en-US" dirty="0">
                <a:solidFill>
                  <a:schemeClr val="bg1"/>
                </a:solidFill>
                <a:cs typeface="Calibri Light"/>
              </a:rPr>
              <a:t>Coordinator Roles and Functions</a:t>
            </a:r>
            <a:endParaRPr lang="en-US"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275906" y="2577085"/>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7009634" y="1814309"/>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310892" y="2200902"/>
            <a:ext cx="1699575" cy="7399"/>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15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
        <p:nvSpPr>
          <p:cNvPr id="4" name="TextBox 3">
            <a:extLst>
              <a:ext uri="{FF2B5EF4-FFF2-40B4-BE49-F238E27FC236}">
                <a16:creationId xmlns:a16="http://schemas.microsoft.com/office/drawing/2014/main" id="{329B1484-17FE-0540-8278-C493DAC33275}"/>
              </a:ext>
            </a:extLst>
          </p:cNvPr>
          <p:cNvSpPr txBox="1"/>
          <p:nvPr/>
        </p:nvSpPr>
        <p:spPr>
          <a:xfrm>
            <a:off x="5061789" y="4524664"/>
            <a:ext cx="14263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white"/>
                </a:solidFill>
                <a:effectLst/>
                <a:uLnTx/>
                <a:uFillTx/>
                <a:latin typeface="Arial"/>
                <a:cs typeface="Arial"/>
                <a:sym typeface="Arial"/>
              </a:rPr>
              <a:t>Team</a:t>
            </a:r>
          </a:p>
        </p:txBody>
      </p:sp>
      <p:grpSp>
        <p:nvGrpSpPr>
          <p:cNvPr id="216" name="Google Shape;6464;p67">
            <a:extLst>
              <a:ext uri="{FF2B5EF4-FFF2-40B4-BE49-F238E27FC236}">
                <a16:creationId xmlns:a16="http://schemas.microsoft.com/office/drawing/2014/main" id="{263DD7DC-F776-8B4C-89B4-C1A318795150}"/>
              </a:ext>
            </a:extLst>
          </p:cNvPr>
          <p:cNvGrpSpPr/>
          <p:nvPr/>
        </p:nvGrpSpPr>
        <p:grpSpPr>
          <a:xfrm>
            <a:off x="4485273" y="4458605"/>
            <a:ext cx="519080" cy="403487"/>
            <a:chOff x="4674908" y="3682271"/>
            <a:chExt cx="371966" cy="371966"/>
          </a:xfrm>
        </p:grpSpPr>
        <p:sp>
          <p:nvSpPr>
            <p:cNvPr id="217" name="Google Shape;6465;p67">
              <a:extLst>
                <a:ext uri="{FF2B5EF4-FFF2-40B4-BE49-F238E27FC236}">
                  <a16:creationId xmlns:a16="http://schemas.microsoft.com/office/drawing/2014/main" id="{B3FEC14E-A75D-254C-8656-4451F13D3FE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6466;p67">
              <a:extLst>
                <a:ext uri="{FF2B5EF4-FFF2-40B4-BE49-F238E27FC236}">
                  <a16:creationId xmlns:a16="http://schemas.microsoft.com/office/drawing/2014/main" id="{B1AA9E4E-58D6-EC47-901C-2B971EEE79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6467;p67">
              <a:extLst>
                <a:ext uri="{FF2B5EF4-FFF2-40B4-BE49-F238E27FC236}">
                  <a16:creationId xmlns:a16="http://schemas.microsoft.com/office/drawing/2014/main" id="{B0DB3E5B-F9AC-C84F-9280-9588BACFC9C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6468;p67">
              <a:extLst>
                <a:ext uri="{FF2B5EF4-FFF2-40B4-BE49-F238E27FC236}">
                  <a16:creationId xmlns:a16="http://schemas.microsoft.com/office/drawing/2014/main" id="{979ECA4F-8A74-A542-AA93-E76172F7D7EA}"/>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698257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3539" y="1335809"/>
            <a:ext cx="4945551" cy="286359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r>
              <a:rPr lang="en-US" sz="1800" dirty="0">
                <a:solidFill>
                  <a:schemeClr val="bg1"/>
                </a:solidFill>
                <a:cs typeface="Calibri" panose="020F0502020204030204"/>
              </a:rPr>
              <a:t>Who did you discuss and what role(s) do they have in your school? Do they have the flexibility to check students in and out?</a:t>
            </a: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r>
              <a:rPr lang="en-US" sz="1800" dirty="0">
                <a:solidFill>
                  <a:schemeClr val="bg1"/>
                </a:solidFill>
                <a:cs typeface="Calibri" panose="020F0502020204030204"/>
              </a:rPr>
              <a:t>Will you have one or multiple coordinators? How many students can each coordinator manage?</a:t>
            </a:r>
          </a:p>
          <a:p>
            <a:pPr marL="139700" indent="0">
              <a:buClr>
                <a:schemeClr val="bg1"/>
              </a:buClr>
              <a:buSzPct val="100000"/>
              <a:buNone/>
            </a:pPr>
            <a:endParaRPr lang="en-US" sz="1800" dirty="0">
              <a:solidFill>
                <a:schemeClr val="bg1"/>
              </a:solidFill>
              <a:cs typeface="Calibri" panose="020F0502020204030204"/>
            </a:endParaRPr>
          </a:p>
          <a:p>
            <a:pPr marL="139700" indent="0">
              <a:buClr>
                <a:schemeClr val="bg1"/>
              </a:buClr>
              <a:buSzPct val="100000"/>
              <a:buNone/>
            </a:pPr>
            <a:endParaRPr lang="en-US" sz="16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181807" y="339130"/>
            <a:ext cx="7886946" cy="882782"/>
          </a:xfrm>
        </p:spPr>
        <p:txBody>
          <a:bodyPr>
            <a:noAutofit/>
          </a:bodyPr>
          <a:lstStyle/>
          <a:p>
            <a:r>
              <a:rPr lang="en-US" dirty="0">
                <a:solidFill>
                  <a:schemeClr val="bg1"/>
                </a:solidFill>
                <a:cs typeface="Calibri Light"/>
              </a:rPr>
              <a:t>DISCUSSION: Intervention Coordinators</a:t>
            </a:r>
            <a:endParaRPr lang="en-US"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275906" y="2577085"/>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7009634" y="1814309"/>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310892" y="2200902"/>
            <a:ext cx="1699575" cy="7399"/>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
        <p:nvSpPr>
          <p:cNvPr id="4" name="TextBox 3">
            <a:extLst>
              <a:ext uri="{FF2B5EF4-FFF2-40B4-BE49-F238E27FC236}">
                <a16:creationId xmlns:a16="http://schemas.microsoft.com/office/drawing/2014/main" id="{329B1484-17FE-0540-8278-C493DAC33275}"/>
              </a:ext>
            </a:extLst>
          </p:cNvPr>
          <p:cNvSpPr txBox="1"/>
          <p:nvPr/>
        </p:nvSpPr>
        <p:spPr>
          <a:xfrm>
            <a:off x="5061789" y="4524664"/>
            <a:ext cx="14263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white"/>
                </a:solidFill>
                <a:effectLst/>
                <a:uLnTx/>
                <a:uFillTx/>
                <a:latin typeface="Arial"/>
                <a:cs typeface="Arial"/>
                <a:sym typeface="Arial"/>
              </a:rPr>
              <a:t>Whole group</a:t>
            </a:r>
          </a:p>
        </p:txBody>
      </p:sp>
      <p:grpSp>
        <p:nvGrpSpPr>
          <p:cNvPr id="216" name="Google Shape;6464;p67">
            <a:extLst>
              <a:ext uri="{FF2B5EF4-FFF2-40B4-BE49-F238E27FC236}">
                <a16:creationId xmlns:a16="http://schemas.microsoft.com/office/drawing/2014/main" id="{263DD7DC-F776-8B4C-89B4-C1A318795150}"/>
              </a:ext>
            </a:extLst>
          </p:cNvPr>
          <p:cNvGrpSpPr/>
          <p:nvPr/>
        </p:nvGrpSpPr>
        <p:grpSpPr>
          <a:xfrm>
            <a:off x="4485273" y="4458605"/>
            <a:ext cx="519080" cy="403487"/>
            <a:chOff x="4674908" y="3682271"/>
            <a:chExt cx="371966" cy="371966"/>
          </a:xfrm>
        </p:grpSpPr>
        <p:sp>
          <p:nvSpPr>
            <p:cNvPr id="217" name="Google Shape;6465;p67">
              <a:extLst>
                <a:ext uri="{FF2B5EF4-FFF2-40B4-BE49-F238E27FC236}">
                  <a16:creationId xmlns:a16="http://schemas.microsoft.com/office/drawing/2014/main" id="{B3FEC14E-A75D-254C-8656-4451F13D3FE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6466;p67">
              <a:extLst>
                <a:ext uri="{FF2B5EF4-FFF2-40B4-BE49-F238E27FC236}">
                  <a16:creationId xmlns:a16="http://schemas.microsoft.com/office/drawing/2014/main" id="{B1AA9E4E-58D6-EC47-901C-2B971EEE79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6467;p67">
              <a:extLst>
                <a:ext uri="{FF2B5EF4-FFF2-40B4-BE49-F238E27FC236}">
                  <a16:creationId xmlns:a16="http://schemas.microsoft.com/office/drawing/2014/main" id="{B0DB3E5B-F9AC-C84F-9280-9588BACFC9C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6468;p67">
              <a:extLst>
                <a:ext uri="{FF2B5EF4-FFF2-40B4-BE49-F238E27FC236}">
                  <a16:creationId xmlns:a16="http://schemas.microsoft.com/office/drawing/2014/main" id="{979ECA4F-8A74-A542-AA93-E76172F7D7EA}"/>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31894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4EAF4-51EE-DD7A-9511-2B5F521BD2A3}"/>
              </a:ext>
            </a:extLst>
          </p:cNvPr>
          <p:cNvSpPr>
            <a:spLocks noGrp="1"/>
          </p:cNvSpPr>
          <p:nvPr>
            <p:ph type="body" idx="1"/>
          </p:nvPr>
        </p:nvSpPr>
        <p:spPr/>
        <p:txBody>
          <a:bodyPr/>
          <a:lstStyle/>
          <a:p>
            <a:pPr marL="469900" indent="-342900">
              <a:spcBef>
                <a:spcPts val="600"/>
              </a:spcBef>
              <a:buFont typeface="+mj-lt"/>
              <a:buAutoNum type="arabicPeriod"/>
            </a:pPr>
            <a:r>
              <a:rPr lang="en-US" dirty="0"/>
              <a:t>Identify personnel to coordinate and deliver Tier 2 strategy</a:t>
            </a:r>
          </a:p>
          <a:p>
            <a:pPr marL="469900" indent="-342900">
              <a:spcBef>
                <a:spcPts val="600"/>
              </a:spcBef>
              <a:buFont typeface="+mj-lt"/>
              <a:buAutoNum type="arabicPeriod"/>
            </a:pPr>
            <a:r>
              <a:rPr lang="en-US" b="1" dirty="0">
                <a:solidFill>
                  <a:srgbClr val="FFFF00"/>
                </a:solidFill>
              </a:rPr>
              <a:t>Ensure Tier 2 strategy is consistent with school-wide expectations</a:t>
            </a:r>
          </a:p>
          <a:p>
            <a:pPr marL="469900" indent="-342900">
              <a:spcBef>
                <a:spcPts val="600"/>
              </a:spcBef>
              <a:buFont typeface="+mj-lt"/>
              <a:buAutoNum type="arabicPeriod"/>
            </a:pPr>
            <a:r>
              <a:rPr lang="en-US" dirty="0"/>
              <a:t>Ensure strategy includes regular opportunities for students to perform and get feedback on appropriate behaviors and skills</a:t>
            </a:r>
          </a:p>
          <a:p>
            <a:pPr marL="469900" indent="-342900">
              <a:spcBef>
                <a:spcPts val="600"/>
              </a:spcBef>
              <a:buFont typeface="+mj-lt"/>
              <a:buAutoNum type="arabicPeriod"/>
            </a:pPr>
            <a:r>
              <a:rPr lang="en-US" dirty="0"/>
              <a:t>Ensure Tier 2 strategy does not need unique development for each participating student </a:t>
            </a:r>
          </a:p>
          <a:p>
            <a:endParaRPr lang="en-US" dirty="0"/>
          </a:p>
        </p:txBody>
      </p:sp>
      <p:sp>
        <p:nvSpPr>
          <p:cNvPr id="3" name="Title 2">
            <a:extLst>
              <a:ext uri="{FF2B5EF4-FFF2-40B4-BE49-F238E27FC236}">
                <a16:creationId xmlns:a16="http://schemas.microsoft.com/office/drawing/2014/main" id="{7B4077EF-44B5-B1BE-7167-29512A2978C4}"/>
              </a:ext>
            </a:extLst>
          </p:cNvPr>
          <p:cNvSpPr>
            <a:spLocks noGrp="1"/>
          </p:cNvSpPr>
          <p:nvPr>
            <p:ph type="title"/>
          </p:nvPr>
        </p:nvSpPr>
        <p:spPr/>
        <p:txBody>
          <a:bodyPr/>
          <a:lstStyle/>
          <a:p>
            <a:r>
              <a:rPr lang="en-US" dirty="0"/>
              <a:t>Installing Tier 2 Practices</a:t>
            </a:r>
          </a:p>
        </p:txBody>
      </p:sp>
    </p:spTree>
    <p:extLst>
      <p:ext uri="{BB962C8B-B14F-4D97-AF65-F5344CB8AC3E}">
        <p14:creationId xmlns:p14="http://schemas.microsoft.com/office/powerpoint/2010/main" val="2173333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93C2-8F69-394C-9CED-42E379B00F37}"/>
              </a:ext>
            </a:extLst>
          </p:cNvPr>
          <p:cNvSpPr>
            <a:spLocks noGrp="1"/>
          </p:cNvSpPr>
          <p:nvPr>
            <p:ph type="title"/>
          </p:nvPr>
        </p:nvSpPr>
        <p:spPr>
          <a:xfrm>
            <a:off x="205740" y="1624887"/>
            <a:ext cx="3128010" cy="1861263"/>
          </a:xfrm>
        </p:spPr>
        <p:txBody>
          <a:bodyPr/>
          <a:lstStyle/>
          <a:p>
            <a:pPr algn="ctr"/>
            <a:r>
              <a:rPr lang="en-US" sz="2800" dirty="0">
                <a:solidFill>
                  <a:schemeClr val="bg1"/>
                </a:solidFill>
              </a:rPr>
              <a:t>CONSISTENCY BETWEEN TIER 2 STRATEGY &amp; SW EXPECTATIONS</a:t>
            </a:r>
            <a:endParaRPr lang="en-US" sz="2800" dirty="0"/>
          </a:p>
        </p:txBody>
      </p:sp>
      <p:graphicFrame>
        <p:nvGraphicFramePr>
          <p:cNvPr id="3" name="Diagram 2">
            <a:extLst>
              <a:ext uri="{FF2B5EF4-FFF2-40B4-BE49-F238E27FC236}">
                <a16:creationId xmlns:a16="http://schemas.microsoft.com/office/drawing/2014/main" id="{A1D9575C-B05C-534E-84B0-94B6D388C78C}"/>
              </a:ext>
            </a:extLst>
          </p:cNvPr>
          <p:cNvGraphicFramePr/>
          <p:nvPr/>
        </p:nvGraphicFramePr>
        <p:xfrm>
          <a:off x="3162300" y="409575"/>
          <a:ext cx="5535828"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5060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DFC2-E12E-5E40-A5AE-E35CC618E2F9}"/>
              </a:ext>
            </a:extLst>
          </p:cNvPr>
          <p:cNvSpPr>
            <a:spLocks noGrp="1"/>
          </p:cNvSpPr>
          <p:nvPr>
            <p:ph type="title"/>
          </p:nvPr>
        </p:nvSpPr>
        <p:spPr>
          <a:xfrm>
            <a:off x="301091" y="219201"/>
            <a:ext cx="8330104" cy="755662"/>
          </a:xfrm>
        </p:spPr>
        <p:txBody>
          <a:bodyPr/>
          <a:lstStyle/>
          <a:p>
            <a:r>
              <a:rPr lang="en-US" dirty="0">
                <a:solidFill>
                  <a:schemeClr val="bg1"/>
                </a:solidFill>
              </a:rPr>
              <a:t>WORKSHEET EXAMPLE</a:t>
            </a:r>
            <a:br>
              <a:rPr lang="en-US" dirty="0">
                <a:solidFill>
                  <a:schemeClr val="bg1"/>
                </a:solidFill>
              </a:rPr>
            </a:br>
            <a:br>
              <a:rPr lang="en-US" dirty="0">
                <a:solidFill>
                  <a:schemeClr val="bg1"/>
                </a:solidFill>
              </a:rPr>
            </a:br>
            <a:endParaRPr lang="en-US" dirty="0">
              <a:solidFill>
                <a:schemeClr val="bg1"/>
              </a:solidFill>
            </a:endParaRPr>
          </a:p>
        </p:txBody>
      </p:sp>
      <p:graphicFrame>
        <p:nvGraphicFramePr>
          <p:cNvPr id="4" name="Table 3">
            <a:extLst>
              <a:ext uri="{FF2B5EF4-FFF2-40B4-BE49-F238E27FC236}">
                <a16:creationId xmlns:a16="http://schemas.microsoft.com/office/drawing/2014/main" id="{283719EA-D8CF-364A-A82A-825B99BD1D9D}"/>
              </a:ext>
            </a:extLst>
          </p:cNvPr>
          <p:cNvGraphicFramePr>
            <a:graphicFrameLocks noGrp="1"/>
          </p:cNvGraphicFramePr>
          <p:nvPr/>
        </p:nvGraphicFramePr>
        <p:xfrm>
          <a:off x="512805" y="974863"/>
          <a:ext cx="8118390" cy="3938830"/>
        </p:xfrm>
        <a:graphic>
          <a:graphicData uri="http://schemas.openxmlformats.org/drawingml/2006/table">
            <a:tbl>
              <a:tblPr firstRow="1" bandRow="1">
                <a:tableStyleId>{21E4AEA4-8DFA-4A89-87EB-49C32662AFE0}</a:tableStyleId>
              </a:tblPr>
              <a:tblGrid>
                <a:gridCol w="2033676">
                  <a:extLst>
                    <a:ext uri="{9D8B030D-6E8A-4147-A177-3AD203B41FA5}">
                      <a16:colId xmlns:a16="http://schemas.microsoft.com/office/drawing/2014/main" val="20000"/>
                    </a:ext>
                  </a:extLst>
                </a:gridCol>
                <a:gridCol w="1912613">
                  <a:extLst>
                    <a:ext uri="{9D8B030D-6E8A-4147-A177-3AD203B41FA5}">
                      <a16:colId xmlns:a16="http://schemas.microsoft.com/office/drawing/2014/main" val="20002"/>
                    </a:ext>
                  </a:extLst>
                </a:gridCol>
                <a:gridCol w="2030691">
                  <a:extLst>
                    <a:ext uri="{9D8B030D-6E8A-4147-A177-3AD203B41FA5}">
                      <a16:colId xmlns:a16="http://schemas.microsoft.com/office/drawing/2014/main" val="20004"/>
                    </a:ext>
                  </a:extLst>
                </a:gridCol>
                <a:gridCol w="2141410">
                  <a:extLst>
                    <a:ext uri="{9D8B030D-6E8A-4147-A177-3AD203B41FA5}">
                      <a16:colId xmlns:a16="http://schemas.microsoft.com/office/drawing/2014/main" val="20006"/>
                    </a:ext>
                  </a:extLst>
                </a:gridCol>
              </a:tblGrid>
              <a:tr h="556441">
                <a:tc>
                  <a:txBody>
                    <a:bodyPr/>
                    <a:lstStyle/>
                    <a:p>
                      <a:pPr algn="ctr"/>
                      <a:r>
                        <a:rPr lang="en-US" sz="1400" b="1" dirty="0">
                          <a:solidFill>
                            <a:schemeClr val="tx1"/>
                          </a:solidFill>
                          <a:latin typeface="Hind Vadodara" panose="020B0604020202020204" charset="0"/>
                          <a:cs typeface="Hind Vadodara" panose="020B0604020202020204" charset="0"/>
                        </a:rPr>
                        <a:t>Infraction </a:t>
                      </a:r>
                    </a:p>
                  </a:txBody>
                  <a:tcPr marL="68567" marR="68567" marT="34297" marB="34297" anchor="ctr"/>
                </a:tc>
                <a:tc>
                  <a:txBody>
                    <a:bodyPr/>
                    <a:lstStyle/>
                    <a:p>
                      <a:pPr algn="ctr"/>
                      <a:r>
                        <a:rPr lang="en-US" sz="1400">
                          <a:solidFill>
                            <a:schemeClr val="tx1"/>
                          </a:solidFill>
                          <a:latin typeface="Hind Vadodara" panose="020B0604020202020204" charset="0"/>
                          <a:cs typeface="Hind Vadodara" panose="020B0604020202020204" charset="0"/>
                        </a:rPr>
                        <a:t>Failure to Comply</a:t>
                      </a:r>
                    </a:p>
                  </a:txBody>
                  <a:tcPr marL="68567" marR="68567" marT="34297" marB="34297" anchor="ctr"/>
                </a:tc>
                <a:tc>
                  <a:txBody>
                    <a:bodyPr/>
                    <a:lstStyle/>
                    <a:p>
                      <a:pPr algn="ctr"/>
                      <a:r>
                        <a:rPr lang="en-US" sz="1400">
                          <a:solidFill>
                            <a:schemeClr val="tx1"/>
                          </a:solidFill>
                          <a:latin typeface="Hind Vadodara" panose="020B0604020202020204" charset="0"/>
                          <a:cs typeface="Hind Vadodara" panose="020B0604020202020204" charset="0"/>
                        </a:rPr>
                        <a:t>Inappropriate Language</a:t>
                      </a:r>
                    </a:p>
                  </a:txBody>
                  <a:tcPr marL="68567" marR="68567" marT="34297" marB="34297" anchor="ctr"/>
                </a:tc>
                <a:tc>
                  <a:txBody>
                    <a:bodyPr/>
                    <a:lstStyle/>
                    <a:p>
                      <a:pPr algn="ctr"/>
                      <a:r>
                        <a:rPr lang="en-US" sz="1400" dirty="0">
                          <a:solidFill>
                            <a:schemeClr val="tx1"/>
                          </a:solidFill>
                          <a:latin typeface="Hind Vadodara" panose="020B0604020202020204" charset="0"/>
                          <a:cs typeface="Hind Vadodara" panose="020B0604020202020204" charset="0"/>
                        </a:rPr>
                        <a:t>Tardiness</a:t>
                      </a:r>
                    </a:p>
                  </a:txBody>
                  <a:tcPr marL="68567" marR="68567" marT="34297" marB="34297" anchor="ctr"/>
                </a:tc>
                <a:extLst>
                  <a:ext uri="{0D108BD9-81ED-4DB2-BD59-A6C34878D82A}">
                    <a16:rowId xmlns:a16="http://schemas.microsoft.com/office/drawing/2014/main" val="10000"/>
                  </a:ext>
                </a:extLst>
              </a:tr>
              <a:tr h="471521">
                <a:tc>
                  <a:txBody>
                    <a:bodyPr/>
                    <a:lstStyle/>
                    <a:p>
                      <a:pPr algn="ctr"/>
                      <a:r>
                        <a:rPr lang="en-US" sz="1400" b="0" i="1" dirty="0">
                          <a:solidFill>
                            <a:schemeClr val="tx1"/>
                          </a:solidFill>
                          <a:latin typeface="Hind Vadodara" panose="020B0604020202020204" charset="0"/>
                          <a:cs typeface="Hind Vadodara" panose="020B0604020202020204" charset="0"/>
                        </a:rPr>
                        <a:t>Linked SW Expectation</a:t>
                      </a:r>
                      <a:r>
                        <a:rPr lang="en-US" sz="1400" b="0" i="1" baseline="0" dirty="0">
                          <a:solidFill>
                            <a:schemeClr val="tx1"/>
                          </a:solidFill>
                          <a:latin typeface="Hind Vadodara" panose="020B0604020202020204" charset="0"/>
                          <a:cs typeface="Hind Vadodara" panose="020B0604020202020204" charset="0"/>
                        </a:rPr>
                        <a:t> </a:t>
                      </a:r>
                      <a:endParaRPr lang="en-US" sz="1400" b="0" i="1" dirty="0">
                        <a:solidFill>
                          <a:schemeClr val="tx1"/>
                        </a:solidFill>
                        <a:latin typeface="Hind Vadodara" panose="020B0604020202020204" charset="0"/>
                        <a:cs typeface="Hind Vadodara" panose="020B0604020202020204" charset="0"/>
                      </a:endParaRPr>
                    </a:p>
                  </a:txBody>
                  <a:tcPr marL="68567" marR="68567" marT="34297" marB="34297" anchor="ctr"/>
                </a:tc>
                <a:tc>
                  <a:txBody>
                    <a:bodyPr/>
                    <a:lstStyle/>
                    <a:p>
                      <a:pPr algn="ctr"/>
                      <a:r>
                        <a:rPr lang="en-US" sz="1400" dirty="0">
                          <a:solidFill>
                            <a:schemeClr val="tx1"/>
                          </a:solidFill>
                          <a:latin typeface="Hind Vadodara" panose="020B0604020202020204" charset="0"/>
                          <a:cs typeface="Hind Vadodara" panose="020B0604020202020204" charset="0"/>
                        </a:rPr>
                        <a:t>Responsible</a:t>
                      </a:r>
                    </a:p>
                  </a:txBody>
                  <a:tcPr marL="68567" marR="68567" marT="34297" marB="34297" anchor="ctr"/>
                </a:tc>
                <a:tc>
                  <a:txBody>
                    <a:bodyPr/>
                    <a:lstStyle/>
                    <a:p>
                      <a:pPr algn="ctr"/>
                      <a:r>
                        <a:rPr lang="en-US" sz="1400">
                          <a:solidFill>
                            <a:schemeClr val="tx1"/>
                          </a:solidFill>
                          <a:latin typeface="Hind Vadodara" panose="020B0604020202020204" charset="0"/>
                          <a:cs typeface="Hind Vadodara" panose="020B0604020202020204" charset="0"/>
                        </a:rPr>
                        <a:t>Respectful &amp; Reflective </a:t>
                      </a:r>
                    </a:p>
                  </a:txBody>
                  <a:tcPr marL="68567" marR="68567" marT="34297" marB="34297" anchor="ctr"/>
                </a:tc>
                <a:tc>
                  <a:txBody>
                    <a:bodyPr/>
                    <a:lstStyle/>
                    <a:p>
                      <a:pPr algn="ctr"/>
                      <a:r>
                        <a:rPr lang="en-US" sz="1400">
                          <a:solidFill>
                            <a:schemeClr val="tx1"/>
                          </a:solidFill>
                          <a:latin typeface="Hind Vadodara" panose="020B0604020202020204" charset="0"/>
                          <a:cs typeface="Hind Vadodara" panose="020B0604020202020204" charset="0"/>
                        </a:rPr>
                        <a:t>Responsible</a:t>
                      </a:r>
                    </a:p>
                  </a:txBody>
                  <a:tcPr marL="68567" marR="68567" marT="34297" marB="34297" anchor="ctr"/>
                </a:tc>
                <a:extLst>
                  <a:ext uri="{0D108BD9-81ED-4DB2-BD59-A6C34878D82A}">
                    <a16:rowId xmlns:a16="http://schemas.microsoft.com/office/drawing/2014/main" val="10001"/>
                  </a:ext>
                </a:extLst>
              </a:tr>
              <a:tr h="863236">
                <a:tc>
                  <a:txBody>
                    <a:bodyPr/>
                    <a:lstStyle/>
                    <a:p>
                      <a:pPr algn="ctr"/>
                      <a:r>
                        <a:rPr lang="en-US" sz="1400" b="0" i="1" dirty="0">
                          <a:solidFill>
                            <a:schemeClr val="tx1"/>
                          </a:solidFill>
                          <a:latin typeface="Hind Vadodara" panose="020B0604020202020204" charset="0"/>
                          <a:cs typeface="Hind Vadodara" panose="020B0604020202020204" charset="0"/>
                        </a:rPr>
                        <a:t>What You Want The Student To Do</a:t>
                      </a:r>
                      <a:r>
                        <a:rPr lang="en-US" sz="1400" b="0" i="1" baseline="0" dirty="0">
                          <a:solidFill>
                            <a:schemeClr val="tx1"/>
                          </a:solidFill>
                          <a:latin typeface="Hind Vadodara" panose="020B0604020202020204" charset="0"/>
                          <a:cs typeface="Hind Vadodara" panose="020B0604020202020204" charset="0"/>
                        </a:rPr>
                        <a:t> </a:t>
                      </a:r>
                      <a:endParaRPr lang="en-US" sz="1400" b="0" i="1" dirty="0">
                        <a:solidFill>
                          <a:schemeClr val="tx1"/>
                        </a:solidFill>
                        <a:latin typeface="Hind Vadodara" panose="020B0604020202020204" charset="0"/>
                        <a:cs typeface="Hind Vadodara" panose="020B0604020202020204" charset="0"/>
                      </a:endParaRPr>
                    </a:p>
                  </a:txBody>
                  <a:tcPr marL="68567" marR="68567" marT="34297" marB="34297" anchor="ctr"/>
                </a:tc>
                <a:tc>
                  <a:txBody>
                    <a:bodyPr/>
                    <a:lstStyle/>
                    <a:p>
                      <a:pPr algn="ctr"/>
                      <a:r>
                        <a:rPr lang="en-US" sz="1400" dirty="0">
                          <a:solidFill>
                            <a:schemeClr val="tx1"/>
                          </a:solidFill>
                          <a:latin typeface="Hind Vadodara" panose="020B0604020202020204" charset="0"/>
                          <a:cs typeface="Hind Vadodara" panose="020B0604020202020204" charset="0"/>
                        </a:rPr>
                        <a:t>Cooperate</a:t>
                      </a:r>
                      <a:r>
                        <a:rPr lang="en-US" sz="1400" baseline="0" dirty="0">
                          <a:solidFill>
                            <a:schemeClr val="tx1"/>
                          </a:solidFill>
                          <a:latin typeface="Hind Vadodara" panose="020B0604020202020204" charset="0"/>
                          <a:cs typeface="Hind Vadodara" panose="020B0604020202020204" charset="0"/>
                        </a:rPr>
                        <a:t> with instructions &amp; directions timely</a:t>
                      </a:r>
                      <a:endParaRPr lang="en-US" sz="1400" dirty="0">
                        <a:solidFill>
                          <a:schemeClr val="tx1"/>
                        </a:solidFill>
                        <a:latin typeface="Hind Vadodara" panose="020B0604020202020204" charset="0"/>
                        <a:cs typeface="Hind Vadodara" panose="020B0604020202020204" charset="0"/>
                      </a:endParaRPr>
                    </a:p>
                  </a:txBody>
                  <a:tcPr marL="68567" marR="68567" marT="34297" marB="34297" anchor="ctr"/>
                </a:tc>
                <a:tc>
                  <a:txBody>
                    <a:bodyPr/>
                    <a:lstStyle/>
                    <a:p>
                      <a:pPr algn="ctr"/>
                      <a:r>
                        <a:rPr lang="en-US" sz="1400" dirty="0">
                          <a:solidFill>
                            <a:schemeClr val="tx1"/>
                          </a:solidFill>
                          <a:latin typeface="Hind Vadodara" panose="020B0604020202020204" charset="0"/>
                          <a:cs typeface="Hind Vadodara" panose="020B0604020202020204" charset="0"/>
                        </a:rPr>
                        <a:t>Use appropriate words </a:t>
                      </a:r>
                      <a:r>
                        <a:rPr lang="en-US" sz="1400" baseline="0" dirty="0">
                          <a:solidFill>
                            <a:schemeClr val="tx1"/>
                          </a:solidFill>
                          <a:latin typeface="Hind Vadodara" panose="020B0604020202020204" charset="0"/>
                          <a:cs typeface="Hind Vadodara" panose="020B0604020202020204" charset="0"/>
                        </a:rPr>
                        <a:t>to express sentiment (e.g., considerate, polite, kind, professional, etc.)</a:t>
                      </a:r>
                      <a:endParaRPr lang="en-US" sz="1400" dirty="0">
                        <a:solidFill>
                          <a:schemeClr val="tx1"/>
                        </a:solidFill>
                        <a:latin typeface="Hind Vadodara" panose="020B0604020202020204" charset="0"/>
                        <a:cs typeface="Hind Vadodara" panose="020B0604020202020204" charset="0"/>
                      </a:endParaRPr>
                    </a:p>
                  </a:txBody>
                  <a:tcPr marL="68567" marR="68567" marT="34297" marB="34297" anchor="ctr"/>
                </a:tc>
                <a:tc>
                  <a:txBody>
                    <a:bodyPr/>
                    <a:lstStyle/>
                    <a:p>
                      <a:pPr algn="ctr"/>
                      <a:r>
                        <a:rPr lang="en-US" sz="1400" dirty="0">
                          <a:solidFill>
                            <a:schemeClr val="tx1"/>
                          </a:solidFill>
                          <a:latin typeface="Hind Vadodara" panose="020B0604020202020204" charset="0"/>
                          <a:cs typeface="Hind Vadodara" panose="020B0604020202020204" charset="0"/>
                        </a:rPr>
                        <a:t>Be in seat when bell rings</a:t>
                      </a:r>
                    </a:p>
                  </a:txBody>
                  <a:tcPr marL="68567" marR="68567" marT="34297" marB="34297" anchor="ctr"/>
                </a:tc>
                <a:extLst>
                  <a:ext uri="{0D108BD9-81ED-4DB2-BD59-A6C34878D82A}">
                    <a16:rowId xmlns:a16="http://schemas.microsoft.com/office/drawing/2014/main" val="10002"/>
                  </a:ext>
                </a:extLst>
              </a:tr>
              <a:tr h="1828192">
                <a:tc>
                  <a:txBody>
                    <a:bodyPr/>
                    <a:lstStyle/>
                    <a:p>
                      <a:pPr algn="ctr"/>
                      <a:r>
                        <a:rPr lang="en-US" sz="1400" b="0" i="1" dirty="0">
                          <a:solidFill>
                            <a:schemeClr val="tx1"/>
                          </a:solidFill>
                          <a:latin typeface="Hind Vadodara" panose="020B0604020202020204" charset="0"/>
                          <a:cs typeface="Hind Vadodara" panose="020B0604020202020204" charset="0"/>
                        </a:rPr>
                        <a:t>Social</a:t>
                      </a:r>
                      <a:r>
                        <a:rPr lang="en-US" sz="1400" b="0" i="1" baseline="0" dirty="0">
                          <a:solidFill>
                            <a:schemeClr val="tx1"/>
                          </a:solidFill>
                          <a:latin typeface="Hind Vadodara" panose="020B0604020202020204" charset="0"/>
                          <a:cs typeface="Hind Vadodara" panose="020B0604020202020204" charset="0"/>
                        </a:rPr>
                        <a:t> and Emotional Skill Options to Teach  </a:t>
                      </a:r>
                      <a:endParaRPr lang="en-US" sz="1400" b="0" i="1" dirty="0">
                        <a:solidFill>
                          <a:schemeClr val="tx1"/>
                        </a:solidFill>
                        <a:latin typeface="Hind Vadodara" panose="020B0604020202020204" charset="0"/>
                        <a:cs typeface="Hind Vadodara" panose="020B0604020202020204" charset="0"/>
                      </a:endParaRPr>
                    </a:p>
                  </a:txBody>
                  <a:tcPr marL="68567" marR="68567" marT="34297" marB="34297" anchor="ctr"/>
                </a:tc>
                <a:tc>
                  <a:txBody>
                    <a:bodyPr/>
                    <a:lstStyle/>
                    <a:p>
                      <a:pPr marL="285750" indent="-285750">
                        <a:buFont typeface="Arial" panose="020B0604020202020204" pitchFamily="34" charset="0"/>
                        <a:buChar char="•"/>
                      </a:pPr>
                      <a:r>
                        <a:rPr lang="en-US" sz="1400" dirty="0">
                          <a:solidFill>
                            <a:schemeClr val="tx1"/>
                          </a:solidFill>
                          <a:latin typeface="Hind Vadodara" panose="020B0604020202020204" charset="0"/>
                          <a:cs typeface="Hind Vadodara" panose="020B0604020202020204" charset="0"/>
                        </a:rPr>
                        <a:t>Asking for help</a:t>
                      </a:r>
                    </a:p>
                    <a:p>
                      <a:pPr marL="285750" indent="-285750">
                        <a:buFont typeface="Arial" panose="020B0604020202020204" pitchFamily="34" charset="0"/>
                        <a:buChar char="•"/>
                      </a:pPr>
                      <a:r>
                        <a:rPr lang="en-US" sz="1400" dirty="0">
                          <a:solidFill>
                            <a:schemeClr val="tx1"/>
                          </a:solidFill>
                          <a:latin typeface="Hind Vadodara" panose="020B0604020202020204" charset="0"/>
                          <a:cs typeface="Hind Vadodara" panose="020B0604020202020204" charset="0"/>
                        </a:rPr>
                        <a:t>Active listening</a:t>
                      </a:r>
                    </a:p>
                    <a:p>
                      <a:pPr marL="285750" indent="-285750">
                        <a:buFont typeface="Arial" panose="020B0604020202020204" pitchFamily="34" charset="0"/>
                        <a:buChar char="•"/>
                      </a:pPr>
                      <a:r>
                        <a:rPr lang="en-US" sz="1400" dirty="0">
                          <a:solidFill>
                            <a:schemeClr val="tx1"/>
                          </a:solidFill>
                          <a:latin typeface="Hind Vadodara" panose="020B0604020202020204" charset="0"/>
                          <a:cs typeface="Hind Vadodara" panose="020B0604020202020204" charset="0"/>
                        </a:rPr>
                        <a:t>Paraphrasing understanding</a:t>
                      </a:r>
                    </a:p>
                    <a:p>
                      <a:pPr marL="285750" indent="-285750">
                        <a:buFont typeface="Arial" panose="020B0604020202020204" pitchFamily="34" charset="0"/>
                        <a:buChar char="•"/>
                      </a:pPr>
                      <a:r>
                        <a:rPr lang="en-US" sz="1400" dirty="0">
                          <a:solidFill>
                            <a:schemeClr val="tx1"/>
                          </a:solidFill>
                          <a:latin typeface="Hind Vadodara" panose="020B0604020202020204" charset="0"/>
                          <a:cs typeface="Hind Vadodara" panose="020B0604020202020204" charset="0"/>
                        </a:rPr>
                        <a:t>Managing frustration (e.g., positive self-statements, deep breaths)</a:t>
                      </a:r>
                    </a:p>
                  </a:txBody>
                  <a:tcPr marL="68567" marR="68567" marT="34297" marB="34297" anchor="ctr"/>
                </a:tc>
                <a:tc>
                  <a:txBody>
                    <a:bodyPr/>
                    <a:lstStyle/>
                    <a:p>
                      <a:pPr marL="285750" indent="-285750">
                        <a:buFont typeface="Arial" panose="020B0604020202020204" pitchFamily="34" charset="0"/>
                        <a:buChar char="•"/>
                      </a:pPr>
                      <a:r>
                        <a:rPr lang="en-US" sz="1400" dirty="0">
                          <a:solidFill>
                            <a:schemeClr val="tx1"/>
                          </a:solidFill>
                          <a:latin typeface="Hind Vadodara" panose="020B0604020202020204" charset="0"/>
                          <a:cs typeface="Hind Vadodara" panose="020B0604020202020204" charset="0"/>
                        </a:rPr>
                        <a:t>Stop-think-act</a:t>
                      </a:r>
                    </a:p>
                    <a:p>
                      <a:pPr marL="285750" indent="-285750">
                        <a:buFont typeface="Arial" panose="020B0604020202020204" pitchFamily="34" charset="0"/>
                        <a:buChar char="•"/>
                      </a:pPr>
                      <a:r>
                        <a:rPr lang="en-US" sz="1400" dirty="0">
                          <a:solidFill>
                            <a:schemeClr val="tx1"/>
                          </a:solidFill>
                          <a:latin typeface="Hind Vadodara" panose="020B0604020202020204" charset="0"/>
                          <a:cs typeface="Hind Vadodara" panose="020B0604020202020204" charset="0"/>
                        </a:rPr>
                        <a:t>Managing disappointment</a:t>
                      </a:r>
                      <a:endParaRPr lang="en-US" sz="1400" baseline="0" dirty="0">
                        <a:solidFill>
                          <a:schemeClr val="tx1"/>
                        </a:solidFill>
                        <a:latin typeface="Hind Vadodara" panose="020B0604020202020204" charset="0"/>
                        <a:cs typeface="Hind Vadodara" panose="020B0604020202020204" charset="0"/>
                      </a:endParaRPr>
                    </a:p>
                    <a:p>
                      <a:pPr marL="285750" indent="-285750">
                        <a:buFont typeface="Arial" panose="020B0604020202020204" pitchFamily="34" charset="0"/>
                        <a:buChar char="•"/>
                      </a:pPr>
                      <a:r>
                        <a:rPr lang="en-US" sz="1400" baseline="0" dirty="0">
                          <a:solidFill>
                            <a:schemeClr val="tx1"/>
                          </a:solidFill>
                          <a:latin typeface="Hind Vadodara" panose="020B0604020202020204" charset="0"/>
                          <a:cs typeface="Hind Vadodara" panose="020B0604020202020204" charset="0"/>
                        </a:rPr>
                        <a:t>Turning the conversation</a:t>
                      </a:r>
                    </a:p>
                    <a:p>
                      <a:pPr marL="285750" indent="-285750">
                        <a:buFont typeface="Arial" panose="020B0604020202020204" pitchFamily="34" charset="0"/>
                        <a:buChar char="•"/>
                      </a:pPr>
                      <a:r>
                        <a:rPr lang="en-US" sz="1400" baseline="0" dirty="0">
                          <a:solidFill>
                            <a:schemeClr val="tx1"/>
                          </a:solidFill>
                          <a:latin typeface="Hind Vadodara" panose="020B0604020202020204" charset="0"/>
                          <a:cs typeface="Hind Vadodara" panose="020B0604020202020204" charset="0"/>
                        </a:rPr>
                        <a:t>Making a complaint</a:t>
                      </a:r>
                    </a:p>
                    <a:p>
                      <a:pPr marL="285750" indent="-285750">
                        <a:buFont typeface="Arial" panose="020B0604020202020204" pitchFamily="34" charset="0"/>
                        <a:buChar char="•"/>
                      </a:pPr>
                      <a:r>
                        <a:rPr lang="en-US" sz="1400" baseline="0" dirty="0">
                          <a:solidFill>
                            <a:schemeClr val="tx1"/>
                          </a:solidFill>
                          <a:latin typeface="Hind Vadodara" panose="020B0604020202020204" charset="0"/>
                          <a:cs typeface="Hind Vadodara" panose="020B0604020202020204" charset="0"/>
                        </a:rPr>
                        <a:t>Reframing negative thoughts</a:t>
                      </a:r>
                      <a:endParaRPr lang="en-US" sz="1400" dirty="0">
                        <a:solidFill>
                          <a:schemeClr val="tx1"/>
                        </a:solidFill>
                        <a:latin typeface="Hind Vadodara" panose="020B0604020202020204" charset="0"/>
                        <a:cs typeface="Hind Vadodara" panose="020B0604020202020204" charset="0"/>
                      </a:endParaRPr>
                    </a:p>
                  </a:txBody>
                  <a:tcPr marL="68567" marR="68567" marT="34297" marB="34297" anchor="ctr"/>
                </a:tc>
                <a:tc>
                  <a:txBody>
                    <a:bodyPr/>
                    <a:lstStyle/>
                    <a:p>
                      <a:pPr marL="285750" indent="-285750">
                        <a:buFont typeface="Arial" panose="020B0604020202020204" pitchFamily="34" charset="0"/>
                        <a:buChar char="•"/>
                      </a:pPr>
                      <a:r>
                        <a:rPr lang="en-US" sz="1400" dirty="0">
                          <a:solidFill>
                            <a:schemeClr val="tx1"/>
                          </a:solidFill>
                          <a:latin typeface="Hind Vadodara" panose="020B0604020202020204" charset="0"/>
                          <a:cs typeface="Hind Vadodara" panose="020B0604020202020204" charset="0"/>
                        </a:rPr>
                        <a:t>Managing transition time</a:t>
                      </a:r>
                      <a:endParaRPr lang="en-US" sz="1400" baseline="0" dirty="0">
                        <a:solidFill>
                          <a:schemeClr val="tx1"/>
                        </a:solidFill>
                        <a:latin typeface="Hind Vadodara" panose="020B0604020202020204" charset="0"/>
                        <a:cs typeface="Hind Vadodara" panose="020B0604020202020204" charset="0"/>
                      </a:endParaRPr>
                    </a:p>
                    <a:p>
                      <a:pPr marL="285750" indent="-285750">
                        <a:buFont typeface="Arial" panose="020B0604020202020204" pitchFamily="34" charset="0"/>
                        <a:buChar char="•"/>
                      </a:pPr>
                      <a:r>
                        <a:rPr lang="en-US" sz="1400" dirty="0">
                          <a:solidFill>
                            <a:schemeClr val="tx1"/>
                          </a:solidFill>
                          <a:latin typeface="Hind Vadodara" panose="020B0604020202020204" charset="0"/>
                          <a:cs typeface="Hind Vadodara" panose="020B0604020202020204" charset="0"/>
                        </a:rPr>
                        <a:t>Planning ahead</a:t>
                      </a:r>
                    </a:p>
                    <a:p>
                      <a:pPr marL="285750" indent="-285750">
                        <a:buFont typeface="Arial" panose="020B0604020202020204" pitchFamily="34" charset="0"/>
                        <a:buChar char="•"/>
                      </a:pPr>
                      <a:r>
                        <a:rPr lang="en-US" sz="1400" dirty="0">
                          <a:solidFill>
                            <a:schemeClr val="tx1"/>
                          </a:solidFill>
                          <a:latin typeface="Hind Vadodara" panose="020B0604020202020204" charset="0"/>
                          <a:cs typeface="Hind Vadodara" panose="020B0604020202020204" charset="0"/>
                        </a:rPr>
                        <a:t>Self</a:t>
                      </a:r>
                      <a:r>
                        <a:rPr lang="en-US" sz="1400" baseline="0" dirty="0">
                          <a:solidFill>
                            <a:schemeClr val="tx1"/>
                          </a:solidFill>
                          <a:latin typeface="Hind Vadodara" panose="020B0604020202020204" charset="0"/>
                          <a:cs typeface="Hind Vadodara" panose="020B0604020202020204" charset="0"/>
                        </a:rPr>
                        <a:t> monitoring</a:t>
                      </a:r>
                    </a:p>
                    <a:p>
                      <a:pPr marL="285750" indent="-285750">
                        <a:buFont typeface="Arial" panose="020B0604020202020204" pitchFamily="34" charset="0"/>
                        <a:buChar char="•"/>
                      </a:pPr>
                      <a:r>
                        <a:rPr lang="en-US" sz="1400" baseline="0" dirty="0">
                          <a:solidFill>
                            <a:schemeClr val="tx1"/>
                          </a:solidFill>
                          <a:latin typeface="Hind Vadodara" panose="020B0604020202020204" charset="0"/>
                          <a:cs typeface="Hind Vadodara" panose="020B0604020202020204" charset="0"/>
                        </a:rPr>
                        <a:t>Using conversation enders (e.g., “catch you later”)</a:t>
                      </a:r>
                    </a:p>
                    <a:p>
                      <a:pPr marL="285750" indent="-285750">
                        <a:buFont typeface="Arial" panose="020B0604020202020204" pitchFamily="34" charset="0"/>
                        <a:buChar char="•"/>
                      </a:pPr>
                      <a:endParaRPr lang="en-US" sz="1400" dirty="0">
                        <a:solidFill>
                          <a:schemeClr val="tx1"/>
                        </a:solidFill>
                        <a:latin typeface="Hind Vadodara" panose="020B0604020202020204" charset="0"/>
                        <a:cs typeface="Hind Vadodara" panose="020B0604020202020204" charset="0"/>
                      </a:endParaRPr>
                    </a:p>
                    <a:p>
                      <a:pPr marL="0" indent="0">
                        <a:buFont typeface="Arial" panose="020B0604020202020204" pitchFamily="34" charset="0"/>
                        <a:buNone/>
                      </a:pPr>
                      <a:endParaRPr lang="en-US" sz="1400" dirty="0">
                        <a:solidFill>
                          <a:schemeClr val="tx1"/>
                        </a:solidFill>
                        <a:latin typeface="Hind Vadodara" panose="020B0604020202020204" charset="0"/>
                        <a:cs typeface="Hind Vadodara" panose="020B0604020202020204" charset="0"/>
                      </a:endParaRPr>
                    </a:p>
                  </a:txBody>
                  <a:tcPr marL="68567" marR="68567" marT="34297" marB="34297"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07207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3539" y="1335809"/>
            <a:ext cx="4945551" cy="286359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r>
              <a:rPr lang="en-US" sz="1800" dirty="0">
                <a:solidFill>
                  <a:schemeClr val="bg1"/>
                </a:solidFill>
                <a:cs typeface="Calibri" panose="020F0502020204030204"/>
              </a:rPr>
              <a:t>How might you support alignment between Tier 1 and Tier 2 interventions and supports?</a:t>
            </a: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r>
              <a:rPr lang="en-US" sz="1800" dirty="0">
                <a:solidFill>
                  <a:schemeClr val="bg1"/>
                </a:solidFill>
                <a:cs typeface="Calibri" panose="020F0502020204030204"/>
              </a:rPr>
              <a:t>Do you anticipate any barriers to alignment? How might you pre-correct for those? </a:t>
            </a:r>
          </a:p>
          <a:p>
            <a:pPr marL="139700" indent="0">
              <a:buClr>
                <a:schemeClr val="bg1"/>
              </a:buClr>
              <a:buSzPct val="100000"/>
              <a:buNone/>
            </a:pPr>
            <a:endParaRPr lang="en-US" sz="16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79306" y="349403"/>
            <a:ext cx="7033500" cy="882782"/>
          </a:xfrm>
        </p:spPr>
        <p:txBody>
          <a:bodyPr>
            <a:noAutofit/>
          </a:bodyPr>
          <a:lstStyle/>
          <a:p>
            <a:r>
              <a:rPr lang="en-US" dirty="0">
                <a:solidFill>
                  <a:schemeClr val="bg1"/>
                </a:solidFill>
                <a:cs typeface="Calibri Light"/>
              </a:rPr>
              <a:t>DISCUSSION: Alignment!</a:t>
            </a:r>
            <a:endParaRPr lang="en-US"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275906" y="2577085"/>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7009634" y="1814309"/>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310892" y="2200902"/>
            <a:ext cx="1699575" cy="7399"/>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
        <p:nvSpPr>
          <p:cNvPr id="4" name="TextBox 3">
            <a:extLst>
              <a:ext uri="{FF2B5EF4-FFF2-40B4-BE49-F238E27FC236}">
                <a16:creationId xmlns:a16="http://schemas.microsoft.com/office/drawing/2014/main" id="{329B1484-17FE-0540-8278-C493DAC33275}"/>
              </a:ext>
            </a:extLst>
          </p:cNvPr>
          <p:cNvSpPr txBox="1"/>
          <p:nvPr/>
        </p:nvSpPr>
        <p:spPr>
          <a:xfrm>
            <a:off x="5061789" y="4524664"/>
            <a:ext cx="14263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white"/>
                </a:solidFill>
                <a:effectLst/>
                <a:uLnTx/>
                <a:uFillTx/>
                <a:latin typeface="Arial"/>
                <a:cs typeface="Arial"/>
                <a:sym typeface="Arial"/>
              </a:rPr>
              <a:t>Whole group</a:t>
            </a:r>
          </a:p>
        </p:txBody>
      </p:sp>
      <p:grpSp>
        <p:nvGrpSpPr>
          <p:cNvPr id="216" name="Google Shape;6464;p67">
            <a:extLst>
              <a:ext uri="{FF2B5EF4-FFF2-40B4-BE49-F238E27FC236}">
                <a16:creationId xmlns:a16="http://schemas.microsoft.com/office/drawing/2014/main" id="{263DD7DC-F776-8B4C-89B4-C1A318795150}"/>
              </a:ext>
            </a:extLst>
          </p:cNvPr>
          <p:cNvGrpSpPr/>
          <p:nvPr/>
        </p:nvGrpSpPr>
        <p:grpSpPr>
          <a:xfrm>
            <a:off x="4485273" y="4458605"/>
            <a:ext cx="519080" cy="403487"/>
            <a:chOff x="4674908" y="3682271"/>
            <a:chExt cx="371966" cy="371966"/>
          </a:xfrm>
        </p:grpSpPr>
        <p:sp>
          <p:nvSpPr>
            <p:cNvPr id="217" name="Google Shape;6465;p67">
              <a:extLst>
                <a:ext uri="{FF2B5EF4-FFF2-40B4-BE49-F238E27FC236}">
                  <a16:creationId xmlns:a16="http://schemas.microsoft.com/office/drawing/2014/main" id="{B3FEC14E-A75D-254C-8656-4451F13D3FE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6466;p67">
              <a:extLst>
                <a:ext uri="{FF2B5EF4-FFF2-40B4-BE49-F238E27FC236}">
                  <a16:creationId xmlns:a16="http://schemas.microsoft.com/office/drawing/2014/main" id="{B1AA9E4E-58D6-EC47-901C-2B971EEE79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6467;p67">
              <a:extLst>
                <a:ext uri="{FF2B5EF4-FFF2-40B4-BE49-F238E27FC236}">
                  <a16:creationId xmlns:a16="http://schemas.microsoft.com/office/drawing/2014/main" id="{B0DB3E5B-F9AC-C84F-9280-9588BACFC9C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6468;p67">
              <a:extLst>
                <a:ext uri="{FF2B5EF4-FFF2-40B4-BE49-F238E27FC236}">
                  <a16:creationId xmlns:a16="http://schemas.microsoft.com/office/drawing/2014/main" id="{979ECA4F-8A74-A542-AA93-E76172F7D7EA}"/>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08014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08AD8C-AA5D-2B49-9434-FF7BF28A178C}"/>
              </a:ext>
            </a:extLst>
          </p:cNvPr>
          <p:cNvSpPr>
            <a:spLocks noGrp="1"/>
          </p:cNvSpPr>
          <p:nvPr>
            <p:ph type="title"/>
          </p:nvPr>
        </p:nvSpPr>
        <p:spPr>
          <a:xfrm>
            <a:off x="518572" y="144857"/>
            <a:ext cx="7033500" cy="634200"/>
          </a:xfrm>
        </p:spPr>
        <p:txBody>
          <a:bodyPr/>
          <a:lstStyle/>
          <a:p>
            <a:pPr algn="ctr"/>
            <a:r>
              <a:rPr lang="en-US" b="1" dirty="0"/>
              <a:t>Example CICO Names</a:t>
            </a:r>
          </a:p>
        </p:txBody>
      </p:sp>
      <p:graphicFrame>
        <p:nvGraphicFramePr>
          <p:cNvPr id="4" name="Content Placeholder 8">
            <a:extLst>
              <a:ext uri="{FF2B5EF4-FFF2-40B4-BE49-F238E27FC236}">
                <a16:creationId xmlns:a16="http://schemas.microsoft.com/office/drawing/2014/main" id="{3CDD1618-6C56-FB45-A935-7B84053014B4}"/>
              </a:ext>
            </a:extLst>
          </p:cNvPr>
          <p:cNvGraphicFramePr>
            <a:graphicFrameLocks/>
          </p:cNvGraphicFramePr>
          <p:nvPr/>
        </p:nvGraphicFramePr>
        <p:xfrm>
          <a:off x="518572" y="779057"/>
          <a:ext cx="7802468" cy="4034987"/>
        </p:xfrm>
        <a:graphic>
          <a:graphicData uri="http://schemas.openxmlformats.org/drawingml/2006/table">
            <a:tbl>
              <a:tblPr firstRow="1" bandRow="1">
                <a:tableStyleId>{21E4AEA4-8DFA-4A89-87EB-49C32662AFE0}</a:tableStyleId>
              </a:tblPr>
              <a:tblGrid>
                <a:gridCol w="5330189">
                  <a:extLst>
                    <a:ext uri="{9D8B030D-6E8A-4147-A177-3AD203B41FA5}">
                      <a16:colId xmlns:a16="http://schemas.microsoft.com/office/drawing/2014/main" val="20000"/>
                    </a:ext>
                  </a:extLst>
                </a:gridCol>
                <a:gridCol w="2472279">
                  <a:extLst>
                    <a:ext uri="{9D8B030D-6E8A-4147-A177-3AD203B41FA5}">
                      <a16:colId xmlns:a16="http://schemas.microsoft.com/office/drawing/2014/main" val="20001"/>
                    </a:ext>
                  </a:extLst>
                </a:gridCol>
              </a:tblGrid>
              <a:tr h="307466">
                <a:tc>
                  <a:txBody>
                    <a:bodyPr/>
                    <a:lstStyle/>
                    <a:p>
                      <a:r>
                        <a:rPr lang="en-US" sz="1600" dirty="0"/>
                        <a:t>CICO Program</a:t>
                      </a:r>
                      <a:endParaRPr lang="en-US" sz="1600" dirty="0">
                        <a:solidFill>
                          <a:schemeClr val="bg1"/>
                        </a:solidFill>
                        <a:latin typeface="Calibri"/>
                        <a:cs typeface="Calibri"/>
                      </a:endParaRPr>
                    </a:p>
                  </a:txBody>
                  <a:tcPr marL="68580" marR="68580" marT="34290" marB="34290"/>
                </a:tc>
                <a:tc>
                  <a:txBody>
                    <a:bodyPr/>
                    <a:lstStyle/>
                    <a:p>
                      <a:r>
                        <a:rPr lang="en-US" sz="1600" dirty="0"/>
                        <a:t>Daily Progress Report</a:t>
                      </a:r>
                      <a:endParaRPr lang="en-US" sz="1600" dirty="0">
                        <a:solidFill>
                          <a:srgbClr val="FFFFFF"/>
                        </a:solidFill>
                        <a:latin typeface="Calibri"/>
                        <a:cs typeface="Calibri"/>
                      </a:endParaRPr>
                    </a:p>
                  </a:txBody>
                  <a:tcPr marL="68580" marR="68580" marT="34290" marB="34290"/>
                </a:tc>
                <a:extLst>
                  <a:ext uri="{0D108BD9-81ED-4DB2-BD59-A6C34878D82A}">
                    <a16:rowId xmlns:a16="http://schemas.microsoft.com/office/drawing/2014/main" val="10000"/>
                  </a:ext>
                </a:extLst>
              </a:tr>
              <a:tr h="307466">
                <a:tc>
                  <a:txBody>
                    <a:bodyPr/>
                    <a:lstStyle/>
                    <a:p>
                      <a:r>
                        <a:rPr lang="en-US" sz="1200" dirty="0"/>
                        <a:t>Behavior Education Program</a:t>
                      </a:r>
                      <a:endParaRPr lang="en-US" sz="1200" dirty="0">
                        <a:solidFill>
                          <a:schemeClr val="tx1">
                            <a:lumMod val="50000"/>
                          </a:schemeClr>
                        </a:solidFill>
                        <a:latin typeface="Calibri"/>
                        <a:cs typeface="Calibri"/>
                      </a:endParaRPr>
                    </a:p>
                  </a:txBody>
                  <a:tcPr marL="68580" marR="68580" marT="34290" marB="34290"/>
                </a:tc>
                <a:tc>
                  <a:txBody>
                    <a:bodyPr/>
                    <a:lstStyle/>
                    <a:p>
                      <a:r>
                        <a:rPr lang="en-US" sz="1200" dirty="0"/>
                        <a:t>Daily Progress Report</a:t>
                      </a:r>
                      <a:endParaRPr lang="en-US" sz="1200" dirty="0">
                        <a:solidFill>
                          <a:schemeClr val="tx1">
                            <a:lumMod val="50000"/>
                          </a:schemeClr>
                        </a:solidFill>
                        <a:latin typeface="Calibri"/>
                        <a:cs typeface="Calibri"/>
                      </a:endParaRPr>
                    </a:p>
                  </a:txBody>
                  <a:tcPr marL="68580" marR="68580" marT="34290" marB="34290"/>
                </a:tc>
                <a:extLst>
                  <a:ext uri="{0D108BD9-81ED-4DB2-BD59-A6C34878D82A}">
                    <a16:rowId xmlns:a16="http://schemas.microsoft.com/office/drawing/2014/main" val="10001"/>
                  </a:ext>
                </a:extLst>
              </a:tr>
              <a:tr h="307466">
                <a:tc>
                  <a:txBody>
                    <a:bodyPr/>
                    <a:lstStyle/>
                    <a:p>
                      <a:r>
                        <a:rPr lang="en-US" sz="1200" dirty="0"/>
                        <a:t>Students on a</a:t>
                      </a:r>
                      <a:r>
                        <a:rPr lang="en-US" sz="1200" baseline="0" dirty="0"/>
                        <a:t> Road to Success (SOARS) Program</a:t>
                      </a:r>
                      <a:endParaRPr lang="en-US" sz="1200" dirty="0">
                        <a:solidFill>
                          <a:schemeClr val="tx1">
                            <a:lumMod val="50000"/>
                          </a:schemeClr>
                        </a:solidFill>
                        <a:latin typeface="Calibri"/>
                        <a:cs typeface="Calibri"/>
                      </a:endParaRPr>
                    </a:p>
                  </a:txBody>
                  <a:tcPr marL="68580" marR="68580" marT="34290" marB="34290"/>
                </a:tc>
                <a:tc>
                  <a:txBody>
                    <a:bodyPr/>
                    <a:lstStyle/>
                    <a:p>
                      <a:r>
                        <a:rPr lang="en-US" sz="1200" dirty="0"/>
                        <a:t>SOARS Card</a:t>
                      </a:r>
                      <a:endParaRPr lang="en-US" sz="1200" dirty="0">
                        <a:solidFill>
                          <a:schemeClr val="tx1">
                            <a:lumMod val="50000"/>
                          </a:schemeClr>
                        </a:solidFill>
                        <a:latin typeface="Calibri"/>
                        <a:cs typeface="Calibri"/>
                      </a:endParaRPr>
                    </a:p>
                  </a:txBody>
                  <a:tcPr marL="68580" marR="68580" marT="34290" marB="34290"/>
                </a:tc>
                <a:extLst>
                  <a:ext uri="{0D108BD9-81ED-4DB2-BD59-A6C34878D82A}">
                    <a16:rowId xmlns:a16="http://schemas.microsoft.com/office/drawing/2014/main" val="10002"/>
                  </a:ext>
                </a:extLst>
              </a:tr>
              <a:tr h="307466">
                <a:tc>
                  <a:txBody>
                    <a:bodyPr/>
                    <a:lstStyle/>
                    <a:p>
                      <a:r>
                        <a:rPr lang="en-US" sz="1200" dirty="0"/>
                        <a:t>Helping a Winning Kid (HAWK)</a:t>
                      </a:r>
                      <a:r>
                        <a:rPr lang="en-US" sz="1200" baseline="0" dirty="0"/>
                        <a:t> Program</a:t>
                      </a:r>
                      <a:endParaRPr lang="en-US" sz="1200" dirty="0">
                        <a:solidFill>
                          <a:schemeClr val="tx1">
                            <a:lumMod val="50000"/>
                          </a:schemeClr>
                        </a:solidFill>
                        <a:latin typeface="Calibri"/>
                        <a:cs typeface="Calibri"/>
                      </a:endParaRPr>
                    </a:p>
                  </a:txBody>
                  <a:tcPr marL="68580" marR="68580" marT="34290" marB="34290"/>
                </a:tc>
                <a:tc>
                  <a:txBody>
                    <a:bodyPr/>
                    <a:lstStyle/>
                    <a:p>
                      <a:r>
                        <a:rPr lang="en-US" sz="1200" dirty="0"/>
                        <a:t>HAWK</a:t>
                      </a:r>
                      <a:r>
                        <a:rPr lang="en-US" sz="1200" baseline="0" dirty="0"/>
                        <a:t> Report</a:t>
                      </a:r>
                      <a:endParaRPr lang="en-US" sz="1200" dirty="0">
                        <a:solidFill>
                          <a:schemeClr val="tx1">
                            <a:lumMod val="50000"/>
                          </a:schemeClr>
                        </a:solidFill>
                        <a:latin typeface="Calibri"/>
                        <a:cs typeface="Calibri"/>
                      </a:endParaRPr>
                    </a:p>
                  </a:txBody>
                  <a:tcPr marL="68580" marR="68580" marT="34290" marB="34290"/>
                </a:tc>
                <a:extLst>
                  <a:ext uri="{0D108BD9-81ED-4DB2-BD59-A6C34878D82A}">
                    <a16:rowId xmlns:a16="http://schemas.microsoft.com/office/drawing/2014/main" val="10003"/>
                  </a:ext>
                </a:extLst>
              </a:tr>
              <a:tr h="307466">
                <a:tc>
                  <a:txBody>
                    <a:bodyPr/>
                    <a:lstStyle/>
                    <a:p>
                      <a:r>
                        <a:rPr lang="en-US" sz="1200" dirty="0"/>
                        <a:t>Hello, Update, and Goodbye (HUG)</a:t>
                      </a:r>
                      <a:r>
                        <a:rPr lang="en-US" sz="1200" baseline="0" dirty="0"/>
                        <a:t> Program</a:t>
                      </a:r>
                      <a:endParaRPr lang="en-US" sz="1200" dirty="0">
                        <a:solidFill>
                          <a:schemeClr val="tx1">
                            <a:lumMod val="50000"/>
                          </a:schemeClr>
                        </a:solidFill>
                        <a:latin typeface="Calibri"/>
                        <a:cs typeface="Calibri"/>
                      </a:endParaRPr>
                    </a:p>
                  </a:txBody>
                  <a:tcPr marL="68580" marR="68580" marT="34290" marB="34290"/>
                </a:tc>
                <a:tc>
                  <a:txBody>
                    <a:bodyPr/>
                    <a:lstStyle/>
                    <a:p>
                      <a:r>
                        <a:rPr lang="en-US" sz="1200" dirty="0"/>
                        <a:t>HUG Card</a:t>
                      </a:r>
                      <a:endParaRPr lang="en-US" sz="1200" dirty="0">
                        <a:solidFill>
                          <a:schemeClr val="tx1">
                            <a:lumMod val="50000"/>
                          </a:schemeClr>
                        </a:solidFill>
                        <a:latin typeface="Calibri"/>
                        <a:cs typeface="Calibri"/>
                      </a:endParaRPr>
                    </a:p>
                  </a:txBody>
                  <a:tcPr marL="68580" marR="68580" marT="34290" marB="34290"/>
                </a:tc>
                <a:extLst>
                  <a:ext uri="{0D108BD9-81ED-4DB2-BD59-A6C34878D82A}">
                    <a16:rowId xmlns:a16="http://schemas.microsoft.com/office/drawing/2014/main" val="10004"/>
                  </a:ext>
                </a:extLst>
              </a:tr>
              <a:tr h="307466">
                <a:tc>
                  <a:txBody>
                    <a:bodyPr/>
                    <a:lstStyle/>
                    <a:p>
                      <a:r>
                        <a:rPr lang="en-US" sz="1200" dirty="0"/>
                        <a:t>Reinforcement of Appropriate Response (ROAR)</a:t>
                      </a:r>
                      <a:r>
                        <a:rPr lang="en-US" sz="1200" baseline="0" dirty="0"/>
                        <a:t> Program</a:t>
                      </a:r>
                      <a:endParaRPr lang="en-US" sz="1200" dirty="0">
                        <a:solidFill>
                          <a:schemeClr val="tx1">
                            <a:lumMod val="50000"/>
                          </a:schemeClr>
                        </a:solidFill>
                        <a:latin typeface="Calibri"/>
                        <a:cs typeface="Calibri"/>
                      </a:endParaRPr>
                    </a:p>
                  </a:txBody>
                  <a:tcPr marL="68580" marR="68580" marT="34290" marB="34290"/>
                </a:tc>
                <a:tc>
                  <a:txBody>
                    <a:bodyPr/>
                    <a:lstStyle/>
                    <a:p>
                      <a:r>
                        <a:rPr lang="en-US" sz="1200" dirty="0"/>
                        <a:t>Wild Card</a:t>
                      </a:r>
                      <a:endParaRPr lang="en-US" sz="1200" dirty="0">
                        <a:solidFill>
                          <a:schemeClr val="tx1">
                            <a:lumMod val="50000"/>
                          </a:schemeClr>
                        </a:solidFill>
                        <a:latin typeface="Calibri"/>
                        <a:cs typeface="Calibri"/>
                      </a:endParaRPr>
                    </a:p>
                  </a:txBody>
                  <a:tcPr marL="68580" marR="68580" marT="34290" marB="34290"/>
                </a:tc>
                <a:extLst>
                  <a:ext uri="{0D108BD9-81ED-4DB2-BD59-A6C34878D82A}">
                    <a16:rowId xmlns:a16="http://schemas.microsoft.com/office/drawing/2014/main" val="10005"/>
                  </a:ext>
                </a:extLst>
              </a:tr>
              <a:tr h="307466">
                <a:tc>
                  <a:txBody>
                    <a:bodyPr/>
                    <a:lstStyle/>
                    <a:p>
                      <a:r>
                        <a:rPr lang="en-US" sz="1200" dirty="0"/>
                        <a:t>Positive Action with Support (PAWS) Program</a:t>
                      </a:r>
                      <a:endParaRPr lang="en-US" sz="1200" dirty="0">
                        <a:solidFill>
                          <a:schemeClr val="tx1">
                            <a:lumMod val="50000"/>
                          </a:schemeClr>
                        </a:solidFill>
                        <a:latin typeface="Calibri"/>
                        <a:cs typeface="Calibri"/>
                      </a:endParaRPr>
                    </a:p>
                  </a:txBody>
                  <a:tcPr marL="68580" marR="68580" marT="34290" marB="34290"/>
                </a:tc>
                <a:tc>
                  <a:txBody>
                    <a:bodyPr/>
                    <a:lstStyle/>
                    <a:p>
                      <a:r>
                        <a:rPr lang="en-US" sz="1200" dirty="0"/>
                        <a:t>PAWS Card</a:t>
                      </a:r>
                      <a:endParaRPr lang="en-US" sz="1200" dirty="0">
                        <a:solidFill>
                          <a:schemeClr val="tx1">
                            <a:lumMod val="50000"/>
                          </a:schemeClr>
                        </a:solidFill>
                        <a:latin typeface="Calibri"/>
                        <a:cs typeface="Calibri"/>
                      </a:endParaRPr>
                    </a:p>
                  </a:txBody>
                  <a:tcPr marL="68580" marR="68580" marT="34290" marB="34290"/>
                </a:tc>
                <a:extLst>
                  <a:ext uri="{0D108BD9-81ED-4DB2-BD59-A6C34878D82A}">
                    <a16:rowId xmlns:a16="http://schemas.microsoft.com/office/drawing/2014/main" val="10006"/>
                  </a:ext>
                </a:extLst>
              </a:tr>
              <a:tr h="307466">
                <a:tc>
                  <a:txBody>
                    <a:bodyPr/>
                    <a:lstStyle/>
                    <a:p>
                      <a:r>
                        <a:rPr lang="en-US" sz="1200" dirty="0"/>
                        <a:t>Building Up Fantastic Futures</a:t>
                      </a:r>
                      <a:r>
                        <a:rPr lang="en-US" sz="1200" baseline="0" dirty="0"/>
                        <a:t> (BUFF) Program</a:t>
                      </a:r>
                      <a:endParaRPr lang="en-US" sz="1200" dirty="0">
                        <a:solidFill>
                          <a:schemeClr val="tx1">
                            <a:lumMod val="50000"/>
                          </a:schemeClr>
                        </a:solidFill>
                        <a:latin typeface="Calibri"/>
                        <a:cs typeface="Calibri"/>
                      </a:endParaRPr>
                    </a:p>
                  </a:txBody>
                  <a:tcPr marL="68580" marR="68580" marT="34290" marB="34290"/>
                </a:tc>
                <a:tc>
                  <a:txBody>
                    <a:bodyPr/>
                    <a:lstStyle/>
                    <a:p>
                      <a:r>
                        <a:rPr lang="en-US" sz="1200" dirty="0"/>
                        <a:t>BUFF Card</a:t>
                      </a:r>
                      <a:endParaRPr lang="en-US" sz="1200" dirty="0">
                        <a:solidFill>
                          <a:schemeClr val="tx1">
                            <a:lumMod val="50000"/>
                          </a:schemeClr>
                        </a:solidFill>
                        <a:latin typeface="Calibri"/>
                        <a:cs typeface="Calibri"/>
                      </a:endParaRPr>
                    </a:p>
                  </a:txBody>
                  <a:tcPr marL="68580" marR="68580" marT="34290" marB="34290"/>
                </a:tc>
                <a:extLst>
                  <a:ext uri="{0D108BD9-81ED-4DB2-BD59-A6C34878D82A}">
                    <a16:rowId xmlns:a16="http://schemas.microsoft.com/office/drawing/2014/main" val="10007"/>
                  </a:ext>
                </a:extLst>
              </a:tr>
              <a:tr h="307466">
                <a:tc>
                  <a:txBody>
                    <a:bodyPr/>
                    <a:lstStyle/>
                    <a:p>
                      <a:r>
                        <a:rPr lang="en-US" sz="1200" dirty="0"/>
                        <a:t>Trying</a:t>
                      </a:r>
                      <a:r>
                        <a:rPr lang="en-US" sz="1200" baseline="0" dirty="0"/>
                        <a:t> All I Can to Learn (TAIL) Program</a:t>
                      </a:r>
                      <a:endParaRPr lang="en-US" sz="1200" dirty="0">
                        <a:solidFill>
                          <a:schemeClr val="tx1">
                            <a:lumMod val="50000"/>
                          </a:schemeClr>
                        </a:solidFill>
                        <a:latin typeface="Calibri"/>
                        <a:cs typeface="Calibri"/>
                      </a:endParaRPr>
                    </a:p>
                  </a:txBody>
                  <a:tcPr marL="68580" marR="68580" marT="34290" marB="34290"/>
                </a:tc>
                <a:tc>
                  <a:txBody>
                    <a:bodyPr/>
                    <a:lstStyle/>
                    <a:p>
                      <a:r>
                        <a:rPr lang="en-US" sz="1200" dirty="0"/>
                        <a:t>Tiger Tail Card</a:t>
                      </a:r>
                      <a:endParaRPr lang="en-US" sz="1200" dirty="0">
                        <a:solidFill>
                          <a:schemeClr val="tx1">
                            <a:lumMod val="50000"/>
                          </a:schemeClr>
                        </a:solidFill>
                        <a:latin typeface="Calibri"/>
                        <a:cs typeface="Calibri"/>
                      </a:endParaRPr>
                    </a:p>
                  </a:txBody>
                  <a:tcPr marL="68580" marR="68580" marT="34290" marB="34290"/>
                </a:tc>
                <a:extLst>
                  <a:ext uri="{0D108BD9-81ED-4DB2-BD59-A6C34878D82A}">
                    <a16:rowId xmlns:a16="http://schemas.microsoft.com/office/drawing/2014/main" val="10008"/>
                  </a:ext>
                </a:extLst>
              </a:tr>
              <a:tr h="307466">
                <a:tc>
                  <a:txBody>
                    <a:bodyPr/>
                    <a:lstStyle/>
                    <a:p>
                      <a:r>
                        <a:rPr lang="en-US" sz="1200" dirty="0"/>
                        <a:t>Rams Achieve</a:t>
                      </a:r>
                      <a:r>
                        <a:rPr lang="en-US" sz="1200" baseline="0" dirty="0"/>
                        <a:t> More (RAM) Program</a:t>
                      </a:r>
                      <a:endParaRPr lang="en-US" sz="1200" dirty="0">
                        <a:solidFill>
                          <a:schemeClr val="tx1">
                            <a:lumMod val="50000"/>
                          </a:schemeClr>
                        </a:solidFill>
                        <a:latin typeface="Calibri"/>
                        <a:cs typeface="Calibri"/>
                      </a:endParaRPr>
                    </a:p>
                  </a:txBody>
                  <a:tcPr marL="68580" marR="68580" marT="34290" marB="34290"/>
                </a:tc>
                <a:tc>
                  <a:txBody>
                    <a:bodyPr/>
                    <a:lstStyle/>
                    <a:p>
                      <a:r>
                        <a:rPr lang="en-US" sz="1200" dirty="0"/>
                        <a:t>RAM Card</a:t>
                      </a:r>
                      <a:endParaRPr lang="en-US" sz="1200" dirty="0">
                        <a:solidFill>
                          <a:schemeClr val="tx1">
                            <a:lumMod val="50000"/>
                          </a:schemeClr>
                        </a:solidFill>
                        <a:latin typeface="Calibri"/>
                        <a:cs typeface="Calibri"/>
                      </a:endParaRPr>
                    </a:p>
                  </a:txBody>
                  <a:tcPr marL="68580" marR="68580" marT="34290" marB="34290"/>
                </a:tc>
                <a:extLst>
                  <a:ext uri="{0D108BD9-81ED-4DB2-BD59-A6C34878D82A}">
                    <a16:rowId xmlns:a16="http://schemas.microsoft.com/office/drawing/2014/main" val="10009"/>
                  </a:ext>
                </a:extLst>
              </a:tr>
              <a:tr h="303863">
                <a:tc>
                  <a:txBody>
                    <a:bodyPr/>
                    <a:lstStyle/>
                    <a:p>
                      <a:r>
                        <a:rPr lang="en-US" sz="1200" dirty="0"/>
                        <a:t>Heading with</a:t>
                      </a:r>
                      <a:r>
                        <a:rPr lang="en-US" sz="1200" baseline="0" dirty="0"/>
                        <a:t> Energy in the Right Direction (HERD) Program</a:t>
                      </a:r>
                      <a:endParaRPr lang="en-US" sz="1200" dirty="0">
                        <a:solidFill>
                          <a:schemeClr val="tx1">
                            <a:lumMod val="50000"/>
                          </a:schemeClr>
                        </a:solidFill>
                        <a:latin typeface="Calibri"/>
                        <a:cs typeface="Calibri"/>
                      </a:endParaRPr>
                    </a:p>
                  </a:txBody>
                  <a:tcPr marL="68580" marR="68580" marT="34290" marB="34290"/>
                </a:tc>
                <a:tc>
                  <a:txBody>
                    <a:bodyPr/>
                    <a:lstStyle/>
                    <a:p>
                      <a:r>
                        <a:rPr lang="en-US" sz="1200" dirty="0"/>
                        <a:t>Earn Your</a:t>
                      </a:r>
                      <a:r>
                        <a:rPr lang="en-US" sz="1200" baseline="0" dirty="0"/>
                        <a:t> Stripes Card</a:t>
                      </a:r>
                      <a:endParaRPr lang="en-US" sz="1200" dirty="0">
                        <a:solidFill>
                          <a:schemeClr val="tx1">
                            <a:lumMod val="50000"/>
                          </a:schemeClr>
                        </a:solidFill>
                        <a:latin typeface="Calibri"/>
                        <a:cs typeface="Calibri"/>
                      </a:endParaRPr>
                    </a:p>
                  </a:txBody>
                  <a:tcPr marL="68580" marR="68580" marT="34290" marB="34290"/>
                </a:tc>
                <a:extLst>
                  <a:ext uri="{0D108BD9-81ED-4DB2-BD59-A6C34878D82A}">
                    <a16:rowId xmlns:a16="http://schemas.microsoft.com/office/drawing/2014/main" val="10010"/>
                  </a:ext>
                </a:extLst>
              </a:tr>
              <a:tr h="307466">
                <a:tc>
                  <a:txBody>
                    <a:bodyPr/>
                    <a:lstStyle/>
                    <a:p>
                      <a:r>
                        <a:rPr lang="en-US" sz="1200" dirty="0"/>
                        <a:t>Excel and Gain Life Educational Skills (EAGLES)</a:t>
                      </a:r>
                      <a:r>
                        <a:rPr lang="en-US" sz="1200" baseline="0" dirty="0"/>
                        <a:t> Program</a:t>
                      </a:r>
                      <a:endParaRPr lang="en-US" sz="1200" dirty="0">
                        <a:solidFill>
                          <a:schemeClr val="tx1">
                            <a:lumMod val="50000"/>
                          </a:schemeClr>
                        </a:solidFill>
                        <a:latin typeface="Calibri"/>
                        <a:cs typeface="Calibri"/>
                      </a:endParaRPr>
                    </a:p>
                  </a:txBody>
                  <a:tcPr marL="68580" marR="68580" marT="34290" marB="34290"/>
                </a:tc>
                <a:tc>
                  <a:txBody>
                    <a:bodyPr/>
                    <a:lstStyle/>
                    <a:p>
                      <a:r>
                        <a:rPr lang="en-US" sz="1200" dirty="0"/>
                        <a:t>EAGLES Card</a:t>
                      </a:r>
                      <a:endParaRPr lang="en-US" sz="1200" dirty="0">
                        <a:solidFill>
                          <a:schemeClr val="tx1">
                            <a:lumMod val="50000"/>
                          </a:schemeClr>
                        </a:solidFill>
                        <a:latin typeface="Calibri"/>
                        <a:cs typeface="Calibri"/>
                      </a:endParaRPr>
                    </a:p>
                  </a:txBody>
                  <a:tcPr marL="68580" marR="68580" marT="34290" marB="34290"/>
                </a:tc>
                <a:extLst>
                  <a:ext uri="{0D108BD9-81ED-4DB2-BD59-A6C34878D82A}">
                    <a16:rowId xmlns:a16="http://schemas.microsoft.com/office/drawing/2014/main" val="10011"/>
                  </a:ext>
                </a:extLst>
              </a:tr>
              <a:tr h="344044">
                <a:tc>
                  <a:txBody>
                    <a:bodyPr/>
                    <a:lstStyle/>
                    <a:p>
                      <a:r>
                        <a:rPr lang="en-US" sz="1200" dirty="0"/>
                        <a:t>Safe, Honest, Accountable, Responsible and Kind (SHARK) Program</a:t>
                      </a:r>
                      <a:endParaRPr lang="en-US" sz="1200" dirty="0">
                        <a:solidFill>
                          <a:schemeClr val="tx1">
                            <a:lumMod val="50000"/>
                          </a:schemeClr>
                        </a:solidFill>
                        <a:latin typeface="Calibri"/>
                        <a:cs typeface="Calibri"/>
                      </a:endParaRPr>
                    </a:p>
                  </a:txBody>
                  <a:tcPr marL="68580" marR="68580" marT="34290" marB="34290"/>
                </a:tc>
                <a:tc>
                  <a:txBody>
                    <a:bodyPr/>
                    <a:lstStyle/>
                    <a:p>
                      <a:r>
                        <a:rPr lang="en-US" sz="1200" dirty="0"/>
                        <a:t>Shark Code</a:t>
                      </a:r>
                      <a:endParaRPr lang="en-US" sz="1200" dirty="0">
                        <a:solidFill>
                          <a:schemeClr val="tx1">
                            <a:lumMod val="50000"/>
                          </a:schemeClr>
                        </a:solidFill>
                        <a:latin typeface="Calibri"/>
                        <a:cs typeface="Calibri"/>
                      </a:endParaRPr>
                    </a:p>
                  </a:txBody>
                  <a:tcPr marL="68580" marR="68580" marT="34290" marB="3429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778676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4EAF4-51EE-DD7A-9511-2B5F521BD2A3}"/>
              </a:ext>
            </a:extLst>
          </p:cNvPr>
          <p:cNvSpPr>
            <a:spLocks noGrp="1"/>
          </p:cNvSpPr>
          <p:nvPr>
            <p:ph type="body" idx="1"/>
          </p:nvPr>
        </p:nvSpPr>
        <p:spPr/>
        <p:txBody>
          <a:bodyPr/>
          <a:lstStyle/>
          <a:p>
            <a:pPr marL="469900" indent="-342900">
              <a:spcBef>
                <a:spcPts val="600"/>
              </a:spcBef>
              <a:buFont typeface="+mj-lt"/>
              <a:buAutoNum type="arabicPeriod"/>
            </a:pPr>
            <a:r>
              <a:rPr lang="en-US" dirty="0"/>
              <a:t>Identify personnel to coordinate and deliver Tier 2 strategy</a:t>
            </a:r>
          </a:p>
          <a:p>
            <a:pPr marL="469900" indent="-342900">
              <a:spcBef>
                <a:spcPts val="600"/>
              </a:spcBef>
              <a:buFont typeface="+mj-lt"/>
              <a:buAutoNum type="arabicPeriod"/>
            </a:pPr>
            <a:r>
              <a:rPr lang="en-US" dirty="0">
                <a:solidFill>
                  <a:schemeClr val="bg1"/>
                </a:solidFill>
              </a:rPr>
              <a:t>Ensure Tier 2 strategy is consistent with school-wide expectations</a:t>
            </a:r>
          </a:p>
          <a:p>
            <a:pPr marL="469900" indent="-342900">
              <a:spcBef>
                <a:spcPts val="600"/>
              </a:spcBef>
              <a:buFont typeface="+mj-lt"/>
              <a:buAutoNum type="arabicPeriod"/>
            </a:pPr>
            <a:r>
              <a:rPr lang="en-US" b="1" dirty="0">
                <a:solidFill>
                  <a:srgbClr val="FFFF00"/>
                </a:solidFill>
              </a:rPr>
              <a:t>Ensure strategy includes regular opportunities for students to perform and get feedback on appropriate behaviors and skills</a:t>
            </a:r>
          </a:p>
          <a:p>
            <a:pPr marL="469900" indent="-342900">
              <a:spcBef>
                <a:spcPts val="600"/>
              </a:spcBef>
              <a:buFont typeface="+mj-lt"/>
              <a:buAutoNum type="arabicPeriod"/>
            </a:pPr>
            <a:r>
              <a:rPr lang="en-US" b="1" dirty="0">
                <a:solidFill>
                  <a:srgbClr val="FFFF00"/>
                </a:solidFill>
              </a:rPr>
              <a:t>Ensure Tier 2 strategy does not need unique development for each participating student </a:t>
            </a:r>
          </a:p>
          <a:p>
            <a:endParaRPr lang="en-US" dirty="0"/>
          </a:p>
        </p:txBody>
      </p:sp>
      <p:sp>
        <p:nvSpPr>
          <p:cNvPr id="3" name="Title 2">
            <a:extLst>
              <a:ext uri="{FF2B5EF4-FFF2-40B4-BE49-F238E27FC236}">
                <a16:creationId xmlns:a16="http://schemas.microsoft.com/office/drawing/2014/main" id="{7B4077EF-44B5-B1BE-7167-29512A2978C4}"/>
              </a:ext>
            </a:extLst>
          </p:cNvPr>
          <p:cNvSpPr>
            <a:spLocks noGrp="1"/>
          </p:cNvSpPr>
          <p:nvPr>
            <p:ph type="title"/>
          </p:nvPr>
        </p:nvSpPr>
        <p:spPr/>
        <p:txBody>
          <a:bodyPr/>
          <a:lstStyle/>
          <a:p>
            <a:r>
              <a:rPr lang="en-US" dirty="0"/>
              <a:t>Installing Tier 2 Practices</a:t>
            </a:r>
          </a:p>
        </p:txBody>
      </p:sp>
    </p:spTree>
    <p:extLst>
      <p:ext uri="{BB962C8B-B14F-4D97-AF65-F5344CB8AC3E}">
        <p14:creationId xmlns:p14="http://schemas.microsoft.com/office/powerpoint/2010/main" val="2662697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93C2-8F69-394C-9CED-42E379B00F37}"/>
              </a:ext>
            </a:extLst>
          </p:cNvPr>
          <p:cNvSpPr>
            <a:spLocks noGrp="1"/>
          </p:cNvSpPr>
          <p:nvPr>
            <p:ph type="title"/>
          </p:nvPr>
        </p:nvSpPr>
        <p:spPr>
          <a:xfrm>
            <a:off x="114300" y="1368463"/>
            <a:ext cx="2583180" cy="2255443"/>
          </a:xfrm>
        </p:spPr>
        <p:txBody>
          <a:bodyPr/>
          <a:lstStyle/>
          <a:p>
            <a:r>
              <a:rPr lang="en-US" sz="2000" b="1" kern="1200" dirty="0">
                <a:solidFill>
                  <a:srgbClr val="FFFFFF"/>
                </a:solidFill>
                <a:latin typeface="Arial" pitchFamily="-1" charset="0"/>
                <a:ea typeface="ＭＳ Ｐゴシック" pitchFamily="-108" charset="-128"/>
              </a:rPr>
              <a:t>Strategy Includes Opportunities for Students to Perform &amp; Get Feedback on Behaviors &amp; Skills</a:t>
            </a:r>
            <a:endParaRPr lang="en-US" sz="2000" dirty="0"/>
          </a:p>
        </p:txBody>
      </p:sp>
      <p:graphicFrame>
        <p:nvGraphicFramePr>
          <p:cNvPr id="3" name="Diagram 2">
            <a:extLst>
              <a:ext uri="{FF2B5EF4-FFF2-40B4-BE49-F238E27FC236}">
                <a16:creationId xmlns:a16="http://schemas.microsoft.com/office/drawing/2014/main" id="{A1D9575C-B05C-534E-84B0-94B6D388C78C}"/>
              </a:ext>
            </a:extLst>
          </p:cNvPr>
          <p:cNvGraphicFramePr/>
          <p:nvPr>
            <p:extLst>
              <p:ext uri="{D42A27DB-BD31-4B8C-83A1-F6EECF244321}">
                <p14:modId xmlns:p14="http://schemas.microsoft.com/office/powerpoint/2010/main" val="2279984390"/>
              </p:ext>
            </p:extLst>
          </p:nvPr>
        </p:nvGraphicFramePr>
        <p:xfrm>
          <a:off x="2468880" y="491490"/>
          <a:ext cx="6469380" cy="4009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557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9" name="Picture 198">
            <a:extLst>
              <a:ext uri="{FF2B5EF4-FFF2-40B4-BE49-F238E27FC236}">
                <a16:creationId xmlns:a16="http://schemas.microsoft.com/office/drawing/2014/main" id="{03126541-CBBD-734D-B129-409C5E0CD6E4}"/>
              </a:ext>
            </a:extLst>
          </p:cNvPr>
          <p:cNvPicPr>
            <a:picLocks noChangeAspect="1"/>
          </p:cNvPicPr>
          <p:nvPr/>
        </p:nvPicPr>
        <p:blipFill rotWithShape="1">
          <a:blip r:embed="rId2"/>
          <a:srcRect l="14952" t="7204" r="20880" b="6394"/>
          <a:stretch/>
        </p:blipFill>
        <p:spPr>
          <a:xfrm>
            <a:off x="1558404" y="1397363"/>
            <a:ext cx="784410" cy="756059"/>
          </a:xfrm>
          <a:prstGeom prst="ellipse">
            <a:avLst/>
          </a:prstGeom>
          <a:ln w="19050">
            <a:solidFill>
              <a:schemeClr val="accent2">
                <a:lumMod val="50000"/>
              </a:schemeClr>
            </a:solidFill>
          </a:ln>
        </p:spPr>
      </p:pic>
      <p:pic>
        <p:nvPicPr>
          <p:cNvPr id="205" name="Picture 204">
            <a:extLst>
              <a:ext uri="{FF2B5EF4-FFF2-40B4-BE49-F238E27FC236}">
                <a16:creationId xmlns:a16="http://schemas.microsoft.com/office/drawing/2014/main" id="{3922E28D-4F2C-CB40-A771-88AE1C5E08CC}"/>
              </a:ext>
            </a:extLst>
          </p:cNvPr>
          <p:cNvPicPr>
            <a:picLocks noChangeAspect="1"/>
          </p:cNvPicPr>
          <p:nvPr/>
        </p:nvPicPr>
        <p:blipFill rotWithShape="1">
          <a:blip r:embed="rId3"/>
          <a:srcRect l="6733" t="15855" r="11160"/>
          <a:stretch/>
        </p:blipFill>
        <p:spPr>
          <a:xfrm>
            <a:off x="5893930" y="467157"/>
            <a:ext cx="832172" cy="817041"/>
          </a:xfrm>
          <a:prstGeom prst="ellipse">
            <a:avLst/>
          </a:prstGeom>
          <a:ln w="19050">
            <a:solidFill>
              <a:schemeClr val="accent2">
                <a:lumMod val="50000"/>
              </a:schemeClr>
            </a:solidFill>
          </a:ln>
        </p:spPr>
      </p:pic>
      <p:pic>
        <p:nvPicPr>
          <p:cNvPr id="207" name="Picture 206">
            <a:extLst>
              <a:ext uri="{FF2B5EF4-FFF2-40B4-BE49-F238E27FC236}">
                <a16:creationId xmlns:a16="http://schemas.microsoft.com/office/drawing/2014/main" id="{766A4EA4-C29B-2F41-B1A3-A8EDBDCE375A}"/>
              </a:ext>
            </a:extLst>
          </p:cNvPr>
          <p:cNvPicPr>
            <a:picLocks noChangeAspect="1"/>
          </p:cNvPicPr>
          <p:nvPr/>
        </p:nvPicPr>
        <p:blipFill rotWithShape="1">
          <a:blip r:embed="rId4"/>
          <a:srcRect l="22607" t="16464" r="18776" b="15253"/>
          <a:stretch/>
        </p:blipFill>
        <p:spPr>
          <a:xfrm>
            <a:off x="5893930" y="1555713"/>
            <a:ext cx="851966" cy="817042"/>
          </a:xfrm>
          <a:prstGeom prst="ellipse">
            <a:avLst/>
          </a:prstGeom>
          <a:ln w="19050">
            <a:solidFill>
              <a:schemeClr val="accent2">
                <a:lumMod val="50000"/>
              </a:schemeClr>
            </a:solidFill>
          </a:ln>
        </p:spPr>
      </p:pic>
      <p:pic>
        <p:nvPicPr>
          <p:cNvPr id="213" name="Picture 212">
            <a:extLst>
              <a:ext uri="{FF2B5EF4-FFF2-40B4-BE49-F238E27FC236}">
                <a16:creationId xmlns:a16="http://schemas.microsoft.com/office/drawing/2014/main" id="{F999399D-0426-5141-AA3F-586EB4F0DDDF}"/>
              </a:ext>
            </a:extLst>
          </p:cNvPr>
          <p:cNvPicPr>
            <a:picLocks noChangeAspect="1"/>
          </p:cNvPicPr>
          <p:nvPr/>
        </p:nvPicPr>
        <p:blipFill rotWithShape="1">
          <a:blip r:embed="rId5"/>
          <a:srcRect l="15298" t="6738" r="15999" b="17357"/>
          <a:stretch/>
        </p:blipFill>
        <p:spPr>
          <a:xfrm>
            <a:off x="1604891" y="3271332"/>
            <a:ext cx="784410" cy="775224"/>
          </a:xfrm>
          <a:prstGeom prst="ellipse">
            <a:avLst/>
          </a:prstGeom>
          <a:ln w="19050">
            <a:solidFill>
              <a:schemeClr val="accent2">
                <a:lumMod val="50000"/>
              </a:schemeClr>
            </a:solidFill>
          </a:ln>
        </p:spPr>
      </p:pic>
      <p:pic>
        <p:nvPicPr>
          <p:cNvPr id="215" name="Picture 214">
            <a:extLst>
              <a:ext uri="{FF2B5EF4-FFF2-40B4-BE49-F238E27FC236}">
                <a16:creationId xmlns:a16="http://schemas.microsoft.com/office/drawing/2014/main" id="{BEEFB166-9A4E-CA46-BCA5-63EDD50EE07A}"/>
              </a:ext>
            </a:extLst>
          </p:cNvPr>
          <p:cNvPicPr>
            <a:picLocks noChangeAspect="1"/>
          </p:cNvPicPr>
          <p:nvPr/>
        </p:nvPicPr>
        <p:blipFill rotWithShape="1">
          <a:blip r:embed="rId6"/>
          <a:srcRect l="9398" t="21261" r="17871" b="11318"/>
          <a:stretch/>
        </p:blipFill>
        <p:spPr>
          <a:xfrm>
            <a:off x="1584109" y="2315770"/>
            <a:ext cx="784410" cy="727122"/>
          </a:xfrm>
          <a:prstGeom prst="ellipse">
            <a:avLst/>
          </a:prstGeom>
          <a:ln w="19050">
            <a:solidFill>
              <a:schemeClr val="accent2">
                <a:lumMod val="50000"/>
              </a:schemeClr>
            </a:solidFill>
          </a:ln>
        </p:spPr>
      </p:pic>
      <p:sp>
        <p:nvSpPr>
          <p:cNvPr id="230" name="TextBox 229">
            <a:extLst>
              <a:ext uri="{FF2B5EF4-FFF2-40B4-BE49-F238E27FC236}">
                <a16:creationId xmlns:a16="http://schemas.microsoft.com/office/drawing/2014/main" id="{B3219281-B0C8-1A42-86A2-C9669FC07A04}"/>
              </a:ext>
            </a:extLst>
          </p:cNvPr>
          <p:cNvSpPr txBox="1"/>
          <p:nvPr/>
        </p:nvSpPr>
        <p:spPr>
          <a:xfrm>
            <a:off x="2496260" y="656387"/>
            <a:ext cx="1027845" cy="461665"/>
          </a:xfrm>
          <a:prstGeom prst="rect">
            <a:avLst/>
          </a:prstGeom>
          <a:noFill/>
        </p:spPr>
        <p:txBody>
          <a:bodyPr wrap="none" rtlCol="0">
            <a:spAutoFit/>
          </a:bodyPr>
          <a:lstStyle/>
          <a:p>
            <a:pPr defTabSz="685800">
              <a:buClrTx/>
              <a:defRPr/>
            </a:pPr>
            <a:r>
              <a:rPr lang="en-US" sz="2400" kern="1200" dirty="0">
                <a:solidFill>
                  <a:schemeClr val="bg1"/>
                </a:solidFill>
                <a:latin typeface="Calibri" panose="020F0502020204030204"/>
                <a:ea typeface="ＭＳ Ｐゴシック" pitchFamily="-108" charset="-128"/>
                <a:cs typeface="+mn-cs"/>
              </a:rPr>
              <a:t>Timing</a:t>
            </a:r>
          </a:p>
        </p:txBody>
      </p:sp>
      <p:sp>
        <p:nvSpPr>
          <p:cNvPr id="231" name="TextBox 230">
            <a:extLst>
              <a:ext uri="{FF2B5EF4-FFF2-40B4-BE49-F238E27FC236}">
                <a16:creationId xmlns:a16="http://schemas.microsoft.com/office/drawing/2014/main" id="{AD1A0ACC-C9C5-A346-B316-65B21ADCB593}"/>
              </a:ext>
            </a:extLst>
          </p:cNvPr>
          <p:cNvSpPr txBox="1"/>
          <p:nvPr/>
        </p:nvSpPr>
        <p:spPr>
          <a:xfrm>
            <a:off x="2501455" y="1556102"/>
            <a:ext cx="1117614" cy="461665"/>
          </a:xfrm>
          <a:prstGeom prst="rect">
            <a:avLst/>
          </a:prstGeom>
          <a:noFill/>
        </p:spPr>
        <p:txBody>
          <a:bodyPr wrap="none" rtlCol="0">
            <a:spAutoFit/>
          </a:bodyPr>
          <a:lstStyle/>
          <a:p>
            <a:pPr defTabSz="685800">
              <a:buClrTx/>
              <a:defRPr/>
            </a:pPr>
            <a:r>
              <a:rPr lang="en-US" sz="2400" kern="1200" dirty="0">
                <a:solidFill>
                  <a:schemeClr val="bg1"/>
                </a:solidFill>
                <a:latin typeface="Calibri" panose="020F0502020204030204"/>
                <a:ea typeface="ＭＳ Ｐゴシック" pitchFamily="-108" charset="-128"/>
                <a:cs typeface="+mn-cs"/>
              </a:rPr>
              <a:t>Activity</a:t>
            </a:r>
          </a:p>
        </p:txBody>
      </p:sp>
      <p:sp>
        <p:nvSpPr>
          <p:cNvPr id="232" name="TextBox 231">
            <a:extLst>
              <a:ext uri="{FF2B5EF4-FFF2-40B4-BE49-F238E27FC236}">
                <a16:creationId xmlns:a16="http://schemas.microsoft.com/office/drawing/2014/main" id="{13EBD371-F38D-A24B-9AEA-289DFFEB4FC1}"/>
              </a:ext>
            </a:extLst>
          </p:cNvPr>
          <p:cNvSpPr txBox="1"/>
          <p:nvPr/>
        </p:nvSpPr>
        <p:spPr>
          <a:xfrm>
            <a:off x="2501455" y="2460040"/>
            <a:ext cx="1503938" cy="461665"/>
          </a:xfrm>
          <a:prstGeom prst="rect">
            <a:avLst/>
          </a:prstGeom>
          <a:noFill/>
        </p:spPr>
        <p:txBody>
          <a:bodyPr wrap="none" rtlCol="0">
            <a:spAutoFit/>
          </a:bodyPr>
          <a:lstStyle/>
          <a:p>
            <a:pPr defTabSz="685800">
              <a:buClrTx/>
              <a:defRPr/>
            </a:pPr>
            <a:r>
              <a:rPr lang="en-US" sz="2400" kern="1200" dirty="0">
                <a:solidFill>
                  <a:schemeClr val="bg1"/>
                </a:solidFill>
                <a:latin typeface="Calibri" panose="020F0502020204030204"/>
                <a:ea typeface="ＭＳ Ｐゴシック" pitchFamily="-108" charset="-128"/>
                <a:cs typeface="+mn-cs"/>
              </a:rPr>
              <a:t>Guidelines</a:t>
            </a:r>
          </a:p>
        </p:txBody>
      </p:sp>
      <p:sp>
        <p:nvSpPr>
          <p:cNvPr id="233" name="TextBox 232">
            <a:extLst>
              <a:ext uri="{FF2B5EF4-FFF2-40B4-BE49-F238E27FC236}">
                <a16:creationId xmlns:a16="http://schemas.microsoft.com/office/drawing/2014/main" id="{03765390-13AC-4042-8040-26ADAFFFD6C0}"/>
              </a:ext>
            </a:extLst>
          </p:cNvPr>
          <p:cNvSpPr txBox="1"/>
          <p:nvPr/>
        </p:nvSpPr>
        <p:spPr>
          <a:xfrm>
            <a:off x="2501455" y="3439653"/>
            <a:ext cx="1175322" cy="461665"/>
          </a:xfrm>
          <a:prstGeom prst="rect">
            <a:avLst/>
          </a:prstGeom>
          <a:noFill/>
        </p:spPr>
        <p:txBody>
          <a:bodyPr wrap="none" rtlCol="0">
            <a:spAutoFit/>
          </a:bodyPr>
          <a:lstStyle/>
          <a:p>
            <a:pPr defTabSz="685800">
              <a:buClrTx/>
              <a:defRPr/>
            </a:pPr>
            <a:r>
              <a:rPr lang="en-US" sz="2400" kern="1200" dirty="0">
                <a:solidFill>
                  <a:schemeClr val="bg1"/>
                </a:solidFill>
                <a:latin typeface="Calibri" panose="020F0502020204030204"/>
                <a:ea typeface="ＭＳ Ｐゴシック" pitchFamily="-108" charset="-128"/>
                <a:cs typeface="+mn-cs"/>
              </a:rPr>
              <a:t>Big Idea</a:t>
            </a:r>
          </a:p>
        </p:txBody>
      </p:sp>
      <p:sp>
        <p:nvSpPr>
          <p:cNvPr id="235" name="TextBox 234">
            <a:extLst>
              <a:ext uri="{FF2B5EF4-FFF2-40B4-BE49-F238E27FC236}">
                <a16:creationId xmlns:a16="http://schemas.microsoft.com/office/drawing/2014/main" id="{6F3A206B-9280-4B41-9406-8C42E7E046B1}"/>
              </a:ext>
            </a:extLst>
          </p:cNvPr>
          <p:cNvSpPr txBox="1"/>
          <p:nvPr/>
        </p:nvSpPr>
        <p:spPr>
          <a:xfrm>
            <a:off x="6978688" y="625896"/>
            <a:ext cx="1196915" cy="830997"/>
          </a:xfrm>
          <a:prstGeom prst="rect">
            <a:avLst/>
          </a:prstGeom>
          <a:noFill/>
        </p:spPr>
        <p:txBody>
          <a:bodyPr wrap="square" rtlCol="0">
            <a:spAutoFit/>
          </a:bodyPr>
          <a:lstStyle/>
          <a:p>
            <a:pPr defTabSz="685800">
              <a:buClrTx/>
              <a:defRPr/>
            </a:pPr>
            <a:r>
              <a:rPr lang="en-US" sz="2400" kern="1200" dirty="0">
                <a:solidFill>
                  <a:schemeClr val="bg1"/>
                </a:solidFill>
                <a:latin typeface="Calibri" panose="020F0502020204030204"/>
                <a:ea typeface="ＭＳ Ｐゴシック" pitchFamily="-108" charset="-128"/>
                <a:cs typeface="+mn-cs"/>
              </a:rPr>
              <a:t>Example</a:t>
            </a:r>
          </a:p>
        </p:txBody>
      </p:sp>
      <p:sp>
        <p:nvSpPr>
          <p:cNvPr id="236" name="TextBox 235">
            <a:extLst>
              <a:ext uri="{FF2B5EF4-FFF2-40B4-BE49-F238E27FC236}">
                <a16:creationId xmlns:a16="http://schemas.microsoft.com/office/drawing/2014/main" id="{0C8A3C15-3F55-A841-93DA-195E64FAC21D}"/>
              </a:ext>
            </a:extLst>
          </p:cNvPr>
          <p:cNvSpPr txBox="1"/>
          <p:nvPr/>
        </p:nvSpPr>
        <p:spPr>
          <a:xfrm>
            <a:off x="6950409" y="1744944"/>
            <a:ext cx="1857560" cy="461665"/>
          </a:xfrm>
          <a:prstGeom prst="rect">
            <a:avLst/>
          </a:prstGeom>
          <a:noFill/>
        </p:spPr>
        <p:txBody>
          <a:bodyPr wrap="none" rtlCol="0">
            <a:spAutoFit/>
          </a:bodyPr>
          <a:lstStyle/>
          <a:p>
            <a:pPr defTabSz="685800">
              <a:buClrTx/>
              <a:defRPr/>
            </a:pPr>
            <a:r>
              <a:rPr lang="en-US" sz="2400" kern="1200" dirty="0">
                <a:solidFill>
                  <a:schemeClr val="bg1"/>
                </a:solidFill>
                <a:latin typeface="Calibri" panose="020F0502020204030204"/>
                <a:ea typeface="ＭＳ Ｐゴシック" pitchFamily="-108" charset="-128"/>
                <a:cs typeface="+mn-cs"/>
              </a:rPr>
              <a:t>Non-example</a:t>
            </a:r>
          </a:p>
        </p:txBody>
      </p:sp>
      <p:pic>
        <p:nvPicPr>
          <p:cNvPr id="16" name="Picture 15">
            <a:extLst>
              <a:ext uri="{FF2B5EF4-FFF2-40B4-BE49-F238E27FC236}">
                <a16:creationId xmlns:a16="http://schemas.microsoft.com/office/drawing/2014/main" id="{976E88FA-5AA2-EF4D-97D8-72ACB3EB9F72}"/>
              </a:ext>
            </a:extLst>
          </p:cNvPr>
          <p:cNvPicPr>
            <a:picLocks noChangeAspect="1"/>
          </p:cNvPicPr>
          <p:nvPr/>
        </p:nvPicPr>
        <p:blipFill>
          <a:blip r:embed="rId7"/>
          <a:stretch>
            <a:fillRect/>
          </a:stretch>
        </p:blipFill>
        <p:spPr>
          <a:xfrm>
            <a:off x="5874136" y="3794652"/>
            <a:ext cx="851966" cy="764264"/>
          </a:xfrm>
          <a:prstGeom prst="ellipse">
            <a:avLst/>
          </a:prstGeom>
          <a:ln w="19050">
            <a:solidFill>
              <a:schemeClr val="accent2">
                <a:lumMod val="50000"/>
              </a:schemeClr>
            </a:solidFill>
          </a:ln>
        </p:spPr>
      </p:pic>
      <p:sp>
        <p:nvSpPr>
          <p:cNvPr id="2" name="TextBox 1">
            <a:extLst>
              <a:ext uri="{FF2B5EF4-FFF2-40B4-BE49-F238E27FC236}">
                <a16:creationId xmlns:a16="http://schemas.microsoft.com/office/drawing/2014/main" id="{563A4A20-8C5B-0A4A-BE77-A2BBB44AF347}"/>
              </a:ext>
            </a:extLst>
          </p:cNvPr>
          <p:cNvSpPr txBox="1"/>
          <p:nvPr/>
        </p:nvSpPr>
        <p:spPr>
          <a:xfrm>
            <a:off x="6950409" y="4021225"/>
            <a:ext cx="1080424" cy="461665"/>
          </a:xfrm>
          <a:prstGeom prst="rect">
            <a:avLst/>
          </a:prstGeom>
          <a:noFill/>
        </p:spPr>
        <p:txBody>
          <a:bodyPr wrap="none" rtlCol="0">
            <a:spAutoFit/>
          </a:bodyPr>
          <a:lstStyle/>
          <a:p>
            <a:pPr defTabSz="685800">
              <a:buClrTx/>
              <a:defRPr/>
            </a:pPr>
            <a:r>
              <a:rPr lang="en-US" sz="2400" kern="1200" dirty="0">
                <a:solidFill>
                  <a:schemeClr val="bg1"/>
                </a:solidFill>
                <a:latin typeface="Calibri" panose="020F0502020204030204"/>
                <a:ea typeface="ＭＳ Ｐゴシック" pitchFamily="-108" charset="-128"/>
                <a:cs typeface="+mn-cs"/>
              </a:rPr>
              <a:t>Review</a:t>
            </a:r>
          </a:p>
        </p:txBody>
      </p:sp>
      <p:pic>
        <p:nvPicPr>
          <p:cNvPr id="18" name="Picture 17">
            <a:extLst>
              <a:ext uri="{FF2B5EF4-FFF2-40B4-BE49-F238E27FC236}">
                <a16:creationId xmlns:a16="http://schemas.microsoft.com/office/drawing/2014/main" id="{6DA72635-31EF-F84F-8C60-4390669A4DEA}"/>
              </a:ext>
            </a:extLst>
          </p:cNvPr>
          <p:cNvPicPr>
            <a:picLocks noChangeAspect="1"/>
          </p:cNvPicPr>
          <p:nvPr/>
        </p:nvPicPr>
        <p:blipFill>
          <a:blip r:embed="rId8"/>
          <a:stretch>
            <a:fillRect/>
          </a:stretch>
        </p:blipFill>
        <p:spPr>
          <a:xfrm>
            <a:off x="5905087" y="2654556"/>
            <a:ext cx="825180" cy="804691"/>
          </a:xfrm>
          <a:prstGeom prst="ellipse">
            <a:avLst/>
          </a:prstGeom>
          <a:ln w="19050">
            <a:solidFill>
              <a:schemeClr val="accent2">
                <a:lumMod val="50000"/>
              </a:schemeClr>
            </a:solidFill>
          </a:ln>
        </p:spPr>
      </p:pic>
      <p:sp>
        <p:nvSpPr>
          <p:cNvPr id="3" name="TextBox 2">
            <a:extLst>
              <a:ext uri="{FF2B5EF4-FFF2-40B4-BE49-F238E27FC236}">
                <a16:creationId xmlns:a16="http://schemas.microsoft.com/office/drawing/2014/main" id="{DDEC07BF-2886-0C49-9719-20409424D891}"/>
              </a:ext>
            </a:extLst>
          </p:cNvPr>
          <p:cNvSpPr txBox="1"/>
          <p:nvPr/>
        </p:nvSpPr>
        <p:spPr>
          <a:xfrm>
            <a:off x="6927147" y="2863992"/>
            <a:ext cx="1181157" cy="461665"/>
          </a:xfrm>
          <a:prstGeom prst="rect">
            <a:avLst/>
          </a:prstGeom>
          <a:noFill/>
        </p:spPr>
        <p:txBody>
          <a:bodyPr wrap="none" rtlCol="0">
            <a:spAutoFit/>
          </a:bodyPr>
          <a:lstStyle/>
          <a:p>
            <a:pPr defTabSz="685800">
              <a:buClrTx/>
              <a:defRPr/>
            </a:pPr>
            <a:r>
              <a:rPr lang="en-US" sz="2400" kern="1200" dirty="0">
                <a:solidFill>
                  <a:schemeClr val="bg1"/>
                </a:solidFill>
                <a:latin typeface="Calibri" panose="020F0502020204030204"/>
                <a:ea typeface="ＭＳ Ｐゴシック" pitchFamily="-108" charset="-128"/>
                <a:cs typeface="+mn-cs"/>
              </a:rPr>
              <a:t>Preview</a:t>
            </a:r>
          </a:p>
        </p:txBody>
      </p:sp>
      <p:sp>
        <p:nvSpPr>
          <p:cNvPr id="4" name="TextBox 3">
            <a:extLst>
              <a:ext uri="{FF2B5EF4-FFF2-40B4-BE49-F238E27FC236}">
                <a16:creationId xmlns:a16="http://schemas.microsoft.com/office/drawing/2014/main" id="{0084CB6F-275E-F64E-91C0-DD9161762593}"/>
              </a:ext>
            </a:extLst>
          </p:cNvPr>
          <p:cNvSpPr txBox="1"/>
          <p:nvPr/>
        </p:nvSpPr>
        <p:spPr>
          <a:xfrm>
            <a:off x="2501455" y="4296335"/>
            <a:ext cx="1768113" cy="461665"/>
          </a:xfrm>
          <a:prstGeom prst="rect">
            <a:avLst/>
          </a:prstGeom>
          <a:noFill/>
        </p:spPr>
        <p:txBody>
          <a:bodyPr wrap="none" rtlCol="0">
            <a:spAutoFit/>
          </a:bodyPr>
          <a:lstStyle/>
          <a:p>
            <a:pPr defTabSz="685800">
              <a:buClrTx/>
              <a:defRPr/>
            </a:pPr>
            <a:r>
              <a:rPr lang="en-US" sz="2400" kern="1200" dirty="0">
                <a:solidFill>
                  <a:schemeClr val="bg1"/>
                </a:solidFill>
                <a:latin typeface="Calibri" panose="020F0502020204030204"/>
                <a:ea typeface="ＭＳ Ｐゴシック" pitchFamily="-108" charset="-128"/>
                <a:cs typeface="+mn-cs"/>
              </a:rPr>
              <a:t>Organization</a:t>
            </a:r>
          </a:p>
        </p:txBody>
      </p:sp>
      <p:pic>
        <p:nvPicPr>
          <p:cNvPr id="22" name="Picture 21">
            <a:extLst>
              <a:ext uri="{FF2B5EF4-FFF2-40B4-BE49-F238E27FC236}">
                <a16:creationId xmlns:a16="http://schemas.microsoft.com/office/drawing/2014/main" id="{66DD8ECD-D370-8545-9BC1-259362DA0651}"/>
              </a:ext>
            </a:extLst>
          </p:cNvPr>
          <p:cNvPicPr>
            <a:picLocks noChangeAspect="1"/>
          </p:cNvPicPr>
          <p:nvPr/>
        </p:nvPicPr>
        <p:blipFill>
          <a:blip r:embed="rId9"/>
          <a:stretch>
            <a:fillRect/>
          </a:stretch>
        </p:blipFill>
        <p:spPr>
          <a:xfrm>
            <a:off x="1604891" y="4191006"/>
            <a:ext cx="784411" cy="735819"/>
          </a:xfrm>
          <a:prstGeom prst="ellipse">
            <a:avLst/>
          </a:prstGeom>
          <a:ln w="19050">
            <a:solidFill>
              <a:schemeClr val="accent2">
                <a:lumMod val="50000"/>
              </a:schemeClr>
            </a:solidFill>
          </a:ln>
        </p:spPr>
      </p:pic>
      <p:pic>
        <p:nvPicPr>
          <p:cNvPr id="25" name="Picture 24">
            <a:extLst>
              <a:ext uri="{FF2B5EF4-FFF2-40B4-BE49-F238E27FC236}">
                <a16:creationId xmlns:a16="http://schemas.microsoft.com/office/drawing/2014/main" id="{CEDC4854-52B7-1642-BDFB-0D639CE01F93}"/>
              </a:ext>
            </a:extLst>
          </p:cNvPr>
          <p:cNvPicPr>
            <a:picLocks noChangeAspect="1"/>
          </p:cNvPicPr>
          <p:nvPr/>
        </p:nvPicPr>
        <p:blipFill rotWithShape="1">
          <a:blip r:embed="rId10"/>
          <a:srcRect l="12383" t="4802" r="8548" b="4170"/>
          <a:stretch/>
        </p:blipFill>
        <p:spPr>
          <a:xfrm>
            <a:off x="1558404" y="498184"/>
            <a:ext cx="770060" cy="756059"/>
          </a:xfrm>
          <a:prstGeom prst="ellipse">
            <a:avLst/>
          </a:prstGeom>
          <a:ln w="19050">
            <a:solidFill>
              <a:schemeClr val="accent2">
                <a:lumMod val="50000"/>
              </a:schemeClr>
            </a:solidFill>
          </a:ln>
        </p:spPr>
      </p:pic>
      <p:sp>
        <p:nvSpPr>
          <p:cNvPr id="20" name="Title 5">
            <a:extLst>
              <a:ext uri="{FF2B5EF4-FFF2-40B4-BE49-F238E27FC236}">
                <a16:creationId xmlns:a16="http://schemas.microsoft.com/office/drawing/2014/main" id="{75127F09-11EF-354E-95D1-FBA4F113BD68}"/>
              </a:ext>
            </a:extLst>
          </p:cNvPr>
          <p:cNvSpPr txBox="1">
            <a:spLocks/>
          </p:cNvSpPr>
          <p:nvPr/>
        </p:nvSpPr>
        <p:spPr>
          <a:xfrm flipH="1">
            <a:off x="-353564" y="52576"/>
            <a:ext cx="1958454" cy="456000"/>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17500" algn="l"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2pPr>
            <a:lvl3pPr marL="1371600" marR="0" lvl="2"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3pPr>
            <a:lvl4pPr marL="1828800" marR="0" lvl="3"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4pPr>
            <a:lvl5pPr marL="2286000" marR="0" lvl="4"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5pPr>
            <a:lvl6pPr marL="2743200" marR="0" lvl="5"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6pPr>
            <a:lvl7pPr marL="3200400" marR="0" lvl="6"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7pPr>
            <a:lvl8pPr marL="3657600" marR="0" lvl="7"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8pPr>
            <a:lvl9pPr marL="4114800" marR="0" lvl="8"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9pPr>
          </a:lstStyle>
          <a:p>
            <a:pPr marL="342900" indent="-238125" algn="r" defTabSz="685800">
              <a:buClr>
                <a:srgbClr val="FFFFFF"/>
              </a:buClr>
              <a:defRPr/>
            </a:pPr>
            <a:r>
              <a:rPr lang="en-US" sz="3000" b="1" dirty="0">
                <a:solidFill>
                  <a:schemeClr val="bg1"/>
                </a:solidFill>
                <a:latin typeface="Calibri" panose="020F0502020204030204" pitchFamily="34" charset="0"/>
                <a:cs typeface="Calibri" panose="020F0502020204030204" pitchFamily="34" charset="0"/>
              </a:rPr>
              <a:t>LEGEND</a:t>
            </a:r>
          </a:p>
        </p:txBody>
      </p:sp>
      <p:pic>
        <p:nvPicPr>
          <p:cNvPr id="21" name="Picture 20">
            <a:extLst>
              <a:ext uri="{FF2B5EF4-FFF2-40B4-BE49-F238E27FC236}">
                <a16:creationId xmlns:a16="http://schemas.microsoft.com/office/drawing/2014/main" id="{51625BFC-BC02-3945-98C2-C3B66C2928EF}"/>
              </a:ext>
            </a:extLst>
          </p:cNvPr>
          <p:cNvPicPr>
            <a:picLocks noChangeAspect="1"/>
          </p:cNvPicPr>
          <p:nvPr/>
        </p:nvPicPr>
        <p:blipFill>
          <a:blip r:embed="rId9"/>
          <a:stretch>
            <a:fillRect/>
          </a:stretch>
        </p:blipFill>
        <p:spPr>
          <a:xfrm>
            <a:off x="8458200" y="4500183"/>
            <a:ext cx="685800" cy="643317"/>
          </a:xfrm>
          <a:prstGeom prst="ellipse">
            <a:avLst/>
          </a:prstGeom>
          <a:ln w="19050">
            <a:solidFill>
              <a:schemeClr val="accent2">
                <a:lumMod val="50000"/>
              </a:schemeClr>
            </a:solidFill>
          </a:ln>
        </p:spPr>
      </p:pic>
    </p:spTree>
    <p:extLst>
      <p:ext uri="{BB962C8B-B14F-4D97-AF65-F5344CB8AC3E}">
        <p14:creationId xmlns:p14="http://schemas.microsoft.com/office/powerpoint/2010/main" val="2159385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3">
            <a:extLst>
              <a:ext uri="{FF2B5EF4-FFF2-40B4-BE49-F238E27FC236}">
                <a16:creationId xmlns:a16="http://schemas.microsoft.com/office/drawing/2014/main" id="{993748D9-7F34-5E43-888C-574E0090C464}"/>
              </a:ext>
            </a:extLst>
          </p:cNvPr>
          <p:cNvSpPr txBox="1">
            <a:spLocks/>
          </p:cNvSpPr>
          <p:nvPr/>
        </p:nvSpPr>
        <p:spPr>
          <a:xfrm>
            <a:off x="407387" y="227310"/>
            <a:ext cx="7033500" cy="63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pPr marL="0" marR="0" lvl="0" indent="0" algn="l" defTabSz="914400" rtl="0" eaLnBrk="1" fontAlgn="auto" latinLnBrk="0" hangingPunct="1">
              <a:lnSpc>
                <a:spcPct val="100000"/>
              </a:lnSpc>
              <a:spcBef>
                <a:spcPts val="0"/>
              </a:spcBef>
              <a:spcAft>
                <a:spcPts val="0"/>
              </a:spcAft>
              <a:buClr>
                <a:srgbClr val="FFFFFF"/>
              </a:buClr>
              <a:buSzPts val="3000"/>
              <a:buFont typeface="Poppins SemiBold"/>
              <a:buNone/>
              <a:tabLst/>
              <a:defRPr/>
            </a:pPr>
            <a:r>
              <a:rPr kumimoji="0" lang="en-US" sz="3000" b="0" i="0" u="none" strike="noStrike" kern="0" cap="none" spc="0" normalizeH="0" baseline="0" noProof="0" dirty="0">
                <a:ln>
                  <a:noFill/>
                </a:ln>
                <a:solidFill>
                  <a:srgbClr val="FFFFFF"/>
                </a:solidFill>
                <a:effectLst/>
                <a:uLnTx/>
                <a:uFillTx/>
                <a:latin typeface="Poppins SemiBold"/>
                <a:cs typeface="Poppins SemiBold"/>
                <a:sym typeface="Poppins SemiBold"/>
              </a:rPr>
              <a:t>Designing Daily Progress Reports</a:t>
            </a:r>
          </a:p>
        </p:txBody>
      </p:sp>
      <p:sp>
        <p:nvSpPr>
          <p:cNvPr id="16" name="Rectangle 3">
            <a:extLst>
              <a:ext uri="{FF2B5EF4-FFF2-40B4-BE49-F238E27FC236}">
                <a16:creationId xmlns:a16="http://schemas.microsoft.com/office/drawing/2014/main" id="{CB165706-C82B-2D4E-820F-7D799E69E875}"/>
              </a:ext>
            </a:extLst>
          </p:cNvPr>
          <p:cNvSpPr txBox="1">
            <a:spLocks noChangeArrowheads="1"/>
          </p:cNvSpPr>
          <p:nvPr/>
        </p:nvSpPr>
        <p:spPr bwMode="auto">
          <a:xfrm>
            <a:off x="201604" y="975809"/>
            <a:ext cx="3722533" cy="3705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57175" indent="-257175"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1pPr>
            <a:lvl2pPr marL="557213" indent="-214313" algn="l" rtl="0" eaLnBrk="0" fontAlgn="base" hangingPunct="0">
              <a:spcBef>
                <a:spcPct val="20000"/>
              </a:spcBef>
              <a:spcAft>
                <a:spcPct val="0"/>
              </a:spcAft>
              <a:buChar char="–"/>
              <a:defRPr sz="2100">
                <a:solidFill>
                  <a:schemeClr val="tx1"/>
                </a:solidFill>
                <a:latin typeface="+mn-lt"/>
                <a:ea typeface="ＭＳ Ｐゴシック" pitchFamily="-108" charset="-128"/>
                <a:cs typeface="Britannic Bold"/>
              </a:defRPr>
            </a:lvl2pPr>
            <a:lvl3pPr marL="857250" indent="-171450" algn="l" rtl="0" eaLnBrk="0" fontAlgn="base" hangingPunct="0">
              <a:spcBef>
                <a:spcPct val="20000"/>
              </a:spcBef>
              <a:spcAft>
                <a:spcPct val="0"/>
              </a:spcAft>
              <a:buChar char="•"/>
              <a:defRPr sz="1800">
                <a:solidFill>
                  <a:schemeClr val="tx1"/>
                </a:solidFill>
                <a:latin typeface="+mn-lt"/>
                <a:ea typeface="ＭＳ Ｐゴシック" pitchFamily="-108" charset="-128"/>
                <a:cs typeface="Britannic Bold"/>
              </a:defRPr>
            </a:lvl3pPr>
            <a:lvl4pPr marL="1200150" indent="-171450" algn="l" rtl="0" eaLnBrk="0" fontAlgn="base" hangingPunct="0">
              <a:spcBef>
                <a:spcPct val="20000"/>
              </a:spcBef>
              <a:spcAft>
                <a:spcPct val="0"/>
              </a:spcAft>
              <a:buChar char="–"/>
              <a:defRPr sz="1500">
                <a:solidFill>
                  <a:schemeClr val="tx1"/>
                </a:solidFill>
                <a:latin typeface="+mn-lt"/>
                <a:ea typeface="ＭＳ Ｐゴシック" pitchFamily="-108" charset="-128"/>
                <a:cs typeface="Britannic Bold"/>
              </a:defRPr>
            </a:lvl4pPr>
            <a:lvl5pPr marL="1543050" indent="-171450" algn="l" rtl="0" eaLnBrk="0" fontAlgn="base" hangingPunct="0">
              <a:spcBef>
                <a:spcPct val="20000"/>
              </a:spcBef>
              <a:spcAft>
                <a:spcPct val="0"/>
              </a:spcAft>
              <a:buChar char="»"/>
              <a:defRPr sz="1500">
                <a:solidFill>
                  <a:schemeClr val="tx1"/>
                </a:solidFill>
                <a:latin typeface="+mn-lt"/>
                <a:ea typeface="ＭＳ Ｐゴシック" pitchFamily="-108" charset="-128"/>
                <a:cs typeface="Britannic Bold"/>
              </a:defRPr>
            </a:lvl5pPr>
            <a:lvl6pPr marL="1885950" indent="-171450" algn="l" rtl="0" fontAlgn="base">
              <a:spcBef>
                <a:spcPct val="20000"/>
              </a:spcBef>
              <a:spcAft>
                <a:spcPct val="0"/>
              </a:spcAft>
              <a:buChar char="»"/>
              <a:defRPr sz="1500">
                <a:solidFill>
                  <a:schemeClr val="tx1"/>
                </a:solidFill>
                <a:latin typeface="+mn-lt"/>
                <a:ea typeface="ＭＳ Ｐゴシック" pitchFamily="-108" charset="-128"/>
              </a:defRPr>
            </a:lvl6pPr>
            <a:lvl7pPr marL="2228850" indent="-171450" algn="l" rtl="0" fontAlgn="base">
              <a:spcBef>
                <a:spcPct val="20000"/>
              </a:spcBef>
              <a:spcAft>
                <a:spcPct val="0"/>
              </a:spcAft>
              <a:buChar char="»"/>
              <a:defRPr sz="1500">
                <a:solidFill>
                  <a:schemeClr val="tx1"/>
                </a:solidFill>
                <a:latin typeface="+mn-lt"/>
                <a:ea typeface="ＭＳ Ｐゴシック" pitchFamily="-108" charset="-128"/>
              </a:defRPr>
            </a:lvl7pPr>
            <a:lvl8pPr marL="2571750" indent="-171450" algn="l" rtl="0" fontAlgn="base">
              <a:spcBef>
                <a:spcPct val="20000"/>
              </a:spcBef>
              <a:spcAft>
                <a:spcPct val="0"/>
              </a:spcAft>
              <a:buChar char="»"/>
              <a:defRPr sz="1500">
                <a:solidFill>
                  <a:schemeClr val="tx1"/>
                </a:solidFill>
                <a:latin typeface="+mn-lt"/>
                <a:ea typeface="ＭＳ Ｐゴシック" pitchFamily="-108" charset="-128"/>
              </a:defRPr>
            </a:lvl8pPr>
            <a:lvl9pPr marL="2914650" indent="-171450" algn="l" rtl="0" fontAlgn="base">
              <a:spcBef>
                <a:spcPct val="20000"/>
              </a:spcBef>
              <a:spcAft>
                <a:spcPct val="0"/>
              </a:spcAft>
              <a:buChar char="»"/>
              <a:defRPr sz="1500">
                <a:solidFill>
                  <a:schemeClr val="tx1"/>
                </a:solidFill>
                <a:latin typeface="+mn-lt"/>
                <a:ea typeface="ＭＳ Ｐゴシック" pitchFamily="-108" charset="-128"/>
              </a:defRPr>
            </a:lvl9pPr>
          </a:lstStyle>
          <a:p>
            <a:pPr marL="257175" marR="0" lvl="0" indent="-257175" algn="l" defTabSz="914400" rtl="0" eaLnBrk="0" fontAlgn="base" latinLnBrk="0" hangingPunct="0">
              <a:lnSpc>
                <a:spcPct val="90000"/>
              </a:lnSpc>
              <a:spcBef>
                <a:spcPct val="20000"/>
              </a:spcBef>
              <a:spcAft>
                <a:spcPct val="0"/>
              </a:spcAft>
              <a:buClr>
                <a:srgbClr val="00ACC2"/>
              </a:buClr>
              <a:buSzTx/>
              <a:buFont typeface="Wingdings" pitchFamily="2" charset="2"/>
              <a:buChar char="v"/>
              <a:tabLst/>
              <a:defRPr/>
            </a:pPr>
            <a:endParaRPr kumimoji="0" lang="en-US" sz="21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257175" marR="0" lvl="0" indent="-257175" algn="l" defTabSz="914400" rtl="0" eaLnBrk="0" fontAlgn="base" latinLnBrk="0" hangingPunct="0">
              <a:lnSpc>
                <a:spcPct val="90000"/>
              </a:lnSpc>
              <a:spcBef>
                <a:spcPct val="20000"/>
              </a:spcBef>
              <a:spcAft>
                <a:spcPct val="0"/>
              </a:spcAft>
              <a:buClr>
                <a:srgbClr val="00ACC2"/>
              </a:buClr>
              <a:buSzTx/>
              <a:buFont typeface="Wingdings" pitchFamily="2" charset="2"/>
              <a:buChar char="v"/>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Use school-wide expectations</a:t>
            </a:r>
          </a:p>
          <a:p>
            <a:pPr marL="0" marR="0" lvl="0" indent="0" algn="l" defTabSz="914400" rtl="0" eaLnBrk="0" fontAlgn="base" latinLnBrk="0" hangingPunct="0">
              <a:lnSpc>
                <a:spcPct val="90000"/>
              </a:lnSpc>
              <a:spcBef>
                <a:spcPct val="20000"/>
              </a:spcBef>
              <a:spcAft>
                <a:spcPct val="0"/>
              </a:spcAft>
              <a:buClr>
                <a:srgbClr val="00ACC2"/>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  </a:t>
            </a:r>
          </a:p>
          <a:p>
            <a:pPr marL="257175" marR="0" lvl="0" indent="-257175" algn="l" defTabSz="914400" rtl="0" eaLnBrk="0" fontAlgn="base" latinLnBrk="0" hangingPunct="0">
              <a:lnSpc>
                <a:spcPct val="90000"/>
              </a:lnSpc>
              <a:spcBef>
                <a:spcPct val="20000"/>
              </a:spcBef>
              <a:spcAft>
                <a:spcPct val="0"/>
              </a:spcAft>
              <a:buClr>
                <a:srgbClr val="00ACC2"/>
              </a:buClr>
              <a:buSzTx/>
              <a:buFont typeface="Wingdings" pitchFamily="2" charset="2"/>
              <a:buChar char="v"/>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Expectations stated positively</a:t>
            </a:r>
          </a:p>
          <a:p>
            <a:pPr marL="0" marR="0" lvl="0" indent="0" algn="l" defTabSz="914400" rtl="0" eaLnBrk="0" fontAlgn="base" latinLnBrk="0" hangingPunct="0">
              <a:lnSpc>
                <a:spcPct val="90000"/>
              </a:lnSpc>
              <a:spcBef>
                <a:spcPct val="20000"/>
              </a:spcBef>
              <a:spcAft>
                <a:spcPct val="0"/>
              </a:spcAft>
              <a:buClr>
                <a:srgbClr val="00ACC2"/>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257175" marR="0" lvl="0" indent="-257175" algn="l" defTabSz="914400" rtl="0" eaLnBrk="0" fontAlgn="base" latinLnBrk="0" hangingPunct="0">
              <a:lnSpc>
                <a:spcPct val="90000"/>
              </a:lnSpc>
              <a:spcBef>
                <a:spcPct val="20000"/>
              </a:spcBef>
              <a:spcAft>
                <a:spcPct val="0"/>
              </a:spcAft>
              <a:buClr>
                <a:srgbClr val="00ACC2"/>
              </a:buClr>
              <a:buSzTx/>
              <a:buFont typeface="Wingdings" pitchFamily="2" charset="2"/>
              <a:buChar char="v"/>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Numeric Rating scale vs.  </a:t>
            </a:r>
          </a:p>
          <a:p>
            <a:pPr marL="557213" marR="0" lvl="1" indent="-214313" algn="l" defTabSz="914400" rtl="0" eaLnBrk="0" fontAlgn="base" latinLnBrk="0" hangingPunct="0">
              <a:lnSpc>
                <a:spcPct val="90000"/>
              </a:lnSpc>
              <a:spcBef>
                <a:spcPct val="20000"/>
              </a:spcBef>
              <a:spcAft>
                <a:spcPct val="0"/>
              </a:spcAft>
              <a:buClr>
                <a:srgbClr val="00ACC2"/>
              </a:buClr>
              <a:buSzTx/>
              <a:buFont typeface="Wingdings" pitchFamily="2" charset="2"/>
              <a:buChar char="v"/>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Ratings should be age appropriate</a:t>
            </a:r>
          </a:p>
          <a:p>
            <a:pPr marL="557213" marR="0" lvl="1" indent="-214313" algn="l" defTabSz="914400" rtl="0" eaLnBrk="0" fontAlgn="base" latinLnBrk="0" hangingPunct="0">
              <a:lnSpc>
                <a:spcPct val="90000"/>
              </a:lnSpc>
              <a:spcBef>
                <a:spcPct val="20000"/>
              </a:spcBef>
              <a:spcAft>
                <a:spcPct val="0"/>
              </a:spcAft>
              <a:buClr>
                <a:srgbClr val="00ACC2"/>
              </a:buClr>
              <a:buSzTx/>
              <a:buFont typeface="Wingdings" pitchFamily="2" charset="2"/>
              <a:buChar char="v"/>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0-2 Scale for SWIS Compatibility  </a:t>
            </a:r>
          </a:p>
          <a:p>
            <a:pPr marL="257175" marR="0" lvl="0" indent="-257175" algn="l" defTabSz="914400" rtl="0" eaLnBrk="0" fontAlgn="base" latinLnBrk="0" hangingPunct="0">
              <a:lnSpc>
                <a:spcPct val="90000"/>
              </a:lnSpc>
              <a:spcBef>
                <a:spcPct val="20000"/>
              </a:spcBef>
              <a:spcAft>
                <a:spcPct val="0"/>
              </a:spcAft>
              <a:buClr>
                <a:srgbClr val="00ACC2"/>
              </a:buClr>
              <a:buSzTx/>
              <a:buFont typeface="Wingdings" pitchFamily="2" charset="2"/>
              <a:buChar char="v"/>
              <a:tabLst/>
              <a:defRPr/>
            </a:pPr>
            <a:endParaRPr kumimoji="0" lang="en-US" sz="21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257175" marR="0" lvl="0" indent="-257175" algn="l" defTabSz="914400" rtl="0" eaLnBrk="0" fontAlgn="base" latinLnBrk="0" hangingPunct="0">
              <a:lnSpc>
                <a:spcPct val="90000"/>
              </a:lnSpc>
              <a:spcBef>
                <a:spcPct val="20000"/>
              </a:spcBef>
              <a:spcAft>
                <a:spcPct val="0"/>
              </a:spcAft>
              <a:buClr>
                <a:srgbClr val="00ACC2"/>
              </a:buClr>
              <a:buSzTx/>
              <a:buFont typeface="Wingdings" pitchFamily="2" charset="2"/>
              <a:buChar char="v"/>
              <a:tabLst/>
              <a:defRPr/>
            </a:pPr>
            <a:endParaRPr kumimoji="0" lang="en-US" sz="21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257175" marR="0" lvl="0" indent="-257175" algn="l" defTabSz="914400" rtl="0" eaLnBrk="0" fontAlgn="base" latinLnBrk="0" hangingPunct="0">
              <a:lnSpc>
                <a:spcPct val="90000"/>
              </a:lnSpc>
              <a:spcBef>
                <a:spcPct val="20000"/>
              </a:spcBef>
              <a:spcAft>
                <a:spcPct val="0"/>
              </a:spcAft>
              <a:buClr>
                <a:srgbClr val="00ACC2"/>
              </a:buClr>
              <a:buSzTx/>
              <a:buFont typeface="Wingdings" pitchFamily="2" charset="2"/>
              <a:buChar char="v"/>
              <a:tabLst/>
              <a:defRPr/>
            </a:pPr>
            <a:endParaRPr kumimoji="0" lang="en-US" sz="21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p:txBody>
      </p:sp>
      <p:sp>
        <p:nvSpPr>
          <p:cNvPr id="17" name="Rectangle 3">
            <a:extLst>
              <a:ext uri="{FF2B5EF4-FFF2-40B4-BE49-F238E27FC236}">
                <a16:creationId xmlns:a16="http://schemas.microsoft.com/office/drawing/2014/main" id="{01341F88-F8C2-4B4B-B96B-89788F6D9CFA}"/>
              </a:ext>
            </a:extLst>
          </p:cNvPr>
          <p:cNvSpPr txBox="1">
            <a:spLocks noChangeArrowheads="1"/>
          </p:cNvSpPr>
          <p:nvPr/>
        </p:nvSpPr>
        <p:spPr bwMode="auto">
          <a:xfrm>
            <a:off x="3924137" y="975809"/>
            <a:ext cx="3722533" cy="3705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57175" indent="-257175"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1pPr>
            <a:lvl2pPr marL="557213" indent="-214313" algn="l" rtl="0" eaLnBrk="0" fontAlgn="base" hangingPunct="0">
              <a:spcBef>
                <a:spcPct val="20000"/>
              </a:spcBef>
              <a:spcAft>
                <a:spcPct val="0"/>
              </a:spcAft>
              <a:buChar char="–"/>
              <a:defRPr sz="2100">
                <a:solidFill>
                  <a:schemeClr val="tx1"/>
                </a:solidFill>
                <a:latin typeface="+mn-lt"/>
                <a:ea typeface="ＭＳ Ｐゴシック" pitchFamily="-108" charset="-128"/>
                <a:cs typeface="Britannic Bold"/>
              </a:defRPr>
            </a:lvl2pPr>
            <a:lvl3pPr marL="857250" indent="-171450" algn="l" rtl="0" eaLnBrk="0" fontAlgn="base" hangingPunct="0">
              <a:spcBef>
                <a:spcPct val="20000"/>
              </a:spcBef>
              <a:spcAft>
                <a:spcPct val="0"/>
              </a:spcAft>
              <a:buChar char="•"/>
              <a:defRPr sz="1800">
                <a:solidFill>
                  <a:schemeClr val="tx1"/>
                </a:solidFill>
                <a:latin typeface="+mn-lt"/>
                <a:ea typeface="ＭＳ Ｐゴシック" pitchFamily="-108" charset="-128"/>
                <a:cs typeface="Britannic Bold"/>
              </a:defRPr>
            </a:lvl3pPr>
            <a:lvl4pPr marL="1200150" indent="-171450" algn="l" rtl="0" eaLnBrk="0" fontAlgn="base" hangingPunct="0">
              <a:spcBef>
                <a:spcPct val="20000"/>
              </a:spcBef>
              <a:spcAft>
                <a:spcPct val="0"/>
              </a:spcAft>
              <a:buChar char="–"/>
              <a:defRPr sz="1500">
                <a:solidFill>
                  <a:schemeClr val="tx1"/>
                </a:solidFill>
                <a:latin typeface="+mn-lt"/>
                <a:ea typeface="ＭＳ Ｐゴシック" pitchFamily="-108" charset="-128"/>
                <a:cs typeface="Britannic Bold"/>
              </a:defRPr>
            </a:lvl4pPr>
            <a:lvl5pPr marL="1543050" indent="-171450" algn="l" rtl="0" eaLnBrk="0" fontAlgn="base" hangingPunct="0">
              <a:spcBef>
                <a:spcPct val="20000"/>
              </a:spcBef>
              <a:spcAft>
                <a:spcPct val="0"/>
              </a:spcAft>
              <a:buChar char="»"/>
              <a:defRPr sz="1500">
                <a:solidFill>
                  <a:schemeClr val="tx1"/>
                </a:solidFill>
                <a:latin typeface="+mn-lt"/>
                <a:ea typeface="ＭＳ Ｐゴシック" pitchFamily="-108" charset="-128"/>
                <a:cs typeface="Britannic Bold"/>
              </a:defRPr>
            </a:lvl5pPr>
            <a:lvl6pPr marL="1885950" indent="-171450" algn="l" rtl="0" fontAlgn="base">
              <a:spcBef>
                <a:spcPct val="20000"/>
              </a:spcBef>
              <a:spcAft>
                <a:spcPct val="0"/>
              </a:spcAft>
              <a:buChar char="»"/>
              <a:defRPr sz="1500">
                <a:solidFill>
                  <a:schemeClr val="tx1"/>
                </a:solidFill>
                <a:latin typeface="+mn-lt"/>
                <a:ea typeface="ＭＳ Ｐゴシック" pitchFamily="-108" charset="-128"/>
              </a:defRPr>
            </a:lvl6pPr>
            <a:lvl7pPr marL="2228850" indent="-171450" algn="l" rtl="0" fontAlgn="base">
              <a:spcBef>
                <a:spcPct val="20000"/>
              </a:spcBef>
              <a:spcAft>
                <a:spcPct val="0"/>
              </a:spcAft>
              <a:buChar char="»"/>
              <a:defRPr sz="1500">
                <a:solidFill>
                  <a:schemeClr val="tx1"/>
                </a:solidFill>
                <a:latin typeface="+mn-lt"/>
                <a:ea typeface="ＭＳ Ｐゴシック" pitchFamily="-108" charset="-128"/>
              </a:defRPr>
            </a:lvl7pPr>
            <a:lvl8pPr marL="2571750" indent="-171450" algn="l" rtl="0" fontAlgn="base">
              <a:spcBef>
                <a:spcPct val="20000"/>
              </a:spcBef>
              <a:spcAft>
                <a:spcPct val="0"/>
              </a:spcAft>
              <a:buChar char="»"/>
              <a:defRPr sz="1500">
                <a:solidFill>
                  <a:schemeClr val="tx1"/>
                </a:solidFill>
                <a:latin typeface="+mn-lt"/>
                <a:ea typeface="ＭＳ Ｐゴシック" pitchFamily="-108" charset="-128"/>
              </a:defRPr>
            </a:lvl8pPr>
            <a:lvl9pPr marL="2914650" indent="-171450" algn="l" rtl="0" fontAlgn="base">
              <a:spcBef>
                <a:spcPct val="20000"/>
              </a:spcBef>
              <a:spcAft>
                <a:spcPct val="0"/>
              </a:spcAft>
              <a:buChar char="»"/>
              <a:defRPr sz="1500">
                <a:solidFill>
                  <a:schemeClr val="tx1"/>
                </a:solidFill>
                <a:latin typeface="+mn-lt"/>
                <a:ea typeface="ＭＳ Ｐゴシック" pitchFamily="-108" charset="-128"/>
              </a:defRPr>
            </a:lvl9pPr>
          </a:lstStyle>
          <a:p>
            <a:pPr marL="257175" marR="0" lvl="0" indent="-257175" algn="l" defTabSz="914400" rtl="0" eaLnBrk="0" fontAlgn="base" latinLnBrk="0" hangingPunct="0">
              <a:lnSpc>
                <a:spcPct val="90000"/>
              </a:lnSpc>
              <a:spcBef>
                <a:spcPct val="20000"/>
              </a:spcBef>
              <a:spcAft>
                <a:spcPct val="0"/>
              </a:spcAft>
              <a:buClr>
                <a:srgbClr val="00ACC2"/>
              </a:buClr>
              <a:buSzTx/>
              <a:buFont typeface="Wingdings" pitchFamily="2" charset="2"/>
              <a:buChar char="v"/>
              <a:tabLst/>
              <a:defRPr/>
            </a:pPr>
            <a:endPar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257175" marR="0" lvl="0" indent="-257175" algn="l" defTabSz="914400" rtl="0" eaLnBrk="0" fontAlgn="base" latinLnBrk="0" hangingPunct="0">
              <a:lnSpc>
                <a:spcPct val="90000"/>
              </a:lnSpc>
              <a:spcBef>
                <a:spcPct val="20000"/>
              </a:spcBef>
              <a:spcAft>
                <a:spcPct val="0"/>
              </a:spcAft>
              <a:buClr>
                <a:srgbClr val="00ACC2"/>
              </a:buClr>
              <a:buSzTx/>
              <a:buFont typeface="Wingdings" pitchFamily="2" charset="2"/>
              <a:buChar char="v"/>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Teacher- &amp; Student-Friendly</a:t>
            </a:r>
          </a:p>
          <a:p>
            <a:pPr marL="557213" marR="0" lvl="1" indent="-214313" algn="l" defTabSz="914400" rtl="0" eaLnBrk="0" fontAlgn="base" latinLnBrk="0" hangingPunct="0">
              <a:lnSpc>
                <a:spcPct val="90000"/>
              </a:lnSpc>
              <a:spcBef>
                <a:spcPct val="20000"/>
              </a:spcBef>
              <a:spcAft>
                <a:spcPct val="0"/>
              </a:spcAft>
              <a:buClr>
                <a:srgbClr val="00ACC2"/>
              </a:buClr>
              <a:buSzTx/>
              <a:buFont typeface="Wingdings" pitchFamily="2" charset="2"/>
              <a:buChar char="v"/>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Circling vs. writing &amp; place for teacher initials</a:t>
            </a:r>
          </a:p>
          <a:p>
            <a:pPr marL="557213" marR="0" lvl="1" indent="-214313" algn="l" defTabSz="914400" rtl="0" eaLnBrk="0" fontAlgn="base" latinLnBrk="0" hangingPunct="0">
              <a:lnSpc>
                <a:spcPct val="90000"/>
              </a:lnSpc>
              <a:spcBef>
                <a:spcPct val="20000"/>
              </a:spcBef>
              <a:spcAft>
                <a:spcPct val="0"/>
              </a:spcAft>
              <a:buClr>
                <a:srgbClr val="00ACC2"/>
              </a:buClr>
              <a:buSzTx/>
              <a:buFont typeface="Wingdings" pitchFamily="2" charset="2"/>
              <a:buChar char="v"/>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Consistent expectations </a:t>
            </a:r>
          </a:p>
          <a:p>
            <a:pPr marL="342900" marR="0" lvl="1" indent="0" algn="l" defTabSz="914400" rtl="0" eaLnBrk="0" fontAlgn="base" latinLnBrk="0" hangingPunct="0">
              <a:lnSpc>
                <a:spcPct val="90000"/>
              </a:lnSpc>
              <a:spcBef>
                <a:spcPct val="20000"/>
              </a:spcBef>
              <a:spcAft>
                <a:spcPct val="0"/>
              </a:spcAft>
              <a:buClr>
                <a:srgbClr val="00ACC2"/>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257175" marR="0" lvl="0" indent="-257175" algn="l" defTabSz="914400" rtl="0" eaLnBrk="0" fontAlgn="base" latinLnBrk="0" hangingPunct="0">
              <a:lnSpc>
                <a:spcPct val="90000"/>
              </a:lnSpc>
              <a:spcBef>
                <a:spcPct val="20000"/>
              </a:spcBef>
              <a:spcAft>
                <a:spcPct val="0"/>
              </a:spcAft>
              <a:buClr>
                <a:srgbClr val="00ACC2"/>
              </a:buClr>
              <a:buSzTx/>
              <a:buFont typeface="Wingdings" pitchFamily="2" charset="2"/>
              <a:buChar char="v"/>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Data easy to summarize &amp; determine if goal is met</a:t>
            </a:r>
          </a:p>
          <a:p>
            <a:pPr marL="0" marR="0" lvl="0" indent="0" algn="l" defTabSz="914400" rtl="0" eaLnBrk="0" fontAlgn="base" latinLnBrk="0" hangingPunct="0">
              <a:lnSpc>
                <a:spcPct val="90000"/>
              </a:lnSpc>
              <a:spcBef>
                <a:spcPct val="20000"/>
              </a:spcBef>
              <a:spcAft>
                <a:spcPct val="0"/>
              </a:spcAft>
              <a:buClr>
                <a:srgbClr val="00ACC2"/>
              </a:buClr>
              <a:buSzTx/>
              <a:buFont typeface="Arial"/>
              <a:buNone/>
              <a:tabLst/>
              <a:defRPr/>
            </a:pPr>
            <a:endPar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257175" marR="0" lvl="0" indent="-257175" algn="l" defTabSz="914400" rtl="0" eaLnBrk="0" fontAlgn="base" latinLnBrk="0" hangingPunct="0">
              <a:lnSpc>
                <a:spcPct val="90000"/>
              </a:lnSpc>
              <a:spcBef>
                <a:spcPct val="20000"/>
              </a:spcBef>
              <a:spcAft>
                <a:spcPct val="0"/>
              </a:spcAft>
              <a:buClr>
                <a:srgbClr val="00ACC2"/>
              </a:buClr>
              <a:buSzTx/>
              <a:buFont typeface="Wingdings" pitchFamily="2" charset="2"/>
              <a:buChar char="v"/>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Consider collecting baseline data </a:t>
            </a:r>
          </a:p>
        </p:txBody>
      </p:sp>
      <p:sp>
        <p:nvSpPr>
          <p:cNvPr id="19" name="Smiley Face 18">
            <a:extLst>
              <a:ext uri="{FF2B5EF4-FFF2-40B4-BE49-F238E27FC236}">
                <a16:creationId xmlns:a16="http://schemas.microsoft.com/office/drawing/2014/main" id="{0CF6DF65-04CC-1747-B61D-44B1B0D92D1C}"/>
              </a:ext>
            </a:extLst>
          </p:cNvPr>
          <p:cNvSpPr/>
          <p:nvPr/>
        </p:nvSpPr>
        <p:spPr>
          <a:xfrm>
            <a:off x="3006092" y="2474091"/>
            <a:ext cx="388618" cy="354330"/>
          </a:xfrm>
          <a:prstGeom prst="smileyFace">
            <a:avLst>
              <a:gd name="adj" fmla="val 4653"/>
            </a:avLst>
          </a:prstGeom>
          <a:no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sym typeface="Arial"/>
            </a:endParaRPr>
          </a:p>
        </p:txBody>
      </p:sp>
    </p:spTree>
    <p:extLst>
      <p:ext uri="{BB962C8B-B14F-4D97-AF65-F5344CB8AC3E}">
        <p14:creationId xmlns:p14="http://schemas.microsoft.com/office/powerpoint/2010/main" val="3875750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C0E6C-1727-F54A-B9C1-19A59BEF2BBF}"/>
              </a:ext>
            </a:extLst>
          </p:cNvPr>
          <p:cNvSpPr>
            <a:spLocks noGrp="1"/>
          </p:cNvSpPr>
          <p:nvPr>
            <p:ph type="ctrTitle"/>
          </p:nvPr>
        </p:nvSpPr>
        <p:spPr/>
        <p:txBody>
          <a:bodyPr/>
          <a:lstStyle/>
          <a:p>
            <a:r>
              <a:rPr lang="en-US" b="1" dirty="0">
                <a:solidFill>
                  <a:schemeClr val="tx1"/>
                </a:solidFill>
              </a:rPr>
              <a:t>DPR Rating System</a:t>
            </a:r>
          </a:p>
        </p:txBody>
      </p:sp>
      <p:sp>
        <p:nvSpPr>
          <p:cNvPr id="5" name="Subtitle 4">
            <a:extLst>
              <a:ext uri="{FF2B5EF4-FFF2-40B4-BE49-F238E27FC236}">
                <a16:creationId xmlns:a16="http://schemas.microsoft.com/office/drawing/2014/main" id="{3F704BE6-13A9-9D4E-A1B0-94D5AA656802}"/>
              </a:ext>
            </a:extLst>
          </p:cNvPr>
          <p:cNvSpPr>
            <a:spLocks noGrp="1"/>
          </p:cNvSpPr>
          <p:nvPr>
            <p:ph type="subTitle" idx="1"/>
          </p:nvPr>
        </p:nvSpPr>
        <p:spPr/>
        <p:txBody>
          <a:bodyPr/>
          <a:lstStyle/>
          <a:p>
            <a:r>
              <a:rPr lang="en-US" dirty="0">
                <a:solidFill>
                  <a:schemeClr val="tx1"/>
                </a:solidFill>
              </a:rPr>
              <a:t>-Example-</a:t>
            </a:r>
          </a:p>
        </p:txBody>
      </p:sp>
      <p:sp>
        <p:nvSpPr>
          <p:cNvPr id="6" name="Content Placeholder 2">
            <a:extLst>
              <a:ext uri="{FF2B5EF4-FFF2-40B4-BE49-F238E27FC236}">
                <a16:creationId xmlns:a16="http://schemas.microsoft.com/office/drawing/2014/main" id="{FF939258-1A99-DA48-A135-2AA444A64FE4}"/>
              </a:ext>
            </a:extLst>
          </p:cNvPr>
          <p:cNvSpPr txBox="1">
            <a:spLocks/>
          </p:cNvSpPr>
          <p:nvPr/>
        </p:nvSpPr>
        <p:spPr>
          <a:xfrm>
            <a:off x="4572000" y="1149218"/>
            <a:ext cx="4491990" cy="28450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457200" marR="0" lvl="0" indent="-317500" algn="ctr" defTabSz="914400" rtl="0" eaLnBrk="1" fontAlgn="auto" latinLnBrk="0" hangingPunct="1">
              <a:lnSpc>
                <a:spcPct val="100000"/>
              </a:lnSpc>
              <a:spcBef>
                <a:spcPts val="0"/>
              </a:spcBef>
              <a:spcAft>
                <a:spcPts val="0"/>
              </a:spcAft>
              <a:buClr>
                <a:srgbClr val="FFFFFF"/>
              </a:buClr>
              <a:buSzPts val="1200"/>
              <a:buFont typeface="Hind Vadodara"/>
              <a:buNone/>
              <a:tabLst/>
              <a:defRPr/>
            </a:pPr>
            <a:r>
              <a:rPr kumimoji="0" lang="en-US" sz="2000" b="1" i="0" u="none" strike="noStrike" kern="0" cap="none" spc="0" normalizeH="0" baseline="0" noProof="0" dirty="0">
                <a:ln>
                  <a:noFill/>
                </a:ln>
                <a:solidFill>
                  <a:srgbClr val="FFFFFF"/>
                </a:solidFill>
                <a:effectLst/>
                <a:uLnTx/>
                <a:uFillTx/>
                <a:latin typeface="Hind Vadodara"/>
                <a:cs typeface="Hind Vadodara"/>
                <a:sym typeface="Hind Vadodara"/>
              </a:rPr>
              <a:t>Define points</a:t>
            </a:r>
          </a:p>
          <a:p>
            <a:pPr marL="457200" marR="0" lvl="0" indent="-317500" algn="ctr" defTabSz="914400" rtl="0" eaLnBrk="1" fontAlgn="auto" latinLnBrk="0" hangingPunct="1">
              <a:lnSpc>
                <a:spcPct val="100000"/>
              </a:lnSpc>
              <a:spcBef>
                <a:spcPts val="0"/>
              </a:spcBef>
              <a:spcAft>
                <a:spcPts val="0"/>
              </a:spcAft>
              <a:buClr>
                <a:srgbClr val="FFFFFF"/>
              </a:buClr>
              <a:buSzPts val="1200"/>
              <a:buFont typeface="Hind Vadodara"/>
              <a:buNone/>
              <a:tabLst/>
              <a:defRPr/>
            </a:pPr>
            <a:endParaRPr kumimoji="0" lang="en-US" sz="2000" b="0" i="0" u="none" strike="noStrike" kern="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Hind Vadodara"/>
              <a:buNone/>
              <a:tabLst/>
              <a:defRPr/>
            </a:pPr>
            <a:r>
              <a:rPr kumimoji="0" lang="en-US" sz="2000" b="1" i="0" u="none" strike="noStrike" kern="0" cap="none" spc="0" normalizeH="0" baseline="0" noProof="0" dirty="0">
                <a:ln>
                  <a:noFill/>
                </a:ln>
                <a:solidFill>
                  <a:srgbClr val="FFFFFF"/>
                </a:solidFill>
                <a:effectLst/>
                <a:uLnTx/>
                <a:uFillTx/>
                <a:latin typeface="Hind Vadodara"/>
                <a:cs typeface="Hind Vadodara"/>
                <a:sym typeface="Hind Vadodara"/>
              </a:rPr>
              <a:t>2 = </a:t>
            </a:r>
            <a:r>
              <a:rPr kumimoji="0" lang="en-US" sz="2000" b="0" i="0" u="none" strike="noStrike" kern="0" cap="none" spc="0" normalizeH="0" baseline="0" noProof="0" dirty="0">
                <a:ln>
                  <a:noFill/>
                </a:ln>
                <a:solidFill>
                  <a:srgbClr val="FFFFFF"/>
                </a:solidFill>
                <a:effectLst/>
                <a:uLnTx/>
                <a:uFillTx/>
                <a:latin typeface="Hind Vadodara"/>
                <a:cs typeface="Hind Vadodara"/>
                <a:sym typeface="Hind Vadodara"/>
              </a:rPr>
              <a:t>Met expectations with positive behavior with no more than one reminder during a period</a:t>
            </a:r>
          </a:p>
          <a:p>
            <a:pPr marL="457200" marR="0" lvl="0" indent="-317500" algn="l" defTabSz="914400" rtl="0" eaLnBrk="1" fontAlgn="auto" latinLnBrk="0" hangingPunct="1">
              <a:lnSpc>
                <a:spcPct val="100000"/>
              </a:lnSpc>
              <a:spcBef>
                <a:spcPts val="0"/>
              </a:spcBef>
              <a:spcAft>
                <a:spcPts val="0"/>
              </a:spcAft>
              <a:buClr>
                <a:srgbClr val="FFFFFF"/>
              </a:buClr>
              <a:buSzPts val="1200"/>
              <a:buFont typeface="Hind Vadodara"/>
              <a:buNone/>
              <a:tabLst/>
              <a:defRPr/>
            </a:pPr>
            <a:endParaRPr kumimoji="0" lang="en-US" sz="2000" b="0" i="0" u="none" strike="noStrike" kern="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Hind Vadodara"/>
              <a:buNone/>
              <a:tabLst/>
              <a:defRPr/>
            </a:pPr>
            <a:r>
              <a:rPr kumimoji="0" lang="en-US" sz="2000" b="1" i="0" u="none" strike="noStrike" kern="0" cap="none" spc="0" normalizeH="0" baseline="0" noProof="0" dirty="0">
                <a:ln>
                  <a:noFill/>
                </a:ln>
                <a:solidFill>
                  <a:srgbClr val="FFFFFF"/>
                </a:solidFill>
                <a:effectLst/>
                <a:uLnTx/>
                <a:uFillTx/>
                <a:latin typeface="Hind Vadodara"/>
                <a:cs typeface="Hind Vadodara"/>
                <a:sym typeface="Hind Vadodara"/>
              </a:rPr>
              <a:t>1 = </a:t>
            </a:r>
            <a:r>
              <a:rPr kumimoji="0" lang="en-US" sz="2000" b="0" i="0" u="none" strike="noStrike" kern="0" cap="none" spc="0" normalizeH="0" baseline="0" noProof="0" dirty="0">
                <a:ln>
                  <a:noFill/>
                </a:ln>
                <a:solidFill>
                  <a:srgbClr val="FFFFFF"/>
                </a:solidFill>
                <a:effectLst/>
                <a:uLnTx/>
                <a:uFillTx/>
                <a:latin typeface="Hind Vadodara"/>
                <a:cs typeface="Hind Vadodara"/>
                <a:sym typeface="Hind Vadodara"/>
              </a:rPr>
              <a:t>Needed 2-3 reminders/corrections during a period</a:t>
            </a:r>
          </a:p>
          <a:p>
            <a:pPr marL="457200" marR="0" lvl="0" indent="-317500" algn="l" defTabSz="914400" rtl="0" eaLnBrk="1" fontAlgn="auto" latinLnBrk="0" hangingPunct="1">
              <a:lnSpc>
                <a:spcPct val="100000"/>
              </a:lnSpc>
              <a:spcBef>
                <a:spcPts val="0"/>
              </a:spcBef>
              <a:spcAft>
                <a:spcPts val="0"/>
              </a:spcAft>
              <a:buClr>
                <a:srgbClr val="FFFFFF"/>
              </a:buClr>
              <a:buSzPts val="1200"/>
              <a:buFont typeface="Hind Vadodara"/>
              <a:buNone/>
              <a:tabLst/>
              <a:defRPr/>
            </a:pPr>
            <a:endParaRPr kumimoji="0" lang="en-US" sz="2000" b="0" i="0" u="none" strike="noStrike" kern="0" cap="none" spc="0" normalizeH="0" baseline="0" noProof="0" dirty="0">
              <a:ln>
                <a:noFill/>
              </a:ln>
              <a:solidFill>
                <a:srgbClr val="FFFFFF"/>
              </a:solidFill>
              <a:effectLst/>
              <a:uLnTx/>
              <a:uFillTx/>
              <a:latin typeface="Hind Vadodara"/>
              <a:cs typeface="Hind Vadodara"/>
              <a:sym typeface="Hind Vadodara"/>
            </a:endParaRPr>
          </a:p>
          <a:p>
            <a:pPr marL="457200" marR="0" lvl="0" indent="-317500" algn="l" defTabSz="914400" rtl="0" eaLnBrk="1" fontAlgn="auto" latinLnBrk="0" hangingPunct="1">
              <a:lnSpc>
                <a:spcPct val="100000"/>
              </a:lnSpc>
              <a:spcBef>
                <a:spcPts val="0"/>
              </a:spcBef>
              <a:spcAft>
                <a:spcPts val="0"/>
              </a:spcAft>
              <a:buClr>
                <a:srgbClr val="FFFFFF"/>
              </a:buClr>
              <a:buSzPts val="1200"/>
              <a:buFont typeface="Hind Vadodara"/>
              <a:buNone/>
              <a:tabLst/>
              <a:defRPr/>
            </a:pPr>
            <a:r>
              <a:rPr kumimoji="0" lang="en-US" sz="2000" b="1" i="0" u="none" strike="noStrike" kern="0" cap="none" spc="0" normalizeH="0" baseline="0" noProof="0" dirty="0">
                <a:ln>
                  <a:noFill/>
                </a:ln>
                <a:solidFill>
                  <a:srgbClr val="FFFFFF"/>
                </a:solidFill>
                <a:effectLst/>
                <a:uLnTx/>
                <a:uFillTx/>
                <a:latin typeface="Hind Vadodara"/>
                <a:cs typeface="Hind Vadodara"/>
                <a:sym typeface="Hind Vadodara"/>
              </a:rPr>
              <a:t>0 = </a:t>
            </a:r>
            <a:r>
              <a:rPr kumimoji="0" lang="en-US" sz="2000" b="0" i="0" u="none" strike="noStrike" kern="0" cap="none" spc="0" normalizeH="0" baseline="0" noProof="0" dirty="0">
                <a:ln>
                  <a:noFill/>
                </a:ln>
                <a:solidFill>
                  <a:srgbClr val="FFFFFF"/>
                </a:solidFill>
                <a:effectLst/>
                <a:uLnTx/>
                <a:uFillTx/>
                <a:latin typeface="Hind Vadodara"/>
                <a:cs typeface="Hind Vadodara"/>
                <a:sym typeface="Hind Vadodara"/>
              </a:rPr>
              <a:t>Needed 3 or more reminders or corrections during a period</a:t>
            </a:r>
          </a:p>
        </p:txBody>
      </p:sp>
    </p:spTree>
    <p:extLst>
      <p:ext uri="{BB962C8B-B14F-4D97-AF65-F5344CB8AC3E}">
        <p14:creationId xmlns:p14="http://schemas.microsoft.com/office/powerpoint/2010/main" val="695398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D739-28B3-3042-81C2-FF4031523AB3}"/>
              </a:ext>
            </a:extLst>
          </p:cNvPr>
          <p:cNvSpPr>
            <a:spLocks noGrp="1"/>
          </p:cNvSpPr>
          <p:nvPr>
            <p:ph type="title"/>
          </p:nvPr>
        </p:nvSpPr>
        <p:spPr>
          <a:xfrm>
            <a:off x="335692" y="215496"/>
            <a:ext cx="8419688" cy="634200"/>
          </a:xfrm>
        </p:spPr>
        <p:txBody>
          <a:bodyPr/>
          <a:lstStyle/>
          <a:p>
            <a:pPr defTabSz="685800" fontAlgn="base">
              <a:spcAft>
                <a:spcPct val="0"/>
              </a:spcAft>
              <a:defRPr/>
            </a:pPr>
            <a:r>
              <a:rPr lang="en-US" spc="-45" dirty="0">
                <a:solidFill>
                  <a:schemeClr val="bg1"/>
                </a:solidFill>
                <a:latin typeface="Calibri"/>
                <a:cs typeface="Calibri"/>
              </a:rPr>
              <a:t>CICO Form (Daily Progress Report): Example 2 Review</a:t>
            </a:r>
            <a:br>
              <a:rPr lang="en-US" spc="-45" dirty="0">
                <a:solidFill>
                  <a:schemeClr val="bg1"/>
                </a:solidFill>
                <a:latin typeface="Calibri"/>
                <a:cs typeface="Calibri"/>
              </a:rPr>
            </a:br>
            <a:endParaRPr lang="en-US" dirty="0">
              <a:solidFill>
                <a:schemeClr val="bg1"/>
              </a:solidFill>
            </a:endParaRPr>
          </a:p>
        </p:txBody>
      </p:sp>
      <p:sp>
        <p:nvSpPr>
          <p:cNvPr id="3" name="Rectangle 2">
            <a:extLst>
              <a:ext uri="{FF2B5EF4-FFF2-40B4-BE49-F238E27FC236}">
                <a16:creationId xmlns:a16="http://schemas.microsoft.com/office/drawing/2014/main" id="{BFC583F1-4522-C142-A925-AF9728414375}"/>
              </a:ext>
            </a:extLst>
          </p:cNvPr>
          <p:cNvSpPr>
            <a:spLocks noChangeArrowheads="1"/>
          </p:cNvSpPr>
          <p:nvPr/>
        </p:nvSpPr>
        <p:spPr bwMode="auto">
          <a:xfrm>
            <a:off x="1213029" y="985041"/>
            <a:ext cx="6717945" cy="750205"/>
          </a:xfrm>
          <a:prstGeom prst="rect">
            <a:avLst/>
          </a:prstGeom>
          <a:solidFill>
            <a:schemeClr val="accent6">
              <a:lumMod val="20000"/>
              <a:lumOff val="80000"/>
            </a:schemeClr>
          </a:solidFill>
          <a:ln w="9525">
            <a:solidFill>
              <a:schemeClr val="accent1"/>
            </a:solidFill>
            <a:miter lim="800000"/>
            <a:headEnd/>
            <a:tailEnd/>
          </a:ln>
        </p:spPr>
        <p:txBody>
          <a:bodyPr wrap="square" anchor="ctr">
            <a:prstTxWarp prst="textNoShape">
              <a:avLst/>
            </a:prstTxWarp>
            <a:spAutoFit/>
          </a:bodyP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1500" b="1" i="0" u="none" strike="noStrike" kern="1200" cap="none" spc="0" normalizeH="0" baseline="0" noProof="0" dirty="0">
                <a:ln>
                  <a:noFill/>
                </a:ln>
                <a:solidFill>
                  <a:srgbClr val="4E4E4E"/>
                </a:solidFill>
                <a:effectLst/>
                <a:uLnTx/>
                <a:uFillTx/>
                <a:latin typeface="Calibri" pitchFamily="-112" charset="0"/>
                <a:ea typeface="Times New Roman" pitchFamily="-112" charset="0"/>
                <a:cs typeface="Times New Roman" pitchFamily="-112" charset="0"/>
                <a:sym typeface="Arial"/>
              </a:rPr>
              <a:t>CICO Form </a:t>
            </a:r>
          </a:p>
          <a:p>
            <a:pPr marL="0" marR="0" lvl="0" indent="0" algn="l" defTabSz="685800" rtl="0" eaLnBrk="1" fontAlgn="base" latinLnBrk="0" hangingPunct="1">
              <a:lnSpc>
                <a:spcPct val="100000"/>
              </a:lnSpc>
              <a:spcBef>
                <a:spcPct val="0"/>
              </a:spcBef>
              <a:spcAft>
                <a:spcPct val="0"/>
              </a:spcAft>
              <a:buClrTx/>
              <a:buSzTx/>
              <a:buFont typeface="Arial"/>
              <a:buNone/>
              <a:tabLst/>
              <a:defRPr/>
            </a:pPr>
            <a:endParaRPr kumimoji="0" lang="en-US" sz="375" b="1" i="0" u="none" strike="noStrike" kern="1200" cap="none" spc="0" normalizeH="0" baseline="0" noProof="0" dirty="0">
              <a:ln>
                <a:noFill/>
              </a:ln>
              <a:solidFill>
                <a:srgbClr val="4E4E4E"/>
              </a:solidFill>
              <a:effectLst/>
              <a:uLnTx/>
              <a:uFillTx/>
              <a:latin typeface="Calibri" pitchFamily="-112" charset="0"/>
              <a:ea typeface="ＭＳ Ｐゴシック" pitchFamily="-108" charset="-128"/>
              <a:cs typeface="Arial"/>
              <a:sym typeface="Arial"/>
            </a:endParaRPr>
          </a:p>
          <a:p>
            <a:pPr marL="0" marR="0" lvl="0" indent="0" algn="l" defTabSz="685800" rtl="0" eaLnBrk="1" fontAlgn="base" latinLnBrk="0" hangingPunct="1">
              <a:lnSpc>
                <a:spcPct val="100000"/>
              </a:lnSpc>
              <a:spcBef>
                <a:spcPct val="0"/>
              </a:spcBef>
              <a:spcAft>
                <a:spcPct val="0"/>
              </a:spcAft>
              <a:buClrTx/>
              <a:buSzTx/>
              <a:buFont typeface="Arial"/>
              <a:buNone/>
              <a:tabLst/>
              <a:defRPr/>
            </a:pPr>
            <a:r>
              <a:rPr kumimoji="0" lang="en-US" sz="1200" b="0" i="0" u="none" strike="noStrike" kern="1200" cap="none" spc="0" normalizeH="0" baseline="0" noProof="0" dirty="0">
                <a:ln>
                  <a:noFill/>
                </a:ln>
                <a:solidFill>
                  <a:srgbClr val="4E4E4E"/>
                </a:solidFill>
                <a:effectLst/>
                <a:uLnTx/>
                <a:uFillTx/>
                <a:latin typeface="Calibri" pitchFamily="-112" charset="0"/>
                <a:ea typeface="Times New Roman" pitchFamily="-112" charset="0"/>
                <a:cs typeface="Times New Roman" pitchFamily="-112" charset="0"/>
                <a:sym typeface="Arial"/>
              </a:rPr>
              <a:t>Name: ________________                                                                           Date: ______________</a:t>
            </a:r>
            <a:endParaRPr kumimoji="0" lang="en-US" sz="1200" b="0" i="0" u="none" strike="noStrike" kern="1200" cap="none" spc="0" normalizeH="0" baseline="0" noProof="0" dirty="0">
              <a:ln>
                <a:noFill/>
              </a:ln>
              <a:solidFill>
                <a:srgbClr val="4E4E4E"/>
              </a:solidFill>
              <a:effectLst/>
              <a:uLnTx/>
              <a:uFillTx/>
              <a:latin typeface="Calibri" pitchFamily="-112" charset="0"/>
              <a:ea typeface="ＭＳ Ｐゴシック" pitchFamily="-108" charset="-128"/>
              <a:cs typeface="Arial"/>
              <a:sym typeface="Arial"/>
            </a:endParaRPr>
          </a:p>
          <a:p>
            <a:pPr marL="0" marR="0" lvl="0" indent="0" algn="l" defTabSz="685800" rtl="0" eaLnBrk="1" fontAlgn="base" latinLnBrk="0" hangingPunct="1">
              <a:lnSpc>
                <a:spcPct val="100000"/>
              </a:lnSpc>
              <a:spcBef>
                <a:spcPct val="0"/>
              </a:spcBef>
              <a:spcAft>
                <a:spcPct val="0"/>
              </a:spcAft>
              <a:buClrTx/>
              <a:buSzTx/>
              <a:buFont typeface="Arial"/>
              <a:buNone/>
              <a:tabLst/>
              <a:defRPr/>
            </a:pPr>
            <a:r>
              <a:rPr kumimoji="0" lang="en-US" sz="1200" b="0" i="0" u="none" strike="noStrike" kern="1200" cap="none" spc="0" normalizeH="0" baseline="0" noProof="0" dirty="0">
                <a:ln>
                  <a:noFill/>
                </a:ln>
                <a:solidFill>
                  <a:srgbClr val="4E4E4E"/>
                </a:solidFill>
                <a:effectLst/>
                <a:uLnTx/>
                <a:uFillTx/>
                <a:latin typeface="Calibri" pitchFamily="-112" charset="0"/>
                <a:ea typeface="Times New Roman" pitchFamily="-112" charset="0"/>
                <a:cs typeface="Times New Roman" pitchFamily="-112" charset="0"/>
                <a:sym typeface="Arial"/>
              </a:rPr>
              <a:t>2 = great  1= OK  0= hard time</a:t>
            </a:r>
            <a:endParaRPr kumimoji="0" lang="en-US" sz="1200" b="0" i="0" u="none" strike="noStrike" kern="1200" cap="none" spc="0" normalizeH="0" baseline="0" noProof="0" dirty="0">
              <a:ln>
                <a:noFill/>
              </a:ln>
              <a:solidFill>
                <a:srgbClr val="4E4E4E"/>
              </a:solidFill>
              <a:effectLst/>
              <a:uLnTx/>
              <a:uFillTx/>
              <a:latin typeface="Calibri" pitchFamily="-112" charset="0"/>
              <a:ea typeface="ＭＳ Ｐゴシック" pitchFamily="-108" charset="-128"/>
              <a:cs typeface="Arial"/>
              <a:sym typeface="Arial"/>
            </a:endParaRPr>
          </a:p>
        </p:txBody>
      </p:sp>
      <p:graphicFrame>
        <p:nvGraphicFramePr>
          <p:cNvPr id="4" name="Group 3">
            <a:extLst>
              <a:ext uri="{FF2B5EF4-FFF2-40B4-BE49-F238E27FC236}">
                <a16:creationId xmlns:a16="http://schemas.microsoft.com/office/drawing/2014/main" id="{DC58A56B-EA64-0B4F-B1D4-276EDA73482A}"/>
              </a:ext>
            </a:extLst>
          </p:cNvPr>
          <p:cNvGraphicFramePr>
            <a:graphicFrameLocks noGrp="1"/>
          </p:cNvGraphicFramePr>
          <p:nvPr/>
        </p:nvGraphicFramePr>
        <p:xfrm>
          <a:off x="1213029" y="1746390"/>
          <a:ext cx="6717945" cy="2948939"/>
        </p:xfrm>
        <a:graphic>
          <a:graphicData uri="http://schemas.openxmlformats.org/drawingml/2006/table">
            <a:tbl>
              <a:tblPr/>
              <a:tblGrid>
                <a:gridCol w="1823565">
                  <a:extLst>
                    <a:ext uri="{9D8B030D-6E8A-4147-A177-3AD203B41FA5}">
                      <a16:colId xmlns:a16="http://schemas.microsoft.com/office/drawing/2014/main" val="20000"/>
                    </a:ext>
                  </a:extLst>
                </a:gridCol>
                <a:gridCol w="1638620">
                  <a:extLst>
                    <a:ext uri="{9D8B030D-6E8A-4147-A177-3AD203B41FA5}">
                      <a16:colId xmlns:a16="http://schemas.microsoft.com/office/drawing/2014/main" val="20001"/>
                    </a:ext>
                  </a:extLst>
                </a:gridCol>
                <a:gridCol w="1638620">
                  <a:extLst>
                    <a:ext uri="{9D8B030D-6E8A-4147-A177-3AD203B41FA5}">
                      <a16:colId xmlns:a16="http://schemas.microsoft.com/office/drawing/2014/main" val="20002"/>
                    </a:ext>
                  </a:extLst>
                </a:gridCol>
                <a:gridCol w="1617140">
                  <a:extLst>
                    <a:ext uri="{9D8B030D-6E8A-4147-A177-3AD203B41FA5}">
                      <a16:colId xmlns:a16="http://schemas.microsoft.com/office/drawing/2014/main" val="20003"/>
                    </a:ext>
                  </a:extLst>
                </a:gridCol>
              </a:tblGrid>
              <a:tr h="599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rgbClr val="4E4E4E"/>
                        </a:solidFill>
                        <a:effectLst/>
                        <a:latin typeface="Calibri"/>
                        <a:cs typeface="Calibri"/>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a:cs typeface="Calibri"/>
                        </a:rPr>
                        <a:t>Safe</a:t>
                      </a:r>
                      <a:endParaRPr kumimoji="0" lang="en-US" sz="1400" b="0" i="0" u="none" strike="noStrike" cap="none" normalizeH="0" baseline="0" dirty="0">
                        <a:ln>
                          <a:noFill/>
                        </a:ln>
                        <a:solidFill>
                          <a:schemeClr val="bg1"/>
                        </a:solidFill>
                        <a:effectLst/>
                        <a:latin typeface="Calibri"/>
                        <a:cs typeface="Calibri"/>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a:cs typeface="Calibri"/>
                        </a:rPr>
                        <a:t>Responsible</a:t>
                      </a:r>
                      <a:endParaRPr kumimoji="0" lang="en-US" sz="1400" b="0" i="0" u="none" strike="noStrike" cap="none" normalizeH="0" baseline="0" dirty="0">
                        <a:ln>
                          <a:noFill/>
                        </a:ln>
                        <a:solidFill>
                          <a:schemeClr val="bg1"/>
                        </a:solidFill>
                        <a:effectLst/>
                        <a:latin typeface="Calibri"/>
                        <a:cs typeface="Calibri"/>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a:cs typeface="Calibri"/>
                        </a:rPr>
                        <a:t>Respectful</a:t>
                      </a:r>
                      <a:endParaRPr kumimoji="0" lang="en-US" sz="1400" b="0" i="0" u="none" strike="noStrike" cap="none" normalizeH="0" baseline="0" dirty="0">
                        <a:ln>
                          <a:noFill/>
                        </a:ln>
                        <a:solidFill>
                          <a:schemeClr val="bg1"/>
                        </a:solidFill>
                        <a:effectLst/>
                        <a:latin typeface="Calibri"/>
                        <a:cs typeface="Calibri"/>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a:cs typeface="Calibri"/>
                        </a:rPr>
                        <a:t>Check In</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Calibri"/>
                          <a:cs typeface="Calibri"/>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a:cs typeface="Calibri"/>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a:cs typeface="Calibri"/>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7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a:cs typeface="Calibri"/>
                        </a:rPr>
                        <a:t>Before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a:cs typeface="Calibri"/>
                        </a:rPr>
                        <a:t>Recess</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Calibri"/>
                          <a:cs typeface="Calibri"/>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Calibri"/>
                          <a:cs typeface="Calibri"/>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a:cs typeface="Calibri"/>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97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a:cs typeface="Calibri"/>
                        </a:rPr>
                        <a:t>Before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a:cs typeface="Calibri"/>
                        </a:rPr>
                        <a:t>Lunch</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Calibri"/>
                          <a:cs typeface="Calibri"/>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Calibri"/>
                          <a:cs typeface="Calibri"/>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a:cs typeface="Calibri"/>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6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a:cs typeface="Calibri"/>
                        </a:rPr>
                        <a:t>After Recess</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a:cs typeface="Calibri"/>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Calibri"/>
                          <a:cs typeface="Calibri"/>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a:cs typeface="Calibri"/>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6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a:cs typeface="Calibri"/>
                        </a:rPr>
                        <a:t>Check Out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Calibri"/>
                          <a:cs typeface="Calibri"/>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Calibri"/>
                          <a:cs typeface="Calibri"/>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Calibri"/>
                          <a:cs typeface="Calibri"/>
                        </a:rPr>
                        <a:t>   2       1      0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64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E4E4E"/>
                          </a:solidFill>
                          <a:effectLst/>
                          <a:latin typeface="Calibri"/>
                          <a:cs typeface="Calibri"/>
                        </a:rPr>
                        <a:t>Today’s goal:</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4E4E4E"/>
                          </a:solidFill>
                          <a:effectLst/>
                          <a:latin typeface="Calibri"/>
                          <a:cs typeface="Calibri"/>
                        </a:rPr>
                        <a:t>Today’s total points:</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5" name="Rectangle 43">
            <a:extLst>
              <a:ext uri="{FF2B5EF4-FFF2-40B4-BE49-F238E27FC236}">
                <a16:creationId xmlns:a16="http://schemas.microsoft.com/office/drawing/2014/main" id="{3E8C511C-2A8C-E44D-BBDC-F3DC22A23F97}"/>
              </a:ext>
            </a:extLst>
          </p:cNvPr>
          <p:cNvSpPr>
            <a:spLocks noChangeArrowheads="1"/>
          </p:cNvSpPr>
          <p:nvPr/>
        </p:nvSpPr>
        <p:spPr bwMode="auto">
          <a:xfrm>
            <a:off x="2488500" y="4598088"/>
            <a:ext cx="1393830" cy="369332"/>
          </a:xfrm>
          <a:prstGeom prst="rect">
            <a:avLst/>
          </a:prstGeom>
          <a:noFill/>
          <a:ln w="9525">
            <a:noFill/>
            <a:miter lim="800000"/>
            <a:headEnd/>
            <a:tailEnd/>
          </a:ln>
        </p:spPr>
        <p:txBody>
          <a:bodyPr wrap="square" anchor="ctr">
            <a:prstTxWarp prst="textNoShape">
              <a:avLst/>
            </a:prstTxWarp>
            <a:spAutoFit/>
          </a:bodyPr>
          <a:lstStyle/>
          <a:p>
            <a:pPr marL="0" marR="0" lvl="0" indent="0" algn="l" defTabSz="685800" rtl="0" eaLnBrk="1" fontAlgn="base" latinLnBrk="0" hangingPunct="1">
              <a:lnSpc>
                <a:spcPct val="100000"/>
              </a:lnSpc>
              <a:spcBef>
                <a:spcPct val="0"/>
              </a:spcBef>
              <a:spcAft>
                <a:spcPct val="0"/>
              </a:spcAft>
              <a:buClrTx/>
              <a:buSzTx/>
              <a:buFont typeface="Arial"/>
              <a:buNone/>
              <a:tabLst/>
              <a:defRPr/>
            </a:pPr>
            <a:r>
              <a:rPr kumimoji="0" lang="en-US" sz="1800" b="1" i="0" u="none" strike="noStrike" kern="1200" cap="none" spc="0" normalizeH="0" baseline="0" noProof="0" dirty="0">
                <a:ln>
                  <a:noFill/>
                </a:ln>
                <a:solidFill>
                  <a:srgbClr val="4E4E4E"/>
                </a:solidFill>
                <a:effectLst/>
                <a:uLnTx/>
                <a:uFillTx/>
                <a:latin typeface="Calibri" pitchFamily="-112" charset="0"/>
                <a:ea typeface="Times New Roman" pitchFamily="-112" charset="0"/>
                <a:cs typeface="Times New Roman" pitchFamily="-112" charset="0"/>
                <a:sym typeface="Arial"/>
              </a:rPr>
              <a:t>Comments:</a:t>
            </a:r>
            <a:endParaRPr kumimoji="0" lang="en-US" sz="1800" b="1" i="0" u="none" strike="noStrike" kern="1200" cap="none" spc="0" normalizeH="0" baseline="0" noProof="0" dirty="0">
              <a:ln>
                <a:noFill/>
              </a:ln>
              <a:solidFill>
                <a:srgbClr val="4E4E4E"/>
              </a:solidFill>
              <a:effectLst/>
              <a:uLnTx/>
              <a:uFillTx/>
              <a:latin typeface="Calibri" pitchFamily="-112" charset="0"/>
              <a:ea typeface="ＭＳ Ｐゴシック" pitchFamily="-108" charset="-128"/>
              <a:cs typeface="Arial"/>
              <a:sym typeface="Arial"/>
            </a:endParaRPr>
          </a:p>
        </p:txBody>
      </p:sp>
      <p:sp>
        <p:nvSpPr>
          <p:cNvPr id="6" name="Down Arrow 5">
            <a:extLst>
              <a:ext uri="{FF2B5EF4-FFF2-40B4-BE49-F238E27FC236}">
                <a16:creationId xmlns:a16="http://schemas.microsoft.com/office/drawing/2014/main" id="{CF4E9D92-37A1-A743-BDD4-BCBD5D7B2F5C}"/>
              </a:ext>
            </a:extLst>
          </p:cNvPr>
          <p:cNvSpPr/>
          <p:nvPr/>
        </p:nvSpPr>
        <p:spPr>
          <a:xfrm>
            <a:off x="3695313" y="936066"/>
            <a:ext cx="400766" cy="7991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srgbClr val="FF0000"/>
              </a:solidFill>
              <a:effectLst/>
              <a:uLnTx/>
              <a:uFillTx/>
              <a:latin typeface="Franklin Gothic Book"/>
              <a:ea typeface="+mn-ea"/>
              <a:cs typeface="+mn-cs"/>
              <a:sym typeface="Arial"/>
            </a:endParaRPr>
          </a:p>
        </p:txBody>
      </p:sp>
      <p:sp>
        <p:nvSpPr>
          <p:cNvPr id="7" name="Down Arrow 6">
            <a:extLst>
              <a:ext uri="{FF2B5EF4-FFF2-40B4-BE49-F238E27FC236}">
                <a16:creationId xmlns:a16="http://schemas.microsoft.com/office/drawing/2014/main" id="{F67D361F-1A2E-BE41-A2B6-88C102C0BEB3}"/>
              </a:ext>
            </a:extLst>
          </p:cNvPr>
          <p:cNvSpPr/>
          <p:nvPr/>
        </p:nvSpPr>
        <p:spPr>
          <a:xfrm>
            <a:off x="5229866" y="936066"/>
            <a:ext cx="400766" cy="7991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sym typeface="Arial"/>
            </a:endParaRPr>
          </a:p>
        </p:txBody>
      </p:sp>
      <p:sp>
        <p:nvSpPr>
          <p:cNvPr id="8" name="Down Arrow 7">
            <a:extLst>
              <a:ext uri="{FF2B5EF4-FFF2-40B4-BE49-F238E27FC236}">
                <a16:creationId xmlns:a16="http://schemas.microsoft.com/office/drawing/2014/main" id="{15E7FB80-5115-E94B-8352-6B8D9C5892CF}"/>
              </a:ext>
            </a:extLst>
          </p:cNvPr>
          <p:cNvSpPr/>
          <p:nvPr/>
        </p:nvSpPr>
        <p:spPr>
          <a:xfrm>
            <a:off x="6895362" y="936066"/>
            <a:ext cx="400766" cy="7991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sym typeface="Arial"/>
            </a:endParaRPr>
          </a:p>
        </p:txBody>
      </p:sp>
      <p:sp>
        <p:nvSpPr>
          <p:cNvPr id="10" name="Rectangle 9">
            <a:extLst>
              <a:ext uri="{FF2B5EF4-FFF2-40B4-BE49-F238E27FC236}">
                <a16:creationId xmlns:a16="http://schemas.microsoft.com/office/drawing/2014/main" id="{BA98AD3D-2E06-974C-AC2B-0F1EB9220CF8}"/>
              </a:ext>
            </a:extLst>
          </p:cNvPr>
          <p:cNvSpPr/>
          <p:nvPr/>
        </p:nvSpPr>
        <p:spPr>
          <a:xfrm rot="21101705">
            <a:off x="1220717" y="2912701"/>
            <a:ext cx="3929397" cy="1200329"/>
          </a:xfrm>
          <a:prstGeom prst="rect">
            <a:avLst/>
          </a:prstGeom>
          <a:solidFill>
            <a:schemeClr val="accent1"/>
          </a:solidFill>
          <a:ln>
            <a:solidFill>
              <a:srgbClr val="0172A7"/>
            </a:solidFill>
          </a:ln>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800" b="1" i="0" u="none" strike="noStrike" kern="1200" cap="none" spc="0" normalizeH="0" baseline="0" noProof="0" dirty="0">
              <a:ln>
                <a:noFill/>
              </a:ln>
              <a:solidFill>
                <a:prstClr val="white"/>
              </a:solidFill>
              <a:effectLst/>
              <a:uLnTx/>
              <a:uFillTx/>
              <a:latin typeface="Calibri"/>
              <a:ea typeface="ＭＳ Ｐゴシック" pitchFamily="-112" charset="-128"/>
              <a:cs typeface="Calibri"/>
              <a:sym typeface="Arial"/>
            </a:endParaRPr>
          </a:p>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1800" b="1" i="0" u="none" strike="noStrike" kern="1200" cap="none" spc="0" normalizeH="0" baseline="0" noProof="0" dirty="0">
                <a:ln>
                  <a:noFill/>
                </a:ln>
                <a:solidFill>
                  <a:prstClr val="white"/>
                </a:solidFill>
                <a:effectLst/>
                <a:uLnTx/>
                <a:uFillTx/>
                <a:latin typeface="Calibri"/>
                <a:ea typeface="ＭＳ Ｐゴシック" pitchFamily="-112" charset="-128"/>
                <a:cs typeface="Calibri"/>
                <a:sym typeface="Arial"/>
              </a:rPr>
              <a:t>Behaviors listed are linked to school-wide expectations!</a:t>
            </a:r>
          </a:p>
          <a:p>
            <a:pPr marL="0" marR="0" lvl="0" indent="0" algn="ctr" defTabSz="685800" rtl="0" eaLnBrk="1" fontAlgn="base" latinLnBrk="0" hangingPunct="1">
              <a:lnSpc>
                <a:spcPct val="100000"/>
              </a:lnSpc>
              <a:spcBef>
                <a:spcPct val="0"/>
              </a:spcBef>
              <a:spcAft>
                <a:spcPct val="0"/>
              </a:spcAft>
              <a:buClrTx/>
              <a:buSzTx/>
              <a:buFont typeface="Arial"/>
              <a:buNone/>
              <a:tabLst/>
              <a:defRPr/>
            </a:pPr>
            <a:endParaRPr kumimoji="0" lang="en-US" sz="1800" b="0" i="0" u="none" strike="noStrike" kern="1200" cap="none" spc="0" normalizeH="0" baseline="0" noProof="0" dirty="0">
              <a:ln>
                <a:noFill/>
              </a:ln>
              <a:solidFill>
                <a:prstClr val="white"/>
              </a:solidFill>
              <a:effectLst/>
              <a:uLnTx/>
              <a:uFillTx/>
              <a:latin typeface="Calibri"/>
              <a:ea typeface="ＭＳ Ｐゴシック" pitchFamily="-112" charset="-128"/>
              <a:cs typeface="Calibri"/>
              <a:sym typeface="Arial"/>
            </a:endParaRPr>
          </a:p>
        </p:txBody>
      </p:sp>
    </p:spTree>
    <p:extLst>
      <p:ext uri="{BB962C8B-B14F-4D97-AF65-F5344CB8AC3E}">
        <p14:creationId xmlns:p14="http://schemas.microsoft.com/office/powerpoint/2010/main" val="335262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9199F7-61FF-5F4D-95D5-0DDAF9714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202" y="318981"/>
            <a:ext cx="7137768" cy="45055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086026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80C4-4EB0-2B43-847A-56E6E7091851}"/>
              </a:ext>
            </a:extLst>
          </p:cNvPr>
          <p:cNvSpPr>
            <a:spLocks noGrp="1"/>
          </p:cNvSpPr>
          <p:nvPr>
            <p:ph type="title"/>
          </p:nvPr>
        </p:nvSpPr>
        <p:spPr>
          <a:xfrm>
            <a:off x="341523" y="174328"/>
            <a:ext cx="8031295" cy="634200"/>
          </a:xfrm>
        </p:spPr>
        <p:txBody>
          <a:bodyPr/>
          <a:lstStyle/>
          <a:p>
            <a:r>
              <a:rPr lang="en-US" dirty="0">
                <a:solidFill>
                  <a:schemeClr val="bg1"/>
                </a:solidFill>
              </a:rPr>
              <a:t>Integration with Additional Interventions </a:t>
            </a:r>
            <a:br>
              <a:rPr lang="en-US" dirty="0">
                <a:solidFill>
                  <a:schemeClr val="bg1"/>
                </a:solidFill>
              </a:rPr>
            </a:br>
            <a:r>
              <a:rPr lang="en-US" sz="1500" dirty="0">
                <a:solidFill>
                  <a:schemeClr val="bg1"/>
                </a:solidFill>
              </a:rPr>
              <a:t>(Eber, 2016) </a:t>
            </a:r>
            <a:endParaRPr lang="en-US" sz="1500" dirty="0"/>
          </a:p>
        </p:txBody>
      </p:sp>
      <p:pic>
        <p:nvPicPr>
          <p:cNvPr id="3" name="Content Placeholder 3">
            <a:extLst>
              <a:ext uri="{FF2B5EF4-FFF2-40B4-BE49-F238E27FC236}">
                <a16:creationId xmlns:a16="http://schemas.microsoft.com/office/drawing/2014/main" id="{34F04DB0-A4AD-2148-9A32-EC23052D77A1}"/>
              </a:ext>
            </a:extLst>
          </p:cNvPr>
          <p:cNvPicPr>
            <a:picLocks noChangeAspect="1"/>
          </p:cNvPicPr>
          <p:nvPr/>
        </p:nvPicPr>
        <p:blipFill>
          <a:blip r:embed="rId3">
            <a:duotone>
              <a:schemeClr val="accent2">
                <a:shade val="45000"/>
                <a:satMod val="135000"/>
              </a:schemeClr>
              <a:prstClr val="white"/>
            </a:duotone>
          </a:blip>
          <a:stretch>
            <a:fillRect/>
          </a:stretch>
        </p:blipFill>
        <p:spPr>
          <a:xfrm>
            <a:off x="1584430" y="1023894"/>
            <a:ext cx="6501949" cy="3841601"/>
          </a:xfrm>
          <a:prstGeom prst="rect">
            <a:avLst/>
          </a:prstGeom>
        </p:spPr>
      </p:pic>
    </p:spTree>
    <p:extLst>
      <p:ext uri="{BB962C8B-B14F-4D97-AF65-F5344CB8AC3E}">
        <p14:creationId xmlns:p14="http://schemas.microsoft.com/office/powerpoint/2010/main" val="31651791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B6E8-C17B-9B42-B424-3EA8F3D1D93E}"/>
              </a:ext>
            </a:extLst>
          </p:cNvPr>
          <p:cNvSpPr>
            <a:spLocks noGrp="1"/>
          </p:cNvSpPr>
          <p:nvPr>
            <p:ph type="title"/>
          </p:nvPr>
        </p:nvSpPr>
        <p:spPr>
          <a:xfrm>
            <a:off x="1271649" y="337350"/>
            <a:ext cx="7033500" cy="634200"/>
          </a:xfrm>
        </p:spPr>
        <p:txBody>
          <a:bodyPr/>
          <a:lstStyle/>
          <a:p>
            <a:pPr algn="ctr"/>
            <a:r>
              <a:rPr lang="en-US" sz="3200" b="1" kern="1200" dirty="0">
                <a:latin typeface="Calibri"/>
                <a:ea typeface="Times New Roman" pitchFamily="32" charset="0"/>
                <a:cs typeface="Calibri"/>
              </a:rPr>
              <a:t>KENNEDY CARD</a:t>
            </a:r>
            <a:br>
              <a:rPr lang="en-US" sz="3200" b="1" kern="1200" dirty="0">
                <a:latin typeface="Calibri"/>
                <a:ea typeface="Times New Roman" pitchFamily="32" charset="0"/>
                <a:cs typeface="Calibri"/>
              </a:rPr>
            </a:br>
            <a:endParaRPr lang="en-US" dirty="0"/>
          </a:p>
        </p:txBody>
      </p:sp>
      <p:graphicFrame>
        <p:nvGraphicFramePr>
          <p:cNvPr id="3" name="Group 456">
            <a:extLst>
              <a:ext uri="{FF2B5EF4-FFF2-40B4-BE49-F238E27FC236}">
                <a16:creationId xmlns:a16="http://schemas.microsoft.com/office/drawing/2014/main" id="{5DBF244F-DCD7-A549-8E11-8417E2F70E31}"/>
              </a:ext>
            </a:extLst>
          </p:cNvPr>
          <p:cNvGraphicFramePr>
            <a:graphicFrameLocks noGrp="1"/>
          </p:cNvGraphicFramePr>
          <p:nvPr/>
        </p:nvGraphicFramePr>
        <p:xfrm>
          <a:off x="1356644" y="971550"/>
          <a:ext cx="6948505" cy="3821353"/>
        </p:xfrm>
        <a:graphic>
          <a:graphicData uri="http://schemas.openxmlformats.org/drawingml/2006/table">
            <a:tbl>
              <a:tblPr/>
              <a:tblGrid>
                <a:gridCol w="579592">
                  <a:extLst>
                    <a:ext uri="{9D8B030D-6E8A-4147-A177-3AD203B41FA5}">
                      <a16:colId xmlns:a16="http://schemas.microsoft.com/office/drawing/2014/main" val="20000"/>
                    </a:ext>
                  </a:extLst>
                </a:gridCol>
                <a:gridCol w="570351">
                  <a:extLst>
                    <a:ext uri="{9D8B030D-6E8A-4147-A177-3AD203B41FA5}">
                      <a16:colId xmlns:a16="http://schemas.microsoft.com/office/drawing/2014/main" val="20001"/>
                    </a:ext>
                  </a:extLst>
                </a:gridCol>
                <a:gridCol w="617880">
                  <a:extLst>
                    <a:ext uri="{9D8B030D-6E8A-4147-A177-3AD203B41FA5}">
                      <a16:colId xmlns:a16="http://schemas.microsoft.com/office/drawing/2014/main" val="20002"/>
                    </a:ext>
                  </a:extLst>
                </a:gridCol>
                <a:gridCol w="4039980">
                  <a:extLst>
                    <a:ext uri="{9D8B030D-6E8A-4147-A177-3AD203B41FA5}">
                      <a16:colId xmlns:a16="http://schemas.microsoft.com/office/drawing/2014/main" val="20003"/>
                    </a:ext>
                  </a:extLst>
                </a:gridCol>
                <a:gridCol w="570351">
                  <a:extLst>
                    <a:ext uri="{9D8B030D-6E8A-4147-A177-3AD203B41FA5}">
                      <a16:colId xmlns:a16="http://schemas.microsoft.com/office/drawing/2014/main" val="20004"/>
                    </a:ext>
                  </a:extLst>
                </a:gridCol>
                <a:gridCol w="570351">
                  <a:extLst>
                    <a:ext uri="{9D8B030D-6E8A-4147-A177-3AD203B41FA5}">
                      <a16:colId xmlns:a16="http://schemas.microsoft.com/office/drawing/2014/main" val="20005"/>
                    </a:ext>
                  </a:extLst>
                </a:gridCol>
              </a:tblGrid>
              <a:tr h="2230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Calibri"/>
                          <a:ea typeface="Times New Roman" pitchFamily="-110" charset="0"/>
                          <a:cs typeface="Calibri"/>
                        </a:rPr>
                        <a:t>Name _____________________________________________________</a:t>
                      </a:r>
                      <a:endParaRPr kumimoji="0" lang="en-US" sz="800" b="0" i="0" u="none" strike="noStrike" cap="none" normalizeH="0" baseline="0" dirty="0">
                        <a:ln>
                          <a:noFill/>
                        </a:ln>
                        <a:solidFill>
                          <a:srgbClr val="000000"/>
                        </a:solidFill>
                        <a:effectLst/>
                        <a:latin typeface="Calibri"/>
                        <a:cs typeface="Calibri"/>
                      </a:endParaRPr>
                    </a:p>
                  </a:txBody>
                  <a:tcPr marL="68580" marR="6858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57604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Materials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To Class</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Worked and Let Others Work</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Calibri"/>
                          <a:ea typeface="Times New Roman" pitchFamily="-110" charset="0"/>
                          <a:cs typeface="Calibri"/>
                        </a:rPr>
                        <a:t>Follow Directions the First Time</a:t>
                      </a:r>
                      <a:endParaRPr kumimoji="0" lang="en-US" sz="800" b="0" i="0" u="none" strike="noStrike" cap="none" normalizeH="0" baseline="0" dirty="0">
                        <a:ln>
                          <a:noFill/>
                        </a:ln>
                        <a:solidFill>
                          <a:srgbClr val="000000"/>
                        </a:solidFill>
                        <a:effectLst/>
                        <a:latin typeface="Calibri"/>
                        <a:cs typeface="Calibri"/>
                      </a:endParaRPr>
                    </a:p>
                  </a:txBody>
                  <a:tcPr marL="68580" marR="6858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Teacher</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Parent</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220469">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Calibri"/>
                          <a:ea typeface="Times New Roman" pitchFamily="-110" charset="0"/>
                          <a:cs typeface="Calibri"/>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Calibri"/>
                          <a:ea typeface="Times New Roman" pitchFamily="-110" charset="0"/>
                          <a:cs typeface="Calibri"/>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Calibri"/>
                          <a:ea typeface="Times New Roman" pitchFamily="-110" charset="0"/>
                          <a:cs typeface="Calibri"/>
                        </a:rPr>
                        <a:t>No</a:t>
                      </a:r>
                      <a:endParaRPr kumimoji="0" lang="en-US" sz="800" b="0" i="0" u="none" strike="noStrike" cap="none" normalizeH="0" baseline="0" dirty="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Calibri"/>
                          <a:ea typeface="Times New Roman" pitchFamily="-110" charset="0"/>
                          <a:cs typeface="Calibri"/>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Calibri"/>
                          <a:ea typeface="Times New Roman" pitchFamily="-110" charset="0"/>
                          <a:cs typeface="Calibri"/>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Calibri"/>
                          <a:ea typeface="Times New Roman" pitchFamily="-110" charset="0"/>
                          <a:cs typeface="Calibri"/>
                        </a:rPr>
                        <a:t>No</a:t>
                      </a:r>
                      <a:endParaRPr kumimoji="0" lang="en-US" sz="800" b="0" i="0" u="none" strike="noStrike" cap="none" normalizeH="0" baseline="0" dirty="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No</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Calibri"/>
                          <a:ea typeface="Times New Roman" pitchFamily="-110" charset="0"/>
                          <a:cs typeface="Calibri"/>
                        </a:rPr>
                        <a:t>Assignments:</a:t>
                      </a:r>
                      <a:endParaRPr kumimoji="0" lang="en-US" sz="800" b="0" i="0" u="none" strike="noStrike" cap="none" normalizeH="0" baseline="0" dirty="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22931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Wow,</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20469">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No</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No</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No</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Assignments:</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22931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Wow,</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20469">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No</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No</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Calibri"/>
                          <a:ea typeface="Times New Roman" pitchFamily="-110" charset="0"/>
                          <a:cs typeface="Calibri"/>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Calibri"/>
                          <a:ea typeface="Times New Roman" pitchFamily="-110" charset="0"/>
                          <a:cs typeface="Calibri"/>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Calibri"/>
                          <a:ea typeface="Times New Roman" pitchFamily="-110" charset="0"/>
                          <a:cs typeface="Calibri"/>
                        </a:rPr>
                        <a:t>No</a:t>
                      </a:r>
                      <a:endParaRPr kumimoji="0" lang="en-US" sz="800" b="0" i="0" u="none" strike="noStrike" cap="none" normalizeH="0" baseline="0" dirty="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Assignments:</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6"/>
                  </a:ext>
                </a:extLst>
              </a:tr>
              <a:tr h="22931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Wow,</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220469">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No</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No</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No</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Assignments:</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8"/>
                  </a:ext>
                </a:extLst>
              </a:tr>
              <a:tr h="22931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Wow,</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220469">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No</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No</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No</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Assignments:</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0"/>
                  </a:ext>
                </a:extLst>
              </a:tr>
              <a:tr h="22931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Wow,</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220469">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No</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No</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No</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Assignments:</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2"/>
                  </a:ext>
                </a:extLst>
              </a:tr>
              <a:tr h="22931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Calibri"/>
                          <a:ea typeface="Times New Roman" pitchFamily="-110" charset="0"/>
                          <a:cs typeface="Calibri"/>
                        </a:rPr>
                        <a:t>Wow,</a:t>
                      </a:r>
                      <a:endParaRPr kumimoji="0" lang="en-US" sz="800" b="0" i="0" u="none" strike="noStrike" cap="none" normalizeH="0" baseline="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3"/>
                  </a:ext>
                </a:extLst>
              </a:tr>
              <a:tr h="3235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Calibri"/>
                          <a:ea typeface="Times New Roman" pitchFamily="-110" charset="0"/>
                          <a:cs typeface="Calibri"/>
                        </a:rPr>
                        <a:t>= _____                 Goal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Calibri"/>
                          <a:ea typeface="Times New Roman" pitchFamily="-110" charset="0"/>
                          <a:cs typeface="Calibri"/>
                        </a:rPr>
                        <a:t>      36</a:t>
                      </a:r>
                      <a:endParaRPr kumimoji="0" lang="en-US" sz="800" b="0" i="0" u="none" strike="noStrike" cap="none" normalizeH="0" baseline="0" dirty="0">
                        <a:ln>
                          <a:noFill/>
                        </a:ln>
                        <a:solidFill>
                          <a:srgbClr val="000000"/>
                        </a:solidFill>
                        <a:effectLst/>
                        <a:latin typeface="Calibri"/>
                        <a:cs typeface="Calibri"/>
                      </a:endParaRPr>
                    </a:p>
                  </a:txBody>
                  <a:tcPr marL="68580" marR="68580" marT="34290" marB="34290"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110" charset="2"/>
                        <a:buNone/>
                        <a:tabLst/>
                      </a:pPr>
                      <a:endParaRPr kumimoji="0" lang="en-US" sz="800" b="0" i="0" u="none" strike="noStrike" cap="none" normalizeH="0" baseline="0" dirty="0">
                        <a:ln>
                          <a:noFill/>
                        </a:ln>
                        <a:solidFill>
                          <a:srgbClr val="000000"/>
                        </a:solidFill>
                        <a:effectLst>
                          <a:outerShdw blurRad="38100" dist="38100" dir="2700000" algn="tl">
                            <a:srgbClr val="FFFFFF"/>
                          </a:outerShdw>
                        </a:effectLst>
                        <a:latin typeface="Calibri"/>
                        <a:cs typeface="Calibri"/>
                      </a:endParaRPr>
                    </a:p>
                  </a:txBody>
                  <a:tcPr marL="68580" marR="68580" marT="34290" marB="3429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591148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A04D661A-0D9F-7E46-B6E5-8FABFCC5B807}"/>
              </a:ext>
            </a:extLst>
          </p:cNvPr>
          <p:cNvPicPr>
            <a:picLocks noChangeAspect="1"/>
          </p:cNvPicPr>
          <p:nvPr/>
        </p:nvPicPr>
        <p:blipFill>
          <a:blip r:embed="rId3"/>
          <a:stretch>
            <a:fillRect/>
          </a:stretch>
        </p:blipFill>
        <p:spPr>
          <a:xfrm>
            <a:off x="1707592" y="202282"/>
            <a:ext cx="6389828" cy="4584700"/>
          </a:xfrm>
          <a:prstGeom prst="rect">
            <a:avLst/>
          </a:prstGeom>
          <a:noFill/>
        </p:spPr>
      </p:pic>
    </p:spTree>
    <p:extLst>
      <p:ext uri="{BB962C8B-B14F-4D97-AF65-F5344CB8AC3E}">
        <p14:creationId xmlns:p14="http://schemas.microsoft.com/office/powerpoint/2010/main" val="780092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1A1FEF04-4EDB-EA42-AD32-651C73285CA9}"/>
              </a:ext>
            </a:extLst>
          </p:cNvPr>
          <p:cNvPicPr>
            <a:picLocks noChangeAspect="1"/>
          </p:cNvPicPr>
          <p:nvPr/>
        </p:nvPicPr>
        <p:blipFill>
          <a:blip r:embed="rId3"/>
          <a:stretch>
            <a:fillRect/>
          </a:stretch>
        </p:blipFill>
        <p:spPr>
          <a:xfrm>
            <a:off x="1190560" y="279400"/>
            <a:ext cx="7350212" cy="4391752"/>
          </a:xfrm>
          <a:prstGeom prst="rect">
            <a:avLst/>
          </a:prstGeom>
          <a:noFill/>
        </p:spPr>
      </p:pic>
    </p:spTree>
    <p:extLst>
      <p:ext uri="{BB962C8B-B14F-4D97-AF65-F5344CB8AC3E}">
        <p14:creationId xmlns:p14="http://schemas.microsoft.com/office/powerpoint/2010/main" val="32081140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99D04C-7F5B-644E-B5CC-E0E40B3330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52450"/>
            <a:ext cx="6858000" cy="4026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Oval 3">
            <a:extLst>
              <a:ext uri="{FF2B5EF4-FFF2-40B4-BE49-F238E27FC236}">
                <a16:creationId xmlns:a16="http://schemas.microsoft.com/office/drawing/2014/main" id="{1C26896D-856A-4744-B4B2-33786931D6D2}"/>
              </a:ext>
            </a:extLst>
          </p:cNvPr>
          <p:cNvSpPr/>
          <p:nvPr/>
        </p:nvSpPr>
        <p:spPr>
          <a:xfrm>
            <a:off x="1428750" y="3524973"/>
            <a:ext cx="6344303" cy="1242290"/>
          </a:xfrm>
          <a:prstGeom prst="ellipse">
            <a:avLst/>
          </a:prstGeom>
          <a:solidFill>
            <a:schemeClr val="accent1"/>
          </a:solidFill>
          <a:ln w="57150"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sym typeface="Arial"/>
            </a:endParaRPr>
          </a:p>
        </p:txBody>
      </p:sp>
      <p:sp>
        <p:nvSpPr>
          <p:cNvPr id="5" name="TextBox 4">
            <a:extLst>
              <a:ext uri="{FF2B5EF4-FFF2-40B4-BE49-F238E27FC236}">
                <a16:creationId xmlns:a16="http://schemas.microsoft.com/office/drawing/2014/main" id="{25E1BDC9-6F4F-C04B-95D6-7CF29C7AC920}"/>
              </a:ext>
            </a:extLst>
          </p:cNvPr>
          <p:cNvSpPr txBox="1"/>
          <p:nvPr/>
        </p:nvSpPr>
        <p:spPr>
          <a:xfrm>
            <a:off x="2450759" y="3655814"/>
            <a:ext cx="4242482" cy="923330"/>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1800" b="1" i="0" u="none" strike="noStrike" kern="1200" cap="none" spc="0" normalizeH="0" baseline="0" noProof="0" dirty="0">
                <a:ln>
                  <a:noFill/>
                </a:ln>
                <a:solidFill>
                  <a:prstClr val="white"/>
                </a:solidFill>
                <a:effectLst/>
                <a:uLnTx/>
                <a:uFillTx/>
                <a:latin typeface="Tw Cen MT"/>
                <a:ea typeface="ＭＳ Ｐゴシック" pitchFamily="-108" charset="-128"/>
                <a:cs typeface="Tw Cen MT"/>
                <a:sym typeface="Arial"/>
              </a:rPr>
              <a:t>CAUTION!  </a:t>
            </a:r>
          </a:p>
          <a:p>
            <a:pPr marL="0" marR="0" lvl="0" indent="0" algn="ctr" defTabSz="685800" rtl="0" eaLnBrk="1" fontAlgn="base" latinLnBrk="0" hangingPunct="1">
              <a:lnSpc>
                <a:spcPct val="100000"/>
              </a:lnSpc>
              <a:spcBef>
                <a:spcPct val="0"/>
              </a:spcBef>
              <a:spcAft>
                <a:spcPct val="0"/>
              </a:spcAft>
              <a:buClrTx/>
              <a:buSzTx/>
              <a:buFont typeface="Arial"/>
              <a:buNone/>
              <a:tabLst/>
              <a:defRPr/>
            </a:pPr>
            <a:r>
              <a:rPr kumimoji="0" lang="en-US" sz="1800" b="1" i="0" u="none" strike="noStrike" kern="1200" cap="none" spc="0" normalizeH="0" baseline="0" noProof="0" dirty="0">
                <a:ln>
                  <a:noFill/>
                </a:ln>
                <a:solidFill>
                  <a:prstClr val="white"/>
                </a:solidFill>
                <a:effectLst/>
                <a:uLnTx/>
                <a:uFillTx/>
                <a:latin typeface="Tw Cen MT"/>
                <a:ea typeface="ＭＳ Ｐゴシック" pitchFamily="-108" charset="-128"/>
                <a:cs typeface="Tw Cen MT"/>
                <a:sym typeface="Arial"/>
              </a:rPr>
              <a:t>Refer to next slides for precautions regarding comments on DPR cards.</a:t>
            </a:r>
          </a:p>
        </p:txBody>
      </p:sp>
    </p:spTree>
    <p:extLst>
      <p:ext uri="{BB962C8B-B14F-4D97-AF65-F5344CB8AC3E}">
        <p14:creationId xmlns:p14="http://schemas.microsoft.com/office/powerpoint/2010/main" val="12324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B668FF-28D7-6BBA-68D4-3392A0BF5DC0}"/>
              </a:ext>
            </a:extLst>
          </p:cNvPr>
          <p:cNvPicPr>
            <a:picLocks noChangeAspect="1"/>
          </p:cNvPicPr>
          <p:nvPr/>
        </p:nvPicPr>
        <p:blipFill>
          <a:blip r:embed="rId2"/>
          <a:stretch>
            <a:fillRect/>
          </a:stretch>
        </p:blipFill>
        <p:spPr>
          <a:xfrm>
            <a:off x="2587472" y="0"/>
            <a:ext cx="3969056" cy="5143500"/>
          </a:xfrm>
          <a:prstGeom prst="rect">
            <a:avLst/>
          </a:prstGeom>
        </p:spPr>
      </p:pic>
    </p:spTree>
    <p:extLst>
      <p:ext uri="{BB962C8B-B14F-4D97-AF65-F5344CB8AC3E}">
        <p14:creationId xmlns:p14="http://schemas.microsoft.com/office/powerpoint/2010/main" val="2148562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1022867155"/>
              </p:ext>
            </p:extLst>
          </p:nvPr>
        </p:nvGraphicFramePr>
        <p:xfrm>
          <a:off x="1064128" y="984798"/>
          <a:ext cx="7033500" cy="4086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dirty="0"/>
              <a:t>Coaches’ (and TEAM) Reminders </a:t>
            </a:r>
          </a:p>
        </p:txBody>
      </p:sp>
    </p:spTree>
    <p:extLst>
      <p:ext uri="{BB962C8B-B14F-4D97-AF65-F5344CB8AC3E}">
        <p14:creationId xmlns:p14="http://schemas.microsoft.com/office/powerpoint/2010/main" val="18850362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A27039-92AA-EF40-AE45-E04084CCDBF0}"/>
              </a:ext>
            </a:extLst>
          </p:cNvPr>
          <p:cNvSpPr/>
          <p:nvPr/>
        </p:nvSpPr>
        <p:spPr>
          <a:xfrm>
            <a:off x="1074144" y="605926"/>
            <a:ext cx="7166473" cy="3944039"/>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D0F41"/>
                </a:solidFill>
                <a:effectLst/>
                <a:uLnTx/>
                <a:uFillTx/>
                <a:latin typeface="Arial"/>
                <a:ea typeface="+mn-ea"/>
                <a:cs typeface="+mn-cs"/>
                <a:sym typeface="Arial"/>
              </a:rPr>
              <a:t>The card functions to provide: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D0F41"/>
              </a:solidFill>
              <a:effectLst/>
              <a:uLnTx/>
              <a:uFillTx/>
              <a:latin typeface="Arial"/>
              <a:ea typeface="+mn-ea"/>
              <a:cs typeface="+mn-cs"/>
              <a:sym typeface="Arial"/>
            </a:endParaRPr>
          </a:p>
          <a:p>
            <a:pPr marL="457200" marR="0" lvl="0" indent="-457200" algn="l" defTabSz="914400" rtl="0" eaLnBrk="1" fontAlgn="auto" latinLnBrk="0" hangingPunct="1">
              <a:lnSpc>
                <a:spcPct val="100000"/>
              </a:lnSpc>
              <a:spcBef>
                <a:spcPts val="0"/>
              </a:spcBef>
              <a:spcAft>
                <a:spcPts val="0"/>
              </a:spcAft>
              <a:buClr>
                <a:srgbClr val="0D0F41"/>
              </a:buClr>
              <a:buSzTx/>
              <a:buFont typeface="+mj-lt"/>
              <a:buAutoNum type="alphaLcParenR"/>
              <a:tabLst/>
              <a:defRPr/>
            </a:pPr>
            <a:r>
              <a:rPr kumimoji="0" lang="en-US" sz="2400" b="0" i="0" u="none" strike="noStrike" kern="0" cap="none" spc="0" normalizeH="0" baseline="0" noProof="0" dirty="0">
                <a:ln>
                  <a:noFill/>
                </a:ln>
                <a:solidFill>
                  <a:srgbClr val="0D0F41"/>
                </a:solidFill>
                <a:effectLst/>
                <a:uLnTx/>
                <a:uFillTx/>
                <a:latin typeface="Arial"/>
                <a:ea typeface="+mn-ea"/>
                <a:cs typeface="+mn-cs"/>
                <a:sym typeface="Arial"/>
              </a:rPr>
              <a:t>visual prompts for appropriate behavior </a:t>
            </a:r>
            <a:r>
              <a:rPr kumimoji="0" lang="en-US" sz="2200" b="0" i="0" u="none" strike="noStrike" kern="0" cap="none" spc="0" normalizeH="0" baseline="0" noProof="0" dirty="0">
                <a:ln>
                  <a:noFill/>
                </a:ln>
                <a:solidFill>
                  <a:srgbClr val="0D0F41"/>
                </a:solidFill>
                <a:effectLst/>
                <a:uLnTx/>
                <a:uFillTx/>
                <a:latin typeface="Arial"/>
                <a:ea typeface="+mn-ea"/>
                <a:cs typeface="+mn-cs"/>
                <a:sym typeface="Arial"/>
              </a:rPr>
              <a:t>(expectations are written on the card)</a:t>
            </a:r>
          </a:p>
          <a:p>
            <a:pPr marL="457200" marR="0" lvl="0" indent="-457200" algn="l" defTabSz="914400" rtl="0" eaLnBrk="1" fontAlgn="auto" latinLnBrk="0" hangingPunct="1">
              <a:lnSpc>
                <a:spcPct val="100000"/>
              </a:lnSpc>
              <a:spcBef>
                <a:spcPts val="0"/>
              </a:spcBef>
              <a:spcAft>
                <a:spcPts val="0"/>
              </a:spcAft>
              <a:buClr>
                <a:srgbClr val="0D0F41"/>
              </a:buClr>
              <a:buSzTx/>
              <a:buFont typeface="+mj-lt"/>
              <a:buAutoNum type="alphaLcParenR"/>
              <a:tabLst/>
              <a:defRPr/>
            </a:pPr>
            <a:endParaRPr kumimoji="0" lang="en-US" sz="2200" b="0" i="0" u="none" strike="noStrike" kern="0" cap="none" spc="0" normalizeH="0" baseline="0" noProof="0" dirty="0">
              <a:ln>
                <a:noFill/>
              </a:ln>
              <a:solidFill>
                <a:srgbClr val="0D0F41"/>
              </a:solidFill>
              <a:effectLst/>
              <a:uLnTx/>
              <a:uFillTx/>
              <a:latin typeface="Arial"/>
              <a:ea typeface="+mn-ea"/>
              <a:cs typeface="+mn-cs"/>
              <a:sym typeface="Arial"/>
            </a:endParaRPr>
          </a:p>
          <a:p>
            <a:pPr marL="457200" marR="0" lvl="0" indent="-457200" algn="l" defTabSz="914400" rtl="0" eaLnBrk="1" fontAlgn="auto" latinLnBrk="0" hangingPunct="1">
              <a:lnSpc>
                <a:spcPct val="100000"/>
              </a:lnSpc>
              <a:spcBef>
                <a:spcPts val="0"/>
              </a:spcBef>
              <a:spcAft>
                <a:spcPts val="0"/>
              </a:spcAft>
              <a:buClr>
                <a:srgbClr val="0D0F41"/>
              </a:buClr>
              <a:buSzTx/>
              <a:buFont typeface="+mj-lt"/>
              <a:buAutoNum type="alphaLcParenR"/>
              <a:tabLst/>
              <a:defRPr/>
            </a:pPr>
            <a:r>
              <a:rPr kumimoji="0" lang="en-US" sz="2400" b="0" i="0" u="none" strike="noStrike" kern="0" cap="none" spc="0" normalizeH="0" baseline="0" noProof="0" dirty="0">
                <a:ln>
                  <a:noFill/>
                </a:ln>
                <a:solidFill>
                  <a:srgbClr val="0D0F41"/>
                </a:solidFill>
                <a:effectLst/>
                <a:uLnTx/>
                <a:uFillTx/>
                <a:latin typeface="Arial"/>
                <a:ea typeface="+mn-ea"/>
                <a:cs typeface="+mn-cs"/>
                <a:sym typeface="Arial"/>
              </a:rPr>
              <a:t>points or other written feedback</a:t>
            </a:r>
          </a:p>
          <a:p>
            <a:pPr marL="0" marR="0" lvl="0" indent="0" algn="l" defTabSz="914400" rtl="0" eaLnBrk="1" fontAlgn="auto" latinLnBrk="0" hangingPunct="1">
              <a:lnSpc>
                <a:spcPct val="100000"/>
              </a:lnSpc>
              <a:spcBef>
                <a:spcPts val="0"/>
              </a:spcBef>
              <a:spcAft>
                <a:spcPts val="0"/>
              </a:spcAft>
              <a:buClr>
                <a:srgbClr val="0D0F41"/>
              </a:buClr>
              <a:buSzTx/>
              <a:buFont typeface="Arial"/>
              <a:buNone/>
              <a:tabLst/>
              <a:defRPr/>
            </a:pPr>
            <a:endParaRPr kumimoji="0" lang="en-US" sz="2400" b="0" i="0" u="none" strike="noStrike" kern="0" cap="none" spc="0" normalizeH="0" baseline="0" noProof="0" dirty="0">
              <a:ln>
                <a:noFill/>
              </a:ln>
              <a:solidFill>
                <a:srgbClr val="0D0F41"/>
              </a:solidFill>
              <a:effectLst/>
              <a:uLnTx/>
              <a:uFillTx/>
              <a:latin typeface="Arial"/>
              <a:ea typeface="+mn-ea"/>
              <a:cs typeface="+mn-cs"/>
              <a:sym typeface="Arial"/>
            </a:endParaRPr>
          </a:p>
          <a:p>
            <a:pPr marL="342900" marR="0" lvl="0" indent="-342900" algn="l" defTabSz="914400" rtl="0" eaLnBrk="1" fontAlgn="auto" latinLnBrk="0" hangingPunct="1">
              <a:lnSpc>
                <a:spcPct val="100000"/>
              </a:lnSpc>
              <a:spcBef>
                <a:spcPts val="0"/>
              </a:spcBef>
              <a:spcAft>
                <a:spcPts val="0"/>
              </a:spcAft>
              <a:buClr>
                <a:srgbClr val="0D0F41"/>
              </a:buClr>
              <a:buSzTx/>
              <a:buFont typeface="Arial"/>
              <a:buAutoNum type="alphaLcParenBoth"/>
              <a:tabLst/>
              <a:defRPr/>
            </a:pPr>
            <a:endParaRPr kumimoji="0" lang="en-US" sz="2400" b="0" i="0" u="none" strike="noStrike" kern="0" cap="none" spc="0" normalizeH="0" baseline="0" noProof="0" dirty="0">
              <a:ln>
                <a:noFill/>
              </a:ln>
              <a:solidFill>
                <a:srgbClr val="0D0F41"/>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D0F41"/>
                </a:solidFill>
                <a:effectLst/>
                <a:uLnTx/>
                <a:uFillTx/>
                <a:latin typeface="Arial"/>
                <a:ea typeface="+mn-ea"/>
                <a:cs typeface="+mn-cs"/>
                <a:sym typeface="Arial"/>
              </a:rPr>
              <a:t>*Positive adult interactions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D0F41"/>
                </a:solidFill>
                <a:effectLst/>
                <a:uLnTx/>
                <a:uFillTx/>
                <a:latin typeface="Arial"/>
                <a:ea typeface="+mn-ea"/>
                <a:cs typeface="+mn-cs"/>
                <a:sym typeface="Arial"/>
              </a:rPr>
              <a:t>*Constructive corrective feedback</a:t>
            </a:r>
          </a:p>
        </p:txBody>
      </p:sp>
    </p:spTree>
    <p:extLst>
      <p:ext uri="{BB962C8B-B14F-4D97-AF65-F5344CB8AC3E}">
        <p14:creationId xmlns:p14="http://schemas.microsoft.com/office/powerpoint/2010/main" val="868607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786961B-4474-664F-9862-F35ADE764B77}"/>
              </a:ext>
            </a:extLst>
          </p:cNvPr>
          <p:cNvSpPr/>
          <p:nvPr/>
        </p:nvSpPr>
        <p:spPr>
          <a:xfrm>
            <a:off x="2266902" y="963287"/>
            <a:ext cx="6345717" cy="3216925"/>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D0F41"/>
                </a:solidFill>
                <a:effectLst/>
                <a:uLnTx/>
                <a:uFillTx/>
                <a:latin typeface="Arial"/>
                <a:ea typeface="+mn-ea"/>
                <a:cs typeface="+mn-cs"/>
                <a:sym typeface="Arial"/>
              </a:rPr>
              <a:t>Consider the space you leave for open comments on the DPR.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FFFFFF"/>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D0F41"/>
                </a:solidFill>
                <a:effectLst/>
                <a:uLnTx/>
                <a:uFillTx/>
                <a:latin typeface="Arial"/>
                <a:ea typeface="+mn-ea"/>
                <a:cs typeface="+mn-cs"/>
                <a:sym typeface="Arial"/>
              </a:rPr>
              <a:t>Allowing lots of space for comments can:</a:t>
            </a:r>
          </a:p>
          <a:p>
            <a:pPr marL="2857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D0F41"/>
                </a:solidFill>
                <a:effectLst/>
                <a:uLnTx/>
                <a:uFillTx/>
                <a:latin typeface="Arial"/>
                <a:ea typeface="+mn-ea"/>
                <a:cs typeface="+mn-cs"/>
                <a:sym typeface="Arial"/>
              </a:rPr>
              <a:t>Prompt adults to write something positive!</a:t>
            </a:r>
          </a:p>
          <a:p>
            <a:pPr marL="285750" marR="0" lvl="1"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D0F41"/>
                </a:solidFill>
                <a:effectLst/>
                <a:uLnTx/>
                <a:uFillTx/>
                <a:latin typeface="Arial"/>
                <a:ea typeface="+mn-ea"/>
                <a:cs typeface="+mn-cs"/>
                <a:sym typeface="Arial"/>
              </a:rPr>
              <a:t>However, it can also discourage staff from having the verbal interaction with and re-teach the student (allows them to only write it)</a:t>
            </a:r>
          </a:p>
        </p:txBody>
      </p:sp>
      <p:sp>
        <p:nvSpPr>
          <p:cNvPr id="5" name="7-Point Star 4">
            <a:extLst>
              <a:ext uri="{FF2B5EF4-FFF2-40B4-BE49-F238E27FC236}">
                <a16:creationId xmlns:a16="http://schemas.microsoft.com/office/drawing/2014/main" id="{FB3FC6E1-A43F-6A46-95D3-90AE4C27995D}"/>
              </a:ext>
            </a:extLst>
          </p:cNvPr>
          <p:cNvSpPr/>
          <p:nvPr/>
        </p:nvSpPr>
        <p:spPr>
          <a:xfrm rot="20696596">
            <a:off x="299864" y="91495"/>
            <a:ext cx="2599748" cy="2228643"/>
          </a:xfrm>
          <a:prstGeom prst="star7">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Arial"/>
                <a:ea typeface="+mn-ea"/>
                <a:cs typeface="+mn-cs"/>
                <a:sym typeface="Arial"/>
              </a:rPr>
              <a:t>CAUTION!</a:t>
            </a:r>
          </a:p>
        </p:txBody>
      </p:sp>
    </p:spTree>
    <p:extLst>
      <p:ext uri="{BB962C8B-B14F-4D97-AF65-F5344CB8AC3E}">
        <p14:creationId xmlns:p14="http://schemas.microsoft.com/office/powerpoint/2010/main" val="10421777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C:\Users\sue02002\Pictures\Serena CICO student count.jpg">
            <a:extLst>
              <a:ext uri="{FF2B5EF4-FFF2-40B4-BE49-F238E27FC236}">
                <a16:creationId xmlns:a16="http://schemas.microsoft.com/office/drawing/2014/main" id="{A7D031C2-CB62-C045-8147-9D9C95CBF82F}"/>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00151"/>
            <a:ext cx="5200651" cy="3394472"/>
          </a:xfrm>
          <a:prstGeom prst="rect">
            <a:avLst/>
          </a:prstGeom>
          <a:noFill/>
          <a:ln>
            <a:noFill/>
          </a:ln>
        </p:spPr>
      </p:pic>
      <p:sp>
        <p:nvSpPr>
          <p:cNvPr id="4" name="Title 1">
            <a:extLst>
              <a:ext uri="{FF2B5EF4-FFF2-40B4-BE49-F238E27FC236}">
                <a16:creationId xmlns:a16="http://schemas.microsoft.com/office/drawing/2014/main" id="{C9D5CC18-E6F9-EC4B-9727-23F70BCAD336}"/>
              </a:ext>
            </a:extLst>
          </p:cNvPr>
          <p:cNvSpPr txBox="1">
            <a:spLocks/>
          </p:cNvSpPr>
          <p:nvPr/>
        </p:nvSpPr>
        <p:spPr>
          <a:xfrm>
            <a:off x="542925" y="342901"/>
            <a:ext cx="8229600" cy="8572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FFFFFF"/>
              </a:buClr>
              <a:buSzPts val="3000"/>
              <a:buFont typeface="Poppins SemiBold"/>
              <a:buNone/>
              <a:tabLst/>
              <a:defRPr/>
            </a:pPr>
            <a:r>
              <a:rPr kumimoji="0" lang="en-US" sz="3000" b="0" i="0" u="none" strike="noStrike" kern="0" cap="none" spc="0" normalizeH="0" baseline="0" noProof="0" dirty="0">
                <a:ln>
                  <a:noFill/>
                </a:ln>
                <a:solidFill>
                  <a:srgbClr val="FFFFFF"/>
                </a:solidFill>
                <a:effectLst/>
                <a:uLnTx/>
                <a:uFillTx/>
                <a:latin typeface="Poppins SemiBold"/>
                <a:cs typeface="Poppins SemiBold"/>
                <a:sym typeface="Poppins SemiBold"/>
              </a:rPr>
              <a:t>CICO SWIS: DPR Compatibility</a:t>
            </a:r>
          </a:p>
        </p:txBody>
      </p:sp>
    </p:spTree>
    <p:extLst>
      <p:ext uri="{BB962C8B-B14F-4D97-AF65-F5344CB8AC3E}">
        <p14:creationId xmlns:p14="http://schemas.microsoft.com/office/powerpoint/2010/main" val="36420840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5341" y="1509619"/>
            <a:ext cx="4945551" cy="286359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endParaRPr lang="en-US" sz="1800" dirty="0">
              <a:solidFill>
                <a:schemeClr val="bg1"/>
              </a:solidFill>
              <a:cs typeface="Calibri" panose="020F0502020204030204"/>
            </a:endParaRPr>
          </a:p>
          <a:p>
            <a:pPr marL="501650" indent="-342900">
              <a:buClr>
                <a:schemeClr val="bg1"/>
              </a:buClr>
              <a:buSzPct val="100000"/>
              <a:buFont typeface="+mj-lt"/>
              <a:buAutoNum type="arabicPeriod"/>
            </a:pPr>
            <a:r>
              <a:rPr lang="en-US" sz="2000" dirty="0">
                <a:solidFill>
                  <a:schemeClr val="bg1"/>
                </a:solidFill>
              </a:rPr>
              <a:t>Name your program and discuss alignment with Tier 1</a:t>
            </a:r>
          </a:p>
          <a:p>
            <a:pPr marL="501650" indent="-342900">
              <a:buClr>
                <a:schemeClr val="bg1"/>
              </a:buClr>
              <a:buSzPct val="100000"/>
              <a:buFont typeface="+mj-lt"/>
              <a:buAutoNum type="arabicPeriod"/>
            </a:pPr>
            <a:r>
              <a:rPr lang="en-US" sz="2000" dirty="0">
                <a:solidFill>
                  <a:schemeClr val="bg1"/>
                </a:solidFill>
              </a:rPr>
              <a:t>Review sample DPRs</a:t>
            </a:r>
          </a:p>
          <a:p>
            <a:pPr marL="501650" indent="-342900">
              <a:buClr>
                <a:schemeClr val="bg1"/>
              </a:buClr>
              <a:buSzPct val="100000"/>
              <a:buFont typeface="+mj-lt"/>
              <a:buAutoNum type="arabicPeriod"/>
            </a:pPr>
            <a:r>
              <a:rPr lang="en-US" sz="2000" dirty="0">
                <a:solidFill>
                  <a:schemeClr val="bg1"/>
                </a:solidFill>
              </a:rPr>
              <a:t>Design, or redesign/tweak your DPR</a:t>
            </a:r>
          </a:p>
          <a:p>
            <a:pPr marL="501650" indent="-342900">
              <a:buClr>
                <a:schemeClr val="bg1"/>
              </a:buClr>
              <a:buSzPct val="100000"/>
              <a:buFont typeface="+mj-lt"/>
              <a:buAutoNum type="arabicPeriod"/>
            </a:pPr>
            <a:r>
              <a:rPr lang="en-US" sz="2000" dirty="0">
                <a:solidFill>
                  <a:schemeClr val="bg1"/>
                </a:solidFill>
              </a:rPr>
              <a:t>Discuss how you will get feedback from staff on the DPR  </a:t>
            </a:r>
          </a:p>
          <a:p>
            <a:pPr marL="501650" indent="-342900">
              <a:buClr>
                <a:schemeClr val="bg1"/>
              </a:buClr>
              <a:buSzPct val="100000"/>
              <a:buFont typeface="+mj-lt"/>
              <a:buAutoNum type="arabicPeriod"/>
            </a:pPr>
            <a:r>
              <a:rPr lang="en-US" sz="2000" dirty="0">
                <a:solidFill>
                  <a:schemeClr val="bg1"/>
                </a:solidFill>
              </a:rPr>
              <a:t>Add items to your action plan, as needed</a:t>
            </a:r>
            <a:endParaRPr lang="en-US" sz="2000" dirty="0">
              <a:solidFill>
                <a:schemeClr val="bg1"/>
              </a:solidFill>
              <a:cs typeface="Calibri" panose="020F0502020204030204"/>
            </a:endParaRPr>
          </a:p>
          <a:p>
            <a:pPr marL="139700" indent="0">
              <a:buClr>
                <a:schemeClr val="bg1"/>
              </a:buClr>
              <a:buSzPct val="100000"/>
              <a:buNone/>
            </a:pPr>
            <a:endParaRPr lang="en-US" sz="1800" dirty="0">
              <a:solidFill>
                <a:schemeClr val="bg1"/>
              </a:solidFill>
              <a:cs typeface="Calibri" panose="020F0502020204030204"/>
            </a:endParaRPr>
          </a:p>
          <a:p>
            <a:pPr marL="139700" indent="0">
              <a:buClr>
                <a:schemeClr val="bg1"/>
              </a:buClr>
              <a:buSzPct val="100000"/>
              <a:buNone/>
            </a:pPr>
            <a:endParaRPr lang="en-US" sz="16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79306" y="349403"/>
            <a:ext cx="7033500" cy="882782"/>
          </a:xfrm>
        </p:spPr>
        <p:txBody>
          <a:bodyPr>
            <a:noAutofit/>
          </a:bodyPr>
          <a:lstStyle/>
          <a:p>
            <a:r>
              <a:rPr lang="en-US" dirty="0">
                <a:solidFill>
                  <a:schemeClr val="bg1"/>
                </a:solidFill>
                <a:cs typeface="Calibri Light"/>
              </a:rPr>
              <a:t>Activity: Aligning CICO with Tier 1 and DPR design</a:t>
            </a:r>
            <a:endParaRPr lang="en-US"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275906" y="2577085"/>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7009634" y="1814309"/>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310892" y="2200902"/>
            <a:ext cx="1699575" cy="7399"/>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15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
        <p:nvSpPr>
          <p:cNvPr id="4" name="TextBox 3">
            <a:extLst>
              <a:ext uri="{FF2B5EF4-FFF2-40B4-BE49-F238E27FC236}">
                <a16:creationId xmlns:a16="http://schemas.microsoft.com/office/drawing/2014/main" id="{329B1484-17FE-0540-8278-C493DAC33275}"/>
              </a:ext>
            </a:extLst>
          </p:cNvPr>
          <p:cNvSpPr txBox="1"/>
          <p:nvPr/>
        </p:nvSpPr>
        <p:spPr>
          <a:xfrm>
            <a:off x="5061789" y="4524664"/>
            <a:ext cx="14263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prstClr val="white"/>
                </a:solidFill>
              </a:rPr>
              <a:t>Team</a:t>
            </a:r>
            <a:endParaRPr kumimoji="0" lang="en-US" sz="1400" b="0" i="0" u="none" strike="noStrike" kern="0" cap="none" spc="0" normalizeH="0" baseline="0" noProof="0" dirty="0">
              <a:ln>
                <a:noFill/>
              </a:ln>
              <a:solidFill>
                <a:prstClr val="white"/>
              </a:solidFill>
              <a:effectLst/>
              <a:uLnTx/>
              <a:uFillTx/>
              <a:latin typeface="Arial"/>
              <a:cs typeface="Arial"/>
              <a:sym typeface="Arial"/>
            </a:endParaRPr>
          </a:p>
        </p:txBody>
      </p:sp>
      <p:grpSp>
        <p:nvGrpSpPr>
          <p:cNvPr id="216" name="Google Shape;6464;p67">
            <a:extLst>
              <a:ext uri="{FF2B5EF4-FFF2-40B4-BE49-F238E27FC236}">
                <a16:creationId xmlns:a16="http://schemas.microsoft.com/office/drawing/2014/main" id="{263DD7DC-F776-8B4C-89B4-C1A318795150}"/>
              </a:ext>
            </a:extLst>
          </p:cNvPr>
          <p:cNvGrpSpPr/>
          <p:nvPr/>
        </p:nvGrpSpPr>
        <p:grpSpPr>
          <a:xfrm>
            <a:off x="4485273" y="4458605"/>
            <a:ext cx="519080" cy="403487"/>
            <a:chOff x="4674908" y="3682271"/>
            <a:chExt cx="371966" cy="371966"/>
          </a:xfrm>
        </p:grpSpPr>
        <p:sp>
          <p:nvSpPr>
            <p:cNvPr id="217" name="Google Shape;6465;p67">
              <a:extLst>
                <a:ext uri="{FF2B5EF4-FFF2-40B4-BE49-F238E27FC236}">
                  <a16:creationId xmlns:a16="http://schemas.microsoft.com/office/drawing/2014/main" id="{B3FEC14E-A75D-254C-8656-4451F13D3FE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6466;p67">
              <a:extLst>
                <a:ext uri="{FF2B5EF4-FFF2-40B4-BE49-F238E27FC236}">
                  <a16:creationId xmlns:a16="http://schemas.microsoft.com/office/drawing/2014/main" id="{B1AA9E4E-58D6-EC47-901C-2B971EEE79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6467;p67">
              <a:extLst>
                <a:ext uri="{FF2B5EF4-FFF2-40B4-BE49-F238E27FC236}">
                  <a16:creationId xmlns:a16="http://schemas.microsoft.com/office/drawing/2014/main" id="{B0DB3E5B-F9AC-C84F-9280-9588BACFC9C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6468;p67">
              <a:extLst>
                <a:ext uri="{FF2B5EF4-FFF2-40B4-BE49-F238E27FC236}">
                  <a16:creationId xmlns:a16="http://schemas.microsoft.com/office/drawing/2014/main" id="{979ECA4F-8A74-A542-AA93-E76172F7D7EA}"/>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2474728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3539" y="1335809"/>
            <a:ext cx="4998481" cy="2770618"/>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r>
              <a:rPr lang="en-US" sz="1800" dirty="0">
                <a:solidFill>
                  <a:schemeClr val="bg1"/>
                </a:solidFill>
                <a:cs typeface="Calibri" panose="020F0502020204030204"/>
              </a:rPr>
              <a:t>What did you name your program? </a:t>
            </a:r>
          </a:p>
          <a:p>
            <a:pPr marL="139700" indent="0">
              <a:buClr>
                <a:schemeClr val="bg1"/>
              </a:buClr>
              <a:buSzPct val="100000"/>
              <a:buNone/>
            </a:pPr>
            <a:endParaRPr lang="en-US" sz="1800" dirty="0">
              <a:solidFill>
                <a:schemeClr val="bg1"/>
              </a:solidFill>
              <a:cs typeface="Calibri" panose="020F0502020204030204"/>
            </a:endParaRPr>
          </a:p>
          <a:p>
            <a:pPr marL="482600" indent="-342900">
              <a:buClr>
                <a:schemeClr val="bg1"/>
              </a:buClr>
              <a:buSzPct val="100000"/>
            </a:pPr>
            <a:r>
              <a:rPr lang="en-US" sz="1800" dirty="0">
                <a:solidFill>
                  <a:schemeClr val="bg1"/>
                </a:solidFill>
                <a:cs typeface="Calibri" panose="020F0502020204030204"/>
              </a:rPr>
              <a:t>How does it align with your Tier 1 practices?</a:t>
            </a:r>
          </a:p>
          <a:p>
            <a:pPr marL="139700" indent="0">
              <a:buClr>
                <a:schemeClr val="bg1"/>
              </a:buClr>
              <a:buSzPct val="100000"/>
              <a:buNone/>
            </a:pPr>
            <a:endParaRPr lang="en-US" sz="1800" dirty="0">
              <a:solidFill>
                <a:schemeClr val="bg1"/>
              </a:solidFill>
              <a:cs typeface="Calibri" panose="020F0502020204030204"/>
            </a:endParaRPr>
          </a:p>
          <a:p>
            <a:pPr marL="482600" indent="-342900">
              <a:buClr>
                <a:schemeClr val="bg1"/>
              </a:buClr>
              <a:buSzPct val="100000"/>
            </a:pPr>
            <a:r>
              <a:rPr lang="en-US" sz="1800" dirty="0">
                <a:solidFill>
                  <a:schemeClr val="bg1"/>
                </a:solidFill>
                <a:cs typeface="Calibri" panose="020F0502020204030204"/>
              </a:rPr>
              <a:t>Any questions about your DPR? How did you standardize it? Do you need to do any troubleshooting? </a:t>
            </a:r>
          </a:p>
          <a:p>
            <a:pPr marL="139700" indent="0">
              <a:buClr>
                <a:schemeClr val="bg1"/>
              </a:buClr>
              <a:buSzPct val="100000"/>
              <a:buNone/>
            </a:pPr>
            <a:endParaRPr lang="en-US" sz="1800" dirty="0">
              <a:solidFill>
                <a:schemeClr val="bg1"/>
              </a:solidFill>
              <a:cs typeface="Calibri" panose="020F0502020204030204"/>
            </a:endParaRPr>
          </a:p>
          <a:p>
            <a:pPr marL="139700" indent="0">
              <a:buClr>
                <a:schemeClr val="bg1"/>
              </a:buClr>
              <a:buSzPct val="100000"/>
              <a:buNone/>
            </a:pPr>
            <a:endParaRPr lang="en-US" sz="16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92682" y="349448"/>
            <a:ext cx="7033500" cy="882782"/>
          </a:xfrm>
        </p:spPr>
        <p:txBody>
          <a:bodyPr>
            <a:noAutofit/>
          </a:bodyPr>
          <a:lstStyle/>
          <a:p>
            <a:r>
              <a:rPr lang="en-US" dirty="0">
                <a:solidFill>
                  <a:schemeClr val="bg1"/>
                </a:solidFill>
                <a:cs typeface="Calibri Light"/>
              </a:rPr>
              <a:t>DISCUSSION: CICO Logistics Debrief </a:t>
            </a:r>
            <a:endParaRPr lang="en-US"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328836" y="2659119"/>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7062564" y="1896343"/>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363822" y="2282936"/>
            <a:ext cx="1699575" cy="7399"/>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
        <p:nvSpPr>
          <p:cNvPr id="4" name="TextBox 3">
            <a:extLst>
              <a:ext uri="{FF2B5EF4-FFF2-40B4-BE49-F238E27FC236}">
                <a16:creationId xmlns:a16="http://schemas.microsoft.com/office/drawing/2014/main" id="{329B1484-17FE-0540-8278-C493DAC33275}"/>
              </a:ext>
            </a:extLst>
          </p:cNvPr>
          <p:cNvSpPr txBox="1"/>
          <p:nvPr/>
        </p:nvSpPr>
        <p:spPr>
          <a:xfrm>
            <a:off x="5555718" y="4536187"/>
            <a:ext cx="14263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white"/>
                </a:solidFill>
                <a:effectLst/>
                <a:uLnTx/>
                <a:uFillTx/>
                <a:latin typeface="Arial"/>
                <a:cs typeface="Arial"/>
                <a:sym typeface="Arial"/>
              </a:rPr>
              <a:t>Whole group</a:t>
            </a:r>
          </a:p>
        </p:txBody>
      </p:sp>
      <p:grpSp>
        <p:nvGrpSpPr>
          <p:cNvPr id="216" name="Google Shape;6464;p67">
            <a:extLst>
              <a:ext uri="{FF2B5EF4-FFF2-40B4-BE49-F238E27FC236}">
                <a16:creationId xmlns:a16="http://schemas.microsoft.com/office/drawing/2014/main" id="{263DD7DC-F776-8B4C-89B4-C1A318795150}"/>
              </a:ext>
            </a:extLst>
          </p:cNvPr>
          <p:cNvGrpSpPr/>
          <p:nvPr/>
        </p:nvGrpSpPr>
        <p:grpSpPr>
          <a:xfrm>
            <a:off x="4979202" y="4470128"/>
            <a:ext cx="519080" cy="403487"/>
            <a:chOff x="4674908" y="3682271"/>
            <a:chExt cx="371966" cy="371966"/>
          </a:xfrm>
        </p:grpSpPr>
        <p:sp>
          <p:nvSpPr>
            <p:cNvPr id="217" name="Google Shape;6465;p67">
              <a:extLst>
                <a:ext uri="{FF2B5EF4-FFF2-40B4-BE49-F238E27FC236}">
                  <a16:creationId xmlns:a16="http://schemas.microsoft.com/office/drawing/2014/main" id="{B3FEC14E-A75D-254C-8656-4451F13D3FE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6466;p67">
              <a:extLst>
                <a:ext uri="{FF2B5EF4-FFF2-40B4-BE49-F238E27FC236}">
                  <a16:creationId xmlns:a16="http://schemas.microsoft.com/office/drawing/2014/main" id="{B1AA9E4E-58D6-EC47-901C-2B971EEE79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6467;p67">
              <a:extLst>
                <a:ext uri="{FF2B5EF4-FFF2-40B4-BE49-F238E27FC236}">
                  <a16:creationId xmlns:a16="http://schemas.microsoft.com/office/drawing/2014/main" id="{B0DB3E5B-F9AC-C84F-9280-9588BACFC9C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6468;p67">
              <a:extLst>
                <a:ext uri="{FF2B5EF4-FFF2-40B4-BE49-F238E27FC236}">
                  <a16:creationId xmlns:a16="http://schemas.microsoft.com/office/drawing/2014/main" id="{979ECA4F-8A74-A542-AA93-E76172F7D7EA}"/>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6370212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93C2-8F69-394C-9CED-42E379B00F37}"/>
              </a:ext>
            </a:extLst>
          </p:cNvPr>
          <p:cNvSpPr>
            <a:spLocks noGrp="1"/>
          </p:cNvSpPr>
          <p:nvPr>
            <p:ph type="title"/>
          </p:nvPr>
        </p:nvSpPr>
        <p:spPr>
          <a:xfrm>
            <a:off x="-213452" y="680206"/>
            <a:ext cx="2583180" cy="2255443"/>
          </a:xfrm>
        </p:spPr>
        <p:txBody>
          <a:bodyPr/>
          <a:lstStyle/>
          <a:p>
            <a:pPr algn="ctr"/>
            <a:br>
              <a:rPr lang="en-US" b="1" kern="1200" dirty="0">
                <a:solidFill>
                  <a:srgbClr val="FFFFFF"/>
                </a:solidFill>
                <a:latin typeface="Arial" pitchFamily="-1" charset="0"/>
                <a:ea typeface="ＭＳ Ｐゴシック" pitchFamily="-108" charset="-128"/>
              </a:rPr>
            </a:br>
            <a:br>
              <a:rPr lang="en-US" b="1" kern="1200" dirty="0">
                <a:solidFill>
                  <a:srgbClr val="FFFFFF"/>
                </a:solidFill>
                <a:latin typeface="Arial" pitchFamily="-1" charset="0"/>
                <a:ea typeface="ＭＳ Ｐゴシック" pitchFamily="-108" charset="-128"/>
              </a:rPr>
            </a:br>
            <a:r>
              <a:rPr lang="en-US" b="1" kern="1200" dirty="0">
                <a:solidFill>
                  <a:srgbClr val="FFFFFF"/>
                </a:solidFill>
                <a:latin typeface="Arial" pitchFamily="-1" charset="0"/>
                <a:ea typeface="ＭＳ Ｐゴシック" pitchFamily="-108" charset="-128"/>
              </a:rPr>
              <a:t>CICO Process Decisions</a:t>
            </a:r>
            <a:endParaRPr lang="en-US" dirty="0"/>
          </a:p>
        </p:txBody>
      </p:sp>
      <p:graphicFrame>
        <p:nvGraphicFramePr>
          <p:cNvPr id="3" name="Diagram 2">
            <a:extLst>
              <a:ext uri="{FF2B5EF4-FFF2-40B4-BE49-F238E27FC236}">
                <a16:creationId xmlns:a16="http://schemas.microsoft.com/office/drawing/2014/main" id="{A1D9575C-B05C-534E-84B0-94B6D388C78C}"/>
              </a:ext>
            </a:extLst>
          </p:cNvPr>
          <p:cNvGraphicFramePr/>
          <p:nvPr>
            <p:extLst>
              <p:ext uri="{D42A27DB-BD31-4B8C-83A1-F6EECF244321}">
                <p14:modId xmlns:p14="http://schemas.microsoft.com/office/powerpoint/2010/main" val="696385589"/>
              </p:ext>
            </p:extLst>
          </p:nvPr>
        </p:nvGraphicFramePr>
        <p:xfrm>
          <a:off x="1631596" y="567055"/>
          <a:ext cx="7314101" cy="4009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61827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01E82-C123-334C-97C3-56ABD24FBEF4}"/>
              </a:ext>
            </a:extLst>
          </p:cNvPr>
          <p:cNvSpPr>
            <a:spLocks noGrp="1"/>
          </p:cNvSpPr>
          <p:nvPr>
            <p:ph type="title"/>
          </p:nvPr>
        </p:nvSpPr>
        <p:spPr/>
        <p:txBody>
          <a:bodyPr/>
          <a:lstStyle/>
          <a:p>
            <a:r>
              <a:rPr lang="en-US" dirty="0"/>
              <a:t>CICO Contingency Planning</a:t>
            </a:r>
          </a:p>
        </p:txBody>
      </p:sp>
      <p:sp>
        <p:nvSpPr>
          <p:cNvPr id="3" name="TextBox 2">
            <a:extLst>
              <a:ext uri="{FF2B5EF4-FFF2-40B4-BE49-F238E27FC236}">
                <a16:creationId xmlns:a16="http://schemas.microsoft.com/office/drawing/2014/main" id="{6703CC37-E1F7-6845-A8C2-C1F1E849FD32}"/>
              </a:ext>
            </a:extLst>
          </p:cNvPr>
          <p:cNvSpPr txBox="1"/>
          <p:nvPr/>
        </p:nvSpPr>
        <p:spPr>
          <a:xfrm>
            <a:off x="859316" y="1189822"/>
            <a:ext cx="7359267"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Arial"/>
                <a:cs typeface="Arial"/>
                <a:sym typeface="Arial"/>
              </a:rPr>
              <a:t>Think proactively about the following possible scheduling scenarios…</a:t>
            </a:r>
          </a:p>
          <a:p>
            <a:pPr marL="0" marR="0" lvl="0" indent="0" algn="l" defTabSz="914400" rtl="0" eaLnBrk="1" fontAlgn="auto" latinLnBrk="0" hangingPunct="1">
              <a:lnSpc>
                <a:spcPct val="100000"/>
              </a:lnSpc>
              <a:spcBef>
                <a:spcPts val="0"/>
              </a:spcBef>
              <a:spcAft>
                <a:spcPts val="0"/>
              </a:spcAft>
              <a:buClr>
                <a:srgbClr val="FFFFFF"/>
              </a:buClr>
              <a:buSzTx/>
              <a:buFont typeface="Arial"/>
              <a:buNone/>
              <a:tabLst/>
              <a:defRPr/>
            </a:pPr>
            <a:endParaRPr kumimoji="0" lang="en-US" sz="2000" b="0" i="0" u="none" strike="noStrike" kern="0" cap="none" spc="0" normalizeH="0" baseline="0" noProof="0" dirty="0">
              <a:ln>
                <a:noFill/>
              </a:ln>
              <a:solidFill>
                <a:srgbClr val="FFFFFF"/>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FFFFFF"/>
              </a:buClr>
              <a:buSzTx/>
              <a:buFont typeface="+mj-lt"/>
              <a:buAutoNum type="arabicPeriod"/>
              <a:tabLst/>
              <a:defRPr/>
            </a:pPr>
            <a:r>
              <a:rPr kumimoji="0" lang="en-US" sz="2000" b="0" i="0" u="none" strike="noStrike" kern="0" cap="none" spc="0" normalizeH="0" baseline="0" noProof="0" dirty="0">
                <a:ln>
                  <a:noFill/>
                </a:ln>
                <a:solidFill>
                  <a:srgbClr val="FFFFFF"/>
                </a:solidFill>
                <a:effectLst/>
                <a:uLnTx/>
                <a:uFillTx/>
                <a:latin typeface="Arial"/>
                <a:cs typeface="Arial"/>
                <a:sym typeface="Arial"/>
              </a:rPr>
              <a:t>Students </a:t>
            </a:r>
            <a:r>
              <a:rPr kumimoji="0" lang="en-US" sz="2000" b="1" i="0" u="none" strike="noStrike" kern="0" cap="none" spc="0" normalizeH="0" baseline="0" noProof="0" dirty="0">
                <a:ln>
                  <a:noFill/>
                </a:ln>
                <a:solidFill>
                  <a:schemeClr val="accent2">
                    <a:lumMod val="20000"/>
                    <a:lumOff val="80000"/>
                  </a:schemeClr>
                </a:solidFill>
                <a:effectLst/>
                <a:uLnTx/>
                <a:uFillTx/>
                <a:latin typeface="Arial"/>
                <a:cs typeface="Arial"/>
                <a:sym typeface="Arial"/>
              </a:rPr>
              <a:t>arriving early </a:t>
            </a:r>
            <a:r>
              <a:rPr kumimoji="0" lang="en-US" sz="2000" b="0" i="0" u="none" strike="noStrike" kern="0" cap="none" spc="0" normalizeH="0" baseline="0" noProof="0" dirty="0">
                <a:ln>
                  <a:noFill/>
                </a:ln>
                <a:solidFill>
                  <a:srgbClr val="FFFFFF"/>
                </a:solidFill>
                <a:effectLst/>
                <a:uLnTx/>
                <a:uFillTx/>
                <a:latin typeface="Arial"/>
                <a:cs typeface="Arial"/>
                <a:sym typeface="Arial"/>
              </a:rPr>
              <a:t>or being </a:t>
            </a:r>
            <a:r>
              <a:rPr kumimoji="0" lang="en-US" sz="2000" b="1" i="0" u="none" strike="noStrike" kern="0" cap="none" spc="0" normalizeH="0" baseline="0" noProof="0" dirty="0">
                <a:ln>
                  <a:noFill/>
                </a:ln>
                <a:solidFill>
                  <a:schemeClr val="accent2">
                    <a:lumMod val="20000"/>
                    <a:lumOff val="80000"/>
                  </a:schemeClr>
                </a:solidFill>
                <a:effectLst/>
                <a:uLnTx/>
                <a:uFillTx/>
                <a:latin typeface="Arial"/>
                <a:cs typeface="Arial"/>
                <a:sym typeface="Arial"/>
              </a:rPr>
              <a:t>dismissed early</a:t>
            </a:r>
          </a:p>
          <a:p>
            <a:pPr marL="342900" marR="0" lvl="0" indent="-342900" algn="l" defTabSz="914400" rtl="0" eaLnBrk="1" fontAlgn="auto" latinLnBrk="0" hangingPunct="1">
              <a:lnSpc>
                <a:spcPct val="100000"/>
              </a:lnSpc>
              <a:spcBef>
                <a:spcPts val="0"/>
              </a:spcBef>
              <a:spcAft>
                <a:spcPts val="0"/>
              </a:spcAft>
              <a:buClr>
                <a:srgbClr val="FFFFFF"/>
              </a:buClr>
              <a:buSzTx/>
              <a:buFont typeface="+mj-lt"/>
              <a:buAutoNum type="arabicPeriod"/>
              <a:tabLst/>
              <a:defRPr/>
            </a:pPr>
            <a:endParaRPr kumimoji="0" lang="en-US" sz="2000" b="0" i="0" u="none" strike="noStrike" kern="0" cap="none" spc="0" normalizeH="0" baseline="0" noProof="0" dirty="0">
              <a:ln>
                <a:noFill/>
              </a:ln>
              <a:solidFill>
                <a:srgbClr val="FFFFFF"/>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FFFFFF"/>
              </a:buClr>
              <a:buSzTx/>
              <a:buFont typeface="+mj-lt"/>
              <a:buAutoNum type="arabicPeriod"/>
              <a:tabLst/>
              <a:defRPr/>
            </a:pPr>
            <a:r>
              <a:rPr kumimoji="0" lang="en-US" sz="2000" b="0" i="0" u="none" strike="noStrike" kern="0" cap="none" spc="0" normalizeH="0" baseline="0" noProof="0" dirty="0">
                <a:ln>
                  <a:noFill/>
                </a:ln>
                <a:solidFill>
                  <a:srgbClr val="FFFFFF"/>
                </a:solidFill>
                <a:effectLst/>
                <a:uLnTx/>
                <a:uFillTx/>
                <a:latin typeface="Arial"/>
                <a:cs typeface="Arial"/>
                <a:sym typeface="Arial"/>
              </a:rPr>
              <a:t>Students who use the </a:t>
            </a:r>
            <a:r>
              <a:rPr kumimoji="0" lang="en-US" sz="2000" b="1" i="0" u="none" strike="noStrike" kern="0" cap="none" spc="0" normalizeH="0" baseline="0" noProof="0" dirty="0">
                <a:ln>
                  <a:noFill/>
                </a:ln>
                <a:solidFill>
                  <a:schemeClr val="accent2">
                    <a:lumMod val="20000"/>
                    <a:lumOff val="80000"/>
                  </a:schemeClr>
                </a:solidFill>
                <a:effectLst/>
                <a:uLnTx/>
                <a:uFillTx/>
                <a:latin typeface="Arial"/>
                <a:cs typeface="Arial"/>
                <a:sym typeface="Arial"/>
              </a:rPr>
              <a:t>bus, walk/ bike, </a:t>
            </a:r>
            <a:r>
              <a:rPr kumimoji="0" lang="en-US" sz="2000" b="0" i="0" u="none" strike="noStrike" kern="0" cap="none" spc="0" normalizeH="0" baseline="0" noProof="0" dirty="0">
                <a:ln>
                  <a:noFill/>
                </a:ln>
                <a:solidFill>
                  <a:schemeClr val="accent2">
                    <a:lumMod val="20000"/>
                    <a:lumOff val="80000"/>
                  </a:schemeClr>
                </a:solidFill>
                <a:effectLst/>
                <a:uLnTx/>
                <a:uFillTx/>
                <a:latin typeface="Arial"/>
                <a:cs typeface="Arial"/>
                <a:sym typeface="Arial"/>
              </a:rPr>
              <a:t>or</a:t>
            </a:r>
            <a:r>
              <a:rPr kumimoji="0" lang="en-US" sz="2000" b="1" i="0" u="none" strike="noStrike" kern="0" cap="none" spc="0" normalizeH="0" baseline="0" noProof="0" dirty="0">
                <a:ln>
                  <a:noFill/>
                </a:ln>
                <a:solidFill>
                  <a:schemeClr val="accent2">
                    <a:lumMod val="20000"/>
                    <a:lumOff val="80000"/>
                  </a:schemeClr>
                </a:solidFill>
                <a:effectLst/>
                <a:uLnTx/>
                <a:uFillTx/>
                <a:latin typeface="Arial"/>
                <a:cs typeface="Arial"/>
                <a:sym typeface="Arial"/>
              </a:rPr>
              <a:t> get dropped off</a:t>
            </a:r>
          </a:p>
          <a:p>
            <a:pPr marL="342900" marR="0" lvl="0" indent="-342900" algn="l" defTabSz="914400" rtl="0" eaLnBrk="1" fontAlgn="auto" latinLnBrk="0" hangingPunct="1">
              <a:lnSpc>
                <a:spcPct val="100000"/>
              </a:lnSpc>
              <a:spcBef>
                <a:spcPts val="0"/>
              </a:spcBef>
              <a:spcAft>
                <a:spcPts val="0"/>
              </a:spcAft>
              <a:buClr>
                <a:srgbClr val="FFFFFF"/>
              </a:buClr>
              <a:buSzTx/>
              <a:buFont typeface="+mj-lt"/>
              <a:buAutoNum type="arabicPeriod"/>
              <a:tabLst/>
              <a:defRPr/>
            </a:pPr>
            <a:endParaRPr kumimoji="0" lang="en-US" sz="2000" b="0" i="0" u="none" strike="noStrike" kern="0" cap="none" spc="0" normalizeH="0" baseline="0" noProof="0" dirty="0">
              <a:ln>
                <a:noFill/>
              </a:ln>
              <a:solidFill>
                <a:srgbClr val="FFFFFF"/>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FFFFFF"/>
              </a:buClr>
              <a:buSzTx/>
              <a:buFont typeface="+mj-lt"/>
              <a:buAutoNum type="arabicPeriod"/>
              <a:tabLst/>
              <a:defRPr/>
            </a:pPr>
            <a:r>
              <a:rPr kumimoji="0" lang="en-US" sz="2000" b="0" i="0" u="none" strike="noStrike" kern="0" cap="none" spc="0" normalizeH="0" baseline="0" noProof="0" dirty="0">
                <a:ln>
                  <a:noFill/>
                </a:ln>
                <a:solidFill>
                  <a:srgbClr val="FFFFFF"/>
                </a:solidFill>
                <a:effectLst/>
                <a:uLnTx/>
                <a:uFillTx/>
                <a:latin typeface="Arial"/>
                <a:cs typeface="Arial"/>
                <a:sym typeface="Arial"/>
              </a:rPr>
              <a:t>Days during which a </a:t>
            </a:r>
            <a:r>
              <a:rPr kumimoji="0" lang="en-US" sz="2000" b="1" i="0" u="none" strike="noStrike" kern="0" cap="none" spc="0" normalizeH="0" baseline="0" noProof="0" dirty="0">
                <a:ln>
                  <a:noFill/>
                </a:ln>
                <a:solidFill>
                  <a:schemeClr val="accent2">
                    <a:lumMod val="20000"/>
                    <a:lumOff val="80000"/>
                  </a:schemeClr>
                </a:solidFill>
                <a:effectLst/>
                <a:uLnTx/>
                <a:uFillTx/>
                <a:latin typeface="Arial"/>
                <a:cs typeface="Arial"/>
                <a:sym typeface="Arial"/>
              </a:rPr>
              <a:t>field trip or assembly </a:t>
            </a:r>
            <a:r>
              <a:rPr kumimoji="0" lang="en-US" sz="2000" b="0" i="0" u="none" strike="noStrike" kern="0" cap="none" spc="0" normalizeH="0" baseline="0" noProof="0" dirty="0">
                <a:ln>
                  <a:noFill/>
                </a:ln>
                <a:solidFill>
                  <a:srgbClr val="FFFFFF"/>
                </a:solidFill>
                <a:effectLst/>
                <a:uLnTx/>
                <a:uFillTx/>
                <a:latin typeface="Arial"/>
                <a:cs typeface="Arial"/>
                <a:sym typeface="Arial"/>
              </a:rPr>
              <a:t>occurs</a:t>
            </a:r>
          </a:p>
          <a:p>
            <a:pPr marL="342900" marR="0" lvl="0" indent="-342900" algn="l" defTabSz="914400" rtl="0" eaLnBrk="1" fontAlgn="auto" latinLnBrk="0" hangingPunct="1">
              <a:lnSpc>
                <a:spcPct val="100000"/>
              </a:lnSpc>
              <a:spcBef>
                <a:spcPts val="0"/>
              </a:spcBef>
              <a:spcAft>
                <a:spcPts val="0"/>
              </a:spcAft>
              <a:buClr>
                <a:srgbClr val="FFFFFF"/>
              </a:buClr>
              <a:buSzTx/>
              <a:buFont typeface="+mj-lt"/>
              <a:buAutoNum type="arabicPeriod"/>
              <a:tabLst/>
              <a:defRPr/>
            </a:pPr>
            <a:endParaRPr kumimoji="0" lang="en-US" sz="2000" b="0" i="0" u="none" strike="noStrike" kern="0" cap="none" spc="0" normalizeH="0" baseline="0" noProof="0" dirty="0">
              <a:ln>
                <a:noFill/>
              </a:ln>
              <a:solidFill>
                <a:srgbClr val="FFFFFF"/>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FFFFFF"/>
              </a:buClr>
              <a:buSzTx/>
              <a:buFont typeface="+mj-lt"/>
              <a:buAutoNum type="arabicPeriod"/>
              <a:tabLst/>
              <a:defRPr/>
            </a:pPr>
            <a:r>
              <a:rPr kumimoji="0" lang="en-US" sz="2000" b="1" i="0" u="none" strike="noStrike" kern="0" cap="none" spc="0" normalizeH="0" baseline="0" noProof="0" dirty="0">
                <a:ln>
                  <a:noFill/>
                </a:ln>
                <a:solidFill>
                  <a:schemeClr val="accent2">
                    <a:lumMod val="20000"/>
                    <a:lumOff val="80000"/>
                  </a:schemeClr>
                </a:solidFill>
                <a:effectLst/>
                <a:uLnTx/>
                <a:uFillTx/>
                <a:latin typeface="Arial"/>
                <a:cs typeface="Arial"/>
                <a:sym typeface="Arial"/>
              </a:rPr>
              <a:t>Substitute</a:t>
            </a:r>
            <a:r>
              <a:rPr kumimoji="0" lang="en-US" sz="2000" b="0" i="0" u="none" strike="noStrike" kern="0" cap="none" spc="0" normalizeH="0" baseline="0" noProof="0" dirty="0">
                <a:ln>
                  <a:noFill/>
                </a:ln>
                <a:solidFill>
                  <a:srgbClr val="FFFFFF"/>
                </a:solidFill>
                <a:effectLst/>
                <a:uLnTx/>
                <a:uFillTx/>
                <a:latin typeface="Arial"/>
                <a:cs typeface="Arial"/>
                <a:sym typeface="Arial"/>
              </a:rPr>
              <a:t> staff</a:t>
            </a:r>
          </a:p>
        </p:txBody>
      </p:sp>
    </p:spTree>
    <p:extLst>
      <p:ext uri="{BB962C8B-B14F-4D97-AF65-F5344CB8AC3E}">
        <p14:creationId xmlns:p14="http://schemas.microsoft.com/office/powerpoint/2010/main" val="13252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555B46-3544-5546-827A-D35F02A9A1C6}"/>
              </a:ext>
            </a:extLst>
          </p:cNvPr>
          <p:cNvSpPr txBox="1">
            <a:spLocks/>
          </p:cNvSpPr>
          <p:nvPr/>
        </p:nvSpPr>
        <p:spPr>
          <a:xfrm>
            <a:off x="308919" y="244137"/>
            <a:ext cx="7568588" cy="63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pPr marL="0" marR="0" lvl="0" indent="0" algn="r" defTabSz="914400" rtl="0" eaLnBrk="1" fontAlgn="auto" latinLnBrk="0" hangingPunct="1">
              <a:lnSpc>
                <a:spcPct val="100000"/>
              </a:lnSpc>
              <a:spcBef>
                <a:spcPts val="0"/>
              </a:spcBef>
              <a:spcAft>
                <a:spcPts val="0"/>
              </a:spcAft>
              <a:buClr>
                <a:srgbClr val="FFFFFF"/>
              </a:buClr>
              <a:buSzPts val="3000"/>
              <a:buFont typeface="Poppins SemiBold"/>
              <a:buNone/>
              <a:tabLst/>
              <a:defRPr/>
            </a:pPr>
            <a:r>
              <a:rPr kumimoji="0" lang="en-US" sz="3000" b="0" i="0" u="none" strike="noStrike" kern="0" cap="none" spc="0" normalizeH="0" baseline="0" noProof="0" dirty="0">
                <a:ln>
                  <a:noFill/>
                </a:ln>
                <a:solidFill>
                  <a:srgbClr val="FFFFFF"/>
                </a:solidFill>
                <a:effectLst/>
                <a:uLnTx/>
                <a:uFillTx/>
                <a:latin typeface="Poppins SemiBold"/>
                <a:cs typeface="Poppins SemiBold"/>
                <a:sym typeface="Poppins SemiBold"/>
              </a:rPr>
              <a:t>Student Acknowledgement Systems</a:t>
            </a:r>
          </a:p>
        </p:txBody>
      </p:sp>
      <p:sp>
        <p:nvSpPr>
          <p:cNvPr id="7" name="Content Placeholder 2">
            <a:extLst>
              <a:ext uri="{FF2B5EF4-FFF2-40B4-BE49-F238E27FC236}">
                <a16:creationId xmlns:a16="http://schemas.microsoft.com/office/drawing/2014/main" id="{F9DB09F2-3111-7E4B-8909-53C6721698DB}"/>
              </a:ext>
            </a:extLst>
          </p:cNvPr>
          <p:cNvSpPr txBox="1">
            <a:spLocks/>
          </p:cNvSpPr>
          <p:nvPr/>
        </p:nvSpPr>
        <p:spPr>
          <a:xfrm>
            <a:off x="308919" y="1357420"/>
            <a:ext cx="4106562" cy="2791081"/>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Raleway Thin"/>
              <a:buChar char="●"/>
              <a:defRPr sz="1800" b="0" i="0" u="none" strike="noStrike" cap="none">
                <a:solidFill>
                  <a:schemeClr val="lt1"/>
                </a:solidFill>
                <a:latin typeface="Hind Vadodara"/>
                <a:ea typeface="Hind Vadodara"/>
                <a:cs typeface="Hind Vadodara"/>
                <a:sym typeface="Hind Vadodara"/>
              </a:defRPr>
            </a:lvl1pPr>
            <a:lvl2pPr marL="914400" marR="0" lvl="1" indent="-330200" algn="l" rtl="0">
              <a:lnSpc>
                <a:spcPct val="100000"/>
              </a:lnSpc>
              <a:spcBef>
                <a:spcPts val="1600"/>
              </a:spcBef>
              <a:spcAft>
                <a:spcPts val="0"/>
              </a:spcAft>
              <a:buClr>
                <a:schemeClr val="lt1"/>
              </a:buClr>
              <a:buSzPts val="1600"/>
              <a:buFont typeface="Nunito Light"/>
              <a:buChar char="○"/>
              <a:defRPr sz="1400" b="0" i="0" u="none" strike="noStrike" cap="none">
                <a:solidFill>
                  <a:schemeClr val="lt1"/>
                </a:solidFill>
                <a:latin typeface="Hind Vadodara"/>
                <a:ea typeface="Hind Vadodara"/>
                <a:cs typeface="Hind Vadodara"/>
                <a:sym typeface="Hind Vadodara"/>
              </a:defRPr>
            </a:lvl2pPr>
            <a:lvl3pPr marL="1371600" marR="0" lvl="2" indent="-323850" algn="l" rtl="0">
              <a:lnSpc>
                <a:spcPct val="100000"/>
              </a:lnSpc>
              <a:spcBef>
                <a:spcPts val="1600"/>
              </a:spcBef>
              <a:spcAft>
                <a:spcPts val="0"/>
              </a:spcAft>
              <a:buClr>
                <a:schemeClr val="lt1"/>
              </a:buClr>
              <a:buSzPts val="1500"/>
              <a:buFont typeface="Nunito Light"/>
              <a:buChar char="■"/>
              <a:defRPr sz="1400" b="0" i="0" u="none" strike="noStrike" cap="none">
                <a:solidFill>
                  <a:schemeClr val="lt1"/>
                </a:solidFill>
                <a:latin typeface="Hind Vadodara"/>
                <a:ea typeface="Hind Vadodara"/>
                <a:cs typeface="Hind Vadodara"/>
                <a:sym typeface="Hind Vadodara"/>
              </a:defRPr>
            </a:lvl3pPr>
            <a:lvl4pPr marL="1828800" marR="0" lvl="3" indent="-323850" algn="l" rtl="0">
              <a:lnSpc>
                <a:spcPct val="100000"/>
              </a:lnSpc>
              <a:spcBef>
                <a:spcPts val="1600"/>
              </a:spcBef>
              <a:spcAft>
                <a:spcPts val="0"/>
              </a:spcAft>
              <a:buClr>
                <a:schemeClr val="lt1"/>
              </a:buClr>
              <a:buSzPts val="1500"/>
              <a:buFont typeface="Nunito Light"/>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Nunito Light"/>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Nunito Light"/>
              <a:buChar char="■"/>
              <a:defRPr sz="1400" b="0" i="0" u="none" strike="noStrike" cap="none">
                <a:solidFill>
                  <a:schemeClr val="lt1"/>
                </a:solidFill>
                <a:latin typeface="Hind Vadodara"/>
                <a:ea typeface="Hind Vadodara"/>
                <a:cs typeface="Hind Vadodara"/>
                <a:sym typeface="Hind Vadodara"/>
              </a:defRPr>
            </a:lvl6pPr>
            <a:lvl7pPr marL="3200400" marR="0" lvl="6" indent="-311150" algn="l" rtl="0">
              <a:lnSpc>
                <a:spcPct val="100000"/>
              </a:lnSpc>
              <a:spcBef>
                <a:spcPts val="1600"/>
              </a:spcBef>
              <a:spcAft>
                <a:spcPts val="0"/>
              </a:spcAft>
              <a:buClr>
                <a:schemeClr val="lt1"/>
              </a:buClr>
              <a:buSzPts val="1300"/>
              <a:buFont typeface="Nunito Light"/>
              <a:buChar char="●"/>
              <a:defRPr sz="1400" b="0" i="0" u="none" strike="noStrike" cap="none">
                <a:solidFill>
                  <a:schemeClr val="lt1"/>
                </a:solidFill>
                <a:latin typeface="Hind Vadodara"/>
                <a:ea typeface="Hind Vadodara"/>
                <a:cs typeface="Hind Vadodara"/>
                <a:sym typeface="Hind Vadodara"/>
              </a:defRPr>
            </a:lvl7pPr>
            <a:lvl8pPr marL="3657600" marR="0" lvl="7" indent="-311150" algn="l" rtl="0">
              <a:lnSpc>
                <a:spcPct val="100000"/>
              </a:lnSpc>
              <a:spcBef>
                <a:spcPts val="1600"/>
              </a:spcBef>
              <a:spcAft>
                <a:spcPts val="0"/>
              </a:spcAft>
              <a:buClr>
                <a:schemeClr val="lt1"/>
              </a:buClr>
              <a:buSzPts val="1300"/>
              <a:buFont typeface="Nunito Light"/>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Nunito Light"/>
              <a:buChar char="■"/>
              <a:defRPr sz="1400" b="0" i="0" u="none" strike="noStrike" cap="none">
                <a:solidFill>
                  <a:schemeClr val="lt1"/>
                </a:solidFill>
                <a:latin typeface="Hind Vadodara"/>
                <a:ea typeface="Hind Vadodara"/>
                <a:cs typeface="Hind Vadodara"/>
                <a:sym typeface="Hind Vadodara"/>
              </a:defRPr>
            </a:lvl9pPr>
          </a:lstStyle>
          <a:p>
            <a:pPr marL="457200" marR="0" lvl="0" indent="-330200" algn="l" defTabSz="914400" rtl="0" eaLnBrk="1" fontAlgn="auto" latinLnBrk="0" hangingPunct="1">
              <a:lnSpc>
                <a:spcPct val="100000"/>
              </a:lnSpc>
              <a:spcBef>
                <a:spcPts val="0"/>
              </a:spcBef>
              <a:spcAft>
                <a:spcPts val="600"/>
              </a:spcAft>
              <a:buClr>
                <a:srgbClr val="00ACC2"/>
              </a:buClr>
              <a:buSzPts val="1600"/>
              <a:buFont typeface="Raleway Thin"/>
              <a:buChar char="●"/>
              <a:tabLst/>
              <a:defRPr/>
            </a:pPr>
            <a:r>
              <a:rPr kumimoji="0" lang="en-US" sz="1800" b="0" i="0" u="none" strike="noStrike" kern="0" cap="none" spc="0" normalizeH="0" baseline="0" noProof="0" dirty="0">
                <a:ln>
                  <a:noFill/>
                </a:ln>
                <a:solidFill>
                  <a:srgbClr val="FFFFFF"/>
                </a:solidFill>
                <a:effectLst/>
                <a:uLnTx/>
                <a:uFillTx/>
                <a:latin typeface="Hind Vadodara"/>
                <a:cs typeface="Hind Vadodara"/>
                <a:sym typeface="Hind Vadodara"/>
              </a:rPr>
              <a:t>Aligns with school-wide recognition system </a:t>
            </a:r>
          </a:p>
          <a:p>
            <a:pPr marL="457200" marR="0" lvl="0" indent="-330200" algn="l" defTabSz="914400" rtl="0" eaLnBrk="1" fontAlgn="auto" latinLnBrk="0" hangingPunct="1">
              <a:lnSpc>
                <a:spcPct val="100000"/>
              </a:lnSpc>
              <a:spcBef>
                <a:spcPts val="0"/>
              </a:spcBef>
              <a:spcAft>
                <a:spcPts val="600"/>
              </a:spcAft>
              <a:buClr>
                <a:srgbClr val="00ACC2"/>
              </a:buClr>
              <a:buSzPts val="1600"/>
              <a:buFont typeface="Raleway Thin"/>
              <a:buChar char="●"/>
              <a:tabLst/>
              <a:defRPr/>
            </a:pPr>
            <a:r>
              <a:rPr kumimoji="0" lang="en-US" sz="1800" b="0" i="0" u="none" strike="noStrike" kern="0" cap="none" spc="0" normalizeH="0" baseline="0" noProof="0" dirty="0">
                <a:ln>
                  <a:noFill/>
                </a:ln>
                <a:solidFill>
                  <a:srgbClr val="FFFFFF"/>
                </a:solidFill>
                <a:effectLst/>
                <a:uLnTx/>
                <a:uFillTx/>
                <a:latin typeface="Hind Vadodara"/>
                <a:cs typeface="Hind Vadodara"/>
                <a:sym typeface="Hind Vadodara"/>
              </a:rPr>
              <a:t>Student included in identification of acknowledgment </a:t>
            </a:r>
          </a:p>
          <a:p>
            <a:pPr marL="457200" marR="0" lvl="0" indent="-330200" algn="l" defTabSz="914400" rtl="0" eaLnBrk="1" fontAlgn="auto" latinLnBrk="0" hangingPunct="1">
              <a:lnSpc>
                <a:spcPct val="100000"/>
              </a:lnSpc>
              <a:spcBef>
                <a:spcPts val="0"/>
              </a:spcBef>
              <a:spcAft>
                <a:spcPts val="600"/>
              </a:spcAft>
              <a:buClr>
                <a:srgbClr val="00ACC2"/>
              </a:buClr>
              <a:buSzPts val="1600"/>
              <a:buFont typeface="Raleway Thin"/>
              <a:buChar char="●"/>
              <a:tabLst/>
              <a:defRPr/>
            </a:pPr>
            <a:r>
              <a:rPr kumimoji="0" lang="en-US" sz="1800" b="0" i="0" u="none" strike="noStrike" kern="0" cap="none" spc="0" normalizeH="0" baseline="0" noProof="0" dirty="0">
                <a:ln>
                  <a:noFill/>
                </a:ln>
                <a:solidFill>
                  <a:srgbClr val="FFFFFF"/>
                </a:solidFill>
                <a:effectLst/>
                <a:uLnTx/>
                <a:uFillTx/>
                <a:latin typeface="Hind Vadodara"/>
                <a:cs typeface="Hind Vadodara"/>
                <a:sym typeface="Hind Vadodara"/>
              </a:rPr>
              <a:t>Consider social acknowledgement to enhance student engagement &amp; school connectedness </a:t>
            </a:r>
          </a:p>
          <a:p>
            <a:pPr marL="457200" marR="0" lvl="0" indent="-330200" algn="l" defTabSz="914400" rtl="0" eaLnBrk="1" fontAlgn="auto" latinLnBrk="0" hangingPunct="1">
              <a:lnSpc>
                <a:spcPct val="100000"/>
              </a:lnSpc>
              <a:spcBef>
                <a:spcPts val="0"/>
              </a:spcBef>
              <a:spcAft>
                <a:spcPts val="600"/>
              </a:spcAft>
              <a:buClr>
                <a:srgbClr val="00ACC2"/>
              </a:buClr>
              <a:buSzPts val="1600"/>
              <a:buFont typeface="Raleway Thin"/>
              <a:buChar char="●"/>
              <a:tabLst/>
              <a:defRPr/>
            </a:pPr>
            <a:r>
              <a:rPr kumimoji="0" lang="en-US" sz="1800" b="0" i="0" u="none" strike="noStrike" kern="0" cap="none" spc="0" normalizeH="0" baseline="0" noProof="0" dirty="0">
                <a:ln>
                  <a:noFill/>
                </a:ln>
                <a:solidFill>
                  <a:srgbClr val="FFFFFF"/>
                </a:solidFill>
                <a:effectLst/>
                <a:uLnTx/>
                <a:uFillTx/>
                <a:latin typeface="Hind Vadodara"/>
                <a:cs typeface="Hind Vadodara"/>
                <a:sym typeface="Hind Vadodara"/>
              </a:rPr>
              <a:t>Age appropriate</a:t>
            </a:r>
          </a:p>
          <a:p>
            <a:pPr marL="0" marR="0" lvl="0" indent="0" algn="l" defTabSz="914400" rtl="0" eaLnBrk="1" fontAlgn="auto" latinLnBrk="0" hangingPunct="1">
              <a:lnSpc>
                <a:spcPct val="100000"/>
              </a:lnSpc>
              <a:spcBef>
                <a:spcPts val="0"/>
              </a:spcBef>
              <a:spcAft>
                <a:spcPts val="0"/>
              </a:spcAft>
              <a:buClr>
                <a:srgbClr val="00ACC2"/>
              </a:buClr>
              <a:buSzPts val="1600"/>
              <a:buFont typeface="Raleway Thin"/>
              <a:buNone/>
              <a:tabLst/>
              <a:defRPr/>
            </a:pPr>
            <a:endParaRPr kumimoji="0" lang="en-US" sz="1800" b="0" i="0" u="none" strike="noStrike" kern="0" cap="none" spc="0" normalizeH="0" baseline="0" noProof="0" dirty="0">
              <a:ln>
                <a:noFill/>
              </a:ln>
              <a:solidFill>
                <a:srgbClr val="FFFFFF"/>
              </a:solidFill>
              <a:effectLst/>
              <a:uLnTx/>
              <a:uFillTx/>
              <a:latin typeface="Hind Vadodara"/>
              <a:cs typeface="Hind Vadodara"/>
              <a:sym typeface="Hind Vadodara"/>
            </a:endParaRPr>
          </a:p>
          <a:p>
            <a:pPr marL="457200" marR="0" lvl="0" indent="-330200" algn="l" defTabSz="914400" rtl="0" eaLnBrk="1" fontAlgn="auto" latinLnBrk="0" hangingPunct="1">
              <a:lnSpc>
                <a:spcPct val="100000"/>
              </a:lnSpc>
              <a:spcBef>
                <a:spcPts val="0"/>
              </a:spcBef>
              <a:spcAft>
                <a:spcPts val="0"/>
              </a:spcAft>
              <a:buClr>
                <a:srgbClr val="00ACC2"/>
              </a:buClr>
              <a:buSzPts val="1600"/>
              <a:buFont typeface="Raleway Thin"/>
              <a:buChar char="●"/>
              <a:tabLst/>
              <a:defRPr/>
            </a:pPr>
            <a:endParaRPr kumimoji="0" lang="en-US" sz="1800" b="0" i="0" u="none" strike="noStrike" kern="0" cap="none" spc="0" normalizeH="0" baseline="0" noProof="0" dirty="0">
              <a:ln>
                <a:noFill/>
              </a:ln>
              <a:solidFill>
                <a:srgbClr val="FFFFFF"/>
              </a:solidFill>
              <a:effectLst/>
              <a:uLnTx/>
              <a:uFillTx/>
              <a:latin typeface="Hind Vadodara"/>
              <a:cs typeface="Hind Vadodara"/>
              <a:sym typeface="Hind Vadodara"/>
            </a:endParaRPr>
          </a:p>
          <a:p>
            <a:pPr marL="457200" marR="0" lvl="0" indent="-330200" algn="l" defTabSz="914400" rtl="0" eaLnBrk="1" fontAlgn="auto" latinLnBrk="0" hangingPunct="1">
              <a:lnSpc>
                <a:spcPct val="100000"/>
              </a:lnSpc>
              <a:spcBef>
                <a:spcPts val="0"/>
              </a:spcBef>
              <a:spcAft>
                <a:spcPts val="0"/>
              </a:spcAft>
              <a:buClr>
                <a:srgbClr val="00ACC2"/>
              </a:buClr>
              <a:buSzPts val="1600"/>
              <a:buFont typeface="Raleway Thin"/>
              <a:buChar char="●"/>
              <a:tabLst/>
              <a:defRPr/>
            </a:pPr>
            <a:endParaRPr kumimoji="0" lang="en-US" sz="1800" b="0" i="0" u="none" strike="noStrike" kern="0" cap="none" spc="0" normalizeH="0" baseline="0" noProof="0" dirty="0">
              <a:ln>
                <a:noFill/>
              </a:ln>
              <a:solidFill>
                <a:srgbClr val="FFFFFF"/>
              </a:solidFill>
              <a:effectLst/>
              <a:uLnTx/>
              <a:uFillTx/>
              <a:latin typeface="Hind Vadodara"/>
              <a:cs typeface="Hind Vadodara"/>
              <a:sym typeface="Hind Vadodara"/>
            </a:endParaRPr>
          </a:p>
        </p:txBody>
      </p:sp>
      <p:sp>
        <p:nvSpPr>
          <p:cNvPr id="8" name="Content Placeholder 2">
            <a:extLst>
              <a:ext uri="{FF2B5EF4-FFF2-40B4-BE49-F238E27FC236}">
                <a16:creationId xmlns:a16="http://schemas.microsoft.com/office/drawing/2014/main" id="{F7FE450E-46D1-BC44-BF7E-88C74B2C8F0D}"/>
              </a:ext>
            </a:extLst>
          </p:cNvPr>
          <p:cNvSpPr txBox="1">
            <a:spLocks/>
          </p:cNvSpPr>
          <p:nvPr/>
        </p:nvSpPr>
        <p:spPr>
          <a:xfrm>
            <a:off x="4415481" y="549362"/>
            <a:ext cx="5041557" cy="3394472"/>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Raleway Thin"/>
              <a:buChar char="●"/>
              <a:defRPr sz="1800" b="0" i="0" u="none" strike="noStrike" cap="none">
                <a:solidFill>
                  <a:schemeClr val="lt1"/>
                </a:solidFill>
                <a:latin typeface="Hind Vadodara"/>
                <a:ea typeface="Hind Vadodara"/>
                <a:cs typeface="Hind Vadodara"/>
                <a:sym typeface="Hind Vadodara"/>
              </a:defRPr>
            </a:lvl1pPr>
            <a:lvl2pPr marL="914400" marR="0" lvl="1" indent="-330200" algn="l" rtl="0">
              <a:lnSpc>
                <a:spcPct val="100000"/>
              </a:lnSpc>
              <a:spcBef>
                <a:spcPts val="1600"/>
              </a:spcBef>
              <a:spcAft>
                <a:spcPts val="0"/>
              </a:spcAft>
              <a:buClr>
                <a:schemeClr val="lt1"/>
              </a:buClr>
              <a:buSzPts val="1600"/>
              <a:buFont typeface="Nunito Light"/>
              <a:buChar char="○"/>
              <a:defRPr sz="1400" b="0" i="0" u="none" strike="noStrike" cap="none">
                <a:solidFill>
                  <a:schemeClr val="lt1"/>
                </a:solidFill>
                <a:latin typeface="Hind Vadodara"/>
                <a:ea typeface="Hind Vadodara"/>
                <a:cs typeface="Hind Vadodara"/>
                <a:sym typeface="Hind Vadodara"/>
              </a:defRPr>
            </a:lvl2pPr>
            <a:lvl3pPr marL="1371600" marR="0" lvl="2" indent="-323850" algn="l" rtl="0">
              <a:lnSpc>
                <a:spcPct val="100000"/>
              </a:lnSpc>
              <a:spcBef>
                <a:spcPts val="1600"/>
              </a:spcBef>
              <a:spcAft>
                <a:spcPts val="0"/>
              </a:spcAft>
              <a:buClr>
                <a:schemeClr val="lt1"/>
              </a:buClr>
              <a:buSzPts val="1500"/>
              <a:buFont typeface="Nunito Light"/>
              <a:buChar char="■"/>
              <a:defRPr sz="1400" b="0" i="0" u="none" strike="noStrike" cap="none">
                <a:solidFill>
                  <a:schemeClr val="lt1"/>
                </a:solidFill>
                <a:latin typeface="Hind Vadodara"/>
                <a:ea typeface="Hind Vadodara"/>
                <a:cs typeface="Hind Vadodara"/>
                <a:sym typeface="Hind Vadodara"/>
              </a:defRPr>
            </a:lvl3pPr>
            <a:lvl4pPr marL="1828800" marR="0" lvl="3" indent="-323850" algn="l" rtl="0">
              <a:lnSpc>
                <a:spcPct val="100000"/>
              </a:lnSpc>
              <a:spcBef>
                <a:spcPts val="1600"/>
              </a:spcBef>
              <a:spcAft>
                <a:spcPts val="0"/>
              </a:spcAft>
              <a:buClr>
                <a:schemeClr val="lt1"/>
              </a:buClr>
              <a:buSzPts val="1500"/>
              <a:buFont typeface="Nunito Light"/>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Nunito Light"/>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Nunito Light"/>
              <a:buChar char="■"/>
              <a:defRPr sz="1400" b="0" i="0" u="none" strike="noStrike" cap="none">
                <a:solidFill>
                  <a:schemeClr val="lt1"/>
                </a:solidFill>
                <a:latin typeface="Hind Vadodara"/>
                <a:ea typeface="Hind Vadodara"/>
                <a:cs typeface="Hind Vadodara"/>
                <a:sym typeface="Hind Vadodara"/>
              </a:defRPr>
            </a:lvl6pPr>
            <a:lvl7pPr marL="3200400" marR="0" lvl="6" indent="-311150" algn="l" rtl="0">
              <a:lnSpc>
                <a:spcPct val="100000"/>
              </a:lnSpc>
              <a:spcBef>
                <a:spcPts val="1600"/>
              </a:spcBef>
              <a:spcAft>
                <a:spcPts val="0"/>
              </a:spcAft>
              <a:buClr>
                <a:schemeClr val="lt1"/>
              </a:buClr>
              <a:buSzPts val="1300"/>
              <a:buFont typeface="Nunito Light"/>
              <a:buChar char="●"/>
              <a:defRPr sz="1400" b="0" i="0" u="none" strike="noStrike" cap="none">
                <a:solidFill>
                  <a:schemeClr val="lt1"/>
                </a:solidFill>
                <a:latin typeface="Hind Vadodara"/>
                <a:ea typeface="Hind Vadodara"/>
                <a:cs typeface="Hind Vadodara"/>
                <a:sym typeface="Hind Vadodara"/>
              </a:defRPr>
            </a:lvl7pPr>
            <a:lvl8pPr marL="3657600" marR="0" lvl="7" indent="-311150" algn="l" rtl="0">
              <a:lnSpc>
                <a:spcPct val="100000"/>
              </a:lnSpc>
              <a:spcBef>
                <a:spcPts val="1600"/>
              </a:spcBef>
              <a:spcAft>
                <a:spcPts val="0"/>
              </a:spcAft>
              <a:buClr>
                <a:schemeClr val="lt1"/>
              </a:buClr>
              <a:buSzPts val="1300"/>
              <a:buFont typeface="Nunito Light"/>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Nunito Light"/>
              <a:buChar char="■"/>
              <a:defRPr sz="1400" b="0" i="0" u="none" strike="noStrike" cap="none">
                <a:solidFill>
                  <a:schemeClr val="lt1"/>
                </a:solidFill>
                <a:latin typeface="Hind Vadodara"/>
                <a:ea typeface="Hind Vadodara"/>
                <a:cs typeface="Hind Vadodara"/>
                <a:sym typeface="Hind Vadodara"/>
              </a:defRPr>
            </a:lvl9pPr>
          </a:lstStyle>
          <a:p>
            <a:pPr marL="127000" marR="0" lvl="0" indent="0" algn="l" defTabSz="914400" rtl="0" eaLnBrk="1" fontAlgn="auto" latinLnBrk="0" hangingPunct="1">
              <a:lnSpc>
                <a:spcPct val="100000"/>
              </a:lnSpc>
              <a:spcBef>
                <a:spcPts val="0"/>
              </a:spcBef>
              <a:spcAft>
                <a:spcPts val="0"/>
              </a:spcAft>
              <a:buClr>
                <a:srgbClr val="00ACC2"/>
              </a:buClr>
              <a:buSzPts val="1600"/>
              <a:buFont typeface="Raleway Thin"/>
              <a:buNone/>
              <a:tabLst/>
              <a:defRPr/>
            </a:pPr>
            <a:endParaRPr kumimoji="0" lang="en-US" sz="1800" b="0" i="0" u="none" strike="noStrike" kern="0" cap="none" spc="0" normalizeH="0" baseline="0" noProof="0" dirty="0">
              <a:ln>
                <a:noFill/>
              </a:ln>
              <a:solidFill>
                <a:srgbClr val="FFFFFF"/>
              </a:solidFill>
              <a:effectLst/>
              <a:uLnTx/>
              <a:uFillTx/>
              <a:latin typeface="Hind Vadodara"/>
              <a:cs typeface="Hind Vadodara"/>
              <a:sym typeface="Hind Vadodara"/>
            </a:endParaRPr>
          </a:p>
        </p:txBody>
      </p:sp>
      <p:sp>
        <p:nvSpPr>
          <p:cNvPr id="9" name="Content Placeholder 2">
            <a:extLst>
              <a:ext uri="{FF2B5EF4-FFF2-40B4-BE49-F238E27FC236}">
                <a16:creationId xmlns:a16="http://schemas.microsoft.com/office/drawing/2014/main" id="{ABE9DBD5-C3DA-7944-AD36-35E53C511A8F}"/>
              </a:ext>
            </a:extLst>
          </p:cNvPr>
          <p:cNvSpPr txBox="1">
            <a:spLocks/>
          </p:cNvSpPr>
          <p:nvPr/>
        </p:nvSpPr>
        <p:spPr>
          <a:xfrm>
            <a:off x="4777674" y="1357420"/>
            <a:ext cx="4271589" cy="3394472"/>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Raleway Thin"/>
              <a:buChar char="●"/>
              <a:defRPr sz="1800" b="0" i="0" u="none" strike="noStrike" cap="none">
                <a:solidFill>
                  <a:schemeClr val="lt1"/>
                </a:solidFill>
                <a:latin typeface="Hind Vadodara"/>
                <a:ea typeface="Hind Vadodara"/>
                <a:cs typeface="Hind Vadodara"/>
                <a:sym typeface="Hind Vadodara"/>
              </a:defRPr>
            </a:lvl1pPr>
            <a:lvl2pPr marL="914400" marR="0" lvl="1" indent="-330200" algn="l" rtl="0">
              <a:lnSpc>
                <a:spcPct val="100000"/>
              </a:lnSpc>
              <a:spcBef>
                <a:spcPts val="1600"/>
              </a:spcBef>
              <a:spcAft>
                <a:spcPts val="0"/>
              </a:spcAft>
              <a:buClr>
                <a:schemeClr val="lt1"/>
              </a:buClr>
              <a:buSzPts val="1600"/>
              <a:buFont typeface="Nunito Light"/>
              <a:buChar char="○"/>
              <a:defRPr sz="1400" b="0" i="0" u="none" strike="noStrike" cap="none">
                <a:solidFill>
                  <a:schemeClr val="lt1"/>
                </a:solidFill>
                <a:latin typeface="Hind Vadodara"/>
                <a:ea typeface="Hind Vadodara"/>
                <a:cs typeface="Hind Vadodara"/>
                <a:sym typeface="Hind Vadodara"/>
              </a:defRPr>
            </a:lvl2pPr>
            <a:lvl3pPr marL="1371600" marR="0" lvl="2" indent="-323850" algn="l" rtl="0">
              <a:lnSpc>
                <a:spcPct val="100000"/>
              </a:lnSpc>
              <a:spcBef>
                <a:spcPts val="1600"/>
              </a:spcBef>
              <a:spcAft>
                <a:spcPts val="0"/>
              </a:spcAft>
              <a:buClr>
                <a:schemeClr val="lt1"/>
              </a:buClr>
              <a:buSzPts val="1500"/>
              <a:buFont typeface="Nunito Light"/>
              <a:buChar char="■"/>
              <a:defRPr sz="1400" b="0" i="0" u="none" strike="noStrike" cap="none">
                <a:solidFill>
                  <a:schemeClr val="lt1"/>
                </a:solidFill>
                <a:latin typeface="Hind Vadodara"/>
                <a:ea typeface="Hind Vadodara"/>
                <a:cs typeface="Hind Vadodara"/>
                <a:sym typeface="Hind Vadodara"/>
              </a:defRPr>
            </a:lvl3pPr>
            <a:lvl4pPr marL="1828800" marR="0" lvl="3" indent="-323850" algn="l" rtl="0">
              <a:lnSpc>
                <a:spcPct val="100000"/>
              </a:lnSpc>
              <a:spcBef>
                <a:spcPts val="1600"/>
              </a:spcBef>
              <a:spcAft>
                <a:spcPts val="0"/>
              </a:spcAft>
              <a:buClr>
                <a:schemeClr val="lt1"/>
              </a:buClr>
              <a:buSzPts val="1500"/>
              <a:buFont typeface="Nunito Light"/>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Nunito Light"/>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Nunito Light"/>
              <a:buChar char="■"/>
              <a:defRPr sz="1400" b="0" i="0" u="none" strike="noStrike" cap="none">
                <a:solidFill>
                  <a:schemeClr val="lt1"/>
                </a:solidFill>
                <a:latin typeface="Hind Vadodara"/>
                <a:ea typeface="Hind Vadodara"/>
                <a:cs typeface="Hind Vadodara"/>
                <a:sym typeface="Hind Vadodara"/>
              </a:defRPr>
            </a:lvl6pPr>
            <a:lvl7pPr marL="3200400" marR="0" lvl="6" indent="-311150" algn="l" rtl="0">
              <a:lnSpc>
                <a:spcPct val="100000"/>
              </a:lnSpc>
              <a:spcBef>
                <a:spcPts val="1600"/>
              </a:spcBef>
              <a:spcAft>
                <a:spcPts val="0"/>
              </a:spcAft>
              <a:buClr>
                <a:schemeClr val="lt1"/>
              </a:buClr>
              <a:buSzPts val="1300"/>
              <a:buFont typeface="Nunito Light"/>
              <a:buChar char="●"/>
              <a:defRPr sz="1400" b="0" i="0" u="none" strike="noStrike" cap="none">
                <a:solidFill>
                  <a:schemeClr val="lt1"/>
                </a:solidFill>
                <a:latin typeface="Hind Vadodara"/>
                <a:ea typeface="Hind Vadodara"/>
                <a:cs typeface="Hind Vadodara"/>
                <a:sym typeface="Hind Vadodara"/>
              </a:defRPr>
            </a:lvl7pPr>
            <a:lvl8pPr marL="3657600" marR="0" lvl="7" indent="-311150" algn="l" rtl="0">
              <a:lnSpc>
                <a:spcPct val="100000"/>
              </a:lnSpc>
              <a:spcBef>
                <a:spcPts val="1600"/>
              </a:spcBef>
              <a:spcAft>
                <a:spcPts val="0"/>
              </a:spcAft>
              <a:buClr>
                <a:schemeClr val="lt1"/>
              </a:buClr>
              <a:buSzPts val="1300"/>
              <a:buFont typeface="Nunito Light"/>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Nunito Light"/>
              <a:buChar char="■"/>
              <a:defRPr sz="1400" b="0" i="0" u="none" strike="noStrike" cap="none">
                <a:solidFill>
                  <a:schemeClr val="lt1"/>
                </a:solidFill>
                <a:latin typeface="Hind Vadodara"/>
                <a:ea typeface="Hind Vadodara"/>
                <a:cs typeface="Hind Vadodara"/>
                <a:sym typeface="Hind Vadodara"/>
              </a:defRPr>
            </a:lvl9pPr>
          </a:lstStyle>
          <a:p>
            <a:pPr marL="457200" marR="0" lvl="0" indent="-330200" algn="l" defTabSz="914400" rtl="0" eaLnBrk="1" fontAlgn="auto" latinLnBrk="0" hangingPunct="1">
              <a:lnSpc>
                <a:spcPct val="100000"/>
              </a:lnSpc>
              <a:spcBef>
                <a:spcPts val="0"/>
              </a:spcBef>
              <a:spcAft>
                <a:spcPts val="600"/>
              </a:spcAft>
              <a:buClr>
                <a:srgbClr val="00ACC2"/>
              </a:buClr>
              <a:buSzPts val="1600"/>
              <a:buFont typeface="Raleway Thin"/>
              <a:buChar char="●"/>
              <a:tabLst/>
              <a:defRPr/>
            </a:pPr>
            <a:r>
              <a:rPr kumimoji="0" lang="en-US" sz="1800" b="0" i="0" u="none" strike="noStrike" kern="0" cap="none" spc="0" normalizeH="0" baseline="0" noProof="0" dirty="0">
                <a:ln>
                  <a:noFill/>
                </a:ln>
                <a:solidFill>
                  <a:srgbClr val="FFFFFF"/>
                </a:solidFill>
                <a:effectLst/>
                <a:uLnTx/>
                <a:uFillTx/>
                <a:latin typeface="Hind Vadodara"/>
                <a:cs typeface="Hind Vadodara"/>
                <a:sym typeface="Hind Vadodara"/>
              </a:rPr>
              <a:t>Varied types that are valuable to diverse groups of students (tangible, social, privilege) (individual &amp; group contingencies)</a:t>
            </a:r>
          </a:p>
          <a:p>
            <a:pPr marL="457200" marR="0" lvl="0" indent="-330200" algn="l" defTabSz="914400" rtl="0" eaLnBrk="1" fontAlgn="auto" latinLnBrk="0" hangingPunct="1">
              <a:lnSpc>
                <a:spcPct val="100000"/>
              </a:lnSpc>
              <a:spcBef>
                <a:spcPts val="0"/>
              </a:spcBef>
              <a:spcAft>
                <a:spcPts val="600"/>
              </a:spcAft>
              <a:buClr>
                <a:srgbClr val="00ACC2"/>
              </a:buClr>
              <a:buSzPts val="1600"/>
              <a:buFont typeface="Raleway Thin"/>
              <a:buChar char="●"/>
              <a:tabLst/>
              <a:defRPr/>
            </a:pPr>
            <a:r>
              <a:rPr kumimoji="0" lang="en-US" sz="1800" b="0" i="0" u="none" strike="noStrike" kern="0" cap="none" spc="0" normalizeH="0" baseline="0" noProof="0" dirty="0">
                <a:ln>
                  <a:noFill/>
                </a:ln>
                <a:solidFill>
                  <a:srgbClr val="FFFFFF"/>
                </a:solidFill>
                <a:effectLst/>
                <a:uLnTx/>
                <a:uFillTx/>
                <a:latin typeface="Hind Vadodara"/>
                <a:cs typeface="Hind Vadodara"/>
                <a:sym typeface="Hind Vadodara"/>
              </a:rPr>
              <a:t>Predictable &amp; dense schedule </a:t>
            </a:r>
          </a:p>
          <a:p>
            <a:pPr marL="914400" marR="0" lvl="1" indent="-330200" algn="l" defTabSz="914400" rtl="0" eaLnBrk="1" fontAlgn="auto" latinLnBrk="0" hangingPunct="1">
              <a:lnSpc>
                <a:spcPct val="100000"/>
              </a:lnSpc>
              <a:spcBef>
                <a:spcPts val="0"/>
              </a:spcBef>
              <a:spcAft>
                <a:spcPts val="600"/>
              </a:spcAft>
              <a:buClr>
                <a:srgbClr val="00ACC2"/>
              </a:buClr>
              <a:buSzPts val="1600"/>
              <a:buFont typeface="Nunito Light"/>
              <a:buChar char="○"/>
              <a:tabLst/>
              <a:defRPr/>
            </a:pPr>
            <a:r>
              <a:rPr kumimoji="0" lang="en-US" sz="1800" b="0" i="0" u="none" strike="noStrike" kern="0" cap="none" spc="0" normalizeH="0" baseline="0" noProof="0" dirty="0">
                <a:ln>
                  <a:noFill/>
                </a:ln>
                <a:solidFill>
                  <a:srgbClr val="FFFFFF"/>
                </a:solidFill>
                <a:effectLst/>
                <a:uLnTx/>
                <a:uFillTx/>
                <a:latin typeface="Hind Vadodara"/>
                <a:cs typeface="Hind Vadodara"/>
                <a:sym typeface="Hind Vadodara"/>
              </a:rPr>
              <a:t>Allow for all students to be eligible to earn acknowledgements daily</a:t>
            </a:r>
          </a:p>
        </p:txBody>
      </p:sp>
      <p:cxnSp>
        <p:nvCxnSpPr>
          <p:cNvPr id="11" name="Straight Connector 10">
            <a:extLst>
              <a:ext uri="{FF2B5EF4-FFF2-40B4-BE49-F238E27FC236}">
                <a16:creationId xmlns:a16="http://schemas.microsoft.com/office/drawing/2014/main" id="{D0D77806-5D73-9D42-94C9-7641E0CF30BF}"/>
              </a:ext>
            </a:extLst>
          </p:cNvPr>
          <p:cNvCxnSpPr/>
          <p:nvPr/>
        </p:nvCxnSpPr>
        <p:spPr>
          <a:xfrm>
            <a:off x="4591957" y="1357420"/>
            <a:ext cx="0" cy="3595816"/>
          </a:xfrm>
          <a:prstGeom prst="line">
            <a:avLst/>
          </a:prstGeom>
          <a:ln w="127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57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160365-DD7E-734A-85ED-861B09AA82C3}"/>
              </a:ext>
            </a:extLst>
          </p:cNvPr>
          <p:cNvSpPr txBox="1">
            <a:spLocks/>
          </p:cNvSpPr>
          <p:nvPr/>
        </p:nvSpPr>
        <p:spPr>
          <a:xfrm>
            <a:off x="0" y="59375"/>
            <a:ext cx="7778338" cy="63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pPr marL="0" marR="0" lvl="0" indent="0" algn="r" defTabSz="914400" rtl="0" eaLnBrk="1" fontAlgn="auto" latinLnBrk="0" hangingPunct="1">
              <a:lnSpc>
                <a:spcPct val="100000"/>
              </a:lnSpc>
              <a:spcBef>
                <a:spcPts val="0"/>
              </a:spcBef>
              <a:spcAft>
                <a:spcPts val="0"/>
              </a:spcAft>
              <a:buClr>
                <a:srgbClr val="FFFFFF"/>
              </a:buClr>
              <a:buSzPts val="3000"/>
              <a:buFont typeface="Poppins SemiBold"/>
              <a:buNone/>
              <a:tabLst/>
              <a:defRPr/>
            </a:pPr>
            <a:r>
              <a:rPr kumimoji="0" lang="en-US" sz="3000" b="0" i="0" u="none" strike="noStrike" kern="0" cap="none" spc="0" normalizeH="0" baseline="0" noProof="0" dirty="0">
                <a:ln>
                  <a:noFill/>
                </a:ln>
                <a:solidFill>
                  <a:srgbClr val="FFFFFF"/>
                </a:solidFill>
                <a:effectLst/>
                <a:uLnTx/>
                <a:uFillTx/>
                <a:latin typeface="Poppins SemiBold"/>
                <a:cs typeface="Poppins SemiBold"/>
                <a:sym typeface="Poppins SemiBold"/>
              </a:rPr>
              <a:t>Student Acknowledgement System Considerations</a:t>
            </a:r>
          </a:p>
        </p:txBody>
      </p:sp>
      <p:graphicFrame>
        <p:nvGraphicFramePr>
          <p:cNvPr id="11" name="Diagram 10">
            <a:extLst>
              <a:ext uri="{FF2B5EF4-FFF2-40B4-BE49-F238E27FC236}">
                <a16:creationId xmlns:a16="http://schemas.microsoft.com/office/drawing/2014/main" id="{054A538B-6B8B-D446-B8AA-BB4D44C3B311}"/>
              </a:ext>
            </a:extLst>
          </p:cNvPr>
          <p:cNvGraphicFramePr/>
          <p:nvPr>
            <p:extLst>
              <p:ext uri="{D42A27DB-BD31-4B8C-83A1-F6EECF244321}">
                <p14:modId xmlns:p14="http://schemas.microsoft.com/office/powerpoint/2010/main" val="3174509067"/>
              </p:ext>
            </p:extLst>
          </p:nvPr>
        </p:nvGraphicFramePr>
        <p:xfrm>
          <a:off x="415636" y="1056904"/>
          <a:ext cx="8421204" cy="4086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1127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5" name="Group 2">
            <a:extLst>
              <a:ext uri="{FF2B5EF4-FFF2-40B4-BE49-F238E27FC236}">
                <a16:creationId xmlns:a16="http://schemas.microsoft.com/office/drawing/2014/main" id="{2B305272-B16B-954E-AD7C-4BEC5D9DCC9B}"/>
              </a:ext>
            </a:extLst>
          </p:cNvPr>
          <p:cNvGraphicFramePr>
            <a:graphicFrameLocks noGrp="1"/>
          </p:cNvGraphicFramePr>
          <p:nvPr/>
        </p:nvGraphicFramePr>
        <p:xfrm>
          <a:off x="165270" y="199939"/>
          <a:ext cx="6556804" cy="3989185"/>
        </p:xfrm>
        <a:graphic>
          <a:graphicData uri="http://schemas.openxmlformats.org/drawingml/2006/table">
            <a:tbl>
              <a:tblPr/>
              <a:tblGrid>
                <a:gridCol w="990670">
                  <a:extLst>
                    <a:ext uri="{9D8B030D-6E8A-4147-A177-3AD203B41FA5}">
                      <a16:colId xmlns:a16="http://schemas.microsoft.com/office/drawing/2014/main" val="20000"/>
                    </a:ext>
                  </a:extLst>
                </a:gridCol>
                <a:gridCol w="1450259">
                  <a:extLst>
                    <a:ext uri="{9D8B030D-6E8A-4147-A177-3AD203B41FA5}">
                      <a16:colId xmlns:a16="http://schemas.microsoft.com/office/drawing/2014/main" val="20001"/>
                    </a:ext>
                  </a:extLst>
                </a:gridCol>
                <a:gridCol w="1493664">
                  <a:extLst>
                    <a:ext uri="{9D8B030D-6E8A-4147-A177-3AD203B41FA5}">
                      <a16:colId xmlns:a16="http://schemas.microsoft.com/office/drawing/2014/main" val="20002"/>
                    </a:ext>
                  </a:extLst>
                </a:gridCol>
                <a:gridCol w="1335361">
                  <a:extLst>
                    <a:ext uri="{9D8B030D-6E8A-4147-A177-3AD203B41FA5}">
                      <a16:colId xmlns:a16="http://schemas.microsoft.com/office/drawing/2014/main" val="20003"/>
                    </a:ext>
                  </a:extLst>
                </a:gridCol>
                <a:gridCol w="1286850">
                  <a:extLst>
                    <a:ext uri="{9D8B030D-6E8A-4147-A177-3AD203B41FA5}">
                      <a16:colId xmlns:a16="http://schemas.microsoft.com/office/drawing/2014/main" val="20004"/>
                    </a:ext>
                  </a:extLst>
                </a:gridCol>
              </a:tblGrid>
              <a:tr h="766749">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110" charset="2"/>
                        <a:buNone/>
                        <a:tabLst/>
                      </a:pPr>
                      <a:r>
                        <a:rPr kumimoji="0" lang="en-US" sz="1600" b="1" i="0" u="none" strike="noStrike" cap="none" normalizeH="0" baseline="0" dirty="0">
                          <a:ln>
                            <a:noFill/>
                          </a:ln>
                          <a:solidFill>
                            <a:srgbClr val="4E4E4E"/>
                          </a:solidFill>
                          <a:effectLst>
                            <a:outerShdw blurRad="38100" dist="38100" dir="2700000" algn="tl">
                              <a:srgbClr val="DDDDDD"/>
                            </a:outerShdw>
                          </a:effectLst>
                          <a:latin typeface="Calibri"/>
                          <a:cs typeface="Calibri"/>
                        </a:rPr>
                        <a:t>Points Required</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110" charset="2"/>
                        <a:buNone/>
                        <a:tabLst/>
                      </a:pPr>
                      <a:r>
                        <a:rPr kumimoji="0" lang="en-US" sz="1600" b="1"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Wants Attention</a:t>
                      </a:r>
                      <a:endParaRPr kumimoji="0" lang="en-US" sz="1600" b="1" i="0" u="none" strike="noStrike" cap="none" normalizeH="0" baseline="0" dirty="0">
                        <a:ln>
                          <a:noFill/>
                        </a:ln>
                        <a:solidFill>
                          <a:srgbClr val="4E4E4E"/>
                        </a:solidFill>
                        <a:effectLst>
                          <a:outerShdw blurRad="38100" dist="38100" dir="2700000" algn="tl">
                            <a:srgbClr val="DDDDDD"/>
                          </a:outerShdw>
                        </a:effectLst>
                        <a:latin typeface="Calibri"/>
                        <a:cs typeface="Calibri"/>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110" charset="2"/>
                        <a:buNone/>
                        <a:tabLst/>
                      </a:pPr>
                      <a:r>
                        <a:rPr kumimoji="0" lang="en-US" sz="1600" b="1"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Wants Item/ Activity</a:t>
                      </a:r>
                      <a:endParaRPr kumimoji="0" lang="en-US" sz="1600" b="1" i="0" u="none" strike="noStrike" cap="none" normalizeH="0" baseline="0" dirty="0">
                        <a:ln>
                          <a:noFill/>
                        </a:ln>
                        <a:solidFill>
                          <a:srgbClr val="4E4E4E"/>
                        </a:solidFill>
                        <a:effectLst>
                          <a:outerShdw blurRad="38100" dist="38100" dir="2700000" algn="tl">
                            <a:srgbClr val="DDDDDD"/>
                          </a:outerShdw>
                        </a:effectLst>
                        <a:latin typeface="Calibri"/>
                        <a:cs typeface="Calibri"/>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110" charset="2"/>
                        <a:buNone/>
                        <a:tabLst/>
                      </a:pPr>
                      <a:r>
                        <a:rPr kumimoji="0" lang="en-US" sz="1600" b="1"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Wants to Escape Attention</a:t>
                      </a:r>
                      <a:endParaRPr kumimoji="0" lang="en-US" sz="1600" b="1" i="0" u="none" strike="noStrike" cap="none" normalizeH="0" baseline="0" dirty="0">
                        <a:ln>
                          <a:noFill/>
                        </a:ln>
                        <a:solidFill>
                          <a:srgbClr val="4E4E4E"/>
                        </a:solidFill>
                        <a:effectLst>
                          <a:outerShdw blurRad="38100" dist="38100" dir="2700000" algn="tl">
                            <a:srgbClr val="DDDDDD"/>
                          </a:outerShdw>
                        </a:effectLst>
                        <a:latin typeface="Calibri"/>
                        <a:cs typeface="Calibri"/>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110" charset="2"/>
                        <a:buNone/>
                        <a:tabLst/>
                      </a:pPr>
                      <a:r>
                        <a:rPr kumimoji="0" lang="en-US" sz="1600" b="1"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Wants to Avoid Something</a:t>
                      </a:r>
                      <a:endParaRPr kumimoji="0" lang="en-US" sz="1600" b="1" i="0" u="none" strike="noStrike" cap="none" normalizeH="0" baseline="0" dirty="0">
                        <a:ln>
                          <a:noFill/>
                        </a:ln>
                        <a:solidFill>
                          <a:srgbClr val="4E4E4E"/>
                        </a:solidFill>
                        <a:effectLst>
                          <a:outerShdw blurRad="38100" dist="38100" dir="2700000" algn="tl">
                            <a:srgbClr val="DDDDDD"/>
                          </a:outerShdw>
                        </a:effectLst>
                        <a:latin typeface="Calibri"/>
                        <a:cs typeface="Calibri"/>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1383058">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110" charset="2"/>
                        <a:buNone/>
                        <a:tabLst/>
                      </a:pPr>
                      <a:r>
                        <a:rPr kumimoji="0" lang="en-US" sz="1600" b="1"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100 </a:t>
                      </a:r>
                      <a:r>
                        <a:rPr kumimoji="0" lang="en-US" sz="1600" b="1" i="0" u="none" strike="noStrike" cap="none" normalizeH="0" baseline="0" dirty="0" err="1">
                          <a:ln>
                            <a:noFill/>
                          </a:ln>
                          <a:solidFill>
                            <a:srgbClr val="4E4E4E"/>
                          </a:solidFill>
                          <a:effectLst>
                            <a:outerShdw blurRad="38100" dist="38100" dir="2700000" algn="tl">
                              <a:srgbClr val="DDDDDD"/>
                            </a:outerShdw>
                          </a:effectLst>
                          <a:latin typeface="Calibri"/>
                          <a:ea typeface="Times New Roman" pitchFamily="-110" charset="0"/>
                          <a:cs typeface="Calibri"/>
                        </a:rPr>
                        <a:t>pts</a:t>
                      </a:r>
                      <a:endParaRPr kumimoji="0" lang="en-US" sz="1600" b="1" i="0" u="none" strike="noStrike" cap="none" normalizeH="0" baseline="0" dirty="0">
                        <a:ln>
                          <a:noFill/>
                        </a:ln>
                        <a:solidFill>
                          <a:srgbClr val="4E4E4E"/>
                        </a:solidFill>
                        <a:effectLst>
                          <a:outerShdw blurRad="38100" dist="38100" dir="2700000" algn="tl">
                            <a:srgbClr val="DDDDDD"/>
                          </a:outerShdw>
                        </a:effectLst>
                        <a:latin typeface="Calibri"/>
                        <a:cs typeface="Calibri"/>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1450" marR="0" lvl="0" indent="-171450" algn="l" defTabSz="914400" rtl="0" eaLnBrk="1" fontAlgn="base" latinLnBrk="0" hangingPunct="1">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Take note to office/teacher</a:t>
                      </a:r>
                    </a:p>
                    <a:p>
                      <a:pPr marL="171450" marR="0" lvl="0" indent="-171450" algn="l" defTabSz="914400" rtl="0" eaLnBrk="0" fontAlgn="base" latinLnBrk="0" hangingPunct="0">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Ask a peer to play/read/draw</a:t>
                      </a:r>
                    </a:p>
                    <a:p>
                      <a:pPr marL="171450" marR="0" lvl="0" indent="-171450" algn="l" defTabSz="914400" rtl="0" eaLnBrk="0" fontAlgn="base" latinLnBrk="0" hangingPunct="0">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Be a leader</a:t>
                      </a:r>
                    </a:p>
                    <a:p>
                      <a:pPr marL="171450" marR="0" lvl="0" indent="-171450" algn="l" defTabSz="914400" rtl="0" eaLnBrk="0" fontAlgn="base" latinLnBrk="0" hangingPunct="0">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Principals recess</a:t>
                      </a:r>
                    </a:p>
                    <a:p>
                      <a:pPr marL="171450" marR="0" lvl="0" indent="-171450" algn="l" defTabSz="914400" rtl="0" eaLnBrk="0" fontAlgn="base" latinLnBrk="0" hangingPunct="0">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Teacher Helper</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0" fontAlgn="base" latinLnBrk="0" hangingPunct="0">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Choose HW</a:t>
                      </a:r>
                    </a:p>
                    <a:p>
                      <a:pPr marL="171450" marR="0" lvl="0" indent="-171450" algn="l" defTabSz="914400" rtl="0" eaLnBrk="0" fontAlgn="base" latinLnBrk="0" hangingPunct="0">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Choose a 5 min. activity</a:t>
                      </a:r>
                    </a:p>
                    <a:p>
                      <a:pPr marL="171450" marR="0" lvl="0" indent="-171450" algn="l" defTabSz="914400" rtl="0" eaLnBrk="0" fontAlgn="base" latinLnBrk="0" hangingPunct="0">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School wide sticker</a:t>
                      </a:r>
                    </a:p>
                    <a:p>
                      <a:pPr marL="171450" marR="0" lvl="0" indent="-171450" algn="l" defTabSz="914400" rtl="0" eaLnBrk="0" fontAlgn="base" latinLnBrk="0" hangingPunct="0">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Principals recess</a:t>
                      </a:r>
                      <a:endPar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cs typeface="Calibri"/>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Computer time by self</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just" defTabSz="914400" rtl="0" eaLnBrk="1" fontAlgn="base" latinLnBrk="0" hangingPunct="1">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Short break</a:t>
                      </a:r>
                    </a:p>
                    <a:p>
                      <a:pPr marL="171450" marR="0" lvl="0" indent="-171450" algn="just" defTabSz="914400" rtl="0" eaLnBrk="0" fontAlgn="base" latinLnBrk="0" hangingPunct="0">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Alternative activity</a:t>
                      </a:r>
                      <a:endPar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cs typeface="Calibri"/>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23047">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110" charset="2"/>
                        <a:buNone/>
                        <a:tabLst/>
                      </a:pPr>
                      <a:r>
                        <a:rPr kumimoji="0" lang="en-US" sz="1600" b="1"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250 pts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1450" marR="0" lvl="0" indent="-171450" algn="l" defTabSz="914400" rtl="0" eaLnBrk="1" fontAlgn="base" latinLnBrk="0" hangingPunct="1">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Computer with a friend</a:t>
                      </a:r>
                    </a:p>
                    <a:p>
                      <a:pPr marL="171450" marR="0" lvl="0" indent="-171450" algn="l" defTabSz="914400" rtl="0" eaLnBrk="0" fontAlgn="base" latinLnBrk="0" hangingPunct="0">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Extra sharing time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More time for selected activity</a:t>
                      </a:r>
                    </a:p>
                    <a:p>
                      <a:pPr marL="171450" marR="0" lvl="0" indent="-171450" algn="l" defTabSz="914400" rtl="0" eaLnBrk="0" fontAlgn="base" latinLnBrk="0" hangingPunct="0">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Free ticket to sporting event</a:t>
                      </a:r>
                      <a:endPar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cs typeface="Calibri"/>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just" defTabSz="914400" rtl="0" eaLnBrk="1" fontAlgn="base" latinLnBrk="0" hangingPunct="1">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Time alone</a:t>
                      </a:r>
                    </a:p>
                    <a:p>
                      <a:pPr marL="171450" marR="0" lvl="0" indent="-171450" algn="l" defTabSz="914400" rtl="0" eaLnBrk="0" fontAlgn="base" latinLnBrk="0" hangingPunct="0">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Independent workspace</a:t>
                      </a:r>
                      <a:endPar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cs typeface="Calibri"/>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a:ln>
                            <a:noFill/>
                          </a:ln>
                          <a:solidFill>
                            <a:srgbClr val="4E4E4E"/>
                          </a:solidFill>
                          <a:effectLst>
                            <a:outerShdw blurRad="38100" dist="38100" dir="2700000" algn="tl">
                              <a:srgbClr val="DDDDDD"/>
                            </a:outerShdw>
                          </a:effectLst>
                          <a:latin typeface="Calibri"/>
                          <a:ea typeface="Times New Roman" pitchFamily="-110" charset="0"/>
                          <a:cs typeface="Calibri"/>
                        </a:rPr>
                        <a:t>Alternative assignment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42006">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110" charset="2"/>
                        <a:buNone/>
                        <a:tabLst/>
                      </a:pPr>
                      <a:r>
                        <a:rPr kumimoji="0" lang="en-US" sz="1600" b="1"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400 pts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1450" marR="0" lvl="0" indent="-171450" algn="l" defTabSz="914400" rtl="0" eaLnBrk="1" fontAlgn="base" latinLnBrk="0" hangingPunct="1">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Out to lunch with  </a:t>
                      </a:r>
                      <a:r>
                        <a:rPr kumimoji="0" lang="en-US" sz="1200" b="0" i="0" u="sng"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   TBA  </a:t>
                      </a:r>
                      <a:endPar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endParaRPr>
                    </a:p>
                    <a:p>
                      <a:pPr marL="171450" marR="0" lvl="0" indent="-171450" algn="l" defTabSz="914400" rtl="0" eaLnBrk="0" fontAlgn="base" latinLnBrk="0" hangingPunct="0">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Class recess, free time,  or popcorn party</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a:ln>
                            <a:noFill/>
                          </a:ln>
                          <a:solidFill>
                            <a:srgbClr val="4E4E4E"/>
                          </a:solidFill>
                          <a:effectLst>
                            <a:outerShdw blurRad="38100" dist="38100" dir="2700000" algn="tl">
                              <a:srgbClr val="DDDDDD"/>
                            </a:outerShdw>
                          </a:effectLst>
                          <a:latin typeface="Calibri"/>
                          <a:ea typeface="Times New Roman" pitchFamily="-110" charset="0"/>
                          <a:cs typeface="Calibri"/>
                        </a:rPr>
                        <a:t>New school /art supplies</a:t>
                      </a:r>
                      <a:endParaRPr kumimoji="0" lang="en-US" sz="1200" b="0" i="0" u="none" strike="noStrike" cap="none" normalizeH="0" baseline="0">
                        <a:ln>
                          <a:noFill/>
                        </a:ln>
                        <a:solidFill>
                          <a:srgbClr val="4E4E4E"/>
                        </a:solidFill>
                        <a:effectLst>
                          <a:outerShdw blurRad="38100" dist="38100" dir="2700000" algn="tl">
                            <a:srgbClr val="DDDDDD"/>
                          </a:outerShdw>
                        </a:effectLst>
                        <a:latin typeface="Calibri"/>
                        <a:cs typeface="Calibri"/>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100000"/>
                        </a:lnSpc>
                        <a:spcBef>
                          <a:spcPct val="20000"/>
                        </a:spcBef>
                        <a:spcAft>
                          <a:spcPct val="0"/>
                        </a:spcAft>
                        <a:buClr>
                          <a:schemeClr val="accent1">
                            <a:lumMod val="50000"/>
                          </a:schemeClr>
                        </a:buClr>
                        <a:buSzPct val="100000"/>
                        <a:buFont typeface="Arial" panose="020B0604020202020204" pitchFamily="34" charset="0"/>
                        <a:buChar char="•"/>
                        <a:tabLst/>
                      </a:pPr>
                      <a:endPar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cs typeface="Calibri"/>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100000"/>
                        </a:lnSpc>
                        <a:spcBef>
                          <a:spcPct val="0"/>
                        </a:spcBef>
                        <a:spcAft>
                          <a:spcPct val="0"/>
                        </a:spcAft>
                        <a:buClr>
                          <a:schemeClr val="accent1">
                            <a:lumMod val="50000"/>
                          </a:schemeClr>
                        </a:buClr>
                        <a:buSzPct val="100000"/>
                        <a:buFont typeface="Arial" panose="020B0604020202020204" pitchFamily="34" charset="0"/>
                        <a:buChar char="•"/>
                        <a:tabLst/>
                      </a:pPr>
                      <a:r>
                        <a:rPr kumimoji="0" lang="en-US" sz="1200" b="0" i="0" u="none" strike="noStrike" cap="none" normalizeH="0" baseline="0" dirty="0">
                          <a:ln>
                            <a:noFill/>
                          </a:ln>
                          <a:solidFill>
                            <a:srgbClr val="4E4E4E"/>
                          </a:solidFill>
                          <a:effectLst>
                            <a:outerShdw blurRad="38100" dist="38100" dir="2700000" algn="tl">
                              <a:srgbClr val="DDDDDD"/>
                            </a:outerShdw>
                          </a:effectLst>
                          <a:latin typeface="Calibri"/>
                          <a:ea typeface="Times New Roman" pitchFamily="-110" charset="0"/>
                          <a:cs typeface="Calibri"/>
                        </a:rPr>
                        <a:t>Get out of school early</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16" name="Text Box 35">
            <a:extLst>
              <a:ext uri="{FF2B5EF4-FFF2-40B4-BE49-F238E27FC236}">
                <a16:creationId xmlns:a16="http://schemas.microsoft.com/office/drawing/2014/main" id="{06694912-CF28-C643-BAEC-A049B7DEA1AC}"/>
              </a:ext>
            </a:extLst>
          </p:cNvPr>
          <p:cNvSpPr txBox="1">
            <a:spLocks noChangeArrowheads="1"/>
          </p:cNvSpPr>
          <p:nvPr/>
        </p:nvSpPr>
        <p:spPr bwMode="auto">
          <a:xfrm>
            <a:off x="165270" y="4189124"/>
            <a:ext cx="6556804" cy="338554"/>
          </a:xfrm>
          <a:prstGeom prst="rect">
            <a:avLst/>
          </a:prstGeom>
          <a:noFill/>
          <a:ln w="9525">
            <a:noFill/>
            <a:miter lim="800000"/>
            <a:headEnd/>
            <a:tailEnd/>
          </a:ln>
        </p:spPr>
        <p:txBody>
          <a:bodyPr wrap="square">
            <a:prstTxWarp prst="textNoShape">
              <a:avLst/>
            </a:prstTxWarp>
            <a:spAutoFit/>
          </a:bodyPr>
          <a:lstStyle/>
          <a:p>
            <a:pPr marL="0" marR="0" lvl="0" indent="0" algn="l" defTabSz="685800" rtl="0" eaLnBrk="1" fontAlgn="base" latinLnBrk="0" hangingPunct="1">
              <a:lnSpc>
                <a:spcPct val="100000"/>
              </a:lnSpc>
              <a:spcBef>
                <a:spcPct val="50000"/>
              </a:spcBef>
              <a:spcAft>
                <a:spcPct val="0"/>
              </a:spcAft>
              <a:buClrTx/>
              <a:buSzTx/>
              <a:buFont typeface="Arial"/>
              <a:buNone/>
              <a:tabLst/>
              <a:defRPr/>
            </a:pPr>
            <a:r>
              <a:rPr kumimoji="0" lang="en-US" sz="1600" b="0" i="0" u="none" strike="noStrike" kern="1200" cap="none" spc="0" normalizeH="0" baseline="0" noProof="0" dirty="0">
                <a:ln>
                  <a:noFill/>
                </a:ln>
                <a:solidFill>
                  <a:prstClr val="white"/>
                </a:solidFill>
                <a:effectLst/>
                <a:uLnTx/>
                <a:uFillTx/>
                <a:latin typeface="Calibri"/>
                <a:ea typeface="ＭＳ Ｐゴシック" pitchFamily="-108" charset="-128"/>
                <a:cs typeface="Calibri"/>
                <a:sym typeface="Arial"/>
              </a:rPr>
              <a:t>CICO Point System: Focus on Building Relationships “School Connectedness”</a:t>
            </a:r>
          </a:p>
        </p:txBody>
      </p:sp>
      <p:sp>
        <p:nvSpPr>
          <p:cNvPr id="17" name="Title 1">
            <a:extLst>
              <a:ext uri="{FF2B5EF4-FFF2-40B4-BE49-F238E27FC236}">
                <a16:creationId xmlns:a16="http://schemas.microsoft.com/office/drawing/2014/main" id="{FDB39144-0D46-5B4C-A0CE-6B74E3DAD5AB}"/>
              </a:ext>
            </a:extLst>
          </p:cNvPr>
          <p:cNvSpPr txBox="1">
            <a:spLocks/>
          </p:cNvSpPr>
          <p:nvPr/>
        </p:nvSpPr>
        <p:spPr>
          <a:xfrm>
            <a:off x="7092778" y="3533246"/>
            <a:ext cx="2372922" cy="1458884"/>
          </a:xfrm>
          <a:prstGeom prst="rect">
            <a:avLst/>
          </a:prstGeom>
          <a:noFill/>
        </p:spPr>
        <p:txBody>
          <a:bodyPr vert="horz" wrap="square" lIns="68580" tIns="34290" rIns="68580" bIns="34290" numCol="1" rtlCol="0" anchor="ctr" anchorCtr="0" compatLnSpc="1">
            <a:prstTxWarp prst="textNoShape">
              <a:avLst/>
            </a:prstTxWarp>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685800" rtl="0" eaLnBrk="1" fontAlgn="base" latinLnBrk="0" hangingPunct="1">
              <a:lnSpc>
                <a:spcPct val="100000"/>
              </a:lnSpc>
              <a:spcBef>
                <a:spcPct val="0"/>
              </a:spcBef>
              <a:spcAft>
                <a:spcPct val="0"/>
              </a:spcAft>
              <a:buClrTx/>
              <a:buSzTx/>
              <a:buFont typeface="Arial"/>
              <a:buNone/>
              <a:tabLst/>
              <a:defRPr/>
            </a:pPr>
            <a:r>
              <a:rPr kumimoji="0" lang="en-US" sz="2700" b="1" i="0" u="none" strike="noStrike" kern="1200" cap="none" spc="-45" normalizeH="0" baseline="0" noProof="0" dirty="0">
                <a:ln>
                  <a:noFill/>
                </a:ln>
                <a:solidFill>
                  <a:prstClr val="white"/>
                </a:solidFill>
                <a:effectLst/>
                <a:uLnTx/>
                <a:uFillTx/>
                <a:latin typeface="Calibri"/>
                <a:ea typeface="+mj-ea"/>
                <a:cs typeface="Calibri"/>
                <a:sym typeface="Arial"/>
              </a:rPr>
              <a:t>Example </a:t>
            </a:r>
          </a:p>
          <a:p>
            <a:pPr marL="0" marR="0" lvl="0" indent="0" algn="l" defTabSz="685800" rtl="0" eaLnBrk="1" fontAlgn="base" latinLnBrk="0" hangingPunct="1">
              <a:lnSpc>
                <a:spcPct val="100000"/>
              </a:lnSpc>
              <a:spcBef>
                <a:spcPct val="0"/>
              </a:spcBef>
              <a:spcAft>
                <a:spcPct val="0"/>
              </a:spcAft>
              <a:buClrTx/>
              <a:buSzTx/>
              <a:buFont typeface="Arial"/>
              <a:buNone/>
              <a:tabLst/>
              <a:defRPr/>
            </a:pPr>
            <a:r>
              <a:rPr kumimoji="0" lang="en-US" sz="2700" b="1" i="0" u="none" strike="noStrike" kern="1200" cap="none" spc="-45" normalizeH="0" baseline="0" noProof="0" dirty="0">
                <a:ln>
                  <a:noFill/>
                </a:ln>
                <a:solidFill>
                  <a:prstClr val="white"/>
                </a:solidFill>
                <a:effectLst/>
                <a:uLnTx/>
                <a:uFillTx/>
                <a:latin typeface="Calibri"/>
                <a:ea typeface="+mj-ea"/>
                <a:cs typeface="Calibri"/>
                <a:sym typeface="Arial"/>
              </a:rPr>
              <a:t>of a </a:t>
            </a:r>
          </a:p>
          <a:p>
            <a:pPr marL="0" marR="0" lvl="0" indent="0" algn="l" defTabSz="685800" rtl="0" eaLnBrk="1" fontAlgn="base" latinLnBrk="0" hangingPunct="1">
              <a:lnSpc>
                <a:spcPct val="100000"/>
              </a:lnSpc>
              <a:spcBef>
                <a:spcPct val="0"/>
              </a:spcBef>
              <a:spcAft>
                <a:spcPct val="0"/>
              </a:spcAft>
              <a:buClrTx/>
              <a:buSzTx/>
              <a:buFont typeface="Arial"/>
              <a:buNone/>
              <a:tabLst/>
              <a:defRPr/>
            </a:pPr>
            <a:r>
              <a:rPr kumimoji="0" lang="en-US" sz="2700" b="1" i="0" u="none" strike="noStrike" kern="1200" cap="none" spc="-45" normalizeH="0" baseline="0" noProof="0" dirty="0">
                <a:ln>
                  <a:noFill/>
                </a:ln>
                <a:solidFill>
                  <a:prstClr val="white"/>
                </a:solidFill>
                <a:effectLst/>
                <a:uLnTx/>
                <a:uFillTx/>
                <a:latin typeface="Calibri"/>
                <a:ea typeface="+mj-ea"/>
                <a:cs typeface="Calibri"/>
                <a:sym typeface="Arial"/>
              </a:rPr>
              <a:t>Point System</a:t>
            </a:r>
          </a:p>
        </p:txBody>
      </p:sp>
    </p:spTree>
    <p:extLst>
      <p:ext uri="{BB962C8B-B14F-4D97-AF65-F5344CB8AC3E}">
        <p14:creationId xmlns:p14="http://schemas.microsoft.com/office/powerpoint/2010/main" val="871708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DA4EC-31C3-D7FD-D4D7-366132EDFE26}"/>
              </a:ext>
            </a:extLst>
          </p:cNvPr>
          <p:cNvSpPr>
            <a:spLocks noGrp="1"/>
          </p:cNvSpPr>
          <p:nvPr>
            <p:ph type="title"/>
          </p:nvPr>
        </p:nvSpPr>
        <p:spPr>
          <a:xfrm>
            <a:off x="311700" y="337931"/>
            <a:ext cx="8520600" cy="572700"/>
          </a:xfrm>
        </p:spPr>
        <p:txBody>
          <a:bodyPr/>
          <a:lstStyle/>
          <a:p>
            <a:r>
              <a:rPr lang="en-US" sz="2800" dirty="0"/>
              <a:t>Overview for today’s training </a:t>
            </a:r>
          </a:p>
        </p:txBody>
      </p:sp>
      <p:sp>
        <p:nvSpPr>
          <p:cNvPr id="3" name="Content Placeholder 2">
            <a:extLst>
              <a:ext uri="{FF2B5EF4-FFF2-40B4-BE49-F238E27FC236}">
                <a16:creationId xmlns:a16="http://schemas.microsoft.com/office/drawing/2014/main" id="{8A086738-6AB8-E51E-234F-029AA8E3598D}"/>
              </a:ext>
            </a:extLst>
          </p:cNvPr>
          <p:cNvSpPr>
            <a:spLocks noGrp="1"/>
          </p:cNvSpPr>
          <p:nvPr>
            <p:ph sz="half" idx="1"/>
          </p:nvPr>
        </p:nvSpPr>
        <p:spPr>
          <a:xfrm>
            <a:off x="457200" y="1200151"/>
            <a:ext cx="7385222" cy="3394472"/>
          </a:xfrm>
        </p:spPr>
        <p:txBody>
          <a:bodyPr/>
          <a:lstStyle/>
          <a:p>
            <a:pPr marL="139700" indent="0">
              <a:buNone/>
            </a:pPr>
            <a:r>
              <a:rPr lang="en-US" dirty="0"/>
              <a:t>We are: </a:t>
            </a:r>
          </a:p>
          <a:p>
            <a:pPr marL="139700" indent="0">
              <a:buNone/>
            </a:pPr>
            <a:endParaRPr lang="en-US" dirty="0"/>
          </a:p>
          <a:p>
            <a:r>
              <a:rPr lang="en-US" sz="1800" dirty="0"/>
              <a:t>Reviewing as a team what critical features for T2 development we need to continue to work on</a:t>
            </a:r>
          </a:p>
          <a:p>
            <a:r>
              <a:rPr lang="en-US" sz="1800" dirty="0"/>
              <a:t>Adjusting / adding timelines to meet those goals</a:t>
            </a:r>
          </a:p>
          <a:p>
            <a:r>
              <a:rPr lang="en-US" sz="1800" dirty="0"/>
              <a:t>Sharing successes and concerns / barriers to developing or implementing</a:t>
            </a:r>
          </a:p>
          <a:p>
            <a:r>
              <a:rPr lang="en-US" sz="1800" dirty="0"/>
              <a:t>Enhancing existing T2 interventions</a:t>
            </a:r>
          </a:p>
        </p:txBody>
      </p:sp>
    </p:spTree>
    <p:extLst>
      <p:ext uri="{BB962C8B-B14F-4D97-AF65-F5344CB8AC3E}">
        <p14:creationId xmlns:p14="http://schemas.microsoft.com/office/powerpoint/2010/main" val="8654249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6EC75A2-6E86-9E44-8471-2F288147DB51}"/>
              </a:ext>
            </a:extLst>
          </p:cNvPr>
          <p:cNvSpPr txBox="1">
            <a:spLocks/>
          </p:cNvSpPr>
          <p:nvPr/>
        </p:nvSpPr>
        <p:spPr>
          <a:xfrm>
            <a:off x="7092778" y="3533246"/>
            <a:ext cx="2372922" cy="1458884"/>
          </a:xfrm>
          <a:prstGeom prst="rect">
            <a:avLst/>
          </a:prstGeom>
          <a:noFill/>
        </p:spPr>
        <p:txBody>
          <a:bodyPr vert="horz" wrap="square" lIns="68580" tIns="34290" rIns="68580" bIns="34290" numCol="1" rtlCol="0" anchor="ctr" anchorCtr="0" compatLnSpc="1">
            <a:prstTxWarp prst="textNoShape">
              <a:avLst/>
            </a:prstTxWarp>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685800" rtl="0" eaLnBrk="1" fontAlgn="base" latinLnBrk="0" hangingPunct="1">
              <a:lnSpc>
                <a:spcPct val="100000"/>
              </a:lnSpc>
              <a:spcBef>
                <a:spcPct val="0"/>
              </a:spcBef>
              <a:spcAft>
                <a:spcPct val="0"/>
              </a:spcAft>
              <a:buClrTx/>
              <a:buSzTx/>
              <a:buFont typeface="Arial"/>
              <a:buNone/>
              <a:tabLst/>
              <a:defRPr/>
            </a:pPr>
            <a:r>
              <a:rPr kumimoji="0" lang="en-US" sz="2700" b="1" i="0" u="none" strike="noStrike" kern="1200" cap="none" spc="-45" normalizeH="0" baseline="0" noProof="0" dirty="0">
                <a:ln>
                  <a:noFill/>
                </a:ln>
                <a:solidFill>
                  <a:prstClr val="white"/>
                </a:solidFill>
                <a:effectLst/>
                <a:uLnTx/>
                <a:uFillTx/>
                <a:latin typeface="Calibri"/>
                <a:ea typeface="+mj-ea"/>
                <a:cs typeface="Calibri"/>
                <a:sym typeface="Arial"/>
              </a:rPr>
              <a:t>Example </a:t>
            </a:r>
          </a:p>
          <a:p>
            <a:pPr marL="0" marR="0" lvl="0" indent="0" algn="l" defTabSz="685800" rtl="0" eaLnBrk="1" fontAlgn="base" latinLnBrk="0" hangingPunct="1">
              <a:lnSpc>
                <a:spcPct val="100000"/>
              </a:lnSpc>
              <a:spcBef>
                <a:spcPct val="0"/>
              </a:spcBef>
              <a:spcAft>
                <a:spcPct val="0"/>
              </a:spcAft>
              <a:buClrTx/>
              <a:buSzTx/>
              <a:buFont typeface="Arial"/>
              <a:buNone/>
              <a:tabLst/>
              <a:defRPr/>
            </a:pPr>
            <a:r>
              <a:rPr kumimoji="0" lang="en-US" sz="2700" b="1" i="0" u="none" strike="noStrike" kern="1200" cap="none" spc="-45" normalizeH="0" baseline="0" noProof="0" dirty="0">
                <a:ln>
                  <a:noFill/>
                </a:ln>
                <a:solidFill>
                  <a:prstClr val="white"/>
                </a:solidFill>
                <a:effectLst/>
                <a:uLnTx/>
                <a:uFillTx/>
                <a:latin typeface="Calibri"/>
                <a:ea typeface="+mj-ea"/>
                <a:cs typeface="Calibri"/>
                <a:sym typeface="Arial"/>
              </a:rPr>
              <a:t>of Tokens</a:t>
            </a:r>
          </a:p>
        </p:txBody>
      </p:sp>
      <p:pic>
        <p:nvPicPr>
          <p:cNvPr id="16" name="Picture 1" descr="BrickBuck">
            <a:extLst>
              <a:ext uri="{FF2B5EF4-FFF2-40B4-BE49-F238E27FC236}">
                <a16:creationId xmlns:a16="http://schemas.microsoft.com/office/drawing/2014/main" id="{DD0DA204-D3E8-B049-9153-69AA9A825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71" y="509543"/>
            <a:ext cx="3406295" cy="1801590"/>
          </a:xfrm>
          <a:prstGeom prst="rect">
            <a:avLst/>
          </a:prstGeom>
          <a:noFill/>
          <a:ln>
            <a:solidFill>
              <a:schemeClr val="accent1">
                <a:lumMod val="5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3197A6FF-3A54-E94E-87E5-5D14CD2E4B48}"/>
              </a:ext>
            </a:extLst>
          </p:cNvPr>
          <p:cNvPicPr>
            <a:picLocks noChangeAspect="1"/>
          </p:cNvPicPr>
          <p:nvPr/>
        </p:nvPicPr>
        <p:blipFill>
          <a:blip r:embed="rId3"/>
          <a:stretch>
            <a:fillRect/>
          </a:stretch>
        </p:blipFill>
        <p:spPr>
          <a:xfrm>
            <a:off x="3981193" y="248927"/>
            <a:ext cx="4645645" cy="2322823"/>
          </a:xfrm>
          <a:prstGeom prst="rect">
            <a:avLst/>
          </a:prstGeom>
        </p:spPr>
      </p:pic>
      <p:pic>
        <p:nvPicPr>
          <p:cNvPr id="19" name="Picture 18">
            <a:extLst>
              <a:ext uri="{FF2B5EF4-FFF2-40B4-BE49-F238E27FC236}">
                <a16:creationId xmlns:a16="http://schemas.microsoft.com/office/drawing/2014/main" id="{50B7936D-1631-7A40-A900-991ADB7482BD}"/>
              </a:ext>
            </a:extLst>
          </p:cNvPr>
          <p:cNvPicPr>
            <a:picLocks noChangeAspect="1"/>
          </p:cNvPicPr>
          <p:nvPr/>
        </p:nvPicPr>
        <p:blipFill>
          <a:blip r:embed="rId4">
            <a:alphaModFix/>
          </a:blip>
          <a:stretch>
            <a:fillRect/>
          </a:stretch>
        </p:blipFill>
        <p:spPr>
          <a:xfrm>
            <a:off x="4067691" y="2791756"/>
            <a:ext cx="1832522" cy="1832522"/>
          </a:xfrm>
          <a:prstGeom prst="rect">
            <a:avLst/>
          </a:prstGeom>
          <a:ln>
            <a:solidFill>
              <a:schemeClr val="accent1">
                <a:lumMod val="50000"/>
              </a:schemeClr>
            </a:solidFill>
          </a:ln>
        </p:spPr>
      </p:pic>
      <p:pic>
        <p:nvPicPr>
          <p:cNvPr id="18" name="Picture 17">
            <a:extLst>
              <a:ext uri="{FF2B5EF4-FFF2-40B4-BE49-F238E27FC236}">
                <a16:creationId xmlns:a16="http://schemas.microsoft.com/office/drawing/2014/main" id="{B45C57F5-4CE9-CC4D-B90D-0F323C09838D}"/>
              </a:ext>
            </a:extLst>
          </p:cNvPr>
          <p:cNvPicPr>
            <a:picLocks noChangeAspect="1"/>
          </p:cNvPicPr>
          <p:nvPr/>
        </p:nvPicPr>
        <p:blipFill>
          <a:blip r:embed="rId5"/>
          <a:stretch>
            <a:fillRect/>
          </a:stretch>
        </p:blipFill>
        <p:spPr>
          <a:xfrm rot="20969668">
            <a:off x="928173" y="2718706"/>
            <a:ext cx="2784109" cy="1978623"/>
          </a:xfrm>
          <a:prstGeom prst="rect">
            <a:avLst/>
          </a:prstGeom>
          <a:ln>
            <a:solidFill>
              <a:schemeClr val="accent1">
                <a:lumMod val="50000"/>
              </a:schemeClr>
            </a:solidFill>
          </a:ln>
        </p:spPr>
      </p:pic>
    </p:spTree>
    <p:extLst>
      <p:ext uri="{BB962C8B-B14F-4D97-AF65-F5344CB8AC3E}">
        <p14:creationId xmlns:p14="http://schemas.microsoft.com/office/powerpoint/2010/main" val="13483728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1B41-C350-104C-941B-A9A7EF596935}"/>
              </a:ext>
            </a:extLst>
          </p:cNvPr>
          <p:cNvSpPr>
            <a:spLocks noGrp="1"/>
          </p:cNvSpPr>
          <p:nvPr>
            <p:ph type="title"/>
          </p:nvPr>
        </p:nvSpPr>
        <p:spPr>
          <a:xfrm>
            <a:off x="572942" y="214673"/>
            <a:ext cx="7033500" cy="634200"/>
          </a:xfrm>
        </p:spPr>
        <p:txBody>
          <a:bodyPr/>
          <a:lstStyle/>
          <a:p>
            <a:r>
              <a:rPr lang="en-US" dirty="0"/>
              <a:t>Reinforcement </a:t>
            </a:r>
          </a:p>
        </p:txBody>
      </p:sp>
      <p:graphicFrame>
        <p:nvGraphicFramePr>
          <p:cNvPr id="3" name="Diagram 2">
            <a:extLst>
              <a:ext uri="{FF2B5EF4-FFF2-40B4-BE49-F238E27FC236}">
                <a16:creationId xmlns:a16="http://schemas.microsoft.com/office/drawing/2014/main" id="{B6B9AD2E-3F10-E94A-AB82-779CE49E6778}"/>
              </a:ext>
            </a:extLst>
          </p:cNvPr>
          <p:cNvGraphicFramePr/>
          <p:nvPr>
            <p:extLst>
              <p:ext uri="{D42A27DB-BD31-4B8C-83A1-F6EECF244321}">
                <p14:modId xmlns:p14="http://schemas.microsoft.com/office/powerpoint/2010/main" val="3914730067"/>
              </p:ext>
            </p:extLst>
          </p:nvPr>
        </p:nvGraphicFramePr>
        <p:xfrm>
          <a:off x="1902941" y="984797"/>
          <a:ext cx="6038334" cy="3808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74155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3539" y="1335809"/>
            <a:ext cx="4945551" cy="286359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endParaRPr lang="en-US" sz="1800" dirty="0">
              <a:solidFill>
                <a:schemeClr val="bg1"/>
              </a:solidFill>
              <a:cs typeface="Calibri" panose="020F0502020204030204"/>
            </a:endParaRPr>
          </a:p>
          <a:p>
            <a:pPr>
              <a:buClr>
                <a:schemeClr val="bg1"/>
              </a:buClr>
              <a:buSzPct val="100000"/>
            </a:pPr>
            <a:r>
              <a:rPr lang="en-US" sz="2000" dirty="0">
                <a:solidFill>
                  <a:schemeClr val="bg1"/>
                </a:solidFill>
              </a:rPr>
              <a:t>Discuss CICO process/logistics</a:t>
            </a:r>
          </a:p>
          <a:p>
            <a:pPr>
              <a:buClr>
                <a:schemeClr val="bg1"/>
              </a:buClr>
              <a:buSzPct val="100000"/>
            </a:pPr>
            <a:endParaRPr lang="en-US" sz="2000" dirty="0">
              <a:solidFill>
                <a:schemeClr val="bg1"/>
              </a:solidFill>
            </a:endParaRPr>
          </a:p>
          <a:p>
            <a:pPr>
              <a:buClr>
                <a:schemeClr val="bg1"/>
              </a:buClr>
              <a:buSzPct val="100000"/>
            </a:pPr>
            <a:r>
              <a:rPr lang="en-US" sz="2000" dirty="0">
                <a:solidFill>
                  <a:schemeClr val="bg1"/>
                </a:solidFill>
              </a:rPr>
              <a:t>Plan for acknowledgement, including alignment with Tier 1 systems</a:t>
            </a:r>
          </a:p>
          <a:p>
            <a:pPr>
              <a:buClr>
                <a:schemeClr val="bg1"/>
              </a:buClr>
              <a:buSzPct val="100000"/>
            </a:pPr>
            <a:endParaRPr lang="en-US" sz="2000" dirty="0">
              <a:solidFill>
                <a:schemeClr val="bg1"/>
              </a:solidFill>
            </a:endParaRPr>
          </a:p>
          <a:p>
            <a:pPr marL="501650" indent="-342900">
              <a:buClr>
                <a:schemeClr val="bg1"/>
              </a:buClr>
              <a:buSzPct val="100000"/>
              <a:buFont typeface="+mj-lt"/>
              <a:buAutoNum type="arabicPeriod"/>
            </a:pPr>
            <a:r>
              <a:rPr lang="en-US" sz="2000" dirty="0">
                <a:solidFill>
                  <a:schemeClr val="bg1"/>
                </a:solidFill>
              </a:rPr>
              <a:t>Add items to your action plan, as needed</a:t>
            </a:r>
            <a:endParaRPr lang="en-US" sz="2000" dirty="0">
              <a:solidFill>
                <a:schemeClr val="bg1"/>
              </a:solidFill>
              <a:cs typeface="Calibri" panose="020F0502020204030204"/>
            </a:endParaRPr>
          </a:p>
          <a:p>
            <a:pPr marL="139700" indent="0">
              <a:buClr>
                <a:schemeClr val="bg1"/>
              </a:buClr>
              <a:buSzPct val="100000"/>
              <a:buNone/>
            </a:pPr>
            <a:endParaRPr lang="en-US" sz="2000" dirty="0">
              <a:solidFill>
                <a:schemeClr val="bg1"/>
              </a:solidFill>
              <a:cs typeface="Calibri" panose="020F0502020204030204"/>
            </a:endParaRPr>
          </a:p>
          <a:p>
            <a:pPr marL="139700" indent="0">
              <a:buClr>
                <a:schemeClr val="bg1"/>
              </a:buClr>
              <a:buSzPct val="100000"/>
              <a:buNone/>
            </a:pPr>
            <a:endParaRPr lang="en-US" sz="16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79306" y="349403"/>
            <a:ext cx="7033500" cy="882782"/>
          </a:xfrm>
        </p:spPr>
        <p:txBody>
          <a:bodyPr>
            <a:noAutofit/>
          </a:bodyPr>
          <a:lstStyle/>
          <a:p>
            <a:r>
              <a:rPr lang="en-US" dirty="0">
                <a:solidFill>
                  <a:schemeClr val="bg1"/>
                </a:solidFill>
                <a:cs typeface="Calibri Light"/>
              </a:rPr>
              <a:t>Activity: CICO Logistics</a:t>
            </a:r>
            <a:endParaRPr lang="en-US"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275906" y="2577085"/>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7009634" y="1814309"/>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310892" y="2200902"/>
            <a:ext cx="1699575" cy="7399"/>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a:t>
            </a:r>
            <a:r>
              <a:rPr lang="en-US" sz="1600" dirty="0">
                <a:solidFill>
                  <a:prstClr val="white"/>
                </a:solidFill>
              </a:rPr>
              <a:t>10</a:t>
            </a: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
        <p:nvSpPr>
          <p:cNvPr id="4" name="TextBox 3">
            <a:extLst>
              <a:ext uri="{FF2B5EF4-FFF2-40B4-BE49-F238E27FC236}">
                <a16:creationId xmlns:a16="http://schemas.microsoft.com/office/drawing/2014/main" id="{329B1484-17FE-0540-8278-C493DAC33275}"/>
              </a:ext>
            </a:extLst>
          </p:cNvPr>
          <p:cNvSpPr txBox="1"/>
          <p:nvPr/>
        </p:nvSpPr>
        <p:spPr>
          <a:xfrm>
            <a:off x="5061789" y="4524664"/>
            <a:ext cx="14263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white"/>
                </a:solidFill>
                <a:effectLst/>
                <a:uLnTx/>
                <a:uFillTx/>
                <a:latin typeface="Arial"/>
                <a:cs typeface="Arial"/>
                <a:sym typeface="Arial"/>
              </a:rPr>
              <a:t>Team</a:t>
            </a:r>
          </a:p>
        </p:txBody>
      </p:sp>
      <p:grpSp>
        <p:nvGrpSpPr>
          <p:cNvPr id="216" name="Google Shape;6464;p67">
            <a:extLst>
              <a:ext uri="{FF2B5EF4-FFF2-40B4-BE49-F238E27FC236}">
                <a16:creationId xmlns:a16="http://schemas.microsoft.com/office/drawing/2014/main" id="{263DD7DC-F776-8B4C-89B4-C1A318795150}"/>
              </a:ext>
            </a:extLst>
          </p:cNvPr>
          <p:cNvGrpSpPr/>
          <p:nvPr/>
        </p:nvGrpSpPr>
        <p:grpSpPr>
          <a:xfrm>
            <a:off x="4485273" y="4458605"/>
            <a:ext cx="519080" cy="403487"/>
            <a:chOff x="4674908" y="3682271"/>
            <a:chExt cx="371966" cy="371966"/>
          </a:xfrm>
        </p:grpSpPr>
        <p:sp>
          <p:nvSpPr>
            <p:cNvPr id="217" name="Google Shape;6465;p67">
              <a:extLst>
                <a:ext uri="{FF2B5EF4-FFF2-40B4-BE49-F238E27FC236}">
                  <a16:creationId xmlns:a16="http://schemas.microsoft.com/office/drawing/2014/main" id="{B3FEC14E-A75D-254C-8656-4451F13D3FE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6466;p67">
              <a:extLst>
                <a:ext uri="{FF2B5EF4-FFF2-40B4-BE49-F238E27FC236}">
                  <a16:creationId xmlns:a16="http://schemas.microsoft.com/office/drawing/2014/main" id="{B1AA9E4E-58D6-EC47-901C-2B971EEE79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6467;p67">
              <a:extLst>
                <a:ext uri="{FF2B5EF4-FFF2-40B4-BE49-F238E27FC236}">
                  <a16:creationId xmlns:a16="http://schemas.microsoft.com/office/drawing/2014/main" id="{B0DB3E5B-F9AC-C84F-9280-9588BACFC9C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6468;p67">
              <a:extLst>
                <a:ext uri="{FF2B5EF4-FFF2-40B4-BE49-F238E27FC236}">
                  <a16:creationId xmlns:a16="http://schemas.microsoft.com/office/drawing/2014/main" id="{979ECA4F-8A74-A542-AA93-E76172F7D7EA}"/>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456086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343246" y="1273122"/>
            <a:ext cx="6712967" cy="3442013"/>
          </a:xfrm>
          <a:prstGeom prst="roundRect">
            <a:avLst/>
          </a:prstGeom>
          <a:noFill/>
        </p:spPr>
        <p:style>
          <a:lnRef idx="2">
            <a:schemeClr val="accent1"/>
          </a:lnRef>
          <a:fillRef idx="1">
            <a:schemeClr val="lt1"/>
          </a:fillRef>
          <a:effectRef idx="0">
            <a:schemeClr val="accent1"/>
          </a:effectRef>
          <a:fontRef idx="minor">
            <a:schemeClr val="dk1"/>
          </a:fontRef>
        </p:style>
        <p:txBody>
          <a:bodyPr numCol="1" anchor="ctr"/>
          <a:lstStyle/>
          <a:p>
            <a:pPr>
              <a:spcBef>
                <a:spcPts val="600"/>
              </a:spcBef>
              <a:buClr>
                <a:schemeClr val="bg1"/>
              </a:buClr>
              <a:buSzPct val="100000"/>
              <a:buFont typeface="+mj-lt"/>
              <a:buAutoNum type="arabicPeriod"/>
            </a:pPr>
            <a:endParaRPr lang="en-US" sz="1800" dirty="0">
              <a:solidFill>
                <a:schemeClr val="bg1"/>
              </a:solidFill>
            </a:endParaRPr>
          </a:p>
          <a:p>
            <a:pPr>
              <a:spcBef>
                <a:spcPts val="600"/>
              </a:spcBef>
              <a:buClr>
                <a:schemeClr val="bg1"/>
              </a:buClr>
              <a:buSzPct val="100000"/>
              <a:buFont typeface="+mj-lt"/>
              <a:buAutoNum type="arabicPeriod"/>
            </a:pPr>
            <a:r>
              <a:rPr lang="en-US" sz="1800" dirty="0">
                <a:solidFill>
                  <a:schemeClr val="bg1"/>
                </a:solidFill>
              </a:rPr>
              <a:t>What are your tentative roll-out plans? Have you considered piloting this spring?</a:t>
            </a:r>
          </a:p>
          <a:p>
            <a:pPr>
              <a:spcBef>
                <a:spcPts val="600"/>
              </a:spcBef>
              <a:buClr>
                <a:schemeClr val="bg1"/>
              </a:buClr>
              <a:buSzPct val="100000"/>
              <a:buFont typeface="+mj-lt"/>
              <a:buAutoNum type="arabicPeriod"/>
            </a:pPr>
            <a:r>
              <a:rPr lang="en-US" sz="1800" dirty="0">
                <a:solidFill>
                  <a:schemeClr val="bg1"/>
                </a:solidFill>
              </a:rPr>
              <a:t>How will supports be structured similarly across all students receiving the intervention? </a:t>
            </a:r>
          </a:p>
          <a:p>
            <a:pPr>
              <a:spcBef>
                <a:spcPts val="600"/>
              </a:spcBef>
              <a:buClr>
                <a:schemeClr val="bg1"/>
              </a:buClr>
              <a:buSzPct val="100000"/>
              <a:buFont typeface="+mj-lt"/>
              <a:buAutoNum type="arabicPeriod"/>
            </a:pPr>
            <a:r>
              <a:rPr lang="en-US" sz="1800" dirty="0">
                <a:solidFill>
                  <a:schemeClr val="bg1"/>
                </a:solidFill>
              </a:rPr>
              <a:t>Any questions regarding the daily progress report or CICO logistics? What have you considered to organize and summarize student data (e.g., </a:t>
            </a:r>
            <a:r>
              <a:rPr lang="en-US" sz="1800" dirty="0">
                <a:solidFill>
                  <a:srgbClr val="FFFF00"/>
                </a:solidFill>
                <a:hlinkClick r:id="rId3">
                  <a:extLst>
                    <a:ext uri="{A12FA001-AC4F-418D-AE19-62706E023703}">
                      <ahyp:hlinkClr xmlns:ahyp="http://schemas.microsoft.com/office/drawing/2018/hyperlinkcolor" val="tx"/>
                    </a:ext>
                  </a:extLst>
                </a:hlinkClick>
              </a:rPr>
              <a:t>CICO-SWIS</a:t>
            </a:r>
            <a:r>
              <a:rPr lang="en-US" sz="1800" dirty="0">
                <a:solidFill>
                  <a:schemeClr val="bg1"/>
                </a:solidFill>
              </a:rPr>
              <a:t>, excel or google </a:t>
            </a:r>
            <a:r>
              <a:rPr lang="en-US" sz="1800" dirty="0">
                <a:solidFill>
                  <a:srgbClr val="FFFF00"/>
                </a:solidFill>
              </a:rPr>
              <a:t>form</a:t>
            </a:r>
            <a:r>
              <a:rPr lang="en-US" sz="1800" dirty="0">
                <a:solidFill>
                  <a:schemeClr val="bg1"/>
                </a:solidFill>
              </a:rPr>
              <a:t>)? </a:t>
            </a:r>
          </a:p>
          <a:p>
            <a:pPr>
              <a:spcBef>
                <a:spcPts val="600"/>
              </a:spcBef>
              <a:buClr>
                <a:schemeClr val="bg1"/>
              </a:buClr>
              <a:buSzPct val="100000"/>
              <a:buFont typeface="+mj-lt"/>
              <a:buAutoNum type="arabicPeriod"/>
            </a:pPr>
            <a:endParaRPr lang="en-US" sz="1800" dirty="0">
              <a:solidFill>
                <a:schemeClr val="bg1"/>
              </a:solidFill>
            </a:endParaRPr>
          </a:p>
          <a:p>
            <a:pPr>
              <a:spcBef>
                <a:spcPts val="600"/>
              </a:spcBef>
              <a:buClr>
                <a:schemeClr val="bg1"/>
              </a:buClr>
              <a:buSzPct val="100000"/>
              <a:buFont typeface="+mj-lt"/>
              <a:buAutoNum type="arabicPeriod"/>
            </a:pPr>
            <a:endParaRPr lang="en-US" sz="1800" dirty="0">
              <a:solidFill>
                <a:schemeClr val="bg1"/>
              </a:solidFill>
            </a:endParaRPr>
          </a:p>
          <a:p>
            <a:pPr marL="152400" indent="0" algn="r">
              <a:spcBef>
                <a:spcPts val="600"/>
              </a:spcBef>
              <a:buClr>
                <a:schemeClr val="bg1"/>
              </a:buClr>
              <a:buSzPct val="100000"/>
              <a:buNone/>
            </a:pPr>
            <a:endParaRPr lang="en-US" sz="1800" dirty="0">
              <a:solidFill>
                <a:schemeClr val="bg1"/>
              </a:solidFill>
            </a:endParaRP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343246" y="332855"/>
            <a:ext cx="7313230" cy="634200"/>
          </a:xfrm>
        </p:spPr>
        <p:txBody>
          <a:bodyPr/>
          <a:lstStyle/>
          <a:p>
            <a:r>
              <a:rPr lang="en-US" dirty="0"/>
              <a:t>CHECK-IN: CICO Planning </a:t>
            </a:r>
          </a:p>
        </p:txBody>
      </p:sp>
      <p:grpSp>
        <p:nvGrpSpPr>
          <p:cNvPr id="32" name="Google Shape;6077;p67">
            <a:extLst>
              <a:ext uri="{FF2B5EF4-FFF2-40B4-BE49-F238E27FC236}">
                <a16:creationId xmlns:a16="http://schemas.microsoft.com/office/drawing/2014/main" id="{7E9AEA36-D448-4F7F-BF42-74D8C366DEF5}"/>
              </a:ext>
            </a:extLst>
          </p:cNvPr>
          <p:cNvGrpSpPr/>
          <p:nvPr/>
        </p:nvGrpSpPr>
        <p:grpSpPr>
          <a:xfrm>
            <a:off x="6188557" y="4543089"/>
            <a:ext cx="403487" cy="403487"/>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 name="Google Shape;10372;p69">
            <a:extLst>
              <a:ext uri="{FF2B5EF4-FFF2-40B4-BE49-F238E27FC236}">
                <a16:creationId xmlns:a16="http://schemas.microsoft.com/office/drawing/2014/main" id="{31571E4E-BBB5-49E0-BB66-963EB7976047}"/>
              </a:ext>
            </a:extLst>
          </p:cNvPr>
          <p:cNvGrpSpPr/>
          <p:nvPr/>
        </p:nvGrpSpPr>
        <p:grpSpPr>
          <a:xfrm>
            <a:off x="7165485" y="1847635"/>
            <a:ext cx="1817646" cy="1710021"/>
            <a:chOff x="6633976" y="2900274"/>
            <a:chExt cx="389803" cy="364673"/>
          </a:xfrm>
        </p:grpSpPr>
        <p:sp>
          <p:nvSpPr>
            <p:cNvPr id="58" name="Google Shape;10373;p69">
              <a:extLst>
                <a:ext uri="{FF2B5EF4-FFF2-40B4-BE49-F238E27FC236}">
                  <a16:creationId xmlns:a16="http://schemas.microsoft.com/office/drawing/2014/main" id="{7387483A-E1B6-4F76-8FB9-8EC8830D5D19}"/>
                </a:ext>
              </a:extLst>
            </p:cNvPr>
            <p:cNvSpPr/>
            <p:nvPr/>
          </p:nvSpPr>
          <p:spPr>
            <a:xfrm>
              <a:off x="6847838" y="2937957"/>
              <a:ext cx="175942" cy="184109"/>
            </a:xfrm>
            <a:custGeom>
              <a:avLst/>
              <a:gdLst/>
              <a:ahLst/>
              <a:cxnLst/>
              <a:rect l="l" t="t" r="r" b="b"/>
              <a:pathLst>
                <a:path w="6700" h="7011" extrusionOk="0">
                  <a:moveTo>
                    <a:pt x="718" y="1"/>
                  </a:moveTo>
                  <a:cubicBezTo>
                    <a:pt x="326" y="1"/>
                    <a:pt x="0" y="317"/>
                    <a:pt x="0" y="719"/>
                  </a:cubicBezTo>
                  <a:lnTo>
                    <a:pt x="0" y="4547"/>
                  </a:lnTo>
                  <a:cubicBezTo>
                    <a:pt x="0" y="4939"/>
                    <a:pt x="326" y="5265"/>
                    <a:pt x="718" y="5265"/>
                  </a:cubicBezTo>
                  <a:lnTo>
                    <a:pt x="1436" y="5265"/>
                  </a:lnTo>
                  <a:lnTo>
                    <a:pt x="1034" y="6863"/>
                  </a:lnTo>
                  <a:cubicBezTo>
                    <a:pt x="1012" y="6942"/>
                    <a:pt x="1078" y="7011"/>
                    <a:pt x="1153" y="7011"/>
                  </a:cubicBezTo>
                  <a:cubicBezTo>
                    <a:pt x="1177" y="7011"/>
                    <a:pt x="1202" y="7004"/>
                    <a:pt x="1225" y="6987"/>
                  </a:cubicBezTo>
                  <a:lnTo>
                    <a:pt x="3589" y="5265"/>
                  </a:lnTo>
                  <a:lnTo>
                    <a:pt x="5982" y="5265"/>
                  </a:lnTo>
                  <a:cubicBezTo>
                    <a:pt x="6374" y="5265"/>
                    <a:pt x="6700" y="4949"/>
                    <a:pt x="6700" y="4547"/>
                  </a:cubicBezTo>
                  <a:lnTo>
                    <a:pt x="6700" y="719"/>
                  </a:lnTo>
                  <a:cubicBezTo>
                    <a:pt x="6700" y="326"/>
                    <a:pt x="6384" y="1"/>
                    <a:pt x="5982"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0374;p69">
              <a:extLst>
                <a:ext uri="{FF2B5EF4-FFF2-40B4-BE49-F238E27FC236}">
                  <a16:creationId xmlns:a16="http://schemas.microsoft.com/office/drawing/2014/main" id="{D964BDB5-0895-4AC3-A6C1-FFB44AAB8032}"/>
                </a:ext>
              </a:extLst>
            </p:cNvPr>
            <p:cNvSpPr/>
            <p:nvPr/>
          </p:nvSpPr>
          <p:spPr>
            <a:xfrm>
              <a:off x="6910651" y="2937957"/>
              <a:ext cx="50288" cy="119404"/>
            </a:xfrm>
            <a:custGeom>
              <a:avLst/>
              <a:gdLst/>
              <a:ahLst/>
              <a:cxnLst/>
              <a:rect l="l" t="t" r="r" b="b"/>
              <a:pathLst>
                <a:path w="1915" h="4547" extrusionOk="0">
                  <a:moveTo>
                    <a:pt x="1" y="1"/>
                  </a:moveTo>
                  <a:lnTo>
                    <a:pt x="1" y="3590"/>
                  </a:lnTo>
                  <a:cubicBezTo>
                    <a:pt x="1" y="4116"/>
                    <a:pt x="432" y="4547"/>
                    <a:pt x="958" y="4547"/>
                  </a:cubicBezTo>
                  <a:cubicBezTo>
                    <a:pt x="1484" y="4547"/>
                    <a:pt x="1915" y="4116"/>
                    <a:pt x="1915" y="3590"/>
                  </a:cubicBezTo>
                  <a:lnTo>
                    <a:pt x="1915" y="1"/>
                  </a:ln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0375;p69">
              <a:extLst>
                <a:ext uri="{FF2B5EF4-FFF2-40B4-BE49-F238E27FC236}">
                  <a16:creationId xmlns:a16="http://schemas.microsoft.com/office/drawing/2014/main" id="{4D19643C-EF15-4368-BCF7-F71B13C5BC1D}"/>
                </a:ext>
              </a:extLst>
            </p:cNvPr>
            <p:cNvSpPr/>
            <p:nvPr/>
          </p:nvSpPr>
          <p:spPr>
            <a:xfrm>
              <a:off x="6923493" y="2900274"/>
              <a:ext cx="24632" cy="100550"/>
            </a:xfrm>
            <a:custGeom>
              <a:avLst/>
              <a:gdLst/>
              <a:ahLst/>
              <a:cxnLst/>
              <a:rect l="l" t="t" r="r" b="b"/>
              <a:pathLst>
                <a:path w="938" h="3829" extrusionOk="0">
                  <a:moveTo>
                    <a:pt x="249" y="0"/>
                  </a:moveTo>
                  <a:cubicBezTo>
                    <a:pt x="105" y="0"/>
                    <a:pt x="0" y="115"/>
                    <a:pt x="10" y="259"/>
                  </a:cubicBezTo>
                  <a:lnTo>
                    <a:pt x="220" y="3608"/>
                  </a:lnTo>
                  <a:cubicBezTo>
                    <a:pt x="220" y="3733"/>
                    <a:pt x="325" y="3829"/>
                    <a:pt x="459" y="3829"/>
                  </a:cubicBezTo>
                  <a:lnTo>
                    <a:pt x="488" y="3829"/>
                  </a:lnTo>
                  <a:cubicBezTo>
                    <a:pt x="613" y="3829"/>
                    <a:pt x="718" y="3733"/>
                    <a:pt x="727" y="3608"/>
                  </a:cubicBezTo>
                  <a:lnTo>
                    <a:pt x="938" y="259"/>
                  </a:lnTo>
                  <a:cubicBezTo>
                    <a:pt x="938" y="115"/>
                    <a:pt x="833" y="0"/>
                    <a:pt x="69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0376;p69">
              <a:extLst>
                <a:ext uri="{FF2B5EF4-FFF2-40B4-BE49-F238E27FC236}">
                  <a16:creationId xmlns:a16="http://schemas.microsoft.com/office/drawing/2014/main" id="{D3893B83-F320-4678-9F42-FFBE5C25C61D}"/>
                </a:ext>
              </a:extLst>
            </p:cNvPr>
            <p:cNvSpPr/>
            <p:nvPr/>
          </p:nvSpPr>
          <p:spPr>
            <a:xfrm>
              <a:off x="6923230" y="3019652"/>
              <a:ext cx="25157" cy="25157"/>
            </a:xfrm>
            <a:custGeom>
              <a:avLst/>
              <a:gdLst/>
              <a:ahLst/>
              <a:cxnLst/>
              <a:rect l="l" t="t" r="r" b="b"/>
              <a:pathLst>
                <a:path w="958" h="958" extrusionOk="0">
                  <a:moveTo>
                    <a:pt x="479" y="0"/>
                  </a:moveTo>
                  <a:cubicBezTo>
                    <a:pt x="221" y="0"/>
                    <a:pt x="0" y="220"/>
                    <a:pt x="0" y="479"/>
                  </a:cubicBezTo>
                  <a:cubicBezTo>
                    <a:pt x="0" y="747"/>
                    <a:pt x="221" y="957"/>
                    <a:pt x="479" y="957"/>
                  </a:cubicBezTo>
                  <a:cubicBezTo>
                    <a:pt x="747" y="957"/>
                    <a:pt x="957" y="747"/>
                    <a:pt x="957" y="479"/>
                  </a:cubicBezTo>
                  <a:cubicBezTo>
                    <a:pt x="957" y="220"/>
                    <a:pt x="747" y="0"/>
                    <a:pt x="4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0377;p69">
              <a:extLst>
                <a:ext uri="{FF2B5EF4-FFF2-40B4-BE49-F238E27FC236}">
                  <a16:creationId xmlns:a16="http://schemas.microsoft.com/office/drawing/2014/main" id="{BB48A424-BE92-4F81-B54E-4EEBB2A88BEA}"/>
                </a:ext>
              </a:extLst>
            </p:cNvPr>
            <p:cNvSpPr/>
            <p:nvPr/>
          </p:nvSpPr>
          <p:spPr>
            <a:xfrm>
              <a:off x="6633976" y="3176713"/>
              <a:ext cx="213625" cy="88234"/>
            </a:xfrm>
            <a:custGeom>
              <a:avLst/>
              <a:gdLst/>
              <a:ahLst/>
              <a:cxnLst/>
              <a:rect l="l" t="t" r="r" b="b"/>
              <a:pathLst>
                <a:path w="8135" h="3360" extrusionOk="0">
                  <a:moveTo>
                    <a:pt x="2641" y="1"/>
                  </a:moveTo>
                  <a:lnTo>
                    <a:pt x="632" y="738"/>
                  </a:lnTo>
                  <a:cubicBezTo>
                    <a:pt x="258" y="872"/>
                    <a:pt x="0" y="1235"/>
                    <a:pt x="0" y="1637"/>
                  </a:cubicBezTo>
                  <a:lnTo>
                    <a:pt x="0" y="3121"/>
                  </a:lnTo>
                  <a:cubicBezTo>
                    <a:pt x="0" y="3255"/>
                    <a:pt x="115" y="3360"/>
                    <a:pt x="239" y="3360"/>
                  </a:cubicBezTo>
                  <a:lnTo>
                    <a:pt x="7896" y="3360"/>
                  </a:lnTo>
                  <a:cubicBezTo>
                    <a:pt x="8030" y="3360"/>
                    <a:pt x="8135" y="3255"/>
                    <a:pt x="8135" y="3121"/>
                  </a:cubicBezTo>
                  <a:lnTo>
                    <a:pt x="8135" y="1637"/>
                  </a:lnTo>
                  <a:cubicBezTo>
                    <a:pt x="8135" y="1235"/>
                    <a:pt x="7886" y="872"/>
                    <a:pt x="7513" y="738"/>
                  </a:cubicBezTo>
                  <a:lnTo>
                    <a:pt x="5513" y="1"/>
                  </a:lnTo>
                  <a:lnTo>
                    <a:pt x="4077" y="479"/>
                  </a:lnTo>
                  <a:lnTo>
                    <a:pt x="2641" y="1"/>
                  </a:lnTo>
                  <a:close/>
                </a:path>
              </a:pathLst>
            </a:custGeom>
            <a:solidFill>
              <a:srgbClr val="8192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0378;p69">
              <a:extLst>
                <a:ext uri="{FF2B5EF4-FFF2-40B4-BE49-F238E27FC236}">
                  <a16:creationId xmlns:a16="http://schemas.microsoft.com/office/drawing/2014/main" id="{643FAA28-263E-4494-9F90-DF92ECA2594B}"/>
                </a:ext>
              </a:extLst>
            </p:cNvPr>
            <p:cNvSpPr/>
            <p:nvPr/>
          </p:nvSpPr>
          <p:spPr>
            <a:xfrm>
              <a:off x="6728460" y="3201843"/>
              <a:ext cx="25157" cy="63103"/>
            </a:xfrm>
            <a:custGeom>
              <a:avLst/>
              <a:gdLst/>
              <a:ahLst/>
              <a:cxnLst/>
              <a:rect l="l" t="t" r="r" b="b"/>
              <a:pathLst>
                <a:path w="958" h="2403" extrusionOk="0">
                  <a:moveTo>
                    <a:pt x="221" y="1"/>
                  </a:moveTo>
                  <a:lnTo>
                    <a:pt x="0" y="2403"/>
                  </a:lnTo>
                  <a:lnTo>
                    <a:pt x="957" y="2403"/>
                  </a:lnTo>
                  <a:lnTo>
                    <a:pt x="728" y="1"/>
                  </a:lnTo>
                  <a:close/>
                </a:path>
              </a:pathLst>
            </a:custGeom>
            <a:solidFill>
              <a:srgbClr val="4B63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0379;p69">
              <a:extLst>
                <a:ext uri="{FF2B5EF4-FFF2-40B4-BE49-F238E27FC236}">
                  <a16:creationId xmlns:a16="http://schemas.microsoft.com/office/drawing/2014/main" id="{9A741437-6A36-48BE-9A9D-EC03F270C634}"/>
                </a:ext>
              </a:extLst>
            </p:cNvPr>
            <p:cNvSpPr/>
            <p:nvPr/>
          </p:nvSpPr>
          <p:spPr>
            <a:xfrm>
              <a:off x="6729956" y="3189291"/>
              <a:ext cx="21901" cy="21376"/>
            </a:xfrm>
            <a:custGeom>
              <a:avLst/>
              <a:gdLst/>
              <a:ahLst/>
              <a:cxnLst/>
              <a:rect l="l" t="t" r="r" b="b"/>
              <a:pathLst>
                <a:path w="834" h="814" extrusionOk="0">
                  <a:moveTo>
                    <a:pt x="1" y="0"/>
                  </a:moveTo>
                  <a:lnTo>
                    <a:pt x="1" y="641"/>
                  </a:lnTo>
                  <a:cubicBezTo>
                    <a:pt x="1" y="737"/>
                    <a:pt x="77" y="814"/>
                    <a:pt x="164" y="814"/>
                  </a:cubicBezTo>
                  <a:lnTo>
                    <a:pt x="671" y="814"/>
                  </a:lnTo>
                  <a:cubicBezTo>
                    <a:pt x="766" y="814"/>
                    <a:pt x="833" y="737"/>
                    <a:pt x="833" y="641"/>
                  </a:cubicBezTo>
                  <a:lnTo>
                    <a:pt x="833" y="0"/>
                  </a:lnTo>
                  <a:close/>
                </a:path>
              </a:pathLst>
            </a:custGeom>
            <a:solidFill>
              <a:srgbClr val="435D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0380;p69">
              <a:extLst>
                <a:ext uri="{FF2B5EF4-FFF2-40B4-BE49-F238E27FC236}">
                  <a16:creationId xmlns:a16="http://schemas.microsoft.com/office/drawing/2014/main" id="{45B2ABBA-5BBA-4FE2-970B-707FBDB54DCC}"/>
                </a:ext>
              </a:extLst>
            </p:cNvPr>
            <p:cNvSpPr/>
            <p:nvPr/>
          </p:nvSpPr>
          <p:spPr>
            <a:xfrm>
              <a:off x="6810128" y="3202605"/>
              <a:ext cx="37736" cy="62341"/>
            </a:xfrm>
            <a:custGeom>
              <a:avLst/>
              <a:gdLst/>
              <a:ahLst/>
              <a:cxnLst/>
              <a:rect l="l" t="t" r="r" b="b"/>
              <a:pathLst>
                <a:path w="1437" h="2374" extrusionOk="0">
                  <a:moveTo>
                    <a:pt x="1178" y="0"/>
                  </a:moveTo>
                  <a:lnTo>
                    <a:pt x="278" y="900"/>
                  </a:lnTo>
                  <a:cubicBezTo>
                    <a:pt x="97" y="1082"/>
                    <a:pt x="1" y="1321"/>
                    <a:pt x="1" y="1580"/>
                  </a:cubicBezTo>
                  <a:lnTo>
                    <a:pt x="1" y="2374"/>
                  </a:lnTo>
                  <a:lnTo>
                    <a:pt x="1197" y="2374"/>
                  </a:lnTo>
                  <a:cubicBezTo>
                    <a:pt x="1331" y="2374"/>
                    <a:pt x="1436" y="2269"/>
                    <a:pt x="1436" y="2135"/>
                  </a:cubicBezTo>
                  <a:lnTo>
                    <a:pt x="1436" y="651"/>
                  </a:lnTo>
                  <a:cubicBezTo>
                    <a:pt x="1436" y="412"/>
                    <a:pt x="1341" y="173"/>
                    <a:pt x="1178" y="0"/>
                  </a:cubicBez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0381;p69">
              <a:extLst>
                <a:ext uri="{FF2B5EF4-FFF2-40B4-BE49-F238E27FC236}">
                  <a16:creationId xmlns:a16="http://schemas.microsoft.com/office/drawing/2014/main" id="{FA2B653B-33AD-44C2-9159-68D9E4363723}"/>
                </a:ext>
              </a:extLst>
            </p:cNvPr>
            <p:cNvSpPr/>
            <p:nvPr/>
          </p:nvSpPr>
          <p:spPr>
            <a:xfrm>
              <a:off x="6671922" y="2981942"/>
              <a:ext cx="138233" cy="100550"/>
            </a:xfrm>
            <a:custGeom>
              <a:avLst/>
              <a:gdLst/>
              <a:ahLst/>
              <a:cxnLst/>
              <a:rect l="l" t="t" r="r" b="b"/>
              <a:pathLst>
                <a:path w="5264" h="3829" extrusionOk="0">
                  <a:moveTo>
                    <a:pt x="1914" y="1"/>
                  </a:moveTo>
                  <a:cubicBezTo>
                    <a:pt x="852" y="1"/>
                    <a:pt x="0" y="862"/>
                    <a:pt x="0" y="1915"/>
                  </a:cubicBezTo>
                  <a:lnTo>
                    <a:pt x="0" y="2489"/>
                  </a:lnTo>
                  <a:cubicBezTo>
                    <a:pt x="0" y="2738"/>
                    <a:pt x="38" y="2996"/>
                    <a:pt x="115" y="3245"/>
                  </a:cubicBezTo>
                  <a:lnTo>
                    <a:pt x="201" y="3484"/>
                  </a:lnTo>
                  <a:cubicBezTo>
                    <a:pt x="220" y="3551"/>
                    <a:pt x="230" y="3628"/>
                    <a:pt x="239" y="3704"/>
                  </a:cubicBezTo>
                  <a:lnTo>
                    <a:pt x="239" y="3829"/>
                  </a:lnTo>
                  <a:lnTo>
                    <a:pt x="5025" y="3829"/>
                  </a:lnTo>
                  <a:lnTo>
                    <a:pt x="5025" y="3704"/>
                  </a:lnTo>
                  <a:cubicBezTo>
                    <a:pt x="5025" y="3628"/>
                    <a:pt x="5034" y="3551"/>
                    <a:pt x="5053" y="3484"/>
                  </a:cubicBezTo>
                  <a:lnTo>
                    <a:pt x="5139" y="3245"/>
                  </a:lnTo>
                  <a:cubicBezTo>
                    <a:pt x="5216" y="2996"/>
                    <a:pt x="5264" y="2738"/>
                    <a:pt x="5264" y="2489"/>
                  </a:cubicBezTo>
                  <a:lnTo>
                    <a:pt x="5264" y="479"/>
                  </a:lnTo>
                  <a:cubicBezTo>
                    <a:pt x="5264" y="211"/>
                    <a:pt x="5044" y="1"/>
                    <a:pt x="478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0382;p69">
              <a:extLst>
                <a:ext uri="{FF2B5EF4-FFF2-40B4-BE49-F238E27FC236}">
                  <a16:creationId xmlns:a16="http://schemas.microsoft.com/office/drawing/2014/main" id="{689CEC7A-6CA7-492A-A5D8-81324E3A9B08}"/>
                </a:ext>
              </a:extLst>
            </p:cNvPr>
            <p:cNvSpPr/>
            <p:nvPr/>
          </p:nvSpPr>
          <p:spPr>
            <a:xfrm>
              <a:off x="6703066" y="2981942"/>
              <a:ext cx="107088" cy="100550"/>
            </a:xfrm>
            <a:custGeom>
              <a:avLst/>
              <a:gdLst/>
              <a:ahLst/>
              <a:cxnLst/>
              <a:rect l="l" t="t" r="r" b="b"/>
              <a:pathLst>
                <a:path w="4078" h="3829" extrusionOk="0">
                  <a:moveTo>
                    <a:pt x="977" y="1"/>
                  </a:moveTo>
                  <a:cubicBezTo>
                    <a:pt x="441" y="1"/>
                    <a:pt x="1" y="441"/>
                    <a:pt x="10" y="977"/>
                  </a:cubicBezTo>
                  <a:cubicBezTo>
                    <a:pt x="10" y="1513"/>
                    <a:pt x="441" y="1944"/>
                    <a:pt x="977" y="1944"/>
                  </a:cubicBezTo>
                  <a:lnTo>
                    <a:pt x="1111" y="1944"/>
                  </a:lnTo>
                  <a:lnTo>
                    <a:pt x="1178" y="3829"/>
                  </a:lnTo>
                  <a:lnTo>
                    <a:pt x="3839" y="3829"/>
                  </a:lnTo>
                  <a:lnTo>
                    <a:pt x="3839" y="3714"/>
                  </a:lnTo>
                  <a:cubicBezTo>
                    <a:pt x="3839" y="3637"/>
                    <a:pt x="3848" y="3561"/>
                    <a:pt x="3877" y="3484"/>
                  </a:cubicBezTo>
                  <a:lnTo>
                    <a:pt x="3953" y="3245"/>
                  </a:lnTo>
                  <a:cubicBezTo>
                    <a:pt x="4030" y="2996"/>
                    <a:pt x="4078" y="2747"/>
                    <a:pt x="4078" y="2489"/>
                  </a:cubicBezTo>
                  <a:lnTo>
                    <a:pt x="4078" y="479"/>
                  </a:lnTo>
                  <a:cubicBezTo>
                    <a:pt x="4078" y="211"/>
                    <a:pt x="3858" y="1"/>
                    <a:pt x="359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0383;p69">
              <a:extLst>
                <a:ext uri="{FF2B5EF4-FFF2-40B4-BE49-F238E27FC236}">
                  <a16:creationId xmlns:a16="http://schemas.microsoft.com/office/drawing/2014/main" id="{1D4ABD7A-0A25-4596-B42F-68213B866007}"/>
                </a:ext>
              </a:extLst>
            </p:cNvPr>
            <p:cNvSpPr/>
            <p:nvPr/>
          </p:nvSpPr>
          <p:spPr>
            <a:xfrm>
              <a:off x="6703066" y="3132727"/>
              <a:ext cx="75681" cy="56590"/>
            </a:xfrm>
            <a:custGeom>
              <a:avLst/>
              <a:gdLst/>
              <a:ahLst/>
              <a:cxnLst/>
              <a:rect l="l" t="t" r="r" b="b"/>
              <a:pathLst>
                <a:path w="2882" h="2155" extrusionOk="0">
                  <a:moveTo>
                    <a:pt x="1" y="1"/>
                  </a:moveTo>
                  <a:lnTo>
                    <a:pt x="1" y="2154"/>
                  </a:lnTo>
                  <a:lnTo>
                    <a:pt x="2882" y="2154"/>
                  </a:lnTo>
                  <a:lnTo>
                    <a:pt x="288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0384;p69">
              <a:extLst>
                <a:ext uri="{FF2B5EF4-FFF2-40B4-BE49-F238E27FC236}">
                  <a16:creationId xmlns:a16="http://schemas.microsoft.com/office/drawing/2014/main" id="{B4C80249-D55D-4E2B-A16F-E0D5EF859F5C}"/>
                </a:ext>
              </a:extLst>
            </p:cNvPr>
            <p:cNvSpPr/>
            <p:nvPr/>
          </p:nvSpPr>
          <p:spPr>
            <a:xfrm>
              <a:off x="6703329" y="3132727"/>
              <a:ext cx="75419" cy="31565"/>
            </a:xfrm>
            <a:custGeom>
              <a:avLst/>
              <a:gdLst/>
              <a:ahLst/>
              <a:cxnLst/>
              <a:rect l="l" t="t" r="r" b="b"/>
              <a:pathLst>
                <a:path w="2872" h="1202" extrusionOk="0">
                  <a:moveTo>
                    <a:pt x="0" y="1"/>
                  </a:moveTo>
                  <a:lnTo>
                    <a:pt x="0" y="814"/>
                  </a:lnTo>
                  <a:cubicBezTo>
                    <a:pt x="441" y="1073"/>
                    <a:pt x="936" y="1202"/>
                    <a:pt x="1432" y="1202"/>
                  </a:cubicBezTo>
                  <a:cubicBezTo>
                    <a:pt x="1929" y="1202"/>
                    <a:pt x="2426" y="1073"/>
                    <a:pt x="2872" y="814"/>
                  </a:cubicBezTo>
                  <a:lnTo>
                    <a:pt x="2872" y="1"/>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0385;p69">
              <a:extLst>
                <a:ext uri="{FF2B5EF4-FFF2-40B4-BE49-F238E27FC236}">
                  <a16:creationId xmlns:a16="http://schemas.microsoft.com/office/drawing/2014/main" id="{4EA9075C-8530-4C85-AA89-1D85DD407AE3}"/>
                </a:ext>
              </a:extLst>
            </p:cNvPr>
            <p:cNvSpPr/>
            <p:nvPr/>
          </p:nvSpPr>
          <p:spPr>
            <a:xfrm>
              <a:off x="6690750" y="3166314"/>
              <a:ext cx="50288" cy="45036"/>
            </a:xfrm>
            <a:custGeom>
              <a:avLst/>
              <a:gdLst/>
              <a:ahLst/>
              <a:cxnLst/>
              <a:rect l="l" t="t" r="r" b="b"/>
              <a:pathLst>
                <a:path w="1915" h="1715" extrusionOk="0">
                  <a:moveTo>
                    <a:pt x="419" y="1"/>
                  </a:moveTo>
                  <a:cubicBezTo>
                    <a:pt x="328" y="1"/>
                    <a:pt x="241" y="48"/>
                    <a:pt x="202" y="138"/>
                  </a:cubicBezTo>
                  <a:lnTo>
                    <a:pt x="1" y="579"/>
                  </a:lnTo>
                  <a:lnTo>
                    <a:pt x="786" y="1622"/>
                  </a:lnTo>
                  <a:cubicBezTo>
                    <a:pt x="832" y="1683"/>
                    <a:pt x="902" y="1714"/>
                    <a:pt x="973" y="1714"/>
                  </a:cubicBezTo>
                  <a:cubicBezTo>
                    <a:pt x="1036" y="1714"/>
                    <a:pt x="1100" y="1690"/>
                    <a:pt x="1149" y="1641"/>
                  </a:cubicBezTo>
                  <a:lnTo>
                    <a:pt x="1915" y="875"/>
                  </a:lnTo>
                  <a:lnTo>
                    <a:pt x="546" y="33"/>
                  </a:lnTo>
                  <a:cubicBezTo>
                    <a:pt x="506" y="11"/>
                    <a:pt x="462" y="1"/>
                    <a:pt x="419" y="1"/>
                  </a:cubicBez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0386;p69">
              <a:extLst>
                <a:ext uri="{FF2B5EF4-FFF2-40B4-BE49-F238E27FC236}">
                  <a16:creationId xmlns:a16="http://schemas.microsoft.com/office/drawing/2014/main" id="{835D3EE7-70B9-4D60-B646-FDEAE4A8685B}"/>
                </a:ext>
              </a:extLst>
            </p:cNvPr>
            <p:cNvSpPr/>
            <p:nvPr/>
          </p:nvSpPr>
          <p:spPr>
            <a:xfrm>
              <a:off x="6741012" y="3166314"/>
              <a:ext cx="50314" cy="45036"/>
            </a:xfrm>
            <a:custGeom>
              <a:avLst/>
              <a:gdLst/>
              <a:ahLst/>
              <a:cxnLst/>
              <a:rect l="l" t="t" r="r" b="b"/>
              <a:pathLst>
                <a:path w="1916" h="1715" extrusionOk="0">
                  <a:moveTo>
                    <a:pt x="1488" y="1"/>
                  </a:moveTo>
                  <a:cubicBezTo>
                    <a:pt x="1444" y="1"/>
                    <a:pt x="1400" y="11"/>
                    <a:pt x="1360" y="33"/>
                  </a:cubicBezTo>
                  <a:lnTo>
                    <a:pt x="1" y="875"/>
                  </a:lnTo>
                  <a:lnTo>
                    <a:pt x="757" y="1641"/>
                  </a:lnTo>
                  <a:cubicBezTo>
                    <a:pt x="806" y="1690"/>
                    <a:pt x="870" y="1714"/>
                    <a:pt x="933" y="1714"/>
                  </a:cubicBezTo>
                  <a:cubicBezTo>
                    <a:pt x="1005" y="1714"/>
                    <a:pt x="1075" y="1683"/>
                    <a:pt x="1121" y="1622"/>
                  </a:cubicBezTo>
                  <a:lnTo>
                    <a:pt x="1915" y="579"/>
                  </a:lnTo>
                  <a:lnTo>
                    <a:pt x="1704" y="138"/>
                  </a:lnTo>
                  <a:cubicBezTo>
                    <a:pt x="1666" y="48"/>
                    <a:pt x="1578" y="1"/>
                    <a:pt x="1488" y="1"/>
                  </a:cubicBez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0387;p69">
              <a:extLst>
                <a:ext uri="{FF2B5EF4-FFF2-40B4-BE49-F238E27FC236}">
                  <a16:creationId xmlns:a16="http://schemas.microsoft.com/office/drawing/2014/main" id="{11FE5334-080B-437E-BB98-DB79A22A4672}"/>
                </a:ext>
              </a:extLst>
            </p:cNvPr>
            <p:cNvSpPr/>
            <p:nvPr/>
          </p:nvSpPr>
          <p:spPr>
            <a:xfrm>
              <a:off x="6677935" y="3032887"/>
              <a:ext cx="125943" cy="118721"/>
            </a:xfrm>
            <a:custGeom>
              <a:avLst/>
              <a:gdLst/>
              <a:ahLst/>
              <a:cxnLst/>
              <a:rect l="l" t="t" r="r" b="b"/>
              <a:pathLst>
                <a:path w="4796" h="4521" extrusionOk="0">
                  <a:moveTo>
                    <a:pt x="2070" y="1"/>
                  </a:moveTo>
                  <a:cubicBezTo>
                    <a:pt x="1462" y="1"/>
                    <a:pt x="935" y="104"/>
                    <a:pt x="671" y="166"/>
                  </a:cubicBezTo>
                  <a:cubicBezTo>
                    <a:pt x="556" y="195"/>
                    <a:pt x="489" y="291"/>
                    <a:pt x="489" y="405"/>
                  </a:cubicBezTo>
                  <a:lnTo>
                    <a:pt x="489" y="980"/>
                  </a:lnTo>
                  <a:cubicBezTo>
                    <a:pt x="489" y="1104"/>
                    <a:pt x="431" y="1229"/>
                    <a:pt x="345" y="1315"/>
                  </a:cubicBezTo>
                  <a:lnTo>
                    <a:pt x="144" y="1516"/>
                  </a:lnTo>
                  <a:cubicBezTo>
                    <a:pt x="58" y="1602"/>
                    <a:pt x="1" y="1726"/>
                    <a:pt x="10" y="1851"/>
                  </a:cubicBezTo>
                  <a:lnTo>
                    <a:pt x="10" y="2128"/>
                  </a:lnTo>
                  <a:cubicBezTo>
                    <a:pt x="10" y="3449"/>
                    <a:pt x="1073" y="4521"/>
                    <a:pt x="2403" y="4521"/>
                  </a:cubicBezTo>
                  <a:cubicBezTo>
                    <a:pt x="3724" y="4521"/>
                    <a:pt x="4796" y="3449"/>
                    <a:pt x="4796" y="2128"/>
                  </a:cubicBezTo>
                  <a:lnTo>
                    <a:pt x="4796" y="1851"/>
                  </a:lnTo>
                  <a:cubicBezTo>
                    <a:pt x="4796" y="1726"/>
                    <a:pt x="4738" y="1602"/>
                    <a:pt x="4652" y="1516"/>
                  </a:cubicBezTo>
                  <a:lnTo>
                    <a:pt x="4451" y="1315"/>
                  </a:lnTo>
                  <a:cubicBezTo>
                    <a:pt x="4365" y="1229"/>
                    <a:pt x="4317" y="1104"/>
                    <a:pt x="4317" y="980"/>
                  </a:cubicBezTo>
                  <a:lnTo>
                    <a:pt x="4317" y="846"/>
                  </a:lnTo>
                  <a:cubicBezTo>
                    <a:pt x="4317" y="750"/>
                    <a:pt x="4269" y="664"/>
                    <a:pt x="4193" y="606"/>
                  </a:cubicBezTo>
                  <a:cubicBezTo>
                    <a:pt x="3557" y="133"/>
                    <a:pt x="2761" y="1"/>
                    <a:pt x="2070"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0388;p69">
              <a:extLst>
                <a:ext uri="{FF2B5EF4-FFF2-40B4-BE49-F238E27FC236}">
                  <a16:creationId xmlns:a16="http://schemas.microsoft.com/office/drawing/2014/main" id="{53B429D9-D4F4-49AB-AB1D-C94AB968F41F}"/>
                </a:ext>
              </a:extLst>
            </p:cNvPr>
            <p:cNvSpPr/>
            <p:nvPr/>
          </p:nvSpPr>
          <p:spPr>
            <a:xfrm>
              <a:off x="6677935" y="3033044"/>
              <a:ext cx="113391" cy="118328"/>
            </a:xfrm>
            <a:custGeom>
              <a:avLst/>
              <a:gdLst/>
              <a:ahLst/>
              <a:cxnLst/>
              <a:rect l="l" t="t" r="r" b="b"/>
              <a:pathLst>
                <a:path w="4318" h="4506" extrusionOk="0">
                  <a:moveTo>
                    <a:pt x="2081" y="0"/>
                  </a:moveTo>
                  <a:cubicBezTo>
                    <a:pt x="1855" y="0"/>
                    <a:pt x="1640" y="15"/>
                    <a:pt x="1446" y="36"/>
                  </a:cubicBezTo>
                  <a:cubicBezTo>
                    <a:pt x="1178" y="65"/>
                    <a:pt x="920" y="103"/>
                    <a:pt x="671" y="160"/>
                  </a:cubicBezTo>
                  <a:cubicBezTo>
                    <a:pt x="556" y="189"/>
                    <a:pt x="489" y="285"/>
                    <a:pt x="489" y="399"/>
                  </a:cubicBezTo>
                  <a:lnTo>
                    <a:pt x="489" y="974"/>
                  </a:lnTo>
                  <a:cubicBezTo>
                    <a:pt x="489" y="1098"/>
                    <a:pt x="431" y="1223"/>
                    <a:pt x="345" y="1309"/>
                  </a:cubicBezTo>
                  <a:lnTo>
                    <a:pt x="144" y="1510"/>
                  </a:lnTo>
                  <a:cubicBezTo>
                    <a:pt x="58" y="1596"/>
                    <a:pt x="1" y="1720"/>
                    <a:pt x="1" y="1845"/>
                  </a:cubicBezTo>
                  <a:lnTo>
                    <a:pt x="1" y="2122"/>
                  </a:lnTo>
                  <a:cubicBezTo>
                    <a:pt x="10" y="3338"/>
                    <a:pt x="910" y="4352"/>
                    <a:pt x="2106" y="4505"/>
                  </a:cubicBezTo>
                  <a:cubicBezTo>
                    <a:pt x="1685" y="4055"/>
                    <a:pt x="1446" y="3462"/>
                    <a:pt x="1446" y="2840"/>
                  </a:cubicBezTo>
                  <a:lnTo>
                    <a:pt x="1446" y="1089"/>
                  </a:lnTo>
                  <a:cubicBezTo>
                    <a:pt x="1436" y="849"/>
                    <a:pt x="1618" y="639"/>
                    <a:pt x="1867" y="610"/>
                  </a:cubicBezTo>
                  <a:cubicBezTo>
                    <a:pt x="2057" y="588"/>
                    <a:pt x="2299" y="568"/>
                    <a:pt x="2567" y="568"/>
                  </a:cubicBezTo>
                  <a:cubicBezTo>
                    <a:pt x="3112" y="568"/>
                    <a:pt x="3766" y="650"/>
                    <a:pt x="4317" y="964"/>
                  </a:cubicBezTo>
                  <a:lnTo>
                    <a:pt x="4317" y="840"/>
                  </a:lnTo>
                  <a:cubicBezTo>
                    <a:pt x="4317" y="744"/>
                    <a:pt x="4269" y="648"/>
                    <a:pt x="4193" y="600"/>
                  </a:cubicBezTo>
                  <a:cubicBezTo>
                    <a:pt x="3559" y="132"/>
                    <a:pt x="2768" y="0"/>
                    <a:pt x="2081" y="0"/>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0389;p69">
              <a:extLst>
                <a:ext uri="{FF2B5EF4-FFF2-40B4-BE49-F238E27FC236}">
                  <a16:creationId xmlns:a16="http://schemas.microsoft.com/office/drawing/2014/main" id="{71C7489E-5C27-4DE5-BB17-48DCBE46D5AD}"/>
                </a:ext>
              </a:extLst>
            </p:cNvPr>
            <p:cNvSpPr/>
            <p:nvPr/>
          </p:nvSpPr>
          <p:spPr>
            <a:xfrm>
              <a:off x="6633976" y="3202605"/>
              <a:ext cx="37709" cy="62341"/>
            </a:xfrm>
            <a:custGeom>
              <a:avLst/>
              <a:gdLst/>
              <a:ahLst/>
              <a:cxnLst/>
              <a:rect l="l" t="t" r="r" b="b"/>
              <a:pathLst>
                <a:path w="1436" h="2374" extrusionOk="0">
                  <a:moveTo>
                    <a:pt x="258" y="0"/>
                  </a:moveTo>
                  <a:cubicBezTo>
                    <a:pt x="96" y="173"/>
                    <a:pt x="0" y="412"/>
                    <a:pt x="0" y="651"/>
                  </a:cubicBezTo>
                  <a:lnTo>
                    <a:pt x="0" y="2135"/>
                  </a:lnTo>
                  <a:cubicBezTo>
                    <a:pt x="0" y="2269"/>
                    <a:pt x="115" y="2374"/>
                    <a:pt x="239" y="2374"/>
                  </a:cubicBezTo>
                  <a:lnTo>
                    <a:pt x="1436" y="2374"/>
                  </a:lnTo>
                  <a:lnTo>
                    <a:pt x="1436" y="1580"/>
                  </a:lnTo>
                  <a:cubicBezTo>
                    <a:pt x="1436" y="1321"/>
                    <a:pt x="1340" y="1082"/>
                    <a:pt x="1158" y="900"/>
                  </a:cubicBezTo>
                  <a:lnTo>
                    <a:pt x="258" y="0"/>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1" name="TextBox 30">
            <a:extLst>
              <a:ext uri="{FF2B5EF4-FFF2-40B4-BE49-F238E27FC236}">
                <a16:creationId xmlns:a16="http://schemas.microsoft.com/office/drawing/2014/main" id="{A5175485-7169-8847-8FA7-4EA1FF22D3CC}"/>
              </a:ext>
            </a:extLst>
          </p:cNvPr>
          <p:cNvSpPr txBox="1"/>
          <p:nvPr/>
        </p:nvSpPr>
        <p:spPr>
          <a:xfrm>
            <a:off x="6585853" y="4558129"/>
            <a:ext cx="13908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prstClr val="white"/>
                </a:solidFill>
                <a:effectLst/>
                <a:uLnTx/>
                <a:uFillTx/>
                <a:latin typeface="Arial"/>
                <a:cs typeface="Arial"/>
                <a:sym typeface="Arial"/>
              </a:rPr>
              <a:t>5 minutes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30" name="Google Shape;662;p43">
            <a:extLst>
              <a:ext uri="{FF2B5EF4-FFF2-40B4-BE49-F238E27FC236}">
                <a16:creationId xmlns:a16="http://schemas.microsoft.com/office/drawing/2014/main" id="{798A7EB9-FA5F-B24F-AFEC-A0CA943FA609}"/>
              </a:ext>
            </a:extLst>
          </p:cNvPr>
          <p:cNvSpPr/>
          <p:nvPr/>
        </p:nvSpPr>
        <p:spPr>
          <a:xfrm>
            <a:off x="7819322" y="188415"/>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nvGrpSpPr>
          <p:cNvPr id="131" name="Group 130">
            <a:extLst>
              <a:ext uri="{FF2B5EF4-FFF2-40B4-BE49-F238E27FC236}">
                <a16:creationId xmlns:a16="http://schemas.microsoft.com/office/drawing/2014/main" id="{1CE50748-A22A-2D4A-A863-BD10384634A1}"/>
              </a:ext>
            </a:extLst>
          </p:cNvPr>
          <p:cNvGrpSpPr/>
          <p:nvPr/>
        </p:nvGrpSpPr>
        <p:grpSpPr>
          <a:xfrm>
            <a:off x="7949300" y="314311"/>
            <a:ext cx="604678" cy="505873"/>
            <a:chOff x="5927593" y="419031"/>
            <a:chExt cx="2451625" cy="2051026"/>
          </a:xfrm>
        </p:grpSpPr>
        <p:grpSp>
          <p:nvGrpSpPr>
            <p:cNvPr id="132" name="Google Shape;16036;p73">
              <a:extLst>
                <a:ext uri="{FF2B5EF4-FFF2-40B4-BE49-F238E27FC236}">
                  <a16:creationId xmlns:a16="http://schemas.microsoft.com/office/drawing/2014/main" id="{493C3C29-EC0B-4F46-A802-6E685415A864}"/>
                </a:ext>
              </a:extLst>
            </p:cNvPr>
            <p:cNvGrpSpPr/>
            <p:nvPr/>
          </p:nvGrpSpPr>
          <p:grpSpPr>
            <a:xfrm>
              <a:off x="5927593" y="1181807"/>
              <a:ext cx="1725126" cy="1286091"/>
              <a:chOff x="1798763" y="3395401"/>
              <a:chExt cx="376185" cy="280448"/>
            </a:xfrm>
          </p:grpSpPr>
          <p:sp>
            <p:nvSpPr>
              <p:cNvPr id="155" name="Google Shape;16037;p73">
                <a:extLst>
                  <a:ext uri="{FF2B5EF4-FFF2-40B4-BE49-F238E27FC236}">
                    <a16:creationId xmlns:a16="http://schemas.microsoft.com/office/drawing/2014/main" id="{64F6FC15-E76B-6847-B4DE-28C9118DA58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6" name="Google Shape;16038;p73">
                <a:extLst>
                  <a:ext uri="{FF2B5EF4-FFF2-40B4-BE49-F238E27FC236}">
                    <a16:creationId xmlns:a16="http://schemas.microsoft.com/office/drawing/2014/main" id="{E58E4E47-3C2F-714B-B3C0-41BFE90E359A}"/>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7" name="Google Shape;16039;p73">
                <a:extLst>
                  <a:ext uri="{FF2B5EF4-FFF2-40B4-BE49-F238E27FC236}">
                    <a16:creationId xmlns:a16="http://schemas.microsoft.com/office/drawing/2014/main" id="{08990DAD-B3C4-C149-A6D4-8B6FC59E931B}"/>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8" name="Google Shape;16040;p73">
                <a:extLst>
                  <a:ext uri="{FF2B5EF4-FFF2-40B4-BE49-F238E27FC236}">
                    <a16:creationId xmlns:a16="http://schemas.microsoft.com/office/drawing/2014/main" id="{C19BE0B3-1C17-4D4D-A652-786E89C1D440}"/>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9" name="Google Shape;16041;p73">
                <a:extLst>
                  <a:ext uri="{FF2B5EF4-FFF2-40B4-BE49-F238E27FC236}">
                    <a16:creationId xmlns:a16="http://schemas.microsoft.com/office/drawing/2014/main" id="{D751818D-AF5F-EE4D-8474-AF210C8AEA8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0" name="Google Shape;16042;p73">
                <a:extLst>
                  <a:ext uri="{FF2B5EF4-FFF2-40B4-BE49-F238E27FC236}">
                    <a16:creationId xmlns:a16="http://schemas.microsoft.com/office/drawing/2014/main" id="{A05B1C6F-32D3-0947-B835-D0D64D86E72D}"/>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1" name="Google Shape;16043;p73">
                <a:extLst>
                  <a:ext uri="{FF2B5EF4-FFF2-40B4-BE49-F238E27FC236}">
                    <a16:creationId xmlns:a16="http://schemas.microsoft.com/office/drawing/2014/main" id="{8012F066-5698-3543-A346-20EEAAF17690}"/>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2" name="Google Shape;16044;p73">
                <a:extLst>
                  <a:ext uri="{FF2B5EF4-FFF2-40B4-BE49-F238E27FC236}">
                    <a16:creationId xmlns:a16="http://schemas.microsoft.com/office/drawing/2014/main" id="{A53CD2B7-2AF3-3E4D-8821-98F27AD6E614}"/>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3" name="Google Shape;16045;p73">
                <a:extLst>
                  <a:ext uri="{FF2B5EF4-FFF2-40B4-BE49-F238E27FC236}">
                    <a16:creationId xmlns:a16="http://schemas.microsoft.com/office/drawing/2014/main" id="{040B49B1-5ED5-564A-A51E-4DD04159ADC3}"/>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4" name="Google Shape;16046;p73">
                <a:extLst>
                  <a:ext uri="{FF2B5EF4-FFF2-40B4-BE49-F238E27FC236}">
                    <a16:creationId xmlns:a16="http://schemas.microsoft.com/office/drawing/2014/main" id="{C132ED2F-A95A-0A4E-80B0-13D5E45EF989}"/>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16047;p73">
                <a:extLst>
                  <a:ext uri="{FF2B5EF4-FFF2-40B4-BE49-F238E27FC236}">
                    <a16:creationId xmlns:a16="http://schemas.microsoft.com/office/drawing/2014/main" id="{D4BF7106-D4C3-0149-A103-90BE54EBC963}"/>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16048;p73">
                <a:extLst>
                  <a:ext uri="{FF2B5EF4-FFF2-40B4-BE49-F238E27FC236}">
                    <a16:creationId xmlns:a16="http://schemas.microsoft.com/office/drawing/2014/main" id="{138A35CD-1553-C949-A276-8DB47163F95A}"/>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16049;p73">
                <a:extLst>
                  <a:ext uri="{FF2B5EF4-FFF2-40B4-BE49-F238E27FC236}">
                    <a16:creationId xmlns:a16="http://schemas.microsoft.com/office/drawing/2014/main" id="{9748A0B1-0403-4F41-974F-51FEFAEE1538}"/>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16050;p73">
                <a:extLst>
                  <a:ext uri="{FF2B5EF4-FFF2-40B4-BE49-F238E27FC236}">
                    <a16:creationId xmlns:a16="http://schemas.microsoft.com/office/drawing/2014/main" id="{2B3A4A9F-8C30-6F4C-92D0-4E86A1473378}"/>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16051;p73">
                <a:extLst>
                  <a:ext uri="{FF2B5EF4-FFF2-40B4-BE49-F238E27FC236}">
                    <a16:creationId xmlns:a16="http://schemas.microsoft.com/office/drawing/2014/main" id="{FFFC0FF1-DB39-2246-A023-440ED0660CBA}"/>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16052;p73">
                <a:extLst>
                  <a:ext uri="{FF2B5EF4-FFF2-40B4-BE49-F238E27FC236}">
                    <a16:creationId xmlns:a16="http://schemas.microsoft.com/office/drawing/2014/main" id="{61E9D1A3-7B46-4345-A45C-B4061E479F6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16053;p73">
                <a:extLst>
                  <a:ext uri="{FF2B5EF4-FFF2-40B4-BE49-F238E27FC236}">
                    <a16:creationId xmlns:a16="http://schemas.microsoft.com/office/drawing/2014/main" id="{632F753B-2E31-674F-8931-2D32D48933DF}"/>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16054;p73">
                <a:extLst>
                  <a:ext uri="{FF2B5EF4-FFF2-40B4-BE49-F238E27FC236}">
                    <a16:creationId xmlns:a16="http://schemas.microsoft.com/office/drawing/2014/main" id="{4EDD4F05-ADD5-3D46-8D4F-2C0EFD74B6DB}"/>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16055;p73">
                <a:extLst>
                  <a:ext uri="{FF2B5EF4-FFF2-40B4-BE49-F238E27FC236}">
                    <a16:creationId xmlns:a16="http://schemas.microsoft.com/office/drawing/2014/main" id="{3FAE3AD2-BDA7-FD41-B3B7-5110B4D514F8}"/>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16056;p73">
                <a:extLst>
                  <a:ext uri="{FF2B5EF4-FFF2-40B4-BE49-F238E27FC236}">
                    <a16:creationId xmlns:a16="http://schemas.microsoft.com/office/drawing/2014/main" id="{0CCFF28C-5A32-CE45-A976-5E109A781B21}"/>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16057;p73">
                <a:extLst>
                  <a:ext uri="{FF2B5EF4-FFF2-40B4-BE49-F238E27FC236}">
                    <a16:creationId xmlns:a16="http://schemas.microsoft.com/office/drawing/2014/main" id="{48909897-0CF8-E040-BE1B-7B915C5234C7}"/>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16058;p73">
                <a:extLst>
                  <a:ext uri="{FF2B5EF4-FFF2-40B4-BE49-F238E27FC236}">
                    <a16:creationId xmlns:a16="http://schemas.microsoft.com/office/drawing/2014/main" id="{1A3EDF53-906C-3740-8251-CE905AE4562B}"/>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16059;p73">
                <a:extLst>
                  <a:ext uri="{FF2B5EF4-FFF2-40B4-BE49-F238E27FC236}">
                    <a16:creationId xmlns:a16="http://schemas.microsoft.com/office/drawing/2014/main" id="{D0F46B00-E25D-384D-9290-7960D9124349}"/>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16060;p73">
                <a:extLst>
                  <a:ext uri="{FF2B5EF4-FFF2-40B4-BE49-F238E27FC236}">
                    <a16:creationId xmlns:a16="http://schemas.microsoft.com/office/drawing/2014/main" id="{127C475A-7C3D-3D4B-B383-37F05E80A86D}"/>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16061;p73">
                <a:extLst>
                  <a:ext uri="{FF2B5EF4-FFF2-40B4-BE49-F238E27FC236}">
                    <a16:creationId xmlns:a16="http://schemas.microsoft.com/office/drawing/2014/main" id="{DFAF4687-3F0F-EE46-94E1-2B9B3CE6F36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16062;p73">
                <a:extLst>
                  <a:ext uri="{FF2B5EF4-FFF2-40B4-BE49-F238E27FC236}">
                    <a16:creationId xmlns:a16="http://schemas.microsoft.com/office/drawing/2014/main" id="{D78AED01-3246-994C-AAF1-CC5B9902B852}"/>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16063;p73">
                <a:extLst>
                  <a:ext uri="{FF2B5EF4-FFF2-40B4-BE49-F238E27FC236}">
                    <a16:creationId xmlns:a16="http://schemas.microsoft.com/office/drawing/2014/main" id="{CC6CB5B2-BF6A-424D-BB0D-DF645FF2080F}"/>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16064;p73">
                <a:extLst>
                  <a:ext uri="{FF2B5EF4-FFF2-40B4-BE49-F238E27FC236}">
                    <a16:creationId xmlns:a16="http://schemas.microsoft.com/office/drawing/2014/main" id="{49B83CAA-E064-A24E-8601-81C3168CB00A}"/>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16065;p73">
                <a:extLst>
                  <a:ext uri="{FF2B5EF4-FFF2-40B4-BE49-F238E27FC236}">
                    <a16:creationId xmlns:a16="http://schemas.microsoft.com/office/drawing/2014/main" id="{E8857623-0B67-534F-B65D-A2DB2B11D8E1}"/>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16066;p73">
                <a:extLst>
                  <a:ext uri="{FF2B5EF4-FFF2-40B4-BE49-F238E27FC236}">
                    <a16:creationId xmlns:a16="http://schemas.microsoft.com/office/drawing/2014/main" id="{0F66781B-44B3-0B4A-84D7-C4CD7BB5A34A}"/>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5" name="Google Shape;16067;p73">
                <a:extLst>
                  <a:ext uri="{FF2B5EF4-FFF2-40B4-BE49-F238E27FC236}">
                    <a16:creationId xmlns:a16="http://schemas.microsoft.com/office/drawing/2014/main" id="{88CC9F37-89EE-AB4E-AA51-20D09CB199BA}"/>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33" name="Google Shape;9682;p69">
              <a:extLst>
                <a:ext uri="{FF2B5EF4-FFF2-40B4-BE49-F238E27FC236}">
                  <a16:creationId xmlns:a16="http://schemas.microsoft.com/office/drawing/2014/main" id="{4AF11BA8-3DE1-2840-BFC7-C4DDFCEB469A}"/>
                </a:ext>
              </a:extLst>
            </p:cNvPr>
            <p:cNvGrpSpPr/>
            <p:nvPr/>
          </p:nvGrpSpPr>
          <p:grpSpPr>
            <a:xfrm>
              <a:off x="6661321" y="419031"/>
              <a:ext cx="1717897" cy="2051026"/>
              <a:chOff x="7159964" y="1971904"/>
              <a:chExt cx="291564" cy="348103"/>
            </a:xfrm>
          </p:grpSpPr>
          <p:sp>
            <p:nvSpPr>
              <p:cNvPr id="134" name="Google Shape;9683;p69">
                <a:extLst>
                  <a:ext uri="{FF2B5EF4-FFF2-40B4-BE49-F238E27FC236}">
                    <a16:creationId xmlns:a16="http://schemas.microsoft.com/office/drawing/2014/main" id="{68AB3756-5847-0C41-B279-F5CCDC02F205}"/>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 name="Google Shape;9684;p69">
                <a:extLst>
                  <a:ext uri="{FF2B5EF4-FFF2-40B4-BE49-F238E27FC236}">
                    <a16:creationId xmlns:a16="http://schemas.microsoft.com/office/drawing/2014/main" id="{F843CD74-EF4A-3A42-B47A-AF1DB6DA34B1}"/>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 name="Google Shape;9694;p69">
                <a:extLst>
                  <a:ext uri="{FF2B5EF4-FFF2-40B4-BE49-F238E27FC236}">
                    <a16:creationId xmlns:a16="http://schemas.microsoft.com/office/drawing/2014/main" id="{7095E388-72A3-424A-92A4-9C9395D713B8}"/>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 name="Google Shape;9695;p69">
                <a:extLst>
                  <a:ext uri="{FF2B5EF4-FFF2-40B4-BE49-F238E27FC236}">
                    <a16:creationId xmlns:a16="http://schemas.microsoft.com/office/drawing/2014/main" id="{BEF24508-1151-094D-BCBC-95290CAEB314}"/>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 name="Google Shape;9696;p69">
                <a:extLst>
                  <a:ext uri="{FF2B5EF4-FFF2-40B4-BE49-F238E27FC236}">
                    <a16:creationId xmlns:a16="http://schemas.microsoft.com/office/drawing/2014/main" id="{614649B6-BE50-2445-9CBD-9C87B3D6C5A1}"/>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 name="Google Shape;9697;p69">
                <a:extLst>
                  <a:ext uri="{FF2B5EF4-FFF2-40B4-BE49-F238E27FC236}">
                    <a16:creationId xmlns:a16="http://schemas.microsoft.com/office/drawing/2014/main" id="{CF3FF4F2-C73D-6B40-BE79-4BEAE1672812}"/>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0" name="Google Shape;9698;p69">
                <a:extLst>
                  <a:ext uri="{FF2B5EF4-FFF2-40B4-BE49-F238E27FC236}">
                    <a16:creationId xmlns:a16="http://schemas.microsoft.com/office/drawing/2014/main" id="{08B8857F-7D04-1748-AA4C-D4DF72CE0929}"/>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1" name="Google Shape;9699;p69">
                <a:extLst>
                  <a:ext uri="{FF2B5EF4-FFF2-40B4-BE49-F238E27FC236}">
                    <a16:creationId xmlns:a16="http://schemas.microsoft.com/office/drawing/2014/main" id="{2ECB66F7-F1E8-9F4C-BB72-39C33D3FF0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2" name="Google Shape;9700;p69">
                <a:extLst>
                  <a:ext uri="{FF2B5EF4-FFF2-40B4-BE49-F238E27FC236}">
                    <a16:creationId xmlns:a16="http://schemas.microsoft.com/office/drawing/2014/main" id="{DDEA1F0A-BEF9-EA48-A72F-4A634B52278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3" name="Google Shape;9701;p69">
                <a:extLst>
                  <a:ext uri="{FF2B5EF4-FFF2-40B4-BE49-F238E27FC236}">
                    <a16:creationId xmlns:a16="http://schemas.microsoft.com/office/drawing/2014/main" id="{383CED9A-E7AF-004A-8E92-C399A2059EB8}"/>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4" name="Google Shape;9702;p69">
                <a:extLst>
                  <a:ext uri="{FF2B5EF4-FFF2-40B4-BE49-F238E27FC236}">
                    <a16:creationId xmlns:a16="http://schemas.microsoft.com/office/drawing/2014/main" id="{DB6D1E4F-9CAB-674C-AD47-A973F0F4B9F6}"/>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5" name="Google Shape;9703;p69">
                <a:extLst>
                  <a:ext uri="{FF2B5EF4-FFF2-40B4-BE49-F238E27FC236}">
                    <a16:creationId xmlns:a16="http://schemas.microsoft.com/office/drawing/2014/main" id="{36FDC61D-38E4-0C4A-8856-A2CF964456BD}"/>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6" name="Google Shape;9704;p69">
                <a:extLst>
                  <a:ext uri="{FF2B5EF4-FFF2-40B4-BE49-F238E27FC236}">
                    <a16:creationId xmlns:a16="http://schemas.microsoft.com/office/drawing/2014/main" id="{45A8BB4D-1427-FC4F-BF7B-CC4D09452134}"/>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7" name="Google Shape;9705;p69">
                <a:extLst>
                  <a:ext uri="{FF2B5EF4-FFF2-40B4-BE49-F238E27FC236}">
                    <a16:creationId xmlns:a16="http://schemas.microsoft.com/office/drawing/2014/main" id="{FDFC6FA0-D1FF-B64F-A097-7B34F2092359}"/>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8" name="Google Shape;9706;p69">
                <a:extLst>
                  <a:ext uri="{FF2B5EF4-FFF2-40B4-BE49-F238E27FC236}">
                    <a16:creationId xmlns:a16="http://schemas.microsoft.com/office/drawing/2014/main" id="{B4B5C473-A5E5-7C42-ADC7-3F208CCDED49}"/>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9" name="Google Shape;9707;p69">
                <a:extLst>
                  <a:ext uri="{FF2B5EF4-FFF2-40B4-BE49-F238E27FC236}">
                    <a16:creationId xmlns:a16="http://schemas.microsoft.com/office/drawing/2014/main" id="{EE179DEE-FFE5-4947-BE8B-EE21014F3D7E}"/>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0" name="Google Shape;9708;p69">
                <a:extLst>
                  <a:ext uri="{FF2B5EF4-FFF2-40B4-BE49-F238E27FC236}">
                    <a16:creationId xmlns:a16="http://schemas.microsoft.com/office/drawing/2014/main" id="{DA02E7CB-E160-FF4F-A12C-5041F077287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1" name="Google Shape;9709;p69">
                <a:extLst>
                  <a:ext uri="{FF2B5EF4-FFF2-40B4-BE49-F238E27FC236}">
                    <a16:creationId xmlns:a16="http://schemas.microsoft.com/office/drawing/2014/main" id="{26F000CE-7374-5240-8C5E-CDF3A9D89D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2" name="Google Shape;9710;p69">
                <a:extLst>
                  <a:ext uri="{FF2B5EF4-FFF2-40B4-BE49-F238E27FC236}">
                    <a16:creationId xmlns:a16="http://schemas.microsoft.com/office/drawing/2014/main" id="{0F62AEB8-5F8E-5141-9F80-671FF87306A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3" name="Google Shape;9711;p69">
                <a:extLst>
                  <a:ext uri="{FF2B5EF4-FFF2-40B4-BE49-F238E27FC236}">
                    <a16:creationId xmlns:a16="http://schemas.microsoft.com/office/drawing/2014/main" id="{5F3A09C2-F32B-D04E-8574-356B53DC419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4" name="Google Shape;9712;p69">
                <a:extLst>
                  <a:ext uri="{FF2B5EF4-FFF2-40B4-BE49-F238E27FC236}">
                    <a16:creationId xmlns:a16="http://schemas.microsoft.com/office/drawing/2014/main" id="{AD88E285-EAF9-FF44-9C30-1848126CE1FB}"/>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Tree>
    <p:extLst>
      <p:ext uri="{BB962C8B-B14F-4D97-AF65-F5344CB8AC3E}">
        <p14:creationId xmlns:p14="http://schemas.microsoft.com/office/powerpoint/2010/main" val="8543754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FF37-7B27-4F9D-8A5B-28BD84F45BCE}"/>
              </a:ext>
            </a:extLst>
          </p:cNvPr>
          <p:cNvSpPr>
            <a:spLocks noGrp="1"/>
          </p:cNvSpPr>
          <p:nvPr>
            <p:ph type="title"/>
          </p:nvPr>
        </p:nvSpPr>
        <p:spPr>
          <a:xfrm rot="-151">
            <a:off x="383060" y="718440"/>
            <a:ext cx="5214950" cy="3760238"/>
          </a:xfrm>
        </p:spPr>
        <p:txBody>
          <a:bodyPr/>
          <a:lstStyle/>
          <a:p>
            <a:pPr algn="l"/>
            <a:r>
              <a:rPr lang="en-US" sz="2800" i="1" dirty="0"/>
              <a:t>Next step LOGISTICS …</a:t>
            </a:r>
            <a:br>
              <a:rPr lang="en-US" sz="2800" i="1" dirty="0"/>
            </a:br>
            <a:br>
              <a:rPr lang="en-US" sz="2800" dirty="0"/>
            </a:br>
            <a:r>
              <a:rPr lang="en-US" sz="2800" dirty="0"/>
              <a:t>Develop Procedures to Train Staff &amp; Students</a:t>
            </a:r>
            <a:br>
              <a:rPr lang="en-US" sz="2800" dirty="0"/>
            </a:br>
            <a:br>
              <a:rPr lang="en-US" sz="2800" dirty="0"/>
            </a:br>
            <a:r>
              <a:rPr lang="en-US" sz="2800" dirty="0"/>
              <a:t>Partnering with Families</a:t>
            </a:r>
          </a:p>
        </p:txBody>
      </p:sp>
      <p:sp>
        <p:nvSpPr>
          <p:cNvPr id="3" name="Subtitle 2">
            <a:extLst>
              <a:ext uri="{FF2B5EF4-FFF2-40B4-BE49-F238E27FC236}">
                <a16:creationId xmlns:a16="http://schemas.microsoft.com/office/drawing/2014/main" id="{5FEDAF69-7B50-4923-95F9-CE4815F42AA5}"/>
              </a:ext>
            </a:extLst>
          </p:cNvPr>
          <p:cNvSpPr>
            <a:spLocks noGrp="1"/>
          </p:cNvSpPr>
          <p:nvPr>
            <p:ph type="subTitle" idx="4294967295"/>
          </p:nvPr>
        </p:nvSpPr>
        <p:spPr>
          <a:xfrm flipH="1">
            <a:off x="5753100" y="3409950"/>
            <a:ext cx="3390900" cy="982663"/>
          </a:xfrm>
        </p:spPr>
        <p:txBody>
          <a:bodyPr/>
          <a:lstStyle/>
          <a:p>
            <a:pPr marL="139700" indent="0">
              <a:buNone/>
            </a:pPr>
            <a:r>
              <a:rPr lang="en-US" sz="1800" dirty="0">
                <a:solidFill>
                  <a:schemeClr val="tx1"/>
                </a:solidFill>
                <a:latin typeface="Poppins Medium" panose="020B0604020202020204" charset="0"/>
                <a:cs typeface="Poppins Medium" panose="020B0604020202020204" charset="0"/>
              </a:rPr>
              <a:t>Exemplar: CICO</a:t>
            </a:r>
          </a:p>
        </p:txBody>
      </p:sp>
      <p:grpSp>
        <p:nvGrpSpPr>
          <p:cNvPr id="9" name="Group 8">
            <a:extLst>
              <a:ext uri="{FF2B5EF4-FFF2-40B4-BE49-F238E27FC236}">
                <a16:creationId xmlns:a16="http://schemas.microsoft.com/office/drawing/2014/main" id="{C853DE20-3A1B-AF44-8B1F-373A64ECC8B6}"/>
              </a:ext>
            </a:extLst>
          </p:cNvPr>
          <p:cNvGrpSpPr/>
          <p:nvPr/>
        </p:nvGrpSpPr>
        <p:grpSpPr>
          <a:xfrm>
            <a:off x="5440227" y="1403193"/>
            <a:ext cx="1183305" cy="1168557"/>
            <a:chOff x="1568917" y="46321"/>
            <a:chExt cx="2223435" cy="2223435"/>
          </a:xfrm>
        </p:grpSpPr>
        <p:sp>
          <p:nvSpPr>
            <p:cNvPr id="10" name="Oval 9">
              <a:extLst>
                <a:ext uri="{FF2B5EF4-FFF2-40B4-BE49-F238E27FC236}">
                  <a16:creationId xmlns:a16="http://schemas.microsoft.com/office/drawing/2014/main" id="{8FC4EC0D-D902-1C4E-93F3-F748F031C67E}"/>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D0F41"/>
                </a:solidFill>
                <a:effectLst/>
                <a:uLnTx/>
                <a:uFillTx/>
                <a:latin typeface="Arial"/>
                <a:ea typeface="+mn-ea"/>
                <a:cs typeface="+mn-cs"/>
                <a:sym typeface="Arial"/>
              </a:endParaRPr>
            </a:p>
          </p:txBody>
        </p:sp>
        <p:sp>
          <p:nvSpPr>
            <p:cNvPr id="11" name="Oval 4">
              <a:extLst>
                <a:ext uri="{FF2B5EF4-FFF2-40B4-BE49-F238E27FC236}">
                  <a16:creationId xmlns:a16="http://schemas.microsoft.com/office/drawing/2014/main" id="{17C10D48-718D-2842-A2A7-933B7AD82454}"/>
                </a:ext>
              </a:extLst>
            </p:cNvPr>
            <p:cNvSpPr txBox="1"/>
            <p:nvPr/>
          </p:nvSpPr>
          <p:spPr>
            <a:xfrm>
              <a:off x="1865374" y="435422"/>
              <a:ext cx="1630519" cy="14312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marR="0" lvl="0" indent="0" algn="ctr" defTabSz="977900" rtl="0" eaLnBrk="1" fontAlgn="auto" latinLnBrk="0" hangingPunct="1">
                <a:lnSpc>
                  <a:spcPct val="90000"/>
                </a:lnSpc>
                <a:spcBef>
                  <a:spcPct val="0"/>
                </a:spcBef>
                <a:spcAft>
                  <a:spcPct val="35000"/>
                </a:spcAft>
                <a:buClr>
                  <a:srgbClr val="000000"/>
                </a:buClr>
                <a:buSzTx/>
                <a:buFont typeface="Arial"/>
                <a:buNone/>
                <a:tabLst/>
                <a:defRPr/>
              </a:pPr>
              <a:r>
                <a:rPr kumimoji="0" lang="en-US" sz="14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sym typeface="Arial"/>
                </a:rPr>
                <a:t>Practices</a:t>
              </a:r>
            </a:p>
          </p:txBody>
        </p:sp>
      </p:grpSp>
    </p:spTree>
    <p:extLst>
      <p:ext uri="{BB962C8B-B14F-4D97-AF65-F5344CB8AC3E}">
        <p14:creationId xmlns:p14="http://schemas.microsoft.com/office/powerpoint/2010/main" val="15755896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555B46-3544-5546-827A-D35F02A9A1C6}"/>
              </a:ext>
            </a:extLst>
          </p:cNvPr>
          <p:cNvSpPr txBox="1">
            <a:spLocks/>
          </p:cNvSpPr>
          <p:nvPr/>
        </p:nvSpPr>
        <p:spPr>
          <a:xfrm>
            <a:off x="455610" y="370027"/>
            <a:ext cx="7568588" cy="63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pPr marL="0" marR="0" lvl="0" indent="0" algn="l" defTabSz="914400" rtl="0" eaLnBrk="1" fontAlgn="auto" latinLnBrk="0" hangingPunct="1">
              <a:lnSpc>
                <a:spcPct val="100000"/>
              </a:lnSpc>
              <a:spcBef>
                <a:spcPts val="0"/>
              </a:spcBef>
              <a:spcAft>
                <a:spcPts val="0"/>
              </a:spcAft>
              <a:buClr>
                <a:srgbClr val="FFFFFF"/>
              </a:buClr>
              <a:buSzPts val="3000"/>
              <a:buFont typeface="Poppins SemiBold"/>
              <a:buNone/>
              <a:tabLst/>
              <a:defRPr/>
            </a:pPr>
            <a:r>
              <a:rPr kumimoji="0" lang="en-US" sz="3000" b="0" i="0" u="none" strike="noStrike" kern="0" cap="none" spc="0" normalizeH="0" baseline="0" noProof="0" dirty="0">
                <a:ln>
                  <a:noFill/>
                </a:ln>
                <a:solidFill>
                  <a:srgbClr val="FFFFFF"/>
                </a:solidFill>
                <a:effectLst/>
                <a:uLnTx/>
                <a:uFillTx/>
                <a:latin typeface="Poppins SemiBold"/>
                <a:cs typeface="Poppins SemiBold"/>
                <a:sym typeface="Poppins SemiBold"/>
              </a:rPr>
              <a:t>Staff Training: </a:t>
            </a:r>
            <a:r>
              <a:rPr kumimoji="0" lang="en-US" sz="3000" b="1" i="0" u="none" strike="noStrike" kern="0" cap="none" spc="0" normalizeH="0" baseline="0" noProof="0" dirty="0">
                <a:ln>
                  <a:noFill/>
                </a:ln>
                <a:solidFill>
                  <a:srgbClr val="FFFFFF"/>
                </a:solidFill>
                <a:effectLst/>
                <a:uLnTx/>
                <a:uFillTx/>
                <a:latin typeface="Poppins SemiBold"/>
                <a:cs typeface="Poppins SemiBold"/>
                <a:sym typeface="Poppins SemiBold"/>
              </a:rPr>
              <a:t>Topics</a:t>
            </a:r>
          </a:p>
        </p:txBody>
      </p:sp>
      <p:sp>
        <p:nvSpPr>
          <p:cNvPr id="8" name="Content Placeholder 2">
            <a:extLst>
              <a:ext uri="{FF2B5EF4-FFF2-40B4-BE49-F238E27FC236}">
                <a16:creationId xmlns:a16="http://schemas.microsoft.com/office/drawing/2014/main" id="{F7FE450E-46D1-BC44-BF7E-88C74B2C8F0D}"/>
              </a:ext>
            </a:extLst>
          </p:cNvPr>
          <p:cNvSpPr txBox="1">
            <a:spLocks/>
          </p:cNvSpPr>
          <p:nvPr/>
        </p:nvSpPr>
        <p:spPr>
          <a:xfrm>
            <a:off x="4415481" y="549362"/>
            <a:ext cx="5041557" cy="3394472"/>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Raleway Thin"/>
              <a:buChar char="●"/>
              <a:defRPr sz="1800" b="0" i="0" u="none" strike="noStrike" cap="none">
                <a:solidFill>
                  <a:schemeClr val="lt1"/>
                </a:solidFill>
                <a:latin typeface="Hind Vadodara"/>
                <a:ea typeface="Hind Vadodara"/>
                <a:cs typeface="Hind Vadodara"/>
                <a:sym typeface="Hind Vadodara"/>
              </a:defRPr>
            </a:lvl1pPr>
            <a:lvl2pPr marL="914400" marR="0" lvl="1" indent="-330200" algn="l" rtl="0">
              <a:lnSpc>
                <a:spcPct val="100000"/>
              </a:lnSpc>
              <a:spcBef>
                <a:spcPts val="1600"/>
              </a:spcBef>
              <a:spcAft>
                <a:spcPts val="0"/>
              </a:spcAft>
              <a:buClr>
                <a:schemeClr val="lt1"/>
              </a:buClr>
              <a:buSzPts val="1600"/>
              <a:buFont typeface="Nunito Light"/>
              <a:buChar char="○"/>
              <a:defRPr sz="1400" b="0" i="0" u="none" strike="noStrike" cap="none">
                <a:solidFill>
                  <a:schemeClr val="lt1"/>
                </a:solidFill>
                <a:latin typeface="Hind Vadodara"/>
                <a:ea typeface="Hind Vadodara"/>
                <a:cs typeface="Hind Vadodara"/>
                <a:sym typeface="Hind Vadodara"/>
              </a:defRPr>
            </a:lvl2pPr>
            <a:lvl3pPr marL="1371600" marR="0" lvl="2" indent="-323850" algn="l" rtl="0">
              <a:lnSpc>
                <a:spcPct val="100000"/>
              </a:lnSpc>
              <a:spcBef>
                <a:spcPts val="1600"/>
              </a:spcBef>
              <a:spcAft>
                <a:spcPts val="0"/>
              </a:spcAft>
              <a:buClr>
                <a:schemeClr val="lt1"/>
              </a:buClr>
              <a:buSzPts val="1500"/>
              <a:buFont typeface="Nunito Light"/>
              <a:buChar char="■"/>
              <a:defRPr sz="1400" b="0" i="0" u="none" strike="noStrike" cap="none">
                <a:solidFill>
                  <a:schemeClr val="lt1"/>
                </a:solidFill>
                <a:latin typeface="Hind Vadodara"/>
                <a:ea typeface="Hind Vadodara"/>
                <a:cs typeface="Hind Vadodara"/>
                <a:sym typeface="Hind Vadodara"/>
              </a:defRPr>
            </a:lvl3pPr>
            <a:lvl4pPr marL="1828800" marR="0" lvl="3" indent="-323850" algn="l" rtl="0">
              <a:lnSpc>
                <a:spcPct val="100000"/>
              </a:lnSpc>
              <a:spcBef>
                <a:spcPts val="1600"/>
              </a:spcBef>
              <a:spcAft>
                <a:spcPts val="0"/>
              </a:spcAft>
              <a:buClr>
                <a:schemeClr val="lt1"/>
              </a:buClr>
              <a:buSzPts val="1500"/>
              <a:buFont typeface="Nunito Light"/>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Nunito Light"/>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Nunito Light"/>
              <a:buChar char="■"/>
              <a:defRPr sz="1400" b="0" i="0" u="none" strike="noStrike" cap="none">
                <a:solidFill>
                  <a:schemeClr val="lt1"/>
                </a:solidFill>
                <a:latin typeface="Hind Vadodara"/>
                <a:ea typeface="Hind Vadodara"/>
                <a:cs typeface="Hind Vadodara"/>
                <a:sym typeface="Hind Vadodara"/>
              </a:defRPr>
            </a:lvl6pPr>
            <a:lvl7pPr marL="3200400" marR="0" lvl="6" indent="-311150" algn="l" rtl="0">
              <a:lnSpc>
                <a:spcPct val="100000"/>
              </a:lnSpc>
              <a:spcBef>
                <a:spcPts val="1600"/>
              </a:spcBef>
              <a:spcAft>
                <a:spcPts val="0"/>
              </a:spcAft>
              <a:buClr>
                <a:schemeClr val="lt1"/>
              </a:buClr>
              <a:buSzPts val="1300"/>
              <a:buFont typeface="Nunito Light"/>
              <a:buChar char="●"/>
              <a:defRPr sz="1400" b="0" i="0" u="none" strike="noStrike" cap="none">
                <a:solidFill>
                  <a:schemeClr val="lt1"/>
                </a:solidFill>
                <a:latin typeface="Hind Vadodara"/>
                <a:ea typeface="Hind Vadodara"/>
                <a:cs typeface="Hind Vadodara"/>
                <a:sym typeface="Hind Vadodara"/>
              </a:defRPr>
            </a:lvl7pPr>
            <a:lvl8pPr marL="3657600" marR="0" lvl="7" indent="-311150" algn="l" rtl="0">
              <a:lnSpc>
                <a:spcPct val="100000"/>
              </a:lnSpc>
              <a:spcBef>
                <a:spcPts val="1600"/>
              </a:spcBef>
              <a:spcAft>
                <a:spcPts val="0"/>
              </a:spcAft>
              <a:buClr>
                <a:schemeClr val="lt1"/>
              </a:buClr>
              <a:buSzPts val="1300"/>
              <a:buFont typeface="Nunito Light"/>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Nunito Light"/>
              <a:buChar char="■"/>
              <a:defRPr sz="1400" b="0" i="0" u="none" strike="noStrike" cap="none">
                <a:solidFill>
                  <a:schemeClr val="lt1"/>
                </a:solidFill>
                <a:latin typeface="Hind Vadodara"/>
                <a:ea typeface="Hind Vadodara"/>
                <a:cs typeface="Hind Vadodara"/>
                <a:sym typeface="Hind Vadodara"/>
              </a:defRPr>
            </a:lvl9pPr>
          </a:lstStyle>
          <a:p>
            <a:pPr marL="127000" marR="0" lvl="0" indent="0" algn="l" defTabSz="914400" rtl="0" eaLnBrk="1" fontAlgn="auto" latinLnBrk="0" hangingPunct="1">
              <a:lnSpc>
                <a:spcPct val="100000"/>
              </a:lnSpc>
              <a:spcBef>
                <a:spcPts val="0"/>
              </a:spcBef>
              <a:spcAft>
                <a:spcPts val="0"/>
              </a:spcAft>
              <a:buClr>
                <a:srgbClr val="00ACC2"/>
              </a:buClr>
              <a:buSzPts val="1600"/>
              <a:buFont typeface="Raleway Thin"/>
              <a:buNone/>
              <a:tabLst/>
              <a:defRPr/>
            </a:pPr>
            <a:endParaRPr kumimoji="0" lang="en-US" sz="1800" b="0" i="0" u="none" strike="noStrike" kern="0" cap="none" spc="0" normalizeH="0" baseline="0" noProof="0" dirty="0">
              <a:ln>
                <a:noFill/>
              </a:ln>
              <a:solidFill>
                <a:srgbClr val="FFFFFF"/>
              </a:solidFill>
              <a:effectLst/>
              <a:uLnTx/>
              <a:uFillTx/>
              <a:latin typeface="Hind Vadodara"/>
              <a:cs typeface="Hind Vadodara"/>
              <a:sym typeface="Hind Vadodara"/>
            </a:endParaRPr>
          </a:p>
        </p:txBody>
      </p:sp>
      <p:cxnSp>
        <p:nvCxnSpPr>
          <p:cNvPr id="11" name="Straight Connector 10">
            <a:extLst>
              <a:ext uri="{FF2B5EF4-FFF2-40B4-BE49-F238E27FC236}">
                <a16:creationId xmlns:a16="http://schemas.microsoft.com/office/drawing/2014/main" id="{D0D77806-5D73-9D42-94C9-7641E0CF30BF}"/>
              </a:ext>
            </a:extLst>
          </p:cNvPr>
          <p:cNvCxnSpPr/>
          <p:nvPr/>
        </p:nvCxnSpPr>
        <p:spPr>
          <a:xfrm>
            <a:off x="4423719" y="1315422"/>
            <a:ext cx="0" cy="3595816"/>
          </a:xfrm>
          <a:prstGeom prst="line">
            <a:avLst/>
          </a:prstGeom>
          <a:ln w="127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A67CBABB-D685-D34C-B4B0-541402778F06}"/>
              </a:ext>
            </a:extLst>
          </p:cNvPr>
          <p:cNvSpPr>
            <a:spLocks noGrp="1"/>
          </p:cNvSpPr>
          <p:nvPr>
            <p:ph type="body" idx="1"/>
          </p:nvPr>
        </p:nvSpPr>
        <p:spPr>
          <a:xfrm>
            <a:off x="455610" y="1433572"/>
            <a:ext cx="4040188" cy="479822"/>
          </a:xfrm>
        </p:spPr>
        <p:txBody>
          <a:bodyPr/>
          <a:lstStyle/>
          <a:p>
            <a:pPr marL="127000" indent="0">
              <a:buNone/>
            </a:pPr>
            <a:r>
              <a:rPr lang="en-US" sz="2000" b="1" dirty="0">
                <a:solidFill>
                  <a:schemeClr val="accent5">
                    <a:lumMod val="40000"/>
                    <a:lumOff val="60000"/>
                  </a:schemeClr>
                </a:solidFill>
                <a:latin typeface="Arial" panose="020B0604020202020204" pitchFamily="34" charset="0"/>
                <a:cs typeface="Arial" panose="020B0604020202020204" pitchFamily="34" charset="0"/>
              </a:rPr>
              <a:t>General</a:t>
            </a:r>
            <a:r>
              <a:rPr lang="en-US" sz="2000" b="1" dirty="0">
                <a:solidFill>
                  <a:schemeClr val="accent5">
                    <a:lumMod val="40000"/>
                    <a:lumOff val="60000"/>
                  </a:schemeClr>
                </a:solidFill>
              </a:rPr>
              <a:t>	</a:t>
            </a:r>
          </a:p>
        </p:txBody>
      </p:sp>
      <p:sp>
        <p:nvSpPr>
          <p:cNvPr id="12" name="Content Placeholder 5">
            <a:extLst>
              <a:ext uri="{FF2B5EF4-FFF2-40B4-BE49-F238E27FC236}">
                <a16:creationId xmlns:a16="http://schemas.microsoft.com/office/drawing/2014/main" id="{17DD5D7C-81EB-8D44-ABC6-BA9C34776A0B}"/>
              </a:ext>
            </a:extLst>
          </p:cNvPr>
          <p:cNvSpPr txBox="1">
            <a:spLocks/>
          </p:cNvSpPr>
          <p:nvPr/>
        </p:nvSpPr>
        <p:spPr>
          <a:xfrm>
            <a:off x="457199" y="2246598"/>
            <a:ext cx="4040188" cy="11579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Referral/ request for assistance procedures</a:t>
            </a:r>
          </a:p>
          <a:p>
            <a:pPr marL="285750" marR="0" lvl="0"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Progress Monitoring</a:t>
            </a:r>
          </a:p>
          <a:p>
            <a:pPr marL="285750" marR="0" lvl="0"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
        <p:nvSpPr>
          <p:cNvPr id="13" name="Text Placeholder 6">
            <a:extLst>
              <a:ext uri="{FF2B5EF4-FFF2-40B4-BE49-F238E27FC236}">
                <a16:creationId xmlns:a16="http://schemas.microsoft.com/office/drawing/2014/main" id="{50292ADF-2F1C-BE4A-99E3-71BCC78E8AF6}"/>
              </a:ext>
            </a:extLst>
          </p:cNvPr>
          <p:cNvSpPr txBox="1">
            <a:spLocks/>
          </p:cNvSpPr>
          <p:nvPr/>
        </p:nvSpPr>
        <p:spPr>
          <a:xfrm>
            <a:off x="4645025" y="1433572"/>
            <a:ext cx="4041775" cy="47982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ACC2">
                    <a:lumMod val="40000"/>
                    <a:lumOff val="60000"/>
                  </a:srgbClr>
                </a:solidFill>
                <a:effectLst/>
                <a:uLnTx/>
                <a:uFillTx/>
                <a:latin typeface="Arial"/>
                <a:cs typeface="Arial"/>
                <a:sym typeface="Arial"/>
              </a:rPr>
              <a:t>For Each Tier 2 Practice</a:t>
            </a:r>
          </a:p>
        </p:txBody>
      </p:sp>
      <p:sp>
        <p:nvSpPr>
          <p:cNvPr id="14" name="Content Placeholder 7">
            <a:extLst>
              <a:ext uri="{FF2B5EF4-FFF2-40B4-BE49-F238E27FC236}">
                <a16:creationId xmlns:a16="http://schemas.microsoft.com/office/drawing/2014/main" id="{C9E7560A-203E-FF47-ABE8-1C1FAD0715BE}"/>
              </a:ext>
            </a:extLst>
          </p:cNvPr>
          <p:cNvSpPr txBox="1">
            <a:spLocks/>
          </p:cNvSpPr>
          <p:nvPr/>
        </p:nvSpPr>
        <p:spPr>
          <a:xfrm>
            <a:off x="4645026" y="2169945"/>
            <a:ext cx="4041775" cy="242419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Rationale </a:t>
            </a:r>
          </a:p>
          <a:p>
            <a:pPr marL="285750" marR="0" lvl="0"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Critical features</a:t>
            </a:r>
          </a:p>
          <a:p>
            <a:pPr marL="285750" marR="0" lvl="0"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Decision rules for entrance &amp; exit</a:t>
            </a:r>
          </a:p>
          <a:p>
            <a:pPr marL="285750" marR="0" lvl="0"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Consider opportunities to practice key components (e.g., giving error corrections and behavior specific praise)</a:t>
            </a:r>
          </a:p>
          <a:p>
            <a:pPr marL="285750" marR="0" lvl="0"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4823074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7282C6A-9F5C-FD4A-A2D7-D47C5F082C54}"/>
              </a:ext>
            </a:extLst>
          </p:cNvPr>
          <p:cNvSpPr txBox="1">
            <a:spLocks/>
          </p:cNvSpPr>
          <p:nvPr/>
        </p:nvSpPr>
        <p:spPr>
          <a:xfrm>
            <a:off x="413156" y="283530"/>
            <a:ext cx="8317688" cy="63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pPr marL="0" marR="0" lvl="0" indent="0" algn="l" defTabSz="914400" rtl="0" eaLnBrk="1" fontAlgn="auto" latinLnBrk="0" hangingPunct="1">
              <a:lnSpc>
                <a:spcPct val="100000"/>
              </a:lnSpc>
              <a:spcBef>
                <a:spcPts val="0"/>
              </a:spcBef>
              <a:spcAft>
                <a:spcPts val="0"/>
              </a:spcAft>
              <a:buClr>
                <a:srgbClr val="FFFFFF"/>
              </a:buClr>
              <a:buSzPts val="3000"/>
              <a:buFont typeface="Poppins SemiBold"/>
              <a:buNone/>
              <a:tabLst/>
              <a:defRPr/>
            </a:pPr>
            <a:r>
              <a:rPr kumimoji="0" lang="en-US" sz="3000" b="0" i="0" u="none" strike="noStrike" kern="0" cap="none" spc="0" normalizeH="0" baseline="0" noProof="0" dirty="0">
                <a:ln>
                  <a:noFill/>
                </a:ln>
                <a:solidFill>
                  <a:srgbClr val="FFFFFF"/>
                </a:solidFill>
                <a:effectLst/>
                <a:uLnTx/>
                <a:uFillTx/>
                <a:latin typeface="Poppins SemiBold"/>
                <a:cs typeface="Poppins SemiBold"/>
                <a:sym typeface="Poppins SemiBold"/>
              </a:rPr>
              <a:t>Staff Training: </a:t>
            </a:r>
            <a:r>
              <a:rPr kumimoji="0" lang="en-US" sz="3000" b="1" i="0" u="none" strike="noStrike" kern="0" cap="none" spc="0" normalizeH="0" baseline="0" noProof="0" dirty="0">
                <a:ln>
                  <a:noFill/>
                </a:ln>
                <a:solidFill>
                  <a:srgbClr val="FFFFFF"/>
                </a:solidFill>
                <a:effectLst/>
                <a:uLnTx/>
                <a:uFillTx/>
                <a:latin typeface="Poppins SemiBold"/>
                <a:cs typeface="Poppins SemiBold"/>
                <a:sym typeface="Poppins SemiBold"/>
              </a:rPr>
              <a:t>Considerations</a:t>
            </a:r>
          </a:p>
        </p:txBody>
      </p:sp>
      <p:graphicFrame>
        <p:nvGraphicFramePr>
          <p:cNvPr id="7" name="Diagram 6">
            <a:extLst>
              <a:ext uri="{FF2B5EF4-FFF2-40B4-BE49-F238E27FC236}">
                <a16:creationId xmlns:a16="http://schemas.microsoft.com/office/drawing/2014/main" id="{22118933-6E56-154A-9E3D-353BA23C9093}"/>
              </a:ext>
            </a:extLst>
          </p:cNvPr>
          <p:cNvGraphicFramePr/>
          <p:nvPr>
            <p:extLst>
              <p:ext uri="{D42A27DB-BD31-4B8C-83A1-F6EECF244321}">
                <p14:modId xmlns:p14="http://schemas.microsoft.com/office/powerpoint/2010/main" val="795888926"/>
              </p:ext>
            </p:extLst>
          </p:nvPr>
        </p:nvGraphicFramePr>
        <p:xfrm>
          <a:off x="589637" y="1101296"/>
          <a:ext cx="7964725" cy="3969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538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61404EFD-0B87-B94E-BF66-51214165325B}"/>
                                            </p:graphicEl>
                                          </p:spTgt>
                                        </p:tgtEl>
                                        <p:attrNameLst>
                                          <p:attrName>style.visibility</p:attrName>
                                        </p:attrNameLst>
                                      </p:cBhvr>
                                      <p:to>
                                        <p:strVal val="visible"/>
                                      </p:to>
                                    </p:set>
                                    <p:anim calcmode="lin" valueType="num">
                                      <p:cBhvr additive="base">
                                        <p:cTn id="7" dur="500" fill="hold"/>
                                        <p:tgtEl>
                                          <p:spTgt spid="7">
                                            <p:graphicEl>
                                              <a:dgm id="{61404EFD-0B87-B94E-BF66-51214165325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61404EFD-0B87-B94E-BF66-51214165325B}"/>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graphicEl>
                                              <a:dgm id="{3ECE3FDF-2F08-6849-9FF5-1B1E78D298EB}"/>
                                            </p:graphicEl>
                                          </p:spTgt>
                                        </p:tgtEl>
                                        <p:attrNameLst>
                                          <p:attrName>style.visibility</p:attrName>
                                        </p:attrNameLst>
                                      </p:cBhvr>
                                      <p:to>
                                        <p:strVal val="visible"/>
                                      </p:to>
                                    </p:set>
                                    <p:anim calcmode="lin" valueType="num">
                                      <p:cBhvr additive="base">
                                        <p:cTn id="11" dur="500" fill="hold"/>
                                        <p:tgtEl>
                                          <p:spTgt spid="7">
                                            <p:graphicEl>
                                              <a:dgm id="{3ECE3FDF-2F08-6849-9FF5-1B1E78D298EB}"/>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graphicEl>
                                              <a:dgm id="{3ECE3FDF-2F08-6849-9FF5-1B1E78D298EB}"/>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graphicEl>
                                              <a:dgm id="{D277C521-E943-0A4C-9EC0-1D5CCE1EC5DD}"/>
                                            </p:graphicEl>
                                          </p:spTgt>
                                        </p:tgtEl>
                                        <p:attrNameLst>
                                          <p:attrName>style.visibility</p:attrName>
                                        </p:attrNameLst>
                                      </p:cBhvr>
                                      <p:to>
                                        <p:strVal val="visible"/>
                                      </p:to>
                                    </p:set>
                                    <p:anim calcmode="lin" valueType="num">
                                      <p:cBhvr additive="base">
                                        <p:cTn id="17" dur="500" fill="hold"/>
                                        <p:tgtEl>
                                          <p:spTgt spid="7">
                                            <p:graphicEl>
                                              <a:dgm id="{D277C521-E943-0A4C-9EC0-1D5CCE1EC5D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D277C521-E943-0A4C-9EC0-1D5CCE1EC5DD}"/>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graphicEl>
                                              <a:dgm id="{C347F838-85BD-D94A-BD84-07629813031F}"/>
                                            </p:graphicEl>
                                          </p:spTgt>
                                        </p:tgtEl>
                                        <p:attrNameLst>
                                          <p:attrName>style.visibility</p:attrName>
                                        </p:attrNameLst>
                                      </p:cBhvr>
                                      <p:to>
                                        <p:strVal val="visible"/>
                                      </p:to>
                                    </p:set>
                                    <p:anim calcmode="lin" valueType="num">
                                      <p:cBhvr additive="base">
                                        <p:cTn id="23" dur="500" fill="hold"/>
                                        <p:tgtEl>
                                          <p:spTgt spid="7">
                                            <p:graphicEl>
                                              <a:dgm id="{C347F838-85BD-D94A-BD84-07629813031F}"/>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graphicEl>
                                              <a:dgm id="{C347F838-85BD-D94A-BD84-07629813031F}"/>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graphicEl>
                                              <a:dgm id="{98DD1B04-228B-6C44-A505-44D29AE6B958}"/>
                                            </p:graphicEl>
                                          </p:spTgt>
                                        </p:tgtEl>
                                        <p:attrNameLst>
                                          <p:attrName>style.visibility</p:attrName>
                                        </p:attrNameLst>
                                      </p:cBhvr>
                                      <p:to>
                                        <p:strVal val="visible"/>
                                      </p:to>
                                    </p:set>
                                    <p:anim calcmode="lin" valueType="num">
                                      <p:cBhvr additive="base">
                                        <p:cTn id="29" dur="500" fill="hold"/>
                                        <p:tgtEl>
                                          <p:spTgt spid="7">
                                            <p:graphicEl>
                                              <a:dgm id="{98DD1B04-228B-6C44-A505-44D29AE6B958}"/>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graphicEl>
                                              <a:dgm id="{98DD1B04-228B-6C44-A505-44D29AE6B95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C4FBF-AF58-1040-9820-263DB5E54DEB}"/>
              </a:ext>
            </a:extLst>
          </p:cNvPr>
          <p:cNvSpPr>
            <a:spLocks noGrp="1"/>
          </p:cNvSpPr>
          <p:nvPr>
            <p:ph type="title"/>
          </p:nvPr>
        </p:nvSpPr>
        <p:spPr>
          <a:xfrm>
            <a:off x="424661" y="239386"/>
            <a:ext cx="7033500" cy="634200"/>
          </a:xfrm>
        </p:spPr>
        <p:txBody>
          <a:bodyPr/>
          <a:lstStyle/>
          <a:p>
            <a:r>
              <a:rPr lang="en-US" dirty="0"/>
              <a:t>Staff Training: Considerations</a:t>
            </a:r>
          </a:p>
        </p:txBody>
      </p:sp>
      <p:sp>
        <p:nvSpPr>
          <p:cNvPr id="4" name="Content Placeholder 2">
            <a:extLst>
              <a:ext uri="{FF2B5EF4-FFF2-40B4-BE49-F238E27FC236}">
                <a16:creationId xmlns:a16="http://schemas.microsoft.com/office/drawing/2014/main" id="{9926C198-51F6-4846-97EC-A16CDCFD559D}"/>
              </a:ext>
            </a:extLst>
          </p:cNvPr>
          <p:cNvSpPr txBox="1">
            <a:spLocks/>
          </p:cNvSpPr>
          <p:nvPr/>
        </p:nvSpPr>
        <p:spPr bwMode="auto">
          <a:xfrm>
            <a:off x="610012" y="1113452"/>
            <a:ext cx="7631944" cy="38649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1pPr>
            <a:lvl2pPr marL="557213" indent="-214313" algn="l" rtl="0" eaLnBrk="0" fontAlgn="base" hangingPunct="0">
              <a:spcBef>
                <a:spcPct val="20000"/>
              </a:spcBef>
              <a:spcAft>
                <a:spcPct val="0"/>
              </a:spcAft>
              <a:buChar char="–"/>
              <a:defRPr sz="2100">
                <a:solidFill>
                  <a:schemeClr val="tx1"/>
                </a:solidFill>
                <a:latin typeface="+mn-lt"/>
                <a:ea typeface="ＭＳ Ｐゴシック" pitchFamily="-108" charset="-128"/>
                <a:cs typeface="Britannic Bold"/>
              </a:defRPr>
            </a:lvl2pPr>
            <a:lvl3pPr marL="857250" indent="-171450" algn="l" rtl="0" eaLnBrk="0" fontAlgn="base" hangingPunct="0">
              <a:spcBef>
                <a:spcPct val="20000"/>
              </a:spcBef>
              <a:spcAft>
                <a:spcPct val="0"/>
              </a:spcAft>
              <a:buChar char="•"/>
              <a:defRPr sz="1800">
                <a:solidFill>
                  <a:schemeClr val="tx1"/>
                </a:solidFill>
                <a:latin typeface="+mn-lt"/>
                <a:ea typeface="ＭＳ Ｐゴシック" pitchFamily="-108" charset="-128"/>
                <a:cs typeface="Britannic Bold"/>
              </a:defRPr>
            </a:lvl3pPr>
            <a:lvl4pPr marL="1200150" indent="-171450" algn="l" rtl="0" eaLnBrk="0" fontAlgn="base" hangingPunct="0">
              <a:spcBef>
                <a:spcPct val="20000"/>
              </a:spcBef>
              <a:spcAft>
                <a:spcPct val="0"/>
              </a:spcAft>
              <a:buChar char="–"/>
              <a:defRPr sz="1500">
                <a:solidFill>
                  <a:schemeClr val="tx1"/>
                </a:solidFill>
                <a:latin typeface="+mn-lt"/>
                <a:ea typeface="ＭＳ Ｐゴシック" pitchFamily="-108" charset="-128"/>
                <a:cs typeface="Britannic Bold"/>
              </a:defRPr>
            </a:lvl4pPr>
            <a:lvl5pPr marL="1543050" indent="-171450" algn="l" rtl="0" eaLnBrk="0" fontAlgn="base" hangingPunct="0">
              <a:spcBef>
                <a:spcPct val="20000"/>
              </a:spcBef>
              <a:spcAft>
                <a:spcPct val="0"/>
              </a:spcAft>
              <a:buChar char="»"/>
              <a:defRPr sz="1500">
                <a:solidFill>
                  <a:schemeClr val="tx1"/>
                </a:solidFill>
                <a:latin typeface="+mn-lt"/>
                <a:ea typeface="ＭＳ Ｐゴシック" pitchFamily="-108" charset="-128"/>
                <a:cs typeface="Britannic Bold"/>
              </a:defRPr>
            </a:lvl5pPr>
            <a:lvl6pPr marL="1885950" indent="-171450" algn="l" rtl="0" fontAlgn="base">
              <a:spcBef>
                <a:spcPct val="20000"/>
              </a:spcBef>
              <a:spcAft>
                <a:spcPct val="0"/>
              </a:spcAft>
              <a:buChar char="»"/>
              <a:defRPr sz="1500">
                <a:solidFill>
                  <a:schemeClr val="tx1"/>
                </a:solidFill>
                <a:latin typeface="+mn-lt"/>
                <a:ea typeface="ＭＳ Ｐゴシック" pitchFamily="-108" charset="-128"/>
              </a:defRPr>
            </a:lvl6pPr>
            <a:lvl7pPr marL="2228850" indent="-171450" algn="l" rtl="0" fontAlgn="base">
              <a:spcBef>
                <a:spcPct val="20000"/>
              </a:spcBef>
              <a:spcAft>
                <a:spcPct val="0"/>
              </a:spcAft>
              <a:buChar char="»"/>
              <a:defRPr sz="1500">
                <a:solidFill>
                  <a:schemeClr val="tx1"/>
                </a:solidFill>
                <a:latin typeface="+mn-lt"/>
                <a:ea typeface="ＭＳ Ｐゴシック" pitchFamily="-108" charset="-128"/>
              </a:defRPr>
            </a:lvl7pPr>
            <a:lvl8pPr marL="2571750" indent="-171450" algn="l" rtl="0" fontAlgn="base">
              <a:spcBef>
                <a:spcPct val="20000"/>
              </a:spcBef>
              <a:spcAft>
                <a:spcPct val="0"/>
              </a:spcAft>
              <a:buChar char="»"/>
              <a:defRPr sz="1500">
                <a:solidFill>
                  <a:schemeClr val="tx1"/>
                </a:solidFill>
                <a:latin typeface="+mn-lt"/>
                <a:ea typeface="ＭＳ Ｐゴシック" pitchFamily="-108" charset="-128"/>
              </a:defRPr>
            </a:lvl8pPr>
            <a:lvl9pPr marL="2914650" indent="-171450" algn="l" rtl="0" fontAlgn="base">
              <a:spcBef>
                <a:spcPct val="20000"/>
              </a:spcBef>
              <a:spcAft>
                <a:spcPct val="0"/>
              </a:spcAft>
              <a:buChar char="»"/>
              <a:defRPr sz="1500">
                <a:solidFill>
                  <a:schemeClr val="tx1"/>
                </a:solidFill>
                <a:latin typeface="+mn-lt"/>
                <a:ea typeface="ＭＳ Ｐゴシック" pitchFamily="-108" charset="-128"/>
              </a:defRPr>
            </a:lvl9pPr>
          </a:lstStyle>
          <a:p>
            <a:pPr marL="257175" marR="0" lvl="0" indent="-257175" algn="l" defTabSz="914400" rtl="0" eaLnBrk="0" fontAlgn="base" latinLnBrk="0" hangingPunct="0">
              <a:lnSpc>
                <a:spcPct val="100000"/>
              </a:lnSpc>
              <a:spcBef>
                <a:spcPct val="20000"/>
              </a:spcBef>
              <a:spcAft>
                <a:spcPct val="0"/>
              </a:spcAft>
              <a:buClrTx/>
              <a:buSzTx/>
              <a:buFontTx/>
              <a:buChar char="•"/>
              <a:tabLst/>
              <a:defRPr/>
            </a:pPr>
            <a:r>
              <a:rPr kumimoji="0" lang="en-US" sz="2600" b="1" i="0" u="none" strike="noStrike" kern="0" cap="none" spc="0" normalizeH="0" baseline="0" noProof="0" dirty="0">
                <a:ln>
                  <a:noFill/>
                </a:ln>
                <a:solidFill>
                  <a:schemeClr val="bg1"/>
                </a:solidFill>
                <a:effectLst/>
                <a:uLnTx/>
                <a:uFillTx/>
                <a:latin typeface="Franklin Gothic Book"/>
                <a:ea typeface="ＭＳ Ｐゴシック" pitchFamily="-108" charset="-128"/>
                <a:sym typeface="Arial"/>
              </a:rPr>
              <a:t>Pre-correct </a:t>
            </a:r>
            <a:r>
              <a:rPr kumimoji="0" lang="en-US" sz="2600" b="0" i="0" u="none" strike="noStrike" kern="0" cap="none" spc="0" normalizeH="0" baseline="0" noProof="0" dirty="0">
                <a:ln>
                  <a:noFill/>
                </a:ln>
                <a:solidFill>
                  <a:schemeClr val="bg1"/>
                </a:solidFill>
                <a:effectLst/>
                <a:uLnTx/>
                <a:uFillTx/>
                <a:latin typeface="Franklin Gothic Book"/>
                <a:ea typeface="ＭＳ Ｐゴシック" pitchFamily="-108" charset="-128"/>
                <a:sym typeface="Arial"/>
              </a:rPr>
              <a:t>during staff professional development:</a:t>
            </a:r>
          </a:p>
          <a:p>
            <a:pPr marL="257175" marR="0" lvl="0" indent="-257175"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bg1"/>
              </a:solidFill>
              <a:effectLst/>
              <a:uLnTx/>
              <a:uFillTx/>
              <a:latin typeface="Franklin Gothic Book"/>
              <a:ea typeface="ＭＳ Ｐゴシック" pitchFamily="-108" charset="-128"/>
              <a:sym typeface="Arial"/>
            </a:endParaRPr>
          </a:p>
          <a:p>
            <a:pPr marL="557213" marR="0" lvl="1" indent="-214313" algn="l" defTabSz="914400" rtl="0" eaLnBrk="0" fontAlgn="base" latinLnBrk="0" hangingPunct="0">
              <a:lnSpc>
                <a:spcPct val="100000"/>
              </a:lnSpc>
              <a:spcBef>
                <a:spcPts val="0"/>
              </a:spcBef>
              <a:spcAft>
                <a:spcPct val="0"/>
              </a:spcAft>
              <a:buClrTx/>
              <a:buSzTx/>
              <a:buFontTx/>
              <a:buChar char="–"/>
              <a:tabLst/>
              <a:defRPr/>
            </a:pPr>
            <a:r>
              <a:rPr kumimoji="0" lang="en-US" sz="1900" b="0" i="0" u="none" strike="noStrike" kern="0" cap="none" spc="0" normalizeH="0" baseline="0" noProof="0" dirty="0">
                <a:ln>
                  <a:noFill/>
                </a:ln>
                <a:solidFill>
                  <a:schemeClr val="bg1"/>
                </a:solidFill>
                <a:effectLst/>
                <a:uLnTx/>
                <a:uFillTx/>
                <a:sym typeface="Arial"/>
              </a:rPr>
              <a:t>This is </a:t>
            </a:r>
            <a:r>
              <a:rPr kumimoji="0" lang="en-US" sz="1900" b="1" i="0" u="none" strike="noStrike" kern="0" cap="none" spc="0" normalizeH="0" baseline="0" noProof="0" dirty="0">
                <a:ln>
                  <a:noFill/>
                </a:ln>
                <a:solidFill>
                  <a:schemeClr val="bg1"/>
                </a:solidFill>
                <a:effectLst/>
                <a:uLnTx/>
                <a:uFillTx/>
                <a:sym typeface="Arial"/>
              </a:rPr>
              <a:t>not </a:t>
            </a:r>
            <a:r>
              <a:rPr kumimoji="0" lang="en-US" sz="1900" b="0" i="0" u="none" strike="noStrike" kern="0" cap="none" spc="0" normalizeH="0" baseline="0" noProof="0" dirty="0">
                <a:ln>
                  <a:noFill/>
                </a:ln>
                <a:solidFill>
                  <a:schemeClr val="bg1"/>
                </a:solidFill>
                <a:effectLst/>
                <a:uLnTx/>
                <a:uFillTx/>
                <a:sym typeface="Arial"/>
              </a:rPr>
              <a:t>meant to be a response cost approach; we do not take points away </a:t>
            </a:r>
          </a:p>
          <a:p>
            <a:pPr marL="557213" marR="0" lvl="1" indent="-214313" algn="l" defTabSz="914400" rtl="0" eaLnBrk="0" fontAlgn="base" latinLnBrk="0" hangingPunct="0">
              <a:lnSpc>
                <a:spcPct val="100000"/>
              </a:lnSpc>
              <a:spcBef>
                <a:spcPts val="0"/>
              </a:spcBef>
              <a:spcAft>
                <a:spcPct val="0"/>
              </a:spcAft>
              <a:buClrTx/>
              <a:buSzTx/>
              <a:buFontTx/>
              <a:buChar char="–"/>
              <a:tabLst/>
              <a:defRPr/>
            </a:pPr>
            <a:endParaRPr kumimoji="0" lang="en-US" sz="1900" b="0" i="0" u="none" strike="noStrike" kern="0" cap="none" spc="0" normalizeH="0" baseline="0" noProof="0" dirty="0">
              <a:ln>
                <a:noFill/>
              </a:ln>
              <a:solidFill>
                <a:schemeClr val="bg1"/>
              </a:solidFill>
              <a:effectLst/>
              <a:uLnTx/>
              <a:uFillTx/>
              <a:sym typeface="Arial"/>
            </a:endParaRPr>
          </a:p>
          <a:p>
            <a:pPr lvl="1">
              <a:spcBef>
                <a:spcPts val="0"/>
              </a:spcBef>
              <a:buClrTx/>
              <a:buFontTx/>
              <a:buChar char="–"/>
              <a:defRPr/>
            </a:pPr>
            <a:r>
              <a:rPr lang="en-US" sz="1900" dirty="0">
                <a:solidFill>
                  <a:schemeClr val="bg1"/>
                </a:solidFill>
              </a:rPr>
              <a:t>What to do when student unhappy with score (corrective vs. negative feedback)</a:t>
            </a:r>
          </a:p>
          <a:p>
            <a:pPr marL="342900" lvl="1" indent="0">
              <a:spcBef>
                <a:spcPts val="0"/>
              </a:spcBef>
              <a:buClrTx/>
              <a:buNone/>
              <a:defRPr/>
            </a:pPr>
            <a:endParaRPr lang="en-US" sz="1900" dirty="0">
              <a:solidFill>
                <a:schemeClr val="bg1"/>
              </a:solidFill>
            </a:endParaRPr>
          </a:p>
          <a:p>
            <a:pPr marL="557213" marR="0" lvl="1" indent="-214313" algn="l" defTabSz="914400" rtl="0" eaLnBrk="0" fontAlgn="base" latinLnBrk="0" hangingPunct="0">
              <a:lnSpc>
                <a:spcPct val="100000"/>
              </a:lnSpc>
              <a:spcBef>
                <a:spcPts val="0"/>
              </a:spcBef>
              <a:spcAft>
                <a:spcPct val="0"/>
              </a:spcAft>
              <a:buClrTx/>
              <a:buSzTx/>
              <a:buFontTx/>
              <a:buChar char="–"/>
              <a:tabLst/>
              <a:defRPr/>
            </a:pPr>
            <a:r>
              <a:rPr kumimoji="0" lang="en-US" sz="1900" b="0" i="0" u="none" strike="noStrike" kern="0" cap="none" spc="0" normalizeH="0" baseline="0" noProof="0" dirty="0">
                <a:ln>
                  <a:noFill/>
                </a:ln>
                <a:solidFill>
                  <a:schemeClr val="bg1"/>
                </a:solidFill>
                <a:effectLst/>
                <a:uLnTx/>
                <a:uFillTx/>
                <a:sym typeface="Arial"/>
              </a:rPr>
              <a:t>Consequences for behavioral infractions are driven by the </a:t>
            </a:r>
            <a:r>
              <a:rPr kumimoji="0" lang="en-US" sz="1900" b="1" i="0" u="none" strike="noStrike" kern="0" cap="none" spc="0" normalizeH="0" baseline="0" noProof="0" dirty="0">
                <a:ln>
                  <a:noFill/>
                </a:ln>
                <a:solidFill>
                  <a:schemeClr val="bg1"/>
                </a:solidFill>
                <a:effectLst/>
                <a:uLnTx/>
                <a:uFillTx/>
                <a:sym typeface="Arial"/>
              </a:rPr>
              <a:t>school-wide </a:t>
            </a:r>
            <a:r>
              <a:rPr kumimoji="0" lang="en-US" sz="1900" b="0" i="0" u="none" strike="noStrike" kern="0" cap="none" spc="0" normalizeH="0" baseline="0" noProof="0" dirty="0">
                <a:ln>
                  <a:noFill/>
                </a:ln>
                <a:solidFill>
                  <a:schemeClr val="bg1"/>
                </a:solidFill>
                <a:effectLst/>
                <a:uLnTx/>
                <a:uFillTx/>
                <a:sym typeface="Arial"/>
              </a:rPr>
              <a:t>system</a:t>
            </a:r>
          </a:p>
          <a:p>
            <a:pPr marL="557213" marR="0" lvl="1" indent="-214313" algn="l" defTabSz="914400" rtl="0" eaLnBrk="0" fontAlgn="base" latinLnBrk="0" hangingPunct="0">
              <a:lnSpc>
                <a:spcPct val="100000"/>
              </a:lnSpc>
              <a:spcBef>
                <a:spcPts val="0"/>
              </a:spcBef>
              <a:spcAft>
                <a:spcPct val="0"/>
              </a:spcAft>
              <a:buClrTx/>
              <a:buSzTx/>
              <a:buFontTx/>
              <a:buChar char="–"/>
              <a:tabLst/>
              <a:defRPr/>
            </a:pPr>
            <a:endParaRPr kumimoji="0" lang="en-US" sz="1900" b="0" i="0" u="none" strike="noStrike" kern="0" cap="none" spc="0" normalizeH="0" baseline="0" noProof="0" dirty="0">
              <a:ln>
                <a:noFill/>
              </a:ln>
              <a:solidFill>
                <a:schemeClr val="bg1"/>
              </a:solidFill>
              <a:effectLst/>
              <a:uLnTx/>
              <a:uFillTx/>
              <a:sym typeface="Arial"/>
            </a:endParaRPr>
          </a:p>
          <a:p>
            <a:pPr marL="557213" marR="0" lvl="1" indent="-214313" algn="l" defTabSz="914400" rtl="0" eaLnBrk="0" fontAlgn="base" latinLnBrk="0" hangingPunct="0">
              <a:lnSpc>
                <a:spcPct val="100000"/>
              </a:lnSpc>
              <a:spcBef>
                <a:spcPts val="0"/>
              </a:spcBef>
              <a:spcAft>
                <a:spcPct val="0"/>
              </a:spcAft>
              <a:buClrTx/>
              <a:buSzTx/>
              <a:buFontTx/>
              <a:buChar char="–"/>
              <a:tabLst/>
              <a:defRPr/>
            </a:pPr>
            <a:r>
              <a:rPr kumimoji="0" lang="en-US" sz="1900" b="0" i="0" u="none" strike="noStrike" kern="0" cap="none" spc="0" normalizeH="0" baseline="0" noProof="0" dirty="0">
                <a:ln>
                  <a:noFill/>
                </a:ln>
                <a:solidFill>
                  <a:schemeClr val="bg1"/>
                </a:solidFill>
                <a:effectLst/>
                <a:uLnTx/>
                <a:uFillTx/>
                <a:sym typeface="Arial"/>
              </a:rPr>
              <a:t>If students are </a:t>
            </a:r>
            <a:r>
              <a:rPr kumimoji="0" lang="en-US" sz="1900" b="1" i="0" u="none" strike="noStrike" kern="0" cap="none" spc="0" normalizeH="0" baseline="0" noProof="0" dirty="0">
                <a:ln>
                  <a:noFill/>
                </a:ln>
                <a:solidFill>
                  <a:schemeClr val="bg1"/>
                </a:solidFill>
                <a:effectLst/>
                <a:uLnTx/>
                <a:uFillTx/>
                <a:sym typeface="Arial"/>
              </a:rPr>
              <a:t>not</a:t>
            </a:r>
            <a:r>
              <a:rPr kumimoji="0" lang="en-US" sz="1900" b="0" i="0" u="none" strike="noStrike" kern="0" cap="none" spc="0" normalizeH="0" baseline="0" noProof="0" dirty="0">
                <a:ln>
                  <a:noFill/>
                </a:ln>
                <a:solidFill>
                  <a:schemeClr val="bg1"/>
                </a:solidFill>
                <a:effectLst/>
                <a:uLnTx/>
                <a:uFillTx/>
                <a:sym typeface="Arial"/>
              </a:rPr>
              <a:t> in the classroom, then they </a:t>
            </a:r>
            <a:r>
              <a:rPr kumimoji="0" lang="en-US" sz="1900" b="1" i="0" u="none" strike="noStrike" kern="0" cap="none" spc="0" normalizeH="0" baseline="0" noProof="0" dirty="0">
                <a:ln>
                  <a:noFill/>
                </a:ln>
                <a:solidFill>
                  <a:schemeClr val="bg1"/>
                </a:solidFill>
                <a:effectLst/>
                <a:uLnTx/>
                <a:uFillTx/>
                <a:sym typeface="Arial"/>
              </a:rPr>
              <a:t>do not </a:t>
            </a:r>
            <a:r>
              <a:rPr kumimoji="0" lang="en-US" sz="1900" b="0" i="0" u="none" strike="noStrike" kern="0" cap="none" spc="0" normalizeH="0" baseline="0" noProof="0" dirty="0">
                <a:ln>
                  <a:noFill/>
                </a:ln>
                <a:solidFill>
                  <a:schemeClr val="bg1"/>
                </a:solidFill>
                <a:effectLst/>
                <a:uLnTx/>
                <a:uFillTx/>
                <a:sym typeface="Arial"/>
              </a:rPr>
              <a:t>have the opportunity to earn points for that time period</a:t>
            </a:r>
          </a:p>
          <a:p>
            <a:pPr marL="557213" marR="0" lvl="1" indent="-214313" algn="l" defTabSz="914400" rtl="0" eaLnBrk="0" fontAlgn="base" latinLnBrk="0" hangingPunct="0">
              <a:lnSpc>
                <a:spcPct val="100000"/>
              </a:lnSpc>
              <a:spcBef>
                <a:spcPts val="0"/>
              </a:spcBef>
              <a:spcAft>
                <a:spcPct val="0"/>
              </a:spcAft>
              <a:buClrTx/>
              <a:buSzTx/>
              <a:buFontTx/>
              <a:buChar char="–"/>
              <a:tabLst/>
              <a:defRPr/>
            </a:pPr>
            <a:endParaRPr kumimoji="0" lang="en-US" sz="1900" b="0" i="0" u="none" strike="noStrike" kern="0" cap="none" spc="0" normalizeH="0" baseline="0" noProof="0" dirty="0">
              <a:ln>
                <a:noFill/>
              </a:ln>
              <a:solidFill>
                <a:schemeClr val="bg1"/>
              </a:solidFill>
              <a:effectLst/>
              <a:uLnTx/>
              <a:uFillTx/>
              <a:sym typeface="Arial"/>
            </a:endParaRPr>
          </a:p>
          <a:p>
            <a:pPr marL="557213" marR="0" lvl="1" indent="-214313" algn="l" defTabSz="914400" rtl="0" eaLnBrk="0" fontAlgn="base" latinLnBrk="0" hangingPunct="0">
              <a:lnSpc>
                <a:spcPct val="100000"/>
              </a:lnSpc>
              <a:spcBef>
                <a:spcPts val="0"/>
              </a:spcBef>
              <a:spcAft>
                <a:spcPct val="0"/>
              </a:spcAft>
              <a:buClrTx/>
              <a:buSzTx/>
              <a:buFontTx/>
              <a:buChar char="–"/>
              <a:tabLst/>
              <a:defRPr/>
            </a:pPr>
            <a:r>
              <a:rPr kumimoji="0" lang="en-US" sz="1900" b="0" i="0" u="none" strike="noStrike" kern="0" cap="none" spc="0" normalizeH="0" baseline="0" noProof="0" dirty="0">
                <a:ln>
                  <a:noFill/>
                </a:ln>
                <a:solidFill>
                  <a:schemeClr val="bg1"/>
                </a:solidFill>
                <a:effectLst/>
                <a:uLnTx/>
                <a:uFillTx/>
                <a:sym typeface="Arial"/>
              </a:rPr>
              <a:t>Minors and majors are </a:t>
            </a:r>
            <a:r>
              <a:rPr kumimoji="0" lang="en-US" sz="1900" b="1" i="0" u="none" strike="noStrike" kern="0" cap="none" spc="0" normalizeH="0" baseline="0" noProof="0" dirty="0">
                <a:ln>
                  <a:noFill/>
                </a:ln>
                <a:solidFill>
                  <a:schemeClr val="bg1"/>
                </a:solidFill>
                <a:effectLst/>
                <a:uLnTx/>
                <a:uFillTx/>
                <a:sym typeface="Arial"/>
              </a:rPr>
              <a:t>data sources </a:t>
            </a:r>
            <a:r>
              <a:rPr kumimoji="0" lang="en-US" sz="1900" b="0" i="0" u="none" strike="noStrike" kern="0" cap="none" spc="0" normalizeH="0" baseline="0" noProof="0" dirty="0">
                <a:ln>
                  <a:noFill/>
                </a:ln>
                <a:solidFill>
                  <a:schemeClr val="bg1"/>
                </a:solidFill>
                <a:effectLst/>
                <a:uLnTx/>
                <a:uFillTx/>
                <a:sym typeface="Arial"/>
              </a:rPr>
              <a:t>that can be used to </a:t>
            </a:r>
            <a:r>
              <a:rPr kumimoji="0" lang="en-US" sz="1900" b="1" i="0" u="none" strike="noStrike" kern="0" cap="none" spc="0" normalizeH="0" baseline="0" noProof="0" dirty="0">
                <a:ln>
                  <a:noFill/>
                </a:ln>
                <a:solidFill>
                  <a:schemeClr val="bg1"/>
                </a:solidFill>
                <a:effectLst/>
                <a:uLnTx/>
                <a:uFillTx/>
                <a:sym typeface="Arial"/>
              </a:rPr>
              <a:t>inform feedback </a:t>
            </a:r>
            <a:r>
              <a:rPr kumimoji="0" lang="en-US" sz="1900" b="0" i="0" u="none" strike="noStrike" kern="0" cap="none" spc="0" normalizeH="0" baseline="0" noProof="0" dirty="0">
                <a:ln>
                  <a:noFill/>
                </a:ln>
                <a:solidFill>
                  <a:schemeClr val="bg1"/>
                </a:solidFill>
                <a:effectLst/>
                <a:uLnTx/>
                <a:uFillTx/>
                <a:sym typeface="Arial"/>
              </a:rPr>
              <a:t>from the facilitator and team decisions</a:t>
            </a:r>
          </a:p>
        </p:txBody>
      </p:sp>
    </p:spTree>
    <p:extLst>
      <p:ext uri="{BB962C8B-B14F-4D97-AF65-F5344CB8AC3E}">
        <p14:creationId xmlns:p14="http://schemas.microsoft.com/office/powerpoint/2010/main" val="3935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CE85C-5585-B44D-88B6-11DC51082359}"/>
              </a:ext>
            </a:extLst>
          </p:cNvPr>
          <p:cNvSpPr>
            <a:spLocks noGrp="1"/>
          </p:cNvSpPr>
          <p:nvPr>
            <p:ph type="title"/>
          </p:nvPr>
        </p:nvSpPr>
        <p:spPr>
          <a:xfrm>
            <a:off x="418482" y="113863"/>
            <a:ext cx="7582518" cy="634200"/>
          </a:xfrm>
        </p:spPr>
        <p:txBody>
          <a:bodyPr/>
          <a:lstStyle/>
          <a:p>
            <a:r>
              <a:rPr lang="en-US" kern="1200" spc="-45" dirty="0">
                <a:solidFill>
                  <a:prstClr val="white"/>
                </a:solidFill>
                <a:latin typeface="Calibri"/>
                <a:cs typeface="Calibri"/>
                <a:sym typeface="Arial"/>
              </a:rPr>
              <a:t>Staff Training for CICO: </a:t>
            </a:r>
            <a:r>
              <a:rPr lang="en-US" b="1" kern="1200" spc="-45" dirty="0">
                <a:solidFill>
                  <a:prstClr val="white"/>
                </a:solidFill>
                <a:latin typeface="Calibri"/>
                <a:cs typeface="Calibri"/>
                <a:sym typeface="Arial"/>
              </a:rPr>
              <a:t>Information for Staff</a:t>
            </a:r>
            <a:br>
              <a:rPr lang="en-US" b="1" kern="1200" spc="-45" dirty="0">
                <a:solidFill>
                  <a:prstClr val="white"/>
                </a:solidFill>
                <a:latin typeface="Calibri"/>
                <a:cs typeface="Calibri"/>
                <a:sym typeface="Arial"/>
              </a:rPr>
            </a:br>
            <a:endParaRPr lang="en-US" dirty="0"/>
          </a:p>
        </p:txBody>
      </p:sp>
      <p:pic>
        <p:nvPicPr>
          <p:cNvPr id="3" name="Picture 2" descr="Screen Shot 2015-08-25 at 11.51.03 AM.png">
            <a:extLst>
              <a:ext uri="{FF2B5EF4-FFF2-40B4-BE49-F238E27FC236}">
                <a16:creationId xmlns:a16="http://schemas.microsoft.com/office/drawing/2014/main" id="{FAF71A55-61E7-DB4A-937D-66FFF220B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567" y="748063"/>
            <a:ext cx="7271951" cy="4148352"/>
          </a:xfrm>
          <a:prstGeom prst="rect">
            <a:avLst/>
          </a:prstGeom>
          <a:ln>
            <a:solidFill>
              <a:schemeClr val="tx1"/>
            </a:solidFill>
          </a:ln>
        </p:spPr>
      </p:pic>
    </p:spTree>
    <p:extLst>
      <p:ext uri="{BB962C8B-B14F-4D97-AF65-F5344CB8AC3E}">
        <p14:creationId xmlns:p14="http://schemas.microsoft.com/office/powerpoint/2010/main" val="27598100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75299" y="1329505"/>
            <a:ext cx="5126565" cy="286359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r>
              <a:rPr lang="en-US" sz="1800" dirty="0">
                <a:solidFill>
                  <a:schemeClr val="bg1"/>
                </a:solidFill>
                <a:cs typeface="Calibri" panose="020F0502020204030204"/>
              </a:rPr>
              <a:t>How will you plan for training all staff? What are some of the logistical barriers you’ll need to navigate? </a:t>
            </a: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r>
              <a:rPr lang="en-US" sz="1800" dirty="0">
                <a:solidFill>
                  <a:schemeClr val="bg1"/>
                </a:solidFill>
                <a:cs typeface="Calibri" panose="020F0502020204030204"/>
              </a:rPr>
              <a:t>How will you support staff in practicing behavior specific praise and corrective feedback? What are some of the established practice barriers you might need to navigate? </a:t>
            </a:r>
          </a:p>
          <a:p>
            <a:pPr marL="139700" indent="0">
              <a:buClr>
                <a:schemeClr val="bg1"/>
              </a:buClr>
              <a:buSzPct val="100000"/>
              <a:buNone/>
            </a:pPr>
            <a:endParaRPr lang="en-US" sz="1800" dirty="0">
              <a:solidFill>
                <a:schemeClr val="bg1"/>
              </a:solidFill>
              <a:cs typeface="Calibri" panose="020F0502020204030204"/>
            </a:endParaRPr>
          </a:p>
          <a:p>
            <a:pPr marL="139700" indent="0">
              <a:buClr>
                <a:schemeClr val="bg1"/>
              </a:buClr>
              <a:buSzPct val="100000"/>
              <a:buNone/>
            </a:pPr>
            <a:endParaRPr lang="en-US" sz="16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79306" y="349403"/>
            <a:ext cx="7033500" cy="882782"/>
          </a:xfrm>
        </p:spPr>
        <p:txBody>
          <a:bodyPr>
            <a:noAutofit/>
          </a:bodyPr>
          <a:lstStyle/>
          <a:p>
            <a:r>
              <a:rPr lang="en-US" dirty="0">
                <a:solidFill>
                  <a:schemeClr val="bg1"/>
                </a:solidFill>
                <a:cs typeface="Calibri Light"/>
              </a:rPr>
              <a:t>DISCUSSION: Staff Training </a:t>
            </a:r>
            <a:endParaRPr lang="en-US"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275906" y="2577085"/>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7009634" y="1814309"/>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498757" y="2200903"/>
            <a:ext cx="1511710" cy="10427"/>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6837645" y="4453979"/>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 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6622716" y="4453984"/>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
        <p:nvSpPr>
          <p:cNvPr id="4" name="TextBox 3">
            <a:extLst>
              <a:ext uri="{FF2B5EF4-FFF2-40B4-BE49-F238E27FC236}">
                <a16:creationId xmlns:a16="http://schemas.microsoft.com/office/drawing/2014/main" id="{329B1484-17FE-0540-8278-C493DAC33275}"/>
              </a:ext>
            </a:extLst>
          </p:cNvPr>
          <p:cNvSpPr txBox="1"/>
          <p:nvPr/>
        </p:nvSpPr>
        <p:spPr>
          <a:xfrm>
            <a:off x="5061789" y="4524664"/>
            <a:ext cx="14263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prstClr val="white"/>
                </a:solidFill>
                <a:effectLst/>
                <a:uLnTx/>
                <a:uFillTx/>
                <a:latin typeface="Arial"/>
                <a:cs typeface="Arial"/>
                <a:sym typeface="Arial"/>
              </a:rPr>
              <a:t>Whole group</a:t>
            </a:r>
          </a:p>
        </p:txBody>
      </p:sp>
      <p:grpSp>
        <p:nvGrpSpPr>
          <p:cNvPr id="216" name="Google Shape;6464;p67">
            <a:extLst>
              <a:ext uri="{FF2B5EF4-FFF2-40B4-BE49-F238E27FC236}">
                <a16:creationId xmlns:a16="http://schemas.microsoft.com/office/drawing/2014/main" id="{263DD7DC-F776-8B4C-89B4-C1A318795150}"/>
              </a:ext>
            </a:extLst>
          </p:cNvPr>
          <p:cNvGrpSpPr/>
          <p:nvPr/>
        </p:nvGrpSpPr>
        <p:grpSpPr>
          <a:xfrm>
            <a:off x="4485273" y="4458605"/>
            <a:ext cx="519080" cy="403487"/>
            <a:chOff x="4674908" y="3682271"/>
            <a:chExt cx="371966" cy="371966"/>
          </a:xfrm>
        </p:grpSpPr>
        <p:sp>
          <p:nvSpPr>
            <p:cNvPr id="217" name="Google Shape;6465;p67">
              <a:extLst>
                <a:ext uri="{FF2B5EF4-FFF2-40B4-BE49-F238E27FC236}">
                  <a16:creationId xmlns:a16="http://schemas.microsoft.com/office/drawing/2014/main" id="{B3FEC14E-A75D-254C-8656-4451F13D3FE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6466;p67">
              <a:extLst>
                <a:ext uri="{FF2B5EF4-FFF2-40B4-BE49-F238E27FC236}">
                  <a16:creationId xmlns:a16="http://schemas.microsoft.com/office/drawing/2014/main" id="{B1AA9E4E-58D6-EC47-901C-2B971EEE79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6467;p67">
              <a:extLst>
                <a:ext uri="{FF2B5EF4-FFF2-40B4-BE49-F238E27FC236}">
                  <a16:creationId xmlns:a16="http://schemas.microsoft.com/office/drawing/2014/main" id="{B0DB3E5B-F9AC-C84F-9280-9588BACFC9C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6468;p67">
              <a:extLst>
                <a:ext uri="{FF2B5EF4-FFF2-40B4-BE49-F238E27FC236}">
                  <a16:creationId xmlns:a16="http://schemas.microsoft.com/office/drawing/2014/main" id="{979ECA4F-8A74-A542-AA93-E76172F7D7EA}"/>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668814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12" name="Group 11">
            <a:extLst>
              <a:ext uri="{FF2B5EF4-FFF2-40B4-BE49-F238E27FC236}">
                <a16:creationId xmlns:a16="http://schemas.microsoft.com/office/drawing/2014/main" id="{6DBF3172-F27C-724E-A60B-C56D12DAAFAA}"/>
              </a:ext>
            </a:extLst>
          </p:cNvPr>
          <p:cNvGrpSpPr/>
          <p:nvPr/>
        </p:nvGrpSpPr>
        <p:grpSpPr>
          <a:xfrm>
            <a:off x="145915" y="575850"/>
            <a:ext cx="4252747" cy="4566625"/>
            <a:chOff x="921620" y="915429"/>
            <a:chExt cx="3268588" cy="3688266"/>
          </a:xfrm>
        </p:grpSpPr>
        <p:sp>
          <p:nvSpPr>
            <p:cNvPr id="13" name="Rectangle: Rounded Corners 120" descr="Badge 1">
              <a:extLst>
                <a:ext uri="{FF2B5EF4-FFF2-40B4-BE49-F238E27FC236}">
                  <a16:creationId xmlns:a16="http://schemas.microsoft.com/office/drawing/2014/main" id="{F087343F-F782-394E-81B0-08D9288E6CF7}"/>
                </a:ext>
              </a:extLst>
            </p:cNvPr>
            <p:cNvSpPr/>
            <p:nvPr/>
          </p:nvSpPr>
          <p:spPr>
            <a:xfrm>
              <a:off x="921620" y="915430"/>
              <a:ext cx="482218" cy="583245"/>
            </a:xfrm>
            <a:prstGeom prst="roundRect">
              <a:avLst>
                <a:gd name="adj" fmla="val 16670"/>
              </a:avLst>
            </a:prstGeom>
            <a:solidFill>
              <a:srgbClr val="FFFF00"/>
            </a:solidFill>
            <a:ln w="38100"/>
          </p:spPr>
          <p:style>
            <a:lnRef idx="2">
              <a:schemeClr val="accent1"/>
            </a:lnRef>
            <a:fillRef idx="1">
              <a:schemeClr val="lt1"/>
            </a:fillRef>
            <a:effectRef idx="0">
              <a:schemeClr val="accent1"/>
            </a:effectRef>
            <a:fontRef idx="minor">
              <a:schemeClr val="dk1"/>
            </a:fontRef>
          </p:style>
          <p:txBody>
            <a:bodyPr/>
            <a:lstStyle/>
            <a:p>
              <a:pPr algn="ctr" defTabSz="685783">
                <a:buClrTx/>
                <a:defRPr/>
              </a:pPr>
              <a:r>
                <a:rPr lang="en-US" sz="3600" b="1" kern="1200" dirty="0">
                  <a:solidFill>
                    <a:srgbClr val="0D0F41"/>
                  </a:solidFill>
                  <a:latin typeface="Calibri" panose="020F0502020204030204" pitchFamily="34" charset="0"/>
                  <a:cs typeface="Calibri" panose="020F0502020204030204" pitchFamily="34" charset="0"/>
                </a:rPr>
                <a:t>1</a:t>
              </a:r>
            </a:p>
          </p:txBody>
        </p:sp>
        <p:sp>
          <p:nvSpPr>
            <p:cNvPr id="14" name="Freeform: Shape 121">
              <a:extLst>
                <a:ext uri="{FF2B5EF4-FFF2-40B4-BE49-F238E27FC236}">
                  <a16:creationId xmlns:a16="http://schemas.microsoft.com/office/drawing/2014/main" id="{99C7A454-3134-3448-8030-D2D14593BDDF}"/>
                </a:ext>
              </a:extLst>
            </p:cNvPr>
            <p:cNvSpPr/>
            <p:nvPr/>
          </p:nvSpPr>
          <p:spPr>
            <a:xfrm>
              <a:off x="1440426" y="915429"/>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2000" kern="1200" dirty="0">
                  <a:solidFill>
                    <a:srgbClr val="0D0F41"/>
                  </a:solidFill>
                  <a:latin typeface="Calibri" panose="020F0502020204030204" pitchFamily="34" charset="0"/>
                  <a:cs typeface="Calibri" panose="020F0502020204030204" pitchFamily="34" charset="0"/>
                </a:rPr>
                <a:t>Establish a representative T2 leadership team</a:t>
              </a:r>
            </a:p>
          </p:txBody>
        </p:sp>
        <p:sp>
          <p:nvSpPr>
            <p:cNvPr id="15" name="Rectangle: Rounded Corners 122" descr="Badge">
              <a:extLst>
                <a:ext uri="{FF2B5EF4-FFF2-40B4-BE49-F238E27FC236}">
                  <a16:creationId xmlns:a16="http://schemas.microsoft.com/office/drawing/2014/main" id="{BA28A0A7-705F-004F-BB09-A722194217AF}"/>
                </a:ext>
              </a:extLst>
            </p:cNvPr>
            <p:cNvSpPr/>
            <p:nvPr/>
          </p:nvSpPr>
          <p:spPr>
            <a:xfrm>
              <a:off x="921620" y="1669236"/>
              <a:ext cx="482218" cy="583245"/>
            </a:xfrm>
            <a:prstGeom prst="roundRect">
              <a:avLst>
                <a:gd name="adj" fmla="val 16670"/>
              </a:avLst>
            </a:prstGeom>
            <a:solidFill>
              <a:srgbClr val="FFFF00"/>
            </a:solidFill>
            <a:ln w="38100"/>
          </p:spPr>
          <p:style>
            <a:lnRef idx="2">
              <a:schemeClr val="accent1"/>
            </a:lnRef>
            <a:fillRef idx="1">
              <a:schemeClr val="lt1"/>
            </a:fillRef>
            <a:effectRef idx="0">
              <a:schemeClr val="accent1"/>
            </a:effectRef>
            <a:fontRef idx="minor">
              <a:schemeClr val="dk1"/>
            </a:fontRef>
          </p:style>
          <p:txBody>
            <a:bodyPr/>
            <a:lstStyle/>
            <a:p>
              <a:pPr algn="ctr" defTabSz="685783">
                <a:buClrTx/>
                <a:defRPr/>
              </a:pPr>
              <a:r>
                <a:rPr lang="en-US" sz="3600" b="1" kern="1200" dirty="0">
                  <a:solidFill>
                    <a:srgbClr val="0D0F41"/>
                  </a:solidFill>
                  <a:latin typeface="Calibri" panose="020F0502020204030204" pitchFamily="34" charset="0"/>
                  <a:cs typeface="Calibri" panose="020F0502020204030204" pitchFamily="34" charset="0"/>
                </a:rPr>
                <a:t>2</a:t>
              </a:r>
            </a:p>
          </p:txBody>
        </p:sp>
        <p:sp>
          <p:nvSpPr>
            <p:cNvPr id="16" name="Freeform: Shape 123">
              <a:extLst>
                <a:ext uri="{FF2B5EF4-FFF2-40B4-BE49-F238E27FC236}">
                  <a16:creationId xmlns:a16="http://schemas.microsoft.com/office/drawing/2014/main" id="{591C6591-C551-7F45-920B-4EB003B6A3AF}"/>
                </a:ext>
              </a:extLst>
            </p:cNvPr>
            <p:cNvSpPr/>
            <p:nvPr/>
          </p:nvSpPr>
          <p:spPr>
            <a:xfrm>
              <a:off x="1440426" y="1669235"/>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kern="1200" dirty="0">
                  <a:solidFill>
                    <a:srgbClr val="0D0F41"/>
                  </a:solidFill>
                  <a:latin typeface="Calibri" panose="020F0502020204030204" pitchFamily="34" charset="0"/>
                  <a:cs typeface="Calibri" panose="020F0502020204030204" pitchFamily="34" charset="0"/>
                </a:rPr>
                <a:t>Develop</a:t>
              </a:r>
              <a:r>
                <a:rPr lang="en-US" sz="2000" kern="1200" dirty="0">
                  <a:solidFill>
                    <a:srgbClr val="0D0F41"/>
                  </a:solidFill>
                  <a:latin typeface="Calibri" panose="020F0502020204030204" pitchFamily="34" charset="0"/>
                  <a:cs typeface="Calibri" panose="020F0502020204030204" pitchFamily="34" charset="0"/>
                </a:rPr>
                <a:t> a collaborative process for identifying students</a:t>
              </a:r>
            </a:p>
          </p:txBody>
        </p:sp>
        <p:sp>
          <p:nvSpPr>
            <p:cNvPr id="17" name="Rectangle: Rounded Corners 124" descr="Badge 3">
              <a:extLst>
                <a:ext uri="{FF2B5EF4-FFF2-40B4-BE49-F238E27FC236}">
                  <a16:creationId xmlns:a16="http://schemas.microsoft.com/office/drawing/2014/main" id="{2DB3A071-16A8-A847-A9F6-824F9E9E9076}"/>
                </a:ext>
              </a:extLst>
            </p:cNvPr>
            <p:cNvSpPr/>
            <p:nvPr/>
          </p:nvSpPr>
          <p:spPr>
            <a:xfrm>
              <a:off x="921620" y="2423042"/>
              <a:ext cx="482218" cy="583245"/>
            </a:xfrm>
            <a:prstGeom prst="roundRect">
              <a:avLst>
                <a:gd name="adj" fmla="val 16670"/>
              </a:avLst>
            </a:prstGeom>
            <a:solidFill>
              <a:srgbClr val="FFFF00"/>
            </a:solidFill>
            <a:ln w="38100"/>
          </p:spPr>
          <p:style>
            <a:lnRef idx="2">
              <a:schemeClr val="accent1"/>
            </a:lnRef>
            <a:fillRef idx="1">
              <a:schemeClr val="lt1"/>
            </a:fillRef>
            <a:effectRef idx="0">
              <a:schemeClr val="accent1"/>
            </a:effectRef>
            <a:fontRef idx="minor">
              <a:schemeClr val="dk1"/>
            </a:fontRef>
          </p:style>
          <p:txBody>
            <a:bodyPr/>
            <a:lstStyle/>
            <a:p>
              <a:pPr algn="ctr" defTabSz="685783">
                <a:buClrTx/>
                <a:defRPr/>
              </a:pPr>
              <a:r>
                <a:rPr lang="en-US" sz="3600" b="1" kern="1200" dirty="0">
                  <a:solidFill>
                    <a:srgbClr val="0D0F41"/>
                  </a:solidFill>
                  <a:latin typeface="Calibri" panose="020F0502020204030204" pitchFamily="34" charset="0"/>
                  <a:cs typeface="Calibri" panose="020F0502020204030204" pitchFamily="34" charset="0"/>
                </a:rPr>
                <a:t>3</a:t>
              </a:r>
            </a:p>
          </p:txBody>
        </p:sp>
        <p:sp>
          <p:nvSpPr>
            <p:cNvPr id="18" name="Freeform: Shape 125">
              <a:extLst>
                <a:ext uri="{FF2B5EF4-FFF2-40B4-BE49-F238E27FC236}">
                  <a16:creationId xmlns:a16="http://schemas.microsoft.com/office/drawing/2014/main" id="{E41F6EBB-0E18-4645-B68E-41E86D39CDDC}"/>
                </a:ext>
              </a:extLst>
            </p:cNvPr>
            <p:cNvSpPr/>
            <p:nvPr/>
          </p:nvSpPr>
          <p:spPr>
            <a:xfrm>
              <a:off x="1440426" y="2423041"/>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kern="1200" dirty="0">
                  <a:solidFill>
                    <a:srgbClr val="0D0F41"/>
                  </a:solidFill>
                  <a:latin typeface="Calibri" panose="020F0502020204030204" pitchFamily="34" charset="0"/>
                  <a:cs typeface="Calibri" panose="020F0502020204030204" pitchFamily="34" charset="0"/>
                </a:rPr>
                <a:t>Evaluate, select and adopt culturally appropriate tier 2 practices</a:t>
              </a:r>
            </a:p>
          </p:txBody>
        </p:sp>
        <p:sp>
          <p:nvSpPr>
            <p:cNvPr id="19" name="Rectangle: Rounded Corners 126" descr="Badge 4">
              <a:extLst>
                <a:ext uri="{FF2B5EF4-FFF2-40B4-BE49-F238E27FC236}">
                  <a16:creationId xmlns:a16="http://schemas.microsoft.com/office/drawing/2014/main" id="{3DDB244D-4F9B-D547-8F81-E23F2BF1CEB3}"/>
                </a:ext>
              </a:extLst>
            </p:cNvPr>
            <p:cNvSpPr/>
            <p:nvPr/>
          </p:nvSpPr>
          <p:spPr>
            <a:xfrm>
              <a:off x="921620" y="3176848"/>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buClrTx/>
                <a:defRPr/>
              </a:pPr>
              <a:r>
                <a:rPr lang="en-US" sz="3600" b="1" kern="1200">
                  <a:solidFill>
                    <a:srgbClr val="0D0F41"/>
                  </a:solidFill>
                  <a:latin typeface="Calibri" panose="020F0502020204030204" pitchFamily="34" charset="0"/>
                  <a:cs typeface="Calibri" panose="020F0502020204030204" pitchFamily="34" charset="0"/>
                </a:rPr>
                <a:t>4</a:t>
              </a:r>
            </a:p>
          </p:txBody>
        </p:sp>
        <p:sp>
          <p:nvSpPr>
            <p:cNvPr id="20" name="Freeform: Shape 127">
              <a:extLst>
                <a:ext uri="{FF2B5EF4-FFF2-40B4-BE49-F238E27FC236}">
                  <a16:creationId xmlns:a16="http://schemas.microsoft.com/office/drawing/2014/main" id="{60EF248F-0964-A44E-B4C8-C5F83CFD5FC0}"/>
                </a:ext>
              </a:extLst>
            </p:cNvPr>
            <p:cNvSpPr/>
            <p:nvPr/>
          </p:nvSpPr>
          <p:spPr>
            <a:xfrm>
              <a:off x="1440426" y="3176847"/>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kern="1200" dirty="0">
                  <a:solidFill>
                    <a:srgbClr val="0D0F41"/>
                  </a:solidFill>
                  <a:latin typeface="Calibri" panose="020F0502020204030204" pitchFamily="34" charset="0"/>
                  <a:cs typeface="Calibri" panose="020F0502020204030204" pitchFamily="34" charset="0"/>
                </a:rPr>
                <a:t>Develop a process to install selected practices</a:t>
              </a:r>
            </a:p>
          </p:txBody>
        </p:sp>
        <p:sp>
          <p:nvSpPr>
            <p:cNvPr id="21" name="Rectangle: Rounded Corners 128" descr="Badge 5">
              <a:extLst>
                <a:ext uri="{FF2B5EF4-FFF2-40B4-BE49-F238E27FC236}">
                  <a16:creationId xmlns:a16="http://schemas.microsoft.com/office/drawing/2014/main" id="{C3B7CB44-3B1B-DB4C-8DE3-18A239243246}"/>
                </a:ext>
              </a:extLst>
            </p:cNvPr>
            <p:cNvSpPr/>
            <p:nvPr/>
          </p:nvSpPr>
          <p:spPr>
            <a:xfrm>
              <a:off x="921620" y="3930655"/>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buClrTx/>
                <a:defRPr/>
              </a:pPr>
              <a:r>
                <a:rPr lang="en-US" sz="3600" b="1" kern="1200">
                  <a:solidFill>
                    <a:srgbClr val="0D0F41"/>
                  </a:solidFill>
                  <a:latin typeface="Calibri" panose="020F0502020204030204" pitchFamily="34" charset="0"/>
                  <a:cs typeface="Calibri" panose="020F0502020204030204" pitchFamily="34" charset="0"/>
                </a:rPr>
                <a:t>5</a:t>
              </a:r>
            </a:p>
          </p:txBody>
        </p:sp>
        <p:sp>
          <p:nvSpPr>
            <p:cNvPr id="22" name="Freeform: Shape 129">
              <a:extLst>
                <a:ext uri="{FF2B5EF4-FFF2-40B4-BE49-F238E27FC236}">
                  <a16:creationId xmlns:a16="http://schemas.microsoft.com/office/drawing/2014/main" id="{C6A20433-67D0-9D46-8379-212B89B83B7B}"/>
                </a:ext>
              </a:extLst>
            </p:cNvPr>
            <p:cNvSpPr/>
            <p:nvPr/>
          </p:nvSpPr>
          <p:spPr>
            <a:xfrm>
              <a:off x="1440426" y="3930654"/>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kern="1200" dirty="0">
                  <a:solidFill>
                    <a:srgbClr val="0D0F41"/>
                  </a:solidFill>
                  <a:latin typeface="Calibri" panose="020F0502020204030204" pitchFamily="34" charset="0"/>
                  <a:cs typeface="Calibri" panose="020F0502020204030204" pitchFamily="34" charset="0"/>
                </a:rPr>
                <a:t>Develop procedures to train staff and students; partner with families and community</a:t>
              </a:r>
            </a:p>
          </p:txBody>
        </p:sp>
      </p:grpSp>
      <p:grpSp>
        <p:nvGrpSpPr>
          <p:cNvPr id="23" name="Group 22">
            <a:extLst>
              <a:ext uri="{FF2B5EF4-FFF2-40B4-BE49-F238E27FC236}">
                <a16:creationId xmlns:a16="http://schemas.microsoft.com/office/drawing/2014/main" id="{97621B38-94B3-A14E-AA04-202C2CDD445D}"/>
              </a:ext>
            </a:extLst>
          </p:cNvPr>
          <p:cNvGrpSpPr/>
          <p:nvPr/>
        </p:nvGrpSpPr>
        <p:grpSpPr>
          <a:xfrm>
            <a:off x="4446266" y="450574"/>
            <a:ext cx="4499832" cy="4692926"/>
            <a:chOff x="4901073" y="1003563"/>
            <a:chExt cx="3812891" cy="3688266"/>
          </a:xfrm>
        </p:grpSpPr>
        <p:sp>
          <p:nvSpPr>
            <p:cNvPr id="24" name="Rectangle: Rounded Corners 108" descr="Badge 6">
              <a:extLst>
                <a:ext uri="{FF2B5EF4-FFF2-40B4-BE49-F238E27FC236}">
                  <a16:creationId xmlns:a16="http://schemas.microsoft.com/office/drawing/2014/main" id="{810E5ACB-2462-A54C-A470-792807C4561A}"/>
                </a:ext>
              </a:extLst>
            </p:cNvPr>
            <p:cNvSpPr/>
            <p:nvPr/>
          </p:nvSpPr>
          <p:spPr>
            <a:xfrm>
              <a:off x="4968982" y="1102019"/>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buClrTx/>
                <a:defRPr/>
              </a:pPr>
              <a:r>
                <a:rPr lang="en-US" sz="3600" b="1" kern="1200" dirty="0">
                  <a:solidFill>
                    <a:srgbClr val="0D0F41"/>
                  </a:solidFill>
                  <a:latin typeface="Calibri" panose="020F0502020204030204" pitchFamily="34" charset="0"/>
                  <a:cs typeface="Calibri" panose="020F0502020204030204" pitchFamily="34" charset="0"/>
                </a:rPr>
                <a:t>6</a:t>
              </a:r>
            </a:p>
          </p:txBody>
        </p:sp>
        <p:sp>
          <p:nvSpPr>
            <p:cNvPr id="25" name="Freeform: Shape 109">
              <a:extLst>
                <a:ext uri="{FF2B5EF4-FFF2-40B4-BE49-F238E27FC236}">
                  <a16:creationId xmlns:a16="http://schemas.microsoft.com/office/drawing/2014/main" id="{8764F26C-C5A0-7146-8575-FE9CB283014E}"/>
                </a:ext>
              </a:extLst>
            </p:cNvPr>
            <p:cNvSpPr/>
            <p:nvPr/>
          </p:nvSpPr>
          <p:spPr>
            <a:xfrm>
              <a:off x="5622964" y="1003563"/>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kern="1200" dirty="0">
                  <a:solidFill>
                    <a:srgbClr val="0D0F41"/>
                  </a:solidFill>
                  <a:latin typeface="Calibri" panose="020F0502020204030204" pitchFamily="34" charset="0"/>
                  <a:cs typeface="Calibri" panose="020F0502020204030204" pitchFamily="34" charset="0"/>
                </a:rPr>
                <a:t>Develop an equitable process for matching student need to practices</a:t>
              </a:r>
            </a:p>
          </p:txBody>
        </p:sp>
        <p:sp>
          <p:nvSpPr>
            <p:cNvPr id="26" name="Rectangle: Rounded Corners 110" descr="Badge 7">
              <a:extLst>
                <a:ext uri="{FF2B5EF4-FFF2-40B4-BE49-F238E27FC236}">
                  <a16:creationId xmlns:a16="http://schemas.microsoft.com/office/drawing/2014/main" id="{6D45E962-0DF3-AF41-8821-6563ACAC9926}"/>
                </a:ext>
              </a:extLst>
            </p:cNvPr>
            <p:cNvSpPr/>
            <p:nvPr/>
          </p:nvSpPr>
          <p:spPr>
            <a:xfrm>
              <a:off x="4968982" y="1855825"/>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buClrTx/>
                <a:defRPr/>
              </a:pPr>
              <a:r>
                <a:rPr lang="en-US" sz="3600" b="1" kern="1200">
                  <a:solidFill>
                    <a:srgbClr val="0D0F41"/>
                  </a:solidFill>
                  <a:latin typeface="Calibri" panose="020F0502020204030204" pitchFamily="34" charset="0"/>
                  <a:cs typeface="Calibri" panose="020F0502020204030204" pitchFamily="34" charset="0"/>
                </a:rPr>
                <a:t>7</a:t>
              </a:r>
            </a:p>
          </p:txBody>
        </p:sp>
        <p:sp>
          <p:nvSpPr>
            <p:cNvPr id="27" name="Freeform: Shape 111">
              <a:extLst>
                <a:ext uri="{FF2B5EF4-FFF2-40B4-BE49-F238E27FC236}">
                  <a16:creationId xmlns:a16="http://schemas.microsoft.com/office/drawing/2014/main" id="{003FEB63-69BA-7E42-A44E-2BCD0EE7551B}"/>
                </a:ext>
              </a:extLst>
            </p:cNvPr>
            <p:cNvSpPr/>
            <p:nvPr/>
          </p:nvSpPr>
          <p:spPr>
            <a:xfrm>
              <a:off x="5622964" y="1757369"/>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kern="1200" dirty="0">
                  <a:solidFill>
                    <a:srgbClr val="0D0F41"/>
                  </a:solidFill>
                  <a:latin typeface="Calibri" panose="020F0502020204030204" pitchFamily="34" charset="0"/>
                  <a:cs typeface="Calibri" panose="020F0502020204030204" pitchFamily="34" charset="0"/>
                </a:rPr>
                <a:t>Develop a process for progress monitoring, data-based decision rules </a:t>
              </a:r>
            </a:p>
          </p:txBody>
        </p:sp>
        <p:sp>
          <p:nvSpPr>
            <p:cNvPr id="28" name="Rectangle: Rounded Corners 112" descr="Badge 8">
              <a:extLst>
                <a:ext uri="{FF2B5EF4-FFF2-40B4-BE49-F238E27FC236}">
                  <a16:creationId xmlns:a16="http://schemas.microsoft.com/office/drawing/2014/main" id="{0F61E88C-3346-9E44-99EB-FE0768465082}"/>
                </a:ext>
              </a:extLst>
            </p:cNvPr>
            <p:cNvSpPr/>
            <p:nvPr/>
          </p:nvSpPr>
          <p:spPr>
            <a:xfrm>
              <a:off x="4968982" y="2609631"/>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buClrTx/>
                <a:defRPr/>
              </a:pPr>
              <a:r>
                <a:rPr lang="en-US" sz="3600" b="1" kern="1200">
                  <a:solidFill>
                    <a:srgbClr val="0D0F41"/>
                  </a:solidFill>
                  <a:latin typeface="Calibri" panose="020F0502020204030204" pitchFamily="34" charset="0"/>
                  <a:cs typeface="Calibri" panose="020F0502020204030204" pitchFamily="34" charset="0"/>
                </a:rPr>
                <a:t>8</a:t>
              </a:r>
            </a:p>
          </p:txBody>
        </p:sp>
        <p:sp>
          <p:nvSpPr>
            <p:cNvPr id="29" name="Freeform: Shape 113">
              <a:extLst>
                <a:ext uri="{FF2B5EF4-FFF2-40B4-BE49-F238E27FC236}">
                  <a16:creationId xmlns:a16="http://schemas.microsoft.com/office/drawing/2014/main" id="{8B3E8AF1-BF76-9A43-ABA9-E3D8F456D8BE}"/>
                </a:ext>
              </a:extLst>
            </p:cNvPr>
            <p:cNvSpPr/>
            <p:nvPr/>
          </p:nvSpPr>
          <p:spPr>
            <a:xfrm>
              <a:off x="5622964" y="2511175"/>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kern="1200" dirty="0">
                  <a:solidFill>
                    <a:srgbClr val="0D0F41"/>
                  </a:solidFill>
                  <a:latin typeface="Calibri" panose="020F0502020204030204" pitchFamily="34" charset="0"/>
                  <a:cs typeface="Calibri" panose="020F0502020204030204" pitchFamily="34" charset="0"/>
                </a:rPr>
                <a:t>Develop procedures for modifying/ adjusting implementation</a:t>
              </a:r>
            </a:p>
          </p:txBody>
        </p:sp>
        <p:sp>
          <p:nvSpPr>
            <p:cNvPr id="30" name="Rectangle: Rounded Corners 114" descr="Badge 9">
              <a:extLst>
                <a:ext uri="{FF2B5EF4-FFF2-40B4-BE49-F238E27FC236}">
                  <a16:creationId xmlns:a16="http://schemas.microsoft.com/office/drawing/2014/main" id="{845FDEBE-8D42-6A4C-B753-D615E7418E91}"/>
                </a:ext>
              </a:extLst>
            </p:cNvPr>
            <p:cNvSpPr/>
            <p:nvPr/>
          </p:nvSpPr>
          <p:spPr>
            <a:xfrm>
              <a:off x="4968982" y="3363437"/>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buClrTx/>
                <a:defRPr/>
              </a:pPr>
              <a:r>
                <a:rPr lang="en-US" sz="3600" b="1" kern="1200">
                  <a:solidFill>
                    <a:srgbClr val="0D0F41"/>
                  </a:solidFill>
                  <a:latin typeface="Calibri" panose="020F0502020204030204" pitchFamily="34" charset="0"/>
                  <a:cs typeface="Calibri" panose="020F0502020204030204" pitchFamily="34" charset="0"/>
                </a:rPr>
                <a:t>9</a:t>
              </a:r>
            </a:p>
          </p:txBody>
        </p:sp>
        <p:sp>
          <p:nvSpPr>
            <p:cNvPr id="31" name="Freeform: Shape 115">
              <a:extLst>
                <a:ext uri="{FF2B5EF4-FFF2-40B4-BE49-F238E27FC236}">
                  <a16:creationId xmlns:a16="http://schemas.microsoft.com/office/drawing/2014/main" id="{2FBA6802-0AB2-5642-902A-8806E4A50829}"/>
                </a:ext>
              </a:extLst>
            </p:cNvPr>
            <p:cNvSpPr/>
            <p:nvPr/>
          </p:nvSpPr>
          <p:spPr>
            <a:xfrm>
              <a:off x="5622964" y="3264981"/>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kern="1200" dirty="0">
                  <a:solidFill>
                    <a:srgbClr val="0D0F41"/>
                  </a:solidFill>
                  <a:latin typeface="Calibri" panose="020F0502020204030204" pitchFamily="34" charset="0"/>
                  <a:cs typeface="Calibri" panose="020F0502020204030204" pitchFamily="34" charset="0"/>
                </a:rPr>
                <a:t>Develop evaluation routines for fidelity and outcome data</a:t>
              </a:r>
            </a:p>
          </p:txBody>
        </p:sp>
        <p:sp>
          <p:nvSpPr>
            <p:cNvPr id="32" name="Rectangle: Rounded Corners 116" descr="Badge 10">
              <a:extLst>
                <a:ext uri="{FF2B5EF4-FFF2-40B4-BE49-F238E27FC236}">
                  <a16:creationId xmlns:a16="http://schemas.microsoft.com/office/drawing/2014/main" id="{67A1018A-3FB7-954D-8206-F93D65D616D7}"/>
                </a:ext>
              </a:extLst>
            </p:cNvPr>
            <p:cNvSpPr/>
            <p:nvPr/>
          </p:nvSpPr>
          <p:spPr>
            <a:xfrm>
              <a:off x="4901073" y="4117244"/>
              <a:ext cx="613645"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buClrTx/>
                <a:defRPr/>
              </a:pPr>
              <a:r>
                <a:rPr lang="en-US" sz="3600" b="1" kern="1200" dirty="0">
                  <a:solidFill>
                    <a:srgbClr val="0D0F41"/>
                  </a:solidFill>
                  <a:latin typeface="Calibri" panose="020F0502020204030204" pitchFamily="34" charset="0"/>
                  <a:cs typeface="Calibri" panose="020F0502020204030204" pitchFamily="34" charset="0"/>
                </a:rPr>
                <a:t>10</a:t>
              </a:r>
            </a:p>
          </p:txBody>
        </p:sp>
        <p:sp>
          <p:nvSpPr>
            <p:cNvPr id="33" name="Freeform: Shape 117">
              <a:extLst>
                <a:ext uri="{FF2B5EF4-FFF2-40B4-BE49-F238E27FC236}">
                  <a16:creationId xmlns:a16="http://schemas.microsoft.com/office/drawing/2014/main" id="{96032ADF-9ECB-F743-9D64-C56BF51D55BA}"/>
                </a:ext>
              </a:extLst>
            </p:cNvPr>
            <p:cNvSpPr/>
            <p:nvPr/>
          </p:nvSpPr>
          <p:spPr>
            <a:xfrm>
              <a:off x="5622964" y="4018788"/>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kern="1200" dirty="0">
                  <a:solidFill>
                    <a:srgbClr val="0D0F41"/>
                  </a:solidFill>
                  <a:latin typeface="Calibri" panose="020F0502020204030204" pitchFamily="34" charset="0"/>
                  <a:cs typeface="Calibri" panose="020F0502020204030204" pitchFamily="34" charset="0"/>
                </a:rPr>
                <a:t>Document and share routines, practices, and policies </a:t>
              </a:r>
            </a:p>
          </p:txBody>
        </p:sp>
      </p:grpSp>
      <p:sp>
        <p:nvSpPr>
          <p:cNvPr id="35" name="TextBox 34">
            <a:extLst>
              <a:ext uri="{FF2B5EF4-FFF2-40B4-BE49-F238E27FC236}">
                <a16:creationId xmlns:a16="http://schemas.microsoft.com/office/drawing/2014/main" id="{80E8077C-DC8C-4043-8C9B-25EFE18B61DB}"/>
              </a:ext>
            </a:extLst>
          </p:cNvPr>
          <p:cNvSpPr txBox="1"/>
          <p:nvPr/>
        </p:nvSpPr>
        <p:spPr>
          <a:xfrm>
            <a:off x="98914" y="90717"/>
            <a:ext cx="8011628" cy="466281"/>
          </a:xfrm>
          <a:prstGeom prst="rect">
            <a:avLst/>
          </a:prstGeom>
          <a:noFill/>
        </p:spPr>
        <p:txBody>
          <a:bodyPr wrap="square">
            <a:spAutoFit/>
          </a:bodyPr>
          <a:lstStyle/>
          <a:p>
            <a:pPr defTabSz="1777910">
              <a:lnSpc>
                <a:spcPct val="90000"/>
              </a:lnSpc>
              <a:spcBef>
                <a:spcPct val="0"/>
              </a:spcBef>
              <a:spcAft>
                <a:spcPct val="35000"/>
              </a:spcAft>
              <a:buClrTx/>
              <a:defRPr/>
            </a:pPr>
            <a:r>
              <a:rPr lang="en" sz="2700" b="1" kern="1200" dirty="0">
                <a:solidFill>
                  <a:srgbClr val="FFFFFF"/>
                </a:solidFill>
                <a:latin typeface="Calibri" panose="020F0502020204030204" pitchFamily="34" charset="0"/>
                <a:ea typeface="+mn-ea"/>
                <a:cs typeface="Calibri" panose="020F0502020204030204" pitchFamily="34" charset="0"/>
              </a:rPr>
              <a:t>GETTING STARTED WITH </a:t>
            </a:r>
            <a:r>
              <a:rPr lang="en-US" sz="2700" b="1" kern="1200" dirty="0">
                <a:solidFill>
                  <a:srgbClr val="FFFFFF"/>
                </a:solidFill>
                <a:latin typeface="Calibri" panose="020F0502020204030204" pitchFamily="34" charset="0"/>
                <a:ea typeface="+mn-ea"/>
                <a:cs typeface="Calibri" panose="020F0502020204030204" pitchFamily="34" charset="0"/>
              </a:rPr>
              <a:t>Tier 2</a:t>
            </a:r>
          </a:p>
        </p:txBody>
      </p:sp>
      <p:sp>
        <p:nvSpPr>
          <p:cNvPr id="3" name="TextBox 2">
            <a:extLst>
              <a:ext uri="{FF2B5EF4-FFF2-40B4-BE49-F238E27FC236}">
                <a16:creationId xmlns:a16="http://schemas.microsoft.com/office/drawing/2014/main" id="{50A47642-6894-E847-61FD-BB0489BF60FB}"/>
              </a:ext>
            </a:extLst>
          </p:cNvPr>
          <p:cNvSpPr txBox="1"/>
          <p:nvPr/>
        </p:nvSpPr>
        <p:spPr>
          <a:xfrm>
            <a:off x="1033671" y="4982818"/>
            <a:ext cx="184731" cy="369332"/>
          </a:xfrm>
          <a:prstGeom prst="rect">
            <a:avLst/>
          </a:prstGeom>
          <a:noFill/>
        </p:spPr>
        <p:txBody>
          <a:bodyPr wrap="none" rtlCol="0">
            <a:spAutoFit/>
          </a:bodyPr>
          <a:lstStyle/>
          <a:p>
            <a:pPr defTabSz="685800">
              <a:buClrTx/>
            </a:pPr>
            <a:endParaRPr lang="en-US" sz="1800" kern="1200" dirty="0">
              <a:solidFill>
                <a:srgbClr val="0D0F41"/>
              </a:solidFill>
              <a:ea typeface="+mn-ea"/>
              <a:cs typeface="+mn-cs"/>
            </a:endParaRPr>
          </a:p>
        </p:txBody>
      </p:sp>
      <p:sp>
        <p:nvSpPr>
          <p:cNvPr id="4" name="TextBox 3">
            <a:extLst>
              <a:ext uri="{FF2B5EF4-FFF2-40B4-BE49-F238E27FC236}">
                <a16:creationId xmlns:a16="http://schemas.microsoft.com/office/drawing/2014/main" id="{31E49886-ACBE-80A2-367B-B081FCB9EF97}"/>
              </a:ext>
            </a:extLst>
          </p:cNvPr>
          <p:cNvSpPr txBox="1"/>
          <p:nvPr/>
        </p:nvSpPr>
        <p:spPr>
          <a:xfrm>
            <a:off x="318053" y="4982818"/>
            <a:ext cx="184731" cy="369332"/>
          </a:xfrm>
          <a:prstGeom prst="rect">
            <a:avLst/>
          </a:prstGeom>
          <a:noFill/>
        </p:spPr>
        <p:txBody>
          <a:bodyPr wrap="none" rtlCol="0">
            <a:spAutoFit/>
          </a:bodyPr>
          <a:lstStyle/>
          <a:p>
            <a:pPr defTabSz="685800">
              <a:buClrTx/>
            </a:pPr>
            <a:endParaRPr lang="en-US" sz="1800" kern="1200" dirty="0">
              <a:solidFill>
                <a:srgbClr val="0D0F41"/>
              </a:solidFill>
              <a:ea typeface="+mn-ea"/>
              <a:cs typeface="+mn-cs"/>
            </a:endParaRPr>
          </a:p>
        </p:txBody>
      </p:sp>
    </p:spTree>
    <p:extLst>
      <p:ext uri="{BB962C8B-B14F-4D97-AF65-F5344CB8AC3E}">
        <p14:creationId xmlns:p14="http://schemas.microsoft.com/office/powerpoint/2010/main" val="37623421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420E99-C02B-5740-A63F-D6E18C9CCD48}"/>
              </a:ext>
            </a:extLst>
          </p:cNvPr>
          <p:cNvSpPr txBox="1">
            <a:spLocks/>
          </p:cNvSpPr>
          <p:nvPr/>
        </p:nvSpPr>
        <p:spPr>
          <a:xfrm>
            <a:off x="365777" y="0"/>
            <a:ext cx="8778223" cy="634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000"/>
              <a:buFont typeface="Poppins SemiBold"/>
              <a:buNone/>
              <a:defRPr sz="3000" b="0" i="0" u="none" strike="noStrike" cap="none">
                <a:solidFill>
                  <a:schemeClr val="lt1"/>
                </a:solidFill>
                <a:latin typeface="Poppins SemiBold"/>
                <a:ea typeface="Poppins SemiBold"/>
                <a:cs typeface="Poppins SemiBold"/>
                <a:sym typeface="Poppins SemiBold"/>
              </a:defRPr>
            </a:lvl9pPr>
          </a:lstStyle>
          <a:p>
            <a:pPr marL="0" marR="0" lvl="0" indent="0" algn="l" defTabSz="914400" rtl="0" eaLnBrk="1" fontAlgn="auto" latinLnBrk="0" hangingPunct="1">
              <a:lnSpc>
                <a:spcPct val="100000"/>
              </a:lnSpc>
              <a:spcBef>
                <a:spcPts val="0"/>
              </a:spcBef>
              <a:spcAft>
                <a:spcPts val="0"/>
              </a:spcAft>
              <a:buClr>
                <a:srgbClr val="FFFFFF"/>
              </a:buClr>
              <a:buSzPts val="3000"/>
              <a:buFont typeface="Poppins SemiBold"/>
              <a:buNone/>
              <a:tabLst/>
              <a:defRPr/>
            </a:pPr>
            <a:r>
              <a:rPr kumimoji="0" lang="en-US" sz="2800" b="0" i="0" u="none" strike="noStrike" kern="0" cap="none" spc="0" normalizeH="0" baseline="0" noProof="0" dirty="0">
                <a:ln>
                  <a:noFill/>
                </a:ln>
                <a:solidFill>
                  <a:srgbClr val="FFFFFF"/>
                </a:solidFill>
                <a:effectLst/>
                <a:uLnTx/>
                <a:uFillTx/>
                <a:latin typeface="Poppins SemiBold"/>
                <a:cs typeface="Poppins SemiBold"/>
                <a:sym typeface="Poppins SemiBold"/>
              </a:rPr>
              <a:t>Training Students &amp; Partnering with Families: </a:t>
            </a:r>
            <a:r>
              <a:rPr kumimoji="0" lang="en-US" sz="2800" b="1" i="0" u="none" strike="noStrike" kern="0" cap="none" spc="0" normalizeH="0" baseline="0" noProof="0" dirty="0">
                <a:ln>
                  <a:noFill/>
                </a:ln>
                <a:solidFill>
                  <a:srgbClr val="FFFFFF"/>
                </a:solidFill>
                <a:effectLst/>
                <a:uLnTx/>
                <a:uFillTx/>
                <a:latin typeface="Poppins SemiBold"/>
                <a:cs typeface="Poppins SemiBold"/>
                <a:sym typeface="Poppins SemiBold"/>
              </a:rPr>
              <a:t>Critical Features</a:t>
            </a:r>
          </a:p>
        </p:txBody>
      </p:sp>
      <p:graphicFrame>
        <p:nvGraphicFramePr>
          <p:cNvPr id="5" name="Diagram 4">
            <a:extLst>
              <a:ext uri="{FF2B5EF4-FFF2-40B4-BE49-F238E27FC236}">
                <a16:creationId xmlns:a16="http://schemas.microsoft.com/office/drawing/2014/main" id="{AB3262AE-D431-0C4C-8F75-C4C37F6E64E9}"/>
              </a:ext>
            </a:extLst>
          </p:cNvPr>
          <p:cNvGraphicFramePr/>
          <p:nvPr>
            <p:extLst>
              <p:ext uri="{D42A27DB-BD31-4B8C-83A1-F6EECF244321}">
                <p14:modId xmlns:p14="http://schemas.microsoft.com/office/powerpoint/2010/main" val="2446376180"/>
              </p:ext>
            </p:extLst>
          </p:nvPr>
        </p:nvGraphicFramePr>
        <p:xfrm>
          <a:off x="1514956" y="1063882"/>
          <a:ext cx="8412445" cy="3837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Left Brace 7">
            <a:extLst>
              <a:ext uri="{FF2B5EF4-FFF2-40B4-BE49-F238E27FC236}">
                <a16:creationId xmlns:a16="http://schemas.microsoft.com/office/drawing/2014/main" id="{FFAEE23D-DE44-C34E-B1E2-6DAA6F2EF6D2}"/>
              </a:ext>
            </a:extLst>
          </p:cNvPr>
          <p:cNvSpPr/>
          <p:nvPr/>
        </p:nvSpPr>
        <p:spPr>
          <a:xfrm>
            <a:off x="2130483" y="1260389"/>
            <a:ext cx="459316" cy="1311361"/>
          </a:xfrm>
          <a:prstGeom prst="leftBrace">
            <a:avLst>
              <a:gd name="adj1" fmla="val 35000"/>
              <a:gd name="adj2" fmla="val 50000"/>
            </a:avLst>
          </a:prstGeom>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11" name="Left Brace 10">
            <a:extLst>
              <a:ext uri="{FF2B5EF4-FFF2-40B4-BE49-F238E27FC236}">
                <a16:creationId xmlns:a16="http://schemas.microsoft.com/office/drawing/2014/main" id="{15E66965-C952-2A43-8C8B-8E02E6A81585}"/>
              </a:ext>
            </a:extLst>
          </p:cNvPr>
          <p:cNvSpPr/>
          <p:nvPr/>
        </p:nvSpPr>
        <p:spPr>
          <a:xfrm>
            <a:off x="2130483" y="3423937"/>
            <a:ext cx="459316" cy="1311361"/>
          </a:xfrm>
          <a:prstGeom prst="leftBrace">
            <a:avLst>
              <a:gd name="adj1" fmla="val 35000"/>
              <a:gd name="adj2" fmla="val 50000"/>
            </a:avLst>
          </a:prstGeom>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2" name="TextBox 1">
            <a:extLst>
              <a:ext uri="{FF2B5EF4-FFF2-40B4-BE49-F238E27FC236}">
                <a16:creationId xmlns:a16="http://schemas.microsoft.com/office/drawing/2014/main" id="{9646A37D-1F15-CF47-B161-18210473BFE7}"/>
              </a:ext>
            </a:extLst>
          </p:cNvPr>
          <p:cNvSpPr txBox="1"/>
          <p:nvPr/>
        </p:nvSpPr>
        <p:spPr>
          <a:xfrm>
            <a:off x="237497" y="1746792"/>
            <a:ext cx="1776655"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cs typeface="Arial"/>
                <a:sym typeface="Arial"/>
              </a:rPr>
              <a:t>For Students</a:t>
            </a:r>
          </a:p>
        </p:txBody>
      </p:sp>
      <p:sp>
        <p:nvSpPr>
          <p:cNvPr id="12" name="TextBox 11">
            <a:extLst>
              <a:ext uri="{FF2B5EF4-FFF2-40B4-BE49-F238E27FC236}">
                <a16:creationId xmlns:a16="http://schemas.microsoft.com/office/drawing/2014/main" id="{7C816C6B-8F06-C249-A771-5DD0CBDB8275}"/>
              </a:ext>
            </a:extLst>
          </p:cNvPr>
          <p:cNvSpPr txBox="1"/>
          <p:nvPr/>
        </p:nvSpPr>
        <p:spPr>
          <a:xfrm>
            <a:off x="237497" y="3910340"/>
            <a:ext cx="1776655"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cs typeface="Arial"/>
                <a:sym typeface="Arial"/>
              </a:rPr>
              <a:t>For Families</a:t>
            </a:r>
          </a:p>
        </p:txBody>
      </p:sp>
    </p:spTree>
    <p:extLst>
      <p:ext uri="{BB962C8B-B14F-4D97-AF65-F5344CB8AC3E}">
        <p14:creationId xmlns:p14="http://schemas.microsoft.com/office/powerpoint/2010/main" val="7045463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B2A1-9F87-2149-AE1B-CC6B4690F720}"/>
              </a:ext>
            </a:extLst>
          </p:cNvPr>
          <p:cNvSpPr>
            <a:spLocks noGrp="1"/>
          </p:cNvSpPr>
          <p:nvPr>
            <p:ph type="title"/>
          </p:nvPr>
        </p:nvSpPr>
        <p:spPr/>
        <p:txBody>
          <a:bodyPr/>
          <a:lstStyle/>
          <a:p>
            <a:r>
              <a:rPr lang="en-US" dirty="0"/>
              <a:t>Student Training: CICO Example</a:t>
            </a:r>
          </a:p>
        </p:txBody>
      </p:sp>
      <p:sp>
        <p:nvSpPr>
          <p:cNvPr id="4" name="Content Placeholder 2">
            <a:extLst>
              <a:ext uri="{FF2B5EF4-FFF2-40B4-BE49-F238E27FC236}">
                <a16:creationId xmlns:a16="http://schemas.microsoft.com/office/drawing/2014/main" id="{07AE899C-C6F1-1240-A487-8414C4936A9C}"/>
              </a:ext>
            </a:extLst>
          </p:cNvPr>
          <p:cNvSpPr txBox="1">
            <a:spLocks/>
          </p:cNvSpPr>
          <p:nvPr/>
        </p:nvSpPr>
        <p:spPr bwMode="auto">
          <a:xfrm>
            <a:off x="4315597" y="1656353"/>
            <a:ext cx="5063181" cy="2520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257175" indent="-257175"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1pPr>
            <a:lvl2pPr marL="557213" indent="-214313" algn="l" rtl="0" eaLnBrk="0" fontAlgn="base" hangingPunct="0">
              <a:spcBef>
                <a:spcPct val="20000"/>
              </a:spcBef>
              <a:spcAft>
                <a:spcPct val="0"/>
              </a:spcAft>
              <a:buChar char="–"/>
              <a:defRPr sz="2100">
                <a:solidFill>
                  <a:schemeClr val="tx1"/>
                </a:solidFill>
                <a:latin typeface="+mn-lt"/>
                <a:ea typeface="ＭＳ Ｐゴシック" pitchFamily="-108" charset="-128"/>
                <a:cs typeface="Britannic Bold"/>
              </a:defRPr>
            </a:lvl2pPr>
            <a:lvl3pPr marL="857250" indent="-171450" algn="l" rtl="0" eaLnBrk="0" fontAlgn="base" hangingPunct="0">
              <a:spcBef>
                <a:spcPct val="20000"/>
              </a:spcBef>
              <a:spcAft>
                <a:spcPct val="0"/>
              </a:spcAft>
              <a:buChar char="•"/>
              <a:defRPr sz="1800">
                <a:solidFill>
                  <a:schemeClr val="tx1"/>
                </a:solidFill>
                <a:latin typeface="+mn-lt"/>
                <a:ea typeface="ＭＳ Ｐゴシック" pitchFamily="-108" charset="-128"/>
                <a:cs typeface="Britannic Bold"/>
              </a:defRPr>
            </a:lvl3pPr>
            <a:lvl4pPr marL="1200150" indent="-171450" algn="l" rtl="0" eaLnBrk="0" fontAlgn="base" hangingPunct="0">
              <a:spcBef>
                <a:spcPct val="20000"/>
              </a:spcBef>
              <a:spcAft>
                <a:spcPct val="0"/>
              </a:spcAft>
              <a:buChar char="–"/>
              <a:defRPr sz="1500">
                <a:solidFill>
                  <a:schemeClr val="tx1"/>
                </a:solidFill>
                <a:latin typeface="+mn-lt"/>
                <a:ea typeface="ＭＳ Ｐゴシック" pitchFamily="-108" charset="-128"/>
                <a:cs typeface="Britannic Bold"/>
              </a:defRPr>
            </a:lvl4pPr>
            <a:lvl5pPr marL="1543050" indent="-171450" algn="l" rtl="0" eaLnBrk="0" fontAlgn="base" hangingPunct="0">
              <a:spcBef>
                <a:spcPct val="20000"/>
              </a:spcBef>
              <a:spcAft>
                <a:spcPct val="0"/>
              </a:spcAft>
              <a:buChar char="»"/>
              <a:defRPr sz="1500">
                <a:solidFill>
                  <a:schemeClr val="tx1"/>
                </a:solidFill>
                <a:latin typeface="+mn-lt"/>
                <a:ea typeface="ＭＳ Ｐゴシック" pitchFamily="-108" charset="-128"/>
                <a:cs typeface="Britannic Bold"/>
              </a:defRPr>
            </a:lvl5pPr>
            <a:lvl6pPr marL="1885950" indent="-171450" algn="l" rtl="0" fontAlgn="base">
              <a:spcBef>
                <a:spcPct val="20000"/>
              </a:spcBef>
              <a:spcAft>
                <a:spcPct val="0"/>
              </a:spcAft>
              <a:buChar char="»"/>
              <a:defRPr sz="1500">
                <a:solidFill>
                  <a:schemeClr val="tx1"/>
                </a:solidFill>
                <a:latin typeface="+mn-lt"/>
                <a:ea typeface="ＭＳ Ｐゴシック" pitchFamily="-108" charset="-128"/>
              </a:defRPr>
            </a:lvl6pPr>
            <a:lvl7pPr marL="2228850" indent="-171450" algn="l" rtl="0" fontAlgn="base">
              <a:spcBef>
                <a:spcPct val="20000"/>
              </a:spcBef>
              <a:spcAft>
                <a:spcPct val="0"/>
              </a:spcAft>
              <a:buChar char="»"/>
              <a:defRPr sz="1500">
                <a:solidFill>
                  <a:schemeClr val="tx1"/>
                </a:solidFill>
                <a:latin typeface="+mn-lt"/>
                <a:ea typeface="ＭＳ Ｐゴシック" pitchFamily="-108" charset="-128"/>
              </a:defRPr>
            </a:lvl7pPr>
            <a:lvl8pPr marL="2571750" indent="-171450" algn="l" rtl="0" fontAlgn="base">
              <a:spcBef>
                <a:spcPct val="20000"/>
              </a:spcBef>
              <a:spcAft>
                <a:spcPct val="0"/>
              </a:spcAft>
              <a:buChar char="»"/>
              <a:defRPr sz="1500">
                <a:solidFill>
                  <a:schemeClr val="tx1"/>
                </a:solidFill>
                <a:latin typeface="+mn-lt"/>
                <a:ea typeface="ＭＳ Ｐゴシック" pitchFamily="-108" charset="-128"/>
              </a:defRPr>
            </a:lvl8pPr>
            <a:lvl9pPr marL="2914650" indent="-171450" algn="l" rtl="0" fontAlgn="base">
              <a:spcBef>
                <a:spcPct val="20000"/>
              </a:spcBef>
              <a:spcAft>
                <a:spcPct val="0"/>
              </a:spcAft>
              <a:buChar char="»"/>
              <a:defRPr sz="1500">
                <a:solidFill>
                  <a:schemeClr val="tx1"/>
                </a:solidFill>
                <a:latin typeface="+mn-lt"/>
                <a:ea typeface="ＭＳ Ｐゴシック" pitchFamily="-108" charset="-128"/>
              </a:defRPr>
            </a:lvl9pPr>
          </a:lstStyle>
          <a:p>
            <a:pPr marL="0" marR="0" lvl="0" indent="0" algn="l" defTabSz="914400" rtl="0" eaLnBrk="0" fontAlgn="base" latinLnBrk="0" hangingPunct="0">
              <a:lnSpc>
                <a:spcPct val="100000"/>
              </a:lnSpc>
              <a:spcBef>
                <a:spcPct val="20000"/>
              </a:spcBef>
              <a:spcAft>
                <a:spcPct val="0"/>
              </a:spcAft>
              <a:buClrTx/>
              <a:buSzTx/>
              <a:buFont typeface="Arial"/>
              <a:buNone/>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Features:</a:t>
            </a:r>
          </a:p>
          <a:p>
            <a:pPr marL="257175" marR="0" lvl="0" indent="-257175"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Involve students in development of CICO</a:t>
            </a:r>
          </a:p>
          <a:p>
            <a:pPr marL="257175" marR="0" lvl="0" indent="-257175"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Develop and deliver student training</a:t>
            </a:r>
          </a:p>
          <a:p>
            <a:pPr marL="557213" marR="0" lvl="1" indent="-214313"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Role playing </a:t>
            </a:r>
          </a:p>
          <a:p>
            <a:pPr marL="557213" marR="0" lvl="1" indent="-214313"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Discussion of routines </a:t>
            </a:r>
          </a:p>
          <a:p>
            <a:pPr marL="557213" marR="0" lvl="1" indent="-214313"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Responding to redirection from teacher </a:t>
            </a:r>
          </a:p>
          <a:p>
            <a:pPr marL="257175" marR="0" lvl="0" indent="-257175"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Special considerations: training for students who need support accepting redirection </a:t>
            </a:r>
          </a:p>
        </p:txBody>
      </p:sp>
      <p:sp>
        <p:nvSpPr>
          <p:cNvPr id="5" name="Rectangle 4">
            <a:extLst>
              <a:ext uri="{FF2B5EF4-FFF2-40B4-BE49-F238E27FC236}">
                <a16:creationId xmlns:a16="http://schemas.microsoft.com/office/drawing/2014/main" id="{4E0565FF-3B26-8945-B21C-E2A8FEDE7764}"/>
              </a:ext>
            </a:extLst>
          </p:cNvPr>
          <p:cNvSpPr/>
          <p:nvPr/>
        </p:nvSpPr>
        <p:spPr>
          <a:xfrm>
            <a:off x="864578" y="1656353"/>
            <a:ext cx="3262184" cy="2492990"/>
          </a:xfrm>
          <a:prstGeom prst="rect">
            <a:avLst/>
          </a:prstGeom>
        </p:spPr>
        <p:txBody>
          <a:bodyPr wrap="square">
            <a:spAutoFit/>
          </a:bodyPr>
          <a:lstStyle/>
          <a:p>
            <a:pPr marL="0" marR="0" lvl="0" indent="0" algn="ctr" defTabSz="914400" rtl="0" eaLnBrk="0" fontAlgn="base" latinLnBrk="0" hangingPunct="0">
              <a:lnSpc>
                <a:spcPct val="100000"/>
              </a:lnSpc>
              <a:spcBef>
                <a:spcPct val="20000"/>
              </a:spcBef>
              <a:spcAft>
                <a:spcPct val="0"/>
              </a:spcAft>
              <a:buClrTx/>
              <a:buSzTx/>
              <a:buFont typeface="Arial"/>
              <a:buNone/>
              <a:tabLst/>
              <a:defRPr/>
            </a:pPr>
            <a:r>
              <a:rPr kumimoji="0" lang="en-US" sz="2600" b="1" i="0" u="none" strike="noStrike" kern="0" cap="none" spc="0" normalizeH="0" baseline="0" noProof="0" dirty="0">
                <a:ln>
                  <a:noFill/>
                </a:ln>
                <a:solidFill>
                  <a:schemeClr val="accent2">
                    <a:lumMod val="20000"/>
                    <a:lumOff val="80000"/>
                  </a:schemeClr>
                </a:solidFill>
                <a:effectLst/>
                <a:uLnTx/>
                <a:uFillTx/>
                <a:latin typeface="Franklin Gothic Book"/>
                <a:ea typeface="Britannic Bold" pitchFamily="-108" charset="0"/>
                <a:cs typeface="Britannic Bold" pitchFamily="-108" charset="0"/>
                <a:sym typeface="Arial"/>
              </a:rPr>
              <a:t>Ensure the Tier 2 strategy includes a formal process for teaching student skills and appropriate behaviors </a:t>
            </a:r>
          </a:p>
        </p:txBody>
      </p:sp>
      <p:cxnSp>
        <p:nvCxnSpPr>
          <p:cNvPr id="6" name="Straight Connector 5">
            <a:extLst>
              <a:ext uri="{FF2B5EF4-FFF2-40B4-BE49-F238E27FC236}">
                <a16:creationId xmlns:a16="http://schemas.microsoft.com/office/drawing/2014/main" id="{292C87CA-9736-3248-BA57-4997954790F0}"/>
              </a:ext>
            </a:extLst>
          </p:cNvPr>
          <p:cNvCxnSpPr>
            <a:cxnSpLocks/>
          </p:cNvCxnSpPr>
          <p:nvPr/>
        </p:nvCxnSpPr>
        <p:spPr>
          <a:xfrm>
            <a:off x="4163832" y="1316967"/>
            <a:ext cx="0" cy="3069682"/>
          </a:xfrm>
          <a:prstGeom prst="line">
            <a:avLst/>
          </a:prstGeom>
          <a:ln w="127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0996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D3DF-C4C5-AA4C-A5D1-9061125A8D0E}"/>
              </a:ext>
            </a:extLst>
          </p:cNvPr>
          <p:cNvSpPr>
            <a:spLocks noGrp="1"/>
          </p:cNvSpPr>
          <p:nvPr>
            <p:ph type="title"/>
          </p:nvPr>
        </p:nvSpPr>
        <p:spPr/>
        <p:txBody>
          <a:bodyPr/>
          <a:lstStyle/>
          <a:p>
            <a:r>
              <a:rPr lang="en-US" dirty="0"/>
              <a:t>Student Orientation</a:t>
            </a:r>
          </a:p>
        </p:txBody>
      </p:sp>
      <p:pic>
        <p:nvPicPr>
          <p:cNvPr id="3074" name="Picture 2" descr="Female teacher working with student in a library">
            <a:extLst>
              <a:ext uri="{FF2B5EF4-FFF2-40B4-BE49-F238E27FC236}">
                <a16:creationId xmlns:a16="http://schemas.microsoft.com/office/drawing/2014/main" id="{54F7F2F6-ABA0-3147-8E9B-8984F2D54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952" y="1667646"/>
            <a:ext cx="3777048" cy="23606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C9DD0A5-92B8-3749-A9B8-1C0AC6244389}"/>
              </a:ext>
            </a:extLst>
          </p:cNvPr>
          <p:cNvSpPr txBox="1">
            <a:spLocks noChangeArrowheads="1"/>
          </p:cNvSpPr>
          <p:nvPr/>
        </p:nvSpPr>
        <p:spPr bwMode="auto">
          <a:xfrm>
            <a:off x="4756942" y="1309300"/>
            <a:ext cx="4214063" cy="400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1pPr>
            <a:lvl2pPr marL="557213" indent="-214313" algn="l" rtl="0" eaLnBrk="0" fontAlgn="base" hangingPunct="0">
              <a:spcBef>
                <a:spcPct val="20000"/>
              </a:spcBef>
              <a:spcAft>
                <a:spcPct val="0"/>
              </a:spcAft>
              <a:buChar char="–"/>
              <a:defRPr sz="2100">
                <a:solidFill>
                  <a:schemeClr val="tx1"/>
                </a:solidFill>
                <a:latin typeface="+mn-lt"/>
                <a:ea typeface="ＭＳ Ｐゴシック" pitchFamily="-108" charset="-128"/>
                <a:cs typeface="Britannic Bold"/>
              </a:defRPr>
            </a:lvl2pPr>
            <a:lvl3pPr marL="857250" indent="-171450" algn="l" rtl="0" eaLnBrk="0" fontAlgn="base" hangingPunct="0">
              <a:spcBef>
                <a:spcPct val="20000"/>
              </a:spcBef>
              <a:spcAft>
                <a:spcPct val="0"/>
              </a:spcAft>
              <a:buChar char="•"/>
              <a:defRPr sz="1800">
                <a:solidFill>
                  <a:schemeClr val="tx1"/>
                </a:solidFill>
                <a:latin typeface="+mn-lt"/>
                <a:ea typeface="ＭＳ Ｐゴシック" pitchFamily="-108" charset="-128"/>
                <a:cs typeface="Britannic Bold"/>
              </a:defRPr>
            </a:lvl3pPr>
            <a:lvl4pPr marL="1200150" indent="-171450" algn="l" rtl="0" eaLnBrk="0" fontAlgn="base" hangingPunct="0">
              <a:spcBef>
                <a:spcPct val="20000"/>
              </a:spcBef>
              <a:spcAft>
                <a:spcPct val="0"/>
              </a:spcAft>
              <a:buChar char="–"/>
              <a:defRPr sz="1500">
                <a:solidFill>
                  <a:schemeClr val="tx1"/>
                </a:solidFill>
                <a:latin typeface="+mn-lt"/>
                <a:ea typeface="ＭＳ Ｐゴシック" pitchFamily="-108" charset="-128"/>
                <a:cs typeface="Britannic Bold"/>
              </a:defRPr>
            </a:lvl4pPr>
            <a:lvl5pPr marL="1543050" indent="-171450" algn="l" rtl="0" eaLnBrk="0" fontAlgn="base" hangingPunct="0">
              <a:spcBef>
                <a:spcPct val="20000"/>
              </a:spcBef>
              <a:spcAft>
                <a:spcPct val="0"/>
              </a:spcAft>
              <a:buChar char="»"/>
              <a:defRPr sz="1500">
                <a:solidFill>
                  <a:schemeClr val="tx1"/>
                </a:solidFill>
                <a:latin typeface="+mn-lt"/>
                <a:ea typeface="ＭＳ Ｐゴシック" pitchFamily="-108" charset="-128"/>
                <a:cs typeface="Britannic Bold"/>
              </a:defRPr>
            </a:lvl5pPr>
            <a:lvl6pPr marL="1885950" indent="-171450" algn="l" rtl="0" fontAlgn="base">
              <a:spcBef>
                <a:spcPct val="20000"/>
              </a:spcBef>
              <a:spcAft>
                <a:spcPct val="0"/>
              </a:spcAft>
              <a:buChar char="»"/>
              <a:defRPr sz="1500">
                <a:solidFill>
                  <a:schemeClr val="tx1"/>
                </a:solidFill>
                <a:latin typeface="+mn-lt"/>
                <a:ea typeface="ＭＳ Ｐゴシック" pitchFamily="-108" charset="-128"/>
              </a:defRPr>
            </a:lvl6pPr>
            <a:lvl7pPr marL="2228850" indent="-171450" algn="l" rtl="0" fontAlgn="base">
              <a:spcBef>
                <a:spcPct val="20000"/>
              </a:spcBef>
              <a:spcAft>
                <a:spcPct val="0"/>
              </a:spcAft>
              <a:buChar char="»"/>
              <a:defRPr sz="1500">
                <a:solidFill>
                  <a:schemeClr val="tx1"/>
                </a:solidFill>
                <a:latin typeface="+mn-lt"/>
                <a:ea typeface="ＭＳ Ｐゴシック" pitchFamily="-108" charset="-128"/>
              </a:defRPr>
            </a:lvl7pPr>
            <a:lvl8pPr marL="2571750" indent="-171450" algn="l" rtl="0" fontAlgn="base">
              <a:spcBef>
                <a:spcPct val="20000"/>
              </a:spcBef>
              <a:spcAft>
                <a:spcPct val="0"/>
              </a:spcAft>
              <a:buChar char="»"/>
              <a:defRPr sz="1500">
                <a:solidFill>
                  <a:schemeClr val="tx1"/>
                </a:solidFill>
                <a:latin typeface="+mn-lt"/>
                <a:ea typeface="ＭＳ Ｐゴシック" pitchFamily="-108" charset="-128"/>
              </a:defRPr>
            </a:lvl8pPr>
            <a:lvl9pPr marL="2914650" indent="-171450" algn="l" rtl="0" fontAlgn="base">
              <a:spcBef>
                <a:spcPct val="20000"/>
              </a:spcBef>
              <a:spcAft>
                <a:spcPct val="0"/>
              </a:spcAft>
              <a:buChar char="»"/>
              <a:defRPr sz="1500">
                <a:solidFill>
                  <a:schemeClr val="tx1"/>
                </a:solidFill>
                <a:latin typeface="+mn-lt"/>
                <a:ea typeface="ＭＳ Ｐゴシック" pitchFamily="-108" charset="-128"/>
              </a:defRPr>
            </a:lvl9pPr>
          </a:lstStyle>
          <a:p>
            <a:pPr marL="257175" marR="0" lvl="0" indent="-257175"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For students on intervention:</a:t>
            </a:r>
          </a:p>
          <a:p>
            <a:pPr marL="557213" marR="0" lvl="1" indent="-21431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Who, what, when, where</a:t>
            </a:r>
          </a:p>
          <a:p>
            <a:pPr marL="857250" marR="0" lvl="2" indent="-214313"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What will orientation look like?</a:t>
            </a:r>
          </a:p>
          <a:p>
            <a:pPr marL="857250" marR="0" lvl="2" indent="-214313"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Who will teach students what intervention looks like?</a:t>
            </a:r>
          </a:p>
          <a:p>
            <a:pPr marL="857250" marR="0" lvl="2" indent="-214313" algn="l" defTabSz="914400" rtl="0" eaLnBrk="1" fontAlgn="base" latinLnBrk="0" hangingPunct="1">
              <a:lnSpc>
                <a:spcPct val="100000"/>
              </a:lnSpc>
              <a:spcBef>
                <a:spcPct val="20000"/>
              </a:spcBef>
              <a:spcAft>
                <a:spcPct val="0"/>
              </a:spcAft>
              <a:buClrTx/>
              <a:buSzTx/>
              <a:buFontTx/>
              <a:buChar char="–"/>
              <a:tabLst/>
              <a:defRPr/>
            </a:pPr>
            <a:r>
              <a:rPr kumimoji="0" lang="en-US" sz="15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Where do students go to check in and check out?</a:t>
            </a:r>
          </a:p>
          <a:p>
            <a:pPr marL="557213" marR="0" lvl="1" indent="-21431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Teach how students can engage their teachers</a:t>
            </a:r>
          </a:p>
          <a:p>
            <a:pPr marL="557213" marR="0" lvl="1" indent="-214313"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Pre-correct: teach students what to do when they disagree with a score</a:t>
            </a:r>
          </a:p>
        </p:txBody>
      </p:sp>
    </p:spTree>
    <p:extLst>
      <p:ext uri="{BB962C8B-B14F-4D97-AF65-F5344CB8AC3E}">
        <p14:creationId xmlns:p14="http://schemas.microsoft.com/office/powerpoint/2010/main" val="31393952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AA90-4FBF-FB40-913F-BF6C483BB406}"/>
              </a:ext>
            </a:extLst>
          </p:cNvPr>
          <p:cNvSpPr>
            <a:spLocks noGrp="1"/>
          </p:cNvSpPr>
          <p:nvPr>
            <p:ph type="title"/>
          </p:nvPr>
        </p:nvSpPr>
        <p:spPr>
          <a:xfrm>
            <a:off x="585299" y="340896"/>
            <a:ext cx="7033500" cy="634200"/>
          </a:xfrm>
        </p:spPr>
        <p:txBody>
          <a:bodyPr/>
          <a:lstStyle/>
          <a:p>
            <a:r>
              <a:rPr lang="en-US" dirty="0"/>
              <a:t>Orienting Students: Drake</a:t>
            </a:r>
          </a:p>
        </p:txBody>
      </p:sp>
      <p:sp>
        <p:nvSpPr>
          <p:cNvPr id="3" name="Content Placeholder 6">
            <a:extLst>
              <a:ext uri="{FF2B5EF4-FFF2-40B4-BE49-F238E27FC236}">
                <a16:creationId xmlns:a16="http://schemas.microsoft.com/office/drawing/2014/main" id="{0C0DE592-86EB-4B48-A81F-62E8A3171D76}"/>
              </a:ext>
            </a:extLst>
          </p:cNvPr>
          <p:cNvSpPr txBox="1">
            <a:spLocks/>
          </p:cNvSpPr>
          <p:nvPr/>
        </p:nvSpPr>
        <p:spPr>
          <a:xfrm>
            <a:off x="951470" y="1134624"/>
            <a:ext cx="7871253" cy="3350880"/>
          </a:xfrm>
          <a:prstGeom prst="rect">
            <a:avLst/>
          </a:prstGeom>
          <a:solidFill>
            <a:schemeClr val="bg1"/>
          </a:solidFill>
          <a:ln>
            <a:solidFill>
              <a:schemeClr val="accent2">
                <a:lumMod val="50000"/>
              </a:schemeClr>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chemeClr val="accent1">
                    <a:lumMod val="50000"/>
                  </a:schemeClr>
                </a:solidFill>
                <a:effectLst/>
                <a:uLnTx/>
                <a:uFillTx/>
                <a:latin typeface="Arial"/>
                <a:cs typeface="Arial"/>
                <a:sym typeface="Arial"/>
              </a:rPr>
              <a:t>Roosevelt Middle School’s  (RMS) Tier 2 support team received a request for assistance form from Drake’s 7</a:t>
            </a:r>
            <a:r>
              <a:rPr kumimoji="0" lang="en-US" sz="1500" b="0" i="0" u="none" strike="noStrike" kern="0" cap="none" spc="0" normalizeH="0" baseline="30000" noProof="0" dirty="0">
                <a:ln>
                  <a:noFill/>
                </a:ln>
                <a:solidFill>
                  <a:schemeClr val="accent1">
                    <a:lumMod val="50000"/>
                  </a:schemeClr>
                </a:solidFill>
                <a:effectLst/>
                <a:uLnTx/>
                <a:uFillTx/>
                <a:latin typeface="Arial"/>
                <a:cs typeface="Arial"/>
                <a:sym typeface="Arial"/>
              </a:rPr>
              <a:t>th</a:t>
            </a:r>
            <a:r>
              <a:rPr kumimoji="0" lang="en-US" sz="1500" b="0" i="0" u="none" strike="noStrike" kern="0" cap="none" spc="0" normalizeH="0" baseline="0" noProof="0" dirty="0">
                <a:ln>
                  <a:noFill/>
                </a:ln>
                <a:solidFill>
                  <a:schemeClr val="accent1">
                    <a:lumMod val="50000"/>
                  </a:schemeClr>
                </a:solidFill>
                <a:effectLst/>
                <a:uLnTx/>
                <a:uFillTx/>
                <a:latin typeface="Arial"/>
                <a:cs typeface="Arial"/>
                <a:sym typeface="Arial"/>
              </a:rPr>
              <a:t> grade team due to concerns about  Drake’s attendance, academics, and frequent visits to the nurse for headaches. After reviewing prior interventions, the team agrees that Drake is a good candidate for additional supports.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dirty="0">
              <a:ln>
                <a:noFill/>
              </a:ln>
              <a:solidFill>
                <a:schemeClr val="accent1">
                  <a:lumMod val="50000"/>
                </a:schemeClr>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chemeClr val="accent1">
                    <a:lumMod val="50000"/>
                  </a:schemeClr>
                </a:solidFill>
                <a:effectLst/>
                <a:uLnTx/>
                <a:uFillTx/>
                <a:latin typeface="Arial"/>
                <a:cs typeface="Arial"/>
                <a:sym typeface="Arial"/>
              </a:rPr>
              <a:t>The RMS Tier 2 team reviews the schools’ current Tier 2 interventions. Screening data identified Drake in the “at-risk” range for internalizing disorders, and his teachers note concerns that some of the recent changes in his behavior may function to avoid social situations and stressful tasks, like presentations and tests. The school psychologist on the team stated that she’s been planning on re-starting a Coping Cat group, a cognitive behavioral intervention targeting anxiety. The team agrees that this intervention seems like the best match for Drake. The psychologist will move timeline for starting the group up, call Drake's family to get their permission, and do a quick pre-group meeting with Drake this week to explain the structure and purpose of the group.</a:t>
            </a:r>
          </a:p>
        </p:txBody>
      </p:sp>
    </p:spTree>
    <p:extLst>
      <p:ext uri="{BB962C8B-B14F-4D97-AF65-F5344CB8AC3E}">
        <p14:creationId xmlns:p14="http://schemas.microsoft.com/office/powerpoint/2010/main" val="27325669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F902-B3FC-5640-958C-090253CA9161}"/>
              </a:ext>
            </a:extLst>
          </p:cNvPr>
          <p:cNvSpPr>
            <a:spLocks noGrp="1"/>
          </p:cNvSpPr>
          <p:nvPr>
            <p:ph type="title"/>
          </p:nvPr>
        </p:nvSpPr>
        <p:spPr/>
        <p:txBody>
          <a:bodyPr/>
          <a:lstStyle/>
          <a:p>
            <a:r>
              <a:rPr lang="en-US" dirty="0"/>
              <a:t>Orienting Students: Maria</a:t>
            </a:r>
          </a:p>
        </p:txBody>
      </p:sp>
      <p:sp>
        <p:nvSpPr>
          <p:cNvPr id="5" name="Rectangle 4">
            <a:extLst>
              <a:ext uri="{FF2B5EF4-FFF2-40B4-BE49-F238E27FC236}">
                <a16:creationId xmlns:a16="http://schemas.microsoft.com/office/drawing/2014/main" id="{EFE55FE5-67BA-3249-8E97-A3A50212C985}"/>
              </a:ext>
            </a:extLst>
          </p:cNvPr>
          <p:cNvSpPr/>
          <p:nvPr/>
        </p:nvSpPr>
        <p:spPr>
          <a:xfrm>
            <a:off x="1129785" y="1224054"/>
            <a:ext cx="7408733" cy="3323987"/>
          </a:xfrm>
          <a:prstGeom prst="rect">
            <a:avLst/>
          </a:prstGeom>
          <a:solidFill>
            <a:schemeClr val="bg1"/>
          </a:solidFill>
          <a:ln>
            <a:solidFill>
              <a:schemeClr val="accent2">
                <a:lumMod val="5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chemeClr val="accent1">
                    <a:lumMod val="50000"/>
                  </a:schemeClr>
                </a:solidFill>
                <a:effectLst/>
                <a:uLnTx/>
                <a:uFillTx/>
                <a:latin typeface="Arial"/>
                <a:cs typeface="Arial"/>
                <a:sym typeface="Arial"/>
              </a:rPr>
              <a:t>At the same meeting, the RMS Tier 2 coordinator also reviews screening information regarding Maria, including 6 minor office referrals and 3 major referrals across most of her academic subjects this quarter for talk-outs during class, refusing to follow teacher directions, damaging a classroom bulletin board, and leaving class without permission. The Tier 2 team reviews prior interventions and match with current interventions.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dirty="0">
              <a:ln>
                <a:noFill/>
              </a:ln>
              <a:solidFill>
                <a:schemeClr val="accent1">
                  <a:lumMod val="50000"/>
                </a:schemeClr>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chemeClr val="accent1">
                    <a:lumMod val="50000"/>
                  </a:schemeClr>
                </a:solidFill>
                <a:effectLst/>
                <a:uLnTx/>
                <a:uFillTx/>
                <a:latin typeface="Arial"/>
                <a:cs typeface="Arial"/>
                <a:sym typeface="Arial"/>
              </a:rPr>
              <a:t>Given Maria’s difficulties across subject areas, the team decides that the Eagles SOAR (CICO) intervention would provide increased adult attention, increased structure and predictability, and some regular feedback on skills. The Tier 2 coordinator agrees to call Maria’s family to explain the intervention and to do a quick meeting with Maria this week to orient her to the program. The AP will email Maria’s teachers and ask them to collect baseline data using the Eagles SOAR card for the rest of the week before Maria starts the intervention next week.</a:t>
            </a:r>
          </a:p>
        </p:txBody>
      </p:sp>
    </p:spTree>
    <p:extLst>
      <p:ext uri="{BB962C8B-B14F-4D97-AF65-F5344CB8AC3E}">
        <p14:creationId xmlns:p14="http://schemas.microsoft.com/office/powerpoint/2010/main" val="31147353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1B2F4-5C42-C449-89B8-42E2192BDCE4}"/>
              </a:ext>
            </a:extLst>
          </p:cNvPr>
          <p:cNvSpPr>
            <a:spLocks noGrp="1"/>
          </p:cNvSpPr>
          <p:nvPr>
            <p:ph type="title"/>
          </p:nvPr>
        </p:nvSpPr>
        <p:spPr/>
        <p:txBody>
          <a:bodyPr/>
          <a:lstStyle/>
          <a:p>
            <a:r>
              <a:rPr lang="en-US" dirty="0"/>
              <a:t>Family Orientation</a:t>
            </a:r>
          </a:p>
        </p:txBody>
      </p:sp>
      <p:sp>
        <p:nvSpPr>
          <p:cNvPr id="3" name="Rectangle 3">
            <a:extLst>
              <a:ext uri="{FF2B5EF4-FFF2-40B4-BE49-F238E27FC236}">
                <a16:creationId xmlns:a16="http://schemas.microsoft.com/office/drawing/2014/main" id="{CA6ABFBA-5927-BC46-A455-005D43A75363}"/>
              </a:ext>
            </a:extLst>
          </p:cNvPr>
          <p:cNvSpPr txBox="1">
            <a:spLocks noChangeArrowheads="1"/>
          </p:cNvSpPr>
          <p:nvPr/>
        </p:nvSpPr>
        <p:spPr bwMode="auto">
          <a:xfrm>
            <a:off x="920579" y="1312931"/>
            <a:ext cx="8001000" cy="3714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257175" indent="-257175"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1pPr>
            <a:lvl2pPr marL="557213" indent="-214313" algn="l" rtl="0" eaLnBrk="0" fontAlgn="base" hangingPunct="0">
              <a:spcBef>
                <a:spcPct val="20000"/>
              </a:spcBef>
              <a:spcAft>
                <a:spcPct val="0"/>
              </a:spcAft>
              <a:buChar char="–"/>
              <a:defRPr sz="2100">
                <a:solidFill>
                  <a:schemeClr val="tx1"/>
                </a:solidFill>
                <a:latin typeface="+mn-lt"/>
                <a:ea typeface="ＭＳ Ｐゴシック" pitchFamily="-108" charset="-128"/>
                <a:cs typeface="Britannic Bold"/>
              </a:defRPr>
            </a:lvl2pPr>
            <a:lvl3pPr marL="857250" indent="-171450" algn="l" rtl="0" eaLnBrk="0" fontAlgn="base" hangingPunct="0">
              <a:spcBef>
                <a:spcPct val="20000"/>
              </a:spcBef>
              <a:spcAft>
                <a:spcPct val="0"/>
              </a:spcAft>
              <a:buChar char="•"/>
              <a:defRPr sz="1800">
                <a:solidFill>
                  <a:schemeClr val="tx1"/>
                </a:solidFill>
                <a:latin typeface="+mn-lt"/>
                <a:ea typeface="ＭＳ Ｐゴシック" pitchFamily="-108" charset="-128"/>
                <a:cs typeface="Britannic Bold"/>
              </a:defRPr>
            </a:lvl3pPr>
            <a:lvl4pPr marL="1200150" indent="-171450" algn="l" rtl="0" eaLnBrk="0" fontAlgn="base" hangingPunct="0">
              <a:spcBef>
                <a:spcPct val="20000"/>
              </a:spcBef>
              <a:spcAft>
                <a:spcPct val="0"/>
              </a:spcAft>
              <a:buChar char="–"/>
              <a:defRPr sz="1500">
                <a:solidFill>
                  <a:schemeClr val="tx1"/>
                </a:solidFill>
                <a:latin typeface="+mn-lt"/>
                <a:ea typeface="ＭＳ Ｐゴシック" pitchFamily="-108" charset="-128"/>
                <a:cs typeface="Britannic Bold"/>
              </a:defRPr>
            </a:lvl4pPr>
            <a:lvl5pPr marL="1543050" indent="-171450" algn="l" rtl="0" eaLnBrk="0" fontAlgn="base" hangingPunct="0">
              <a:spcBef>
                <a:spcPct val="20000"/>
              </a:spcBef>
              <a:spcAft>
                <a:spcPct val="0"/>
              </a:spcAft>
              <a:buChar char="»"/>
              <a:defRPr sz="1500">
                <a:solidFill>
                  <a:schemeClr val="tx1"/>
                </a:solidFill>
                <a:latin typeface="+mn-lt"/>
                <a:ea typeface="ＭＳ Ｐゴシック" pitchFamily="-108" charset="-128"/>
                <a:cs typeface="Britannic Bold"/>
              </a:defRPr>
            </a:lvl5pPr>
            <a:lvl6pPr marL="1885950" indent="-171450" algn="l" rtl="0" fontAlgn="base">
              <a:spcBef>
                <a:spcPct val="20000"/>
              </a:spcBef>
              <a:spcAft>
                <a:spcPct val="0"/>
              </a:spcAft>
              <a:buChar char="»"/>
              <a:defRPr sz="1500">
                <a:solidFill>
                  <a:schemeClr val="tx1"/>
                </a:solidFill>
                <a:latin typeface="+mn-lt"/>
                <a:ea typeface="ＭＳ Ｐゴシック" pitchFamily="-108" charset="-128"/>
              </a:defRPr>
            </a:lvl6pPr>
            <a:lvl7pPr marL="2228850" indent="-171450" algn="l" rtl="0" fontAlgn="base">
              <a:spcBef>
                <a:spcPct val="20000"/>
              </a:spcBef>
              <a:spcAft>
                <a:spcPct val="0"/>
              </a:spcAft>
              <a:buChar char="»"/>
              <a:defRPr sz="1500">
                <a:solidFill>
                  <a:schemeClr val="tx1"/>
                </a:solidFill>
                <a:latin typeface="+mn-lt"/>
                <a:ea typeface="ＭＳ Ｐゴシック" pitchFamily="-108" charset="-128"/>
              </a:defRPr>
            </a:lvl7pPr>
            <a:lvl8pPr marL="2571750" indent="-171450" algn="l" rtl="0" fontAlgn="base">
              <a:spcBef>
                <a:spcPct val="20000"/>
              </a:spcBef>
              <a:spcAft>
                <a:spcPct val="0"/>
              </a:spcAft>
              <a:buChar char="»"/>
              <a:defRPr sz="1500">
                <a:solidFill>
                  <a:schemeClr val="tx1"/>
                </a:solidFill>
                <a:latin typeface="+mn-lt"/>
                <a:ea typeface="ＭＳ Ｐゴシック" pitchFamily="-108" charset="-128"/>
              </a:defRPr>
            </a:lvl8pPr>
            <a:lvl9pPr marL="2914650" indent="-171450" algn="l" rtl="0" fontAlgn="base">
              <a:spcBef>
                <a:spcPct val="20000"/>
              </a:spcBef>
              <a:spcAft>
                <a:spcPct val="0"/>
              </a:spcAft>
              <a:buChar char="»"/>
              <a:defRPr sz="1500">
                <a:solidFill>
                  <a:schemeClr val="tx1"/>
                </a:solidFill>
                <a:latin typeface="+mn-lt"/>
                <a:ea typeface="ＭＳ Ｐゴシック" pitchFamily="-108" charset="-128"/>
              </a:defRPr>
            </a:lvl9pPr>
          </a:lstStyle>
          <a:p>
            <a:pPr marL="0" marR="0" lvl="0" indent="0" algn="l" defTabSz="914400" rtl="0" eaLnBrk="1" fontAlgn="base" latinLnBrk="0" hangingPunct="1">
              <a:lnSpc>
                <a:spcPct val="90000"/>
              </a:lnSpc>
              <a:spcBef>
                <a:spcPct val="20000"/>
              </a:spcBef>
              <a:spcAft>
                <a:spcPct val="0"/>
              </a:spcAft>
              <a:buClr>
                <a:srgbClr val="00ACC2"/>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All Families: </a:t>
            </a:r>
          </a:p>
          <a:p>
            <a:pPr marL="257175" marR="0" lvl="0" indent="-257175" algn="l" defTabSz="914400" rtl="0" eaLnBrk="1" fontAlgn="base" latinLnBrk="0" hangingPunct="1">
              <a:lnSpc>
                <a:spcPct val="90000"/>
              </a:lnSpc>
              <a:spcBef>
                <a:spcPct val="20000"/>
              </a:spcBef>
              <a:spcAft>
                <a:spcPct val="0"/>
              </a:spcAft>
              <a:buClr>
                <a:srgbClr val="00ACC2"/>
              </a:buClr>
              <a:buSzTx/>
              <a:buFont typeface="Arial" charset="0"/>
              <a:buChar char="•"/>
              <a:tabLst/>
              <a:defRPr/>
            </a:pPr>
            <a:r>
              <a:rPr kumimoji="0" lang="en-US" sz="2000" b="1" i="0" u="none" strike="noStrike" kern="0" cap="none" spc="0" normalizeH="0" baseline="0" noProof="0" dirty="0">
                <a:ln>
                  <a:noFill/>
                </a:ln>
                <a:solidFill>
                  <a:srgbClr val="00ACC2">
                    <a:lumMod val="40000"/>
                    <a:lumOff val="60000"/>
                  </a:srgbClr>
                </a:solidFill>
                <a:effectLst/>
                <a:uLnTx/>
                <a:uFillTx/>
                <a:latin typeface="Franklin Gothic Book"/>
                <a:ea typeface="ＭＳ Ｐゴシック" pitchFamily="-108" charset="-128"/>
                <a:sym typeface="Arial"/>
              </a:rPr>
              <a:t>What is Tier 2 support?</a:t>
            </a:r>
          </a:p>
          <a:p>
            <a:pPr marL="557213" marR="0" lvl="1" indent="-214313" algn="l" defTabSz="914400" rtl="0" eaLnBrk="1" fontAlgn="base" latinLnBrk="0" hangingPunct="1">
              <a:lnSpc>
                <a:spcPct val="90000"/>
              </a:lnSpc>
              <a:spcBef>
                <a:spcPct val="20000"/>
              </a:spcBef>
              <a:spcAft>
                <a:spcPct val="0"/>
              </a:spcAft>
              <a:buClr>
                <a:srgbClr val="00ACC2"/>
              </a:buClr>
              <a:buSzTx/>
              <a:buFontTx/>
              <a:buChar char="–"/>
              <a:tabLst/>
              <a:defRPr/>
            </a:pPr>
            <a:r>
              <a:rPr kumimoji="0" lang="en-US" sz="20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Inform during registration process</a:t>
            </a:r>
          </a:p>
          <a:p>
            <a:pPr marL="557213" marR="0" lvl="1" indent="-214313" algn="l" defTabSz="914400" rtl="0" eaLnBrk="1" fontAlgn="base" latinLnBrk="0" hangingPunct="1">
              <a:lnSpc>
                <a:spcPct val="90000"/>
              </a:lnSpc>
              <a:spcBef>
                <a:spcPct val="20000"/>
              </a:spcBef>
              <a:spcAft>
                <a:spcPct val="0"/>
              </a:spcAft>
              <a:buClr>
                <a:srgbClr val="00ACC2"/>
              </a:buClr>
              <a:buSzTx/>
              <a:buFontTx/>
              <a:buChar char="–"/>
              <a:tabLst/>
              <a:defRPr/>
            </a:pPr>
            <a:r>
              <a:rPr kumimoji="0" lang="en-US" sz="20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Address at open house, through newsletters, emails, etc. </a:t>
            </a:r>
          </a:p>
          <a:p>
            <a:pPr marL="342900" marR="0" lvl="1" indent="0" algn="l" defTabSz="914400" rtl="0" eaLnBrk="1" fontAlgn="base" latinLnBrk="0" hangingPunct="1">
              <a:lnSpc>
                <a:spcPct val="90000"/>
              </a:lnSpc>
              <a:spcBef>
                <a:spcPct val="20000"/>
              </a:spcBef>
              <a:spcAft>
                <a:spcPct val="0"/>
              </a:spcAft>
              <a:buClr>
                <a:srgbClr val="00ACC2"/>
              </a:buClr>
              <a:buSzTx/>
              <a:buFont typeface="Arial"/>
              <a:buNone/>
              <a:tabLst/>
              <a:defRPr/>
            </a:pPr>
            <a:endParaRPr kumimoji="0" lang="en-US" sz="20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0" marR="0" lvl="0" indent="0" algn="l" defTabSz="914400" rtl="0" eaLnBrk="1" fontAlgn="base" latinLnBrk="0" hangingPunct="1">
              <a:lnSpc>
                <a:spcPct val="90000"/>
              </a:lnSpc>
              <a:spcBef>
                <a:spcPct val="20000"/>
              </a:spcBef>
              <a:spcAft>
                <a:spcPct val="0"/>
              </a:spcAft>
              <a:buClr>
                <a:srgbClr val="00ACC2"/>
              </a:buClr>
              <a:buSzTx/>
              <a:buFont typeface="Arial"/>
              <a:buNone/>
              <a:tabLst/>
              <a:defRPr/>
            </a:pPr>
            <a:r>
              <a:rPr kumimoji="0" lang="en-US" sz="20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Families of Students Receiving Tier 2 Support:</a:t>
            </a:r>
          </a:p>
          <a:p>
            <a:pPr marL="257175" marR="0" lvl="0" indent="-257175" algn="l" defTabSz="914400" rtl="0" eaLnBrk="1" fontAlgn="base" latinLnBrk="0" hangingPunct="1">
              <a:lnSpc>
                <a:spcPct val="90000"/>
              </a:lnSpc>
              <a:spcBef>
                <a:spcPct val="20000"/>
              </a:spcBef>
              <a:spcAft>
                <a:spcPct val="0"/>
              </a:spcAft>
              <a:buClr>
                <a:srgbClr val="00ACC2"/>
              </a:buClr>
              <a:buSzTx/>
              <a:buFont typeface="Arial" charset="0"/>
              <a:buChar char="•"/>
              <a:tabLst/>
              <a:defRPr/>
            </a:pPr>
            <a:r>
              <a:rPr kumimoji="0" lang="en-US" sz="2000" b="1" i="0" u="none" strike="noStrike" kern="0" cap="none" spc="0" normalizeH="0" baseline="0" noProof="0" dirty="0">
                <a:ln>
                  <a:noFill/>
                </a:ln>
                <a:solidFill>
                  <a:srgbClr val="00ACC2">
                    <a:lumMod val="40000"/>
                    <a:lumOff val="60000"/>
                  </a:srgbClr>
                </a:solidFill>
                <a:effectLst/>
                <a:uLnTx/>
                <a:uFillTx/>
                <a:latin typeface="Franklin Gothic Book"/>
                <a:ea typeface="ＭＳ Ｐゴシック" pitchFamily="-108" charset="-128"/>
                <a:sym typeface="Arial"/>
              </a:rPr>
              <a:t>Process for Explaining/ Consent</a:t>
            </a:r>
          </a:p>
          <a:p>
            <a:pPr marL="557213" marR="0" lvl="1" indent="-214313" algn="l" defTabSz="914400" rtl="0" eaLnBrk="1" fontAlgn="base" latinLnBrk="0" hangingPunct="1">
              <a:lnSpc>
                <a:spcPct val="90000"/>
              </a:lnSpc>
              <a:spcBef>
                <a:spcPct val="20000"/>
              </a:spcBef>
              <a:spcAft>
                <a:spcPct val="0"/>
              </a:spcAft>
              <a:buClr>
                <a:srgbClr val="00ACC2"/>
              </a:buClr>
              <a:buSzTx/>
              <a:buFontTx/>
              <a:buChar char="–"/>
              <a:tabLst/>
              <a:defRPr/>
            </a:pPr>
            <a:r>
              <a:rPr kumimoji="0" lang="en-US" sz="20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Best if phone call is made directly to family by the student’s teacher </a:t>
            </a:r>
          </a:p>
          <a:p>
            <a:pPr marL="557213" marR="0" lvl="1" indent="-214313" algn="l" defTabSz="914400" rtl="0" eaLnBrk="1" fontAlgn="base" latinLnBrk="0" hangingPunct="1">
              <a:lnSpc>
                <a:spcPct val="90000"/>
              </a:lnSpc>
              <a:spcBef>
                <a:spcPct val="20000"/>
              </a:spcBef>
              <a:spcAft>
                <a:spcPct val="0"/>
              </a:spcAft>
              <a:buClr>
                <a:srgbClr val="00ACC2"/>
              </a:buClr>
              <a:buSzTx/>
              <a:buFontTx/>
              <a:buChar char="–"/>
              <a:tabLst/>
              <a:defRPr/>
            </a:pPr>
            <a:r>
              <a:rPr kumimoji="0" lang="en-US" sz="20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Followed by letter (see Appendix F-6) </a:t>
            </a:r>
          </a:p>
          <a:p>
            <a:pPr marL="557213" marR="0" lvl="1" indent="-214313" algn="l" defTabSz="914400" rtl="0" eaLnBrk="1" fontAlgn="base" latinLnBrk="0" hangingPunct="1">
              <a:lnSpc>
                <a:spcPct val="90000"/>
              </a:lnSpc>
              <a:spcBef>
                <a:spcPct val="20000"/>
              </a:spcBef>
              <a:spcAft>
                <a:spcPct val="0"/>
              </a:spcAft>
              <a:buClr>
                <a:srgbClr val="00ACC2"/>
              </a:buClr>
              <a:buSzTx/>
              <a:buFontTx/>
              <a:buChar char="–"/>
              <a:tabLst/>
              <a:defRPr/>
            </a:pPr>
            <a:r>
              <a:rPr kumimoji="0" lang="en-US" sz="20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Consent: check with your district’s decision makers</a:t>
            </a:r>
          </a:p>
          <a:p>
            <a:pPr marL="557213" marR="0" lvl="1" indent="-214313" algn="l" defTabSz="914400" rtl="0" eaLnBrk="1" fontAlgn="base" latinLnBrk="0" hangingPunct="1">
              <a:lnSpc>
                <a:spcPct val="90000"/>
              </a:lnSpc>
              <a:spcBef>
                <a:spcPct val="20000"/>
              </a:spcBef>
              <a:spcAft>
                <a:spcPct val="0"/>
              </a:spcAft>
              <a:buClr>
                <a:srgbClr val="00ACC2"/>
              </a:buClr>
              <a:buSzTx/>
              <a:buFontTx/>
              <a:buChar char="–"/>
              <a:tabLst/>
              <a:defRPr/>
            </a:pPr>
            <a:r>
              <a:rPr kumimoji="0" lang="en-US" sz="20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“Back-up Plan” in place if needed</a:t>
            </a:r>
          </a:p>
        </p:txBody>
      </p:sp>
    </p:spTree>
    <p:extLst>
      <p:ext uri="{BB962C8B-B14F-4D97-AF65-F5344CB8AC3E}">
        <p14:creationId xmlns:p14="http://schemas.microsoft.com/office/powerpoint/2010/main" val="162695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96D3E87C-B035-4B4F-B074-CBF8F0F53D7A}"/>
              </a:ext>
            </a:extLst>
          </p:cNvPr>
          <p:cNvPicPr>
            <a:picLocks noChangeAspect="1"/>
          </p:cNvPicPr>
          <p:nvPr/>
        </p:nvPicPr>
        <p:blipFill>
          <a:blip r:embed="rId2"/>
          <a:stretch>
            <a:fillRect/>
          </a:stretch>
        </p:blipFill>
        <p:spPr>
          <a:xfrm>
            <a:off x="4049912" y="137081"/>
            <a:ext cx="3688522" cy="4869337"/>
          </a:xfrm>
          <a:prstGeom prst="rect">
            <a:avLst/>
          </a:prstGeom>
          <a:noFill/>
          <a:ln>
            <a:solidFill>
              <a:schemeClr val="accent1">
                <a:lumMod val="50000"/>
              </a:schemeClr>
            </a:solidFill>
          </a:ln>
        </p:spPr>
      </p:pic>
      <p:sp>
        <p:nvSpPr>
          <p:cNvPr id="5" name="Title 1">
            <a:extLst>
              <a:ext uri="{FF2B5EF4-FFF2-40B4-BE49-F238E27FC236}">
                <a16:creationId xmlns:a16="http://schemas.microsoft.com/office/drawing/2014/main" id="{1BC8DD71-2926-CC4C-B84F-C5259EF5862B}"/>
              </a:ext>
            </a:extLst>
          </p:cNvPr>
          <p:cNvSpPr>
            <a:spLocks noGrp="1"/>
          </p:cNvSpPr>
          <p:nvPr>
            <p:ph type="title"/>
          </p:nvPr>
        </p:nvSpPr>
        <p:spPr>
          <a:xfrm>
            <a:off x="807720" y="1797451"/>
            <a:ext cx="2355610" cy="995176"/>
          </a:xfrm>
        </p:spPr>
        <p:txBody>
          <a:bodyPr/>
          <a:lstStyle/>
          <a:p>
            <a:pPr algn="ctr"/>
            <a:r>
              <a:rPr lang="en-US" dirty="0">
                <a:solidFill>
                  <a:schemeClr val="bg1"/>
                </a:solidFill>
              </a:rPr>
              <a:t>EXAMPLE</a:t>
            </a:r>
          </a:p>
        </p:txBody>
      </p:sp>
    </p:spTree>
    <p:extLst>
      <p:ext uri="{BB962C8B-B14F-4D97-AF65-F5344CB8AC3E}">
        <p14:creationId xmlns:p14="http://schemas.microsoft.com/office/powerpoint/2010/main" val="30035025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DFC2-E12E-5E40-A5AE-E35CC618E2F9}"/>
              </a:ext>
            </a:extLst>
          </p:cNvPr>
          <p:cNvSpPr>
            <a:spLocks noGrp="1"/>
          </p:cNvSpPr>
          <p:nvPr>
            <p:ph type="title"/>
          </p:nvPr>
        </p:nvSpPr>
        <p:spPr>
          <a:xfrm>
            <a:off x="597655" y="1141226"/>
            <a:ext cx="2355610" cy="2861047"/>
          </a:xfrm>
        </p:spPr>
        <p:txBody>
          <a:bodyPr/>
          <a:lstStyle/>
          <a:p>
            <a:r>
              <a:rPr lang="en-US" dirty="0">
                <a:solidFill>
                  <a:schemeClr val="bg1"/>
                </a:solidFill>
              </a:rPr>
              <a:t>EXAMPLE:</a:t>
            </a:r>
            <a:br>
              <a:rPr lang="en-US" dirty="0">
                <a:solidFill>
                  <a:schemeClr val="bg1"/>
                </a:solidFill>
              </a:rPr>
            </a:br>
            <a:br>
              <a:rPr lang="en-US" dirty="0">
                <a:solidFill>
                  <a:schemeClr val="bg1"/>
                </a:solidFill>
              </a:rPr>
            </a:br>
            <a:r>
              <a:rPr lang="en-US" dirty="0">
                <a:solidFill>
                  <a:schemeClr val="bg1"/>
                </a:solidFill>
              </a:rPr>
              <a:t>Home Report/ Contact Form</a:t>
            </a:r>
          </a:p>
        </p:txBody>
      </p:sp>
      <p:pic>
        <p:nvPicPr>
          <p:cNvPr id="3" name="Picture 2">
            <a:extLst>
              <a:ext uri="{FF2B5EF4-FFF2-40B4-BE49-F238E27FC236}">
                <a16:creationId xmlns:a16="http://schemas.microsoft.com/office/drawing/2014/main" id="{C64B59A3-CECF-3D44-A3B1-24820529B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922" y="869694"/>
            <a:ext cx="5266277" cy="30581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389158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220B2BBF-FEE5-794E-84B6-13F03E3E9741}"/>
              </a:ext>
            </a:extLst>
          </p:cNvPr>
          <p:cNvPicPr>
            <a:picLocks noChangeAspect="1"/>
          </p:cNvPicPr>
          <p:nvPr/>
        </p:nvPicPr>
        <p:blipFill>
          <a:blip r:embed="rId3"/>
          <a:stretch>
            <a:fillRect/>
          </a:stretch>
        </p:blipFill>
        <p:spPr>
          <a:xfrm>
            <a:off x="1777656" y="812025"/>
            <a:ext cx="6513727" cy="4212202"/>
          </a:xfrm>
          <a:prstGeom prst="rect">
            <a:avLst/>
          </a:prstGeom>
        </p:spPr>
      </p:pic>
      <p:sp>
        <p:nvSpPr>
          <p:cNvPr id="2" name="Title 1">
            <a:extLst>
              <a:ext uri="{FF2B5EF4-FFF2-40B4-BE49-F238E27FC236}">
                <a16:creationId xmlns:a16="http://schemas.microsoft.com/office/drawing/2014/main" id="{25843C9A-8067-6E40-893F-D9DF6A527F29}"/>
              </a:ext>
            </a:extLst>
          </p:cNvPr>
          <p:cNvSpPr>
            <a:spLocks noGrp="1"/>
          </p:cNvSpPr>
          <p:nvPr>
            <p:ph type="title"/>
          </p:nvPr>
        </p:nvSpPr>
        <p:spPr>
          <a:xfrm>
            <a:off x="387591" y="119273"/>
            <a:ext cx="7033500" cy="634200"/>
          </a:xfrm>
        </p:spPr>
        <p:txBody>
          <a:bodyPr/>
          <a:lstStyle/>
          <a:p>
            <a:r>
              <a:rPr lang="en-US" dirty="0"/>
              <a:t>EXAMPLE: Partner Information</a:t>
            </a:r>
          </a:p>
        </p:txBody>
      </p:sp>
      <p:pic>
        <p:nvPicPr>
          <p:cNvPr id="4" name="Picture 3" descr="Graphical user interface, text, application, Teams&#10;&#10;Description automatically generated">
            <a:extLst>
              <a:ext uri="{FF2B5EF4-FFF2-40B4-BE49-F238E27FC236}">
                <a16:creationId xmlns:a16="http://schemas.microsoft.com/office/drawing/2014/main" id="{7A204686-D454-4248-B226-5DEEBF68EE7E}"/>
              </a:ext>
            </a:extLst>
          </p:cNvPr>
          <p:cNvPicPr>
            <a:picLocks noChangeAspect="1"/>
          </p:cNvPicPr>
          <p:nvPr/>
        </p:nvPicPr>
        <p:blipFill>
          <a:blip r:embed="rId4"/>
          <a:stretch>
            <a:fillRect/>
          </a:stretch>
        </p:blipFill>
        <p:spPr>
          <a:xfrm>
            <a:off x="1777656" y="812026"/>
            <a:ext cx="6513727" cy="4212201"/>
          </a:xfrm>
          <a:prstGeom prst="rect">
            <a:avLst/>
          </a:prstGeom>
        </p:spPr>
      </p:pic>
    </p:spTree>
    <p:extLst>
      <p:ext uri="{BB962C8B-B14F-4D97-AF65-F5344CB8AC3E}">
        <p14:creationId xmlns:p14="http://schemas.microsoft.com/office/powerpoint/2010/main" val="50386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FC356-E104-2B49-B1C7-E25C97344149}"/>
              </a:ext>
            </a:extLst>
          </p:cNvPr>
          <p:cNvSpPr>
            <a:spLocks noGrp="1"/>
          </p:cNvSpPr>
          <p:nvPr>
            <p:ph type="title"/>
          </p:nvPr>
        </p:nvSpPr>
        <p:spPr>
          <a:xfrm>
            <a:off x="564497" y="400022"/>
            <a:ext cx="8015006" cy="724443"/>
          </a:xfrm>
        </p:spPr>
        <p:txBody>
          <a:bodyPr/>
          <a:lstStyle/>
          <a:p>
            <a:r>
              <a:rPr lang="en-US" sz="2800" dirty="0"/>
              <a:t>Guidelines: </a:t>
            </a:r>
            <a:br>
              <a:rPr lang="en-US" sz="2800" dirty="0"/>
            </a:br>
            <a:r>
              <a:rPr lang="en-US" sz="2800" dirty="0"/>
              <a:t>Implementing Tier 2 Practices</a:t>
            </a:r>
          </a:p>
        </p:txBody>
      </p:sp>
      <p:sp>
        <p:nvSpPr>
          <p:cNvPr id="3" name="Content Placeholder 2">
            <a:extLst>
              <a:ext uri="{FF2B5EF4-FFF2-40B4-BE49-F238E27FC236}">
                <a16:creationId xmlns:a16="http://schemas.microsoft.com/office/drawing/2014/main" id="{20BF2801-47DA-C044-B6D8-608BCC57A416}"/>
              </a:ext>
            </a:extLst>
          </p:cNvPr>
          <p:cNvSpPr txBox="1">
            <a:spLocks/>
          </p:cNvSpPr>
          <p:nvPr/>
        </p:nvSpPr>
        <p:spPr bwMode="auto">
          <a:xfrm>
            <a:off x="590860" y="1740781"/>
            <a:ext cx="8452021" cy="3237473"/>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lvl1pPr marL="257175" indent="-257175"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1pPr>
            <a:lvl2pPr marL="557213" indent="-214313" algn="l" rtl="0" eaLnBrk="0" fontAlgn="base" hangingPunct="0">
              <a:spcBef>
                <a:spcPct val="20000"/>
              </a:spcBef>
              <a:spcAft>
                <a:spcPct val="0"/>
              </a:spcAft>
              <a:buChar char="–"/>
              <a:defRPr sz="2100">
                <a:solidFill>
                  <a:schemeClr val="tx1"/>
                </a:solidFill>
                <a:latin typeface="+mn-lt"/>
                <a:ea typeface="ＭＳ Ｐゴシック" pitchFamily="-108" charset="-128"/>
                <a:cs typeface="Britannic Bold"/>
              </a:defRPr>
            </a:lvl2pPr>
            <a:lvl3pPr marL="857250" indent="-171450" algn="l" rtl="0" eaLnBrk="0" fontAlgn="base" hangingPunct="0">
              <a:spcBef>
                <a:spcPct val="20000"/>
              </a:spcBef>
              <a:spcAft>
                <a:spcPct val="0"/>
              </a:spcAft>
              <a:buChar char="•"/>
              <a:defRPr sz="1800">
                <a:solidFill>
                  <a:schemeClr val="tx1"/>
                </a:solidFill>
                <a:latin typeface="+mn-lt"/>
                <a:ea typeface="ＭＳ Ｐゴシック" pitchFamily="-108" charset="-128"/>
                <a:cs typeface="Britannic Bold"/>
              </a:defRPr>
            </a:lvl3pPr>
            <a:lvl4pPr marL="1200150" indent="-171450" algn="l" rtl="0" eaLnBrk="0" fontAlgn="base" hangingPunct="0">
              <a:spcBef>
                <a:spcPct val="20000"/>
              </a:spcBef>
              <a:spcAft>
                <a:spcPct val="0"/>
              </a:spcAft>
              <a:buChar char="–"/>
              <a:defRPr sz="1500">
                <a:solidFill>
                  <a:schemeClr val="tx1"/>
                </a:solidFill>
                <a:latin typeface="+mn-lt"/>
                <a:ea typeface="ＭＳ Ｐゴシック" pitchFamily="-108" charset="-128"/>
                <a:cs typeface="Britannic Bold"/>
              </a:defRPr>
            </a:lvl4pPr>
            <a:lvl5pPr marL="1543050" indent="-171450" algn="l" rtl="0" eaLnBrk="0" fontAlgn="base" hangingPunct="0">
              <a:spcBef>
                <a:spcPct val="20000"/>
              </a:spcBef>
              <a:spcAft>
                <a:spcPct val="0"/>
              </a:spcAft>
              <a:buChar char="»"/>
              <a:defRPr sz="1500">
                <a:solidFill>
                  <a:schemeClr val="tx1"/>
                </a:solidFill>
                <a:latin typeface="+mn-lt"/>
                <a:ea typeface="ＭＳ Ｐゴシック" pitchFamily="-108" charset="-128"/>
                <a:cs typeface="Britannic Bold"/>
              </a:defRPr>
            </a:lvl5pPr>
            <a:lvl6pPr marL="1885950" indent="-171450" algn="l" rtl="0" fontAlgn="base">
              <a:spcBef>
                <a:spcPct val="20000"/>
              </a:spcBef>
              <a:spcAft>
                <a:spcPct val="0"/>
              </a:spcAft>
              <a:buChar char="»"/>
              <a:defRPr sz="1500">
                <a:solidFill>
                  <a:schemeClr val="tx1"/>
                </a:solidFill>
                <a:latin typeface="+mn-lt"/>
                <a:ea typeface="ＭＳ Ｐゴシック" pitchFamily="-108" charset="-128"/>
              </a:defRPr>
            </a:lvl6pPr>
            <a:lvl7pPr marL="2228850" indent="-171450" algn="l" rtl="0" fontAlgn="base">
              <a:spcBef>
                <a:spcPct val="20000"/>
              </a:spcBef>
              <a:spcAft>
                <a:spcPct val="0"/>
              </a:spcAft>
              <a:buChar char="»"/>
              <a:defRPr sz="1500">
                <a:solidFill>
                  <a:schemeClr val="tx1"/>
                </a:solidFill>
                <a:latin typeface="+mn-lt"/>
                <a:ea typeface="ＭＳ Ｐゴシック" pitchFamily="-108" charset="-128"/>
              </a:defRPr>
            </a:lvl7pPr>
            <a:lvl8pPr marL="2571750" indent="-171450" algn="l" rtl="0" fontAlgn="base">
              <a:spcBef>
                <a:spcPct val="20000"/>
              </a:spcBef>
              <a:spcAft>
                <a:spcPct val="0"/>
              </a:spcAft>
              <a:buChar char="»"/>
              <a:defRPr sz="1500">
                <a:solidFill>
                  <a:schemeClr val="tx1"/>
                </a:solidFill>
                <a:latin typeface="+mn-lt"/>
                <a:ea typeface="ＭＳ Ｐゴシック" pitchFamily="-108" charset="-128"/>
              </a:defRPr>
            </a:lvl8pPr>
            <a:lvl9pPr marL="2914650" indent="-171450" algn="l" rtl="0" fontAlgn="base">
              <a:spcBef>
                <a:spcPct val="20000"/>
              </a:spcBef>
              <a:spcAft>
                <a:spcPct val="0"/>
              </a:spcAft>
              <a:buChar char="»"/>
              <a:defRPr sz="1500">
                <a:solidFill>
                  <a:schemeClr val="tx1"/>
                </a:solidFill>
                <a:latin typeface="+mn-lt"/>
                <a:ea typeface="ＭＳ Ｐゴシック" pitchFamily="-108" charset="-128"/>
              </a:defRPr>
            </a:lvl9pPr>
          </a:lstStyle>
          <a:p>
            <a:pPr marL="257175" marR="0" lvl="0" indent="-257175"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endParaRPr kumimoji="0" lang="en-US" sz="19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257175" marR="0" lvl="0" indent="-257175"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r>
              <a:rPr kumimoji="0" lang="en-US" sz="19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Develop a written process for teaching and coaching all staff on Tier 2 interventions (including lesson plans) </a:t>
            </a:r>
          </a:p>
          <a:p>
            <a:pPr marL="257175" marR="0" lvl="0" indent="-257175"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endParaRPr kumimoji="0" lang="en-US" sz="19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257175" marR="0" lvl="0" indent="-257175"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r>
              <a:rPr kumimoji="0" lang="en-US" sz="19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Schedule initial and ongoing professional development </a:t>
            </a:r>
          </a:p>
          <a:p>
            <a:pPr marL="257175" marR="0" lvl="0" indent="-257175"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endParaRPr kumimoji="0" lang="en-US" sz="19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257175" marR="0" lvl="0" indent="-257175"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endParaRPr kumimoji="0" lang="en-US" sz="19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257175" marR="0" lvl="0" indent="-257175"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r>
              <a:rPr kumimoji="0" lang="en-US" sz="19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Develop procedures for training substitutes and new staff </a:t>
            </a:r>
          </a:p>
          <a:p>
            <a:pPr marL="257175" marR="0" lvl="0" indent="-257175"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endParaRPr kumimoji="0" lang="en-US" sz="19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257175" marR="0" lvl="0" indent="-257175"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r>
              <a:rPr kumimoji="0" lang="en-US" sz="19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Develop lesson plans for student orientation and practice </a:t>
            </a:r>
          </a:p>
          <a:p>
            <a:pPr marL="257175" marR="0" lvl="0" indent="-257175"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endParaRPr kumimoji="0" lang="en-US" sz="19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a:p>
            <a:pPr marL="257175" marR="0" lvl="0" indent="-257175"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r>
              <a:rPr kumimoji="0" lang="en-US" sz="19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rPr>
              <a:t>Design information for families, orientation materials, and procedures for ongoing communication  </a:t>
            </a:r>
          </a:p>
          <a:p>
            <a:pPr marL="257175" marR="0" lvl="0" indent="-257175" algn="l" defTabSz="914400" rtl="0" eaLnBrk="0" fontAlgn="base" latinLnBrk="0" hangingPunct="0">
              <a:lnSpc>
                <a:spcPct val="100000"/>
              </a:lnSpc>
              <a:spcBef>
                <a:spcPct val="20000"/>
              </a:spcBef>
              <a:spcAft>
                <a:spcPct val="0"/>
              </a:spcAft>
              <a:buClr>
                <a:srgbClr val="00ACC2"/>
              </a:buClr>
              <a:buSzTx/>
              <a:buFont typeface="Wingdings" pitchFamily="2" charset="2"/>
              <a:buChar char="v"/>
              <a:tabLst/>
              <a:defRPr/>
            </a:pPr>
            <a:endParaRPr kumimoji="0" lang="en-US" sz="1900" b="0" i="0" u="none" strike="noStrike" kern="0" cap="none" spc="0" normalizeH="0" baseline="0" noProof="0" dirty="0">
              <a:ln>
                <a:noFill/>
              </a:ln>
              <a:solidFill>
                <a:srgbClr val="FFFFFF"/>
              </a:solidFill>
              <a:effectLst/>
              <a:uLnTx/>
              <a:uFillTx/>
              <a:latin typeface="Franklin Gothic Book"/>
              <a:ea typeface="ＭＳ Ｐゴシック" pitchFamily="-108" charset="-128"/>
              <a:sym typeface="Arial"/>
            </a:endParaRPr>
          </a:p>
        </p:txBody>
      </p:sp>
      <p:grpSp>
        <p:nvGrpSpPr>
          <p:cNvPr id="4" name="Group 3">
            <a:extLst>
              <a:ext uri="{FF2B5EF4-FFF2-40B4-BE49-F238E27FC236}">
                <a16:creationId xmlns:a16="http://schemas.microsoft.com/office/drawing/2014/main" id="{74DD358E-1BBB-D34B-80CA-5B45B5B91079}"/>
              </a:ext>
            </a:extLst>
          </p:cNvPr>
          <p:cNvGrpSpPr/>
          <p:nvPr/>
        </p:nvGrpSpPr>
        <p:grpSpPr>
          <a:xfrm>
            <a:off x="8116125" y="165246"/>
            <a:ext cx="926756" cy="912081"/>
            <a:chOff x="1568917" y="46321"/>
            <a:chExt cx="2223435" cy="2223435"/>
          </a:xfrm>
        </p:grpSpPr>
        <p:sp>
          <p:nvSpPr>
            <p:cNvPr id="5" name="Oval 4">
              <a:extLst>
                <a:ext uri="{FF2B5EF4-FFF2-40B4-BE49-F238E27FC236}">
                  <a16:creationId xmlns:a16="http://schemas.microsoft.com/office/drawing/2014/main" id="{4F766105-69F5-FD42-88FD-CAF678157E2F}"/>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D0F41"/>
                </a:solidFill>
                <a:effectLst/>
                <a:uLnTx/>
                <a:uFillTx/>
                <a:latin typeface="Arial"/>
                <a:ea typeface="+mn-ea"/>
                <a:cs typeface="+mn-cs"/>
                <a:sym typeface="Arial"/>
              </a:endParaRPr>
            </a:p>
          </p:txBody>
        </p:sp>
        <p:sp>
          <p:nvSpPr>
            <p:cNvPr id="6" name="Oval 4">
              <a:extLst>
                <a:ext uri="{FF2B5EF4-FFF2-40B4-BE49-F238E27FC236}">
                  <a16:creationId xmlns:a16="http://schemas.microsoft.com/office/drawing/2014/main" id="{05CCF5C7-B4EF-4E4D-87F7-71DE5C9B5B1D}"/>
                </a:ext>
              </a:extLst>
            </p:cNvPr>
            <p:cNvSpPr txBox="1"/>
            <p:nvPr/>
          </p:nvSpPr>
          <p:spPr>
            <a:xfrm>
              <a:off x="1865374" y="435422"/>
              <a:ext cx="1630519" cy="14312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marR="0" lvl="0" indent="0" algn="ctr" defTabSz="977900" rtl="0" eaLnBrk="1" fontAlgn="auto" latinLnBrk="0" hangingPunct="1">
                <a:lnSpc>
                  <a:spcPct val="90000"/>
                </a:lnSpc>
                <a:spcBef>
                  <a:spcPct val="0"/>
                </a:spcBef>
                <a:spcAft>
                  <a:spcPct val="35000"/>
                </a:spcAft>
                <a:buClr>
                  <a:srgbClr val="000000"/>
                </a:buClr>
                <a:buSzTx/>
                <a:buFont typeface="Arial"/>
                <a:buNone/>
                <a:tabLst/>
                <a:defRPr/>
              </a:pPr>
              <a:r>
                <a:rPr kumimoji="0" lang="en-US" sz="10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sym typeface="Arial"/>
                </a:rPr>
                <a:t>Practices</a:t>
              </a:r>
            </a:p>
          </p:txBody>
        </p:sp>
      </p:grpSp>
    </p:spTree>
    <p:extLst>
      <p:ext uri="{BB962C8B-B14F-4D97-AF65-F5344CB8AC3E}">
        <p14:creationId xmlns:p14="http://schemas.microsoft.com/office/powerpoint/2010/main" val="1297691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322"/>
        <p:cNvGrpSpPr/>
        <p:nvPr/>
      </p:nvGrpSpPr>
      <p:grpSpPr>
        <a:xfrm>
          <a:off x="0" y="0"/>
          <a:ext cx="0" cy="0"/>
          <a:chOff x="0" y="0"/>
          <a:chExt cx="0" cy="0"/>
        </a:xfrm>
      </p:grpSpPr>
      <p:grpSp>
        <p:nvGrpSpPr>
          <p:cNvPr id="330" name="Google Shape;330;p32"/>
          <p:cNvGrpSpPr/>
          <p:nvPr/>
        </p:nvGrpSpPr>
        <p:grpSpPr>
          <a:xfrm>
            <a:off x="7054142" y="-13"/>
            <a:ext cx="2089875" cy="2325763"/>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defTabSz="914355">
                <a:defRPr/>
              </a:pPr>
              <a:endParaRPr sz="1800">
                <a:ea typeface="ＭＳ Ｐゴシック" pitchFamily="-108" charset="-128"/>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defTabSz="914355">
                <a:defRPr/>
              </a:pPr>
              <a:endParaRPr sz="1800">
                <a:ea typeface="ＭＳ Ｐゴシック" pitchFamily="-108" charset="-128"/>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defTabSz="914355">
                <a:defRPr/>
              </a:pPr>
              <a:endParaRPr sz="1800">
                <a:ea typeface="ＭＳ Ｐゴシック" pitchFamily="-108" charset="-128"/>
              </a:endParaRPr>
            </a:p>
          </p:txBody>
        </p:sp>
      </p:grpSp>
      <p:sp>
        <p:nvSpPr>
          <p:cNvPr id="6" name="Title 3">
            <a:extLst>
              <a:ext uri="{FF2B5EF4-FFF2-40B4-BE49-F238E27FC236}">
                <a16:creationId xmlns:a16="http://schemas.microsoft.com/office/drawing/2014/main" id="{EA124203-FAF7-B20B-EBC2-25FB30A266FF}"/>
              </a:ext>
            </a:extLst>
          </p:cNvPr>
          <p:cNvSpPr>
            <a:spLocks noGrp="1"/>
          </p:cNvSpPr>
          <p:nvPr>
            <p:ph type="title"/>
          </p:nvPr>
        </p:nvSpPr>
        <p:spPr>
          <a:xfrm>
            <a:off x="347039" y="162436"/>
            <a:ext cx="7033500" cy="634200"/>
          </a:xfrm>
        </p:spPr>
        <p:txBody>
          <a:bodyPr/>
          <a:lstStyle/>
          <a:p>
            <a:pPr algn="l"/>
            <a:r>
              <a:rPr lang="en-US" b="1" dirty="0">
                <a:solidFill>
                  <a:schemeClr val="bg1"/>
                </a:solidFill>
                <a:latin typeface="Calibri" panose="020F0502020204030204" pitchFamily="34" charset="0"/>
                <a:cs typeface="Calibri" panose="020F0502020204030204" pitchFamily="34" charset="0"/>
              </a:rPr>
              <a:t>Methods for Identification</a:t>
            </a:r>
          </a:p>
        </p:txBody>
      </p:sp>
      <p:sp>
        <p:nvSpPr>
          <p:cNvPr id="7" name="Text Placeholder 4">
            <a:extLst>
              <a:ext uri="{FF2B5EF4-FFF2-40B4-BE49-F238E27FC236}">
                <a16:creationId xmlns:a16="http://schemas.microsoft.com/office/drawing/2014/main" id="{BA267F11-5A33-163E-978B-3B77D9DD7A5B}"/>
              </a:ext>
            </a:extLst>
          </p:cNvPr>
          <p:cNvSpPr txBox="1">
            <a:spLocks/>
          </p:cNvSpPr>
          <p:nvPr/>
        </p:nvSpPr>
        <p:spPr>
          <a:xfrm>
            <a:off x="6139865" y="1076942"/>
            <a:ext cx="2481349" cy="618000"/>
          </a:xfrm>
          <a:prstGeom prst="rect">
            <a:avLst/>
          </a:prstGeom>
          <a:noFill/>
          <a:ln>
            <a:noFill/>
          </a:ln>
        </p:spPr>
        <p:txBody>
          <a:bodyPr spcFirstLastPara="1" wrap="square" lIns="68575" tIns="34275" rIns="68575" bIns="34275" anchor="b"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2pPr>
            <a:lvl3pPr marL="1371600" marR="0" lvl="2" indent="-228600" algn="l" rtl="0">
              <a:lnSpc>
                <a:spcPct val="90000"/>
              </a:lnSpc>
              <a:spcBef>
                <a:spcPts val="40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3pPr>
            <a:lvl4pPr marL="1828800" marR="0" lvl="3"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4pPr>
            <a:lvl5pPr marL="2286000" marR="0" lvl="4"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5pPr>
            <a:lvl6pPr marL="2743200" marR="0" lvl="5"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6pPr>
            <a:lvl7pPr marL="3200400" marR="0" lvl="6"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7pPr>
            <a:lvl8pPr marL="3657600" marR="0" lvl="7"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8pPr>
            <a:lvl9pPr marL="4114800" marR="0" lvl="8" indent="-228600" algn="l" rtl="0">
              <a:lnSpc>
                <a:spcPct val="90000"/>
              </a:lnSpc>
              <a:spcBef>
                <a:spcPts val="4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9pPr>
          </a:lstStyle>
          <a:p>
            <a:pPr marL="457178" indent="-228588" algn="ctr" defTabSz="914355">
              <a:buClr>
                <a:srgbClr val="0D0F41"/>
              </a:buClr>
              <a:defRPr/>
            </a:pPr>
            <a:r>
              <a:rPr lang="en-US" sz="2400" dirty="0">
                <a:solidFill>
                  <a:schemeClr val="accent4"/>
                </a:solidFill>
                <a:latin typeface="Calibri" panose="020F0502020204030204" pitchFamily="34" charset="0"/>
                <a:cs typeface="Calibri" panose="020F0502020204030204" pitchFamily="34" charset="0"/>
              </a:rPr>
              <a:t>Screening</a:t>
            </a:r>
          </a:p>
        </p:txBody>
      </p:sp>
      <p:pic>
        <p:nvPicPr>
          <p:cNvPr id="8" name="Picture 7">
            <a:extLst>
              <a:ext uri="{FF2B5EF4-FFF2-40B4-BE49-F238E27FC236}">
                <a16:creationId xmlns:a16="http://schemas.microsoft.com/office/drawing/2014/main" id="{E6F22569-73DD-525A-F150-54456EB403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131515" y="1669685"/>
            <a:ext cx="2378325" cy="3167395"/>
          </a:xfrm>
          <a:prstGeom prst="rect">
            <a:avLst/>
          </a:prstGeom>
        </p:spPr>
      </p:pic>
      <p:pic>
        <p:nvPicPr>
          <p:cNvPr id="9" name="Picture 8" descr="Table&#10;&#10;Description automatically generated">
            <a:extLst>
              <a:ext uri="{FF2B5EF4-FFF2-40B4-BE49-F238E27FC236}">
                <a16:creationId xmlns:a16="http://schemas.microsoft.com/office/drawing/2014/main" id="{0073E0C9-924A-352B-5A7C-F4BD643E75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610" y="1973872"/>
            <a:ext cx="2179987" cy="2775260"/>
          </a:xfrm>
          <a:prstGeom prst="rect">
            <a:avLst/>
          </a:prstGeom>
        </p:spPr>
      </p:pic>
      <p:pic>
        <p:nvPicPr>
          <p:cNvPr id="10" name="Picture 9">
            <a:extLst>
              <a:ext uri="{FF2B5EF4-FFF2-40B4-BE49-F238E27FC236}">
                <a16:creationId xmlns:a16="http://schemas.microsoft.com/office/drawing/2014/main" id="{F8759F5A-F90D-5CD3-386B-4C924F0F23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28758" y="2064219"/>
            <a:ext cx="2570663" cy="2431042"/>
          </a:xfrm>
          <a:prstGeom prst="rect">
            <a:avLst/>
          </a:prstGeom>
        </p:spPr>
      </p:pic>
      <p:sp>
        <p:nvSpPr>
          <p:cNvPr id="11" name="Text Placeholder 4">
            <a:extLst>
              <a:ext uri="{FF2B5EF4-FFF2-40B4-BE49-F238E27FC236}">
                <a16:creationId xmlns:a16="http://schemas.microsoft.com/office/drawing/2014/main" id="{84D09693-8C42-F963-EADD-4F5657C2C40F}"/>
              </a:ext>
            </a:extLst>
          </p:cNvPr>
          <p:cNvSpPr txBox="1">
            <a:spLocks/>
          </p:cNvSpPr>
          <p:nvPr/>
        </p:nvSpPr>
        <p:spPr>
          <a:xfrm>
            <a:off x="163497" y="1157819"/>
            <a:ext cx="2481263" cy="619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95246" indent="0" algn="ctr">
              <a:buNone/>
            </a:pPr>
            <a:r>
              <a:rPr lang="en-US" sz="2400" b="1" dirty="0">
                <a:solidFill>
                  <a:schemeClr val="accent1"/>
                </a:solidFill>
                <a:latin typeface="Calibri" panose="020F0502020204030204" pitchFamily="34" charset="0"/>
                <a:cs typeface="Calibri" panose="020F0502020204030204" pitchFamily="34" charset="0"/>
              </a:rPr>
              <a:t>Nomination</a:t>
            </a:r>
          </a:p>
        </p:txBody>
      </p:sp>
      <p:sp>
        <p:nvSpPr>
          <p:cNvPr id="12" name="Text Placeholder 6">
            <a:extLst>
              <a:ext uri="{FF2B5EF4-FFF2-40B4-BE49-F238E27FC236}">
                <a16:creationId xmlns:a16="http://schemas.microsoft.com/office/drawing/2014/main" id="{0C5BE862-6961-6D05-B283-0F3F9BB63A24}"/>
              </a:ext>
            </a:extLst>
          </p:cNvPr>
          <p:cNvSpPr txBox="1">
            <a:spLocks/>
          </p:cNvSpPr>
          <p:nvPr/>
        </p:nvSpPr>
        <p:spPr>
          <a:xfrm>
            <a:off x="2815726" y="1179700"/>
            <a:ext cx="3009900" cy="6175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95246" indent="0" algn="ctr">
              <a:buNone/>
            </a:pPr>
            <a:r>
              <a:rPr lang="en-US" sz="2400" b="1" dirty="0">
                <a:solidFill>
                  <a:schemeClr val="accent5"/>
                </a:solidFill>
                <a:latin typeface="Calibri" panose="020F0502020204030204" pitchFamily="34" charset="0"/>
                <a:cs typeface="Calibri" panose="020F0502020204030204" pitchFamily="34" charset="0"/>
              </a:rPr>
              <a:t>Data </a:t>
            </a:r>
            <a:r>
              <a:rPr lang="en-US" sz="2400" b="1" dirty="0">
                <a:solidFill>
                  <a:schemeClr val="accent2"/>
                </a:solidFill>
                <a:latin typeface="Calibri" panose="020F0502020204030204" pitchFamily="34" charset="0"/>
                <a:cs typeface="Calibri" panose="020F0502020204030204" pitchFamily="34" charset="0"/>
              </a:rPr>
              <a:t>Decision</a:t>
            </a:r>
            <a:r>
              <a:rPr lang="en-US" sz="2400" b="1" dirty="0">
                <a:solidFill>
                  <a:schemeClr val="accent5"/>
                </a:solidFill>
                <a:latin typeface="Calibri" panose="020F0502020204030204" pitchFamily="34" charset="0"/>
                <a:cs typeface="Calibri" panose="020F0502020204030204" pitchFamily="34" charset="0"/>
              </a:rPr>
              <a:t> Rules</a:t>
            </a:r>
          </a:p>
        </p:txBody>
      </p:sp>
      <p:sp>
        <p:nvSpPr>
          <p:cNvPr id="2" name="TextBox 1">
            <a:extLst>
              <a:ext uri="{FF2B5EF4-FFF2-40B4-BE49-F238E27FC236}">
                <a16:creationId xmlns:a16="http://schemas.microsoft.com/office/drawing/2014/main" id="{D5087ABB-FB91-BFF5-3AB1-07F70983A76B}"/>
              </a:ext>
            </a:extLst>
          </p:cNvPr>
          <p:cNvSpPr txBox="1"/>
          <p:nvPr/>
        </p:nvSpPr>
        <p:spPr>
          <a:xfrm>
            <a:off x="5526677" y="192737"/>
            <a:ext cx="288382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i="1" dirty="0">
                <a:solidFill>
                  <a:srgbClr val="C00000"/>
                </a:solidFill>
              </a:rPr>
              <a:t>What did you decide to focus on first? </a:t>
            </a:r>
          </a:p>
        </p:txBody>
      </p:sp>
      <p:sp>
        <p:nvSpPr>
          <p:cNvPr id="3" name="Google Shape;656;p43">
            <a:extLst>
              <a:ext uri="{FF2B5EF4-FFF2-40B4-BE49-F238E27FC236}">
                <a16:creationId xmlns:a16="http://schemas.microsoft.com/office/drawing/2014/main" id="{7F3F96B5-3D13-FB63-4691-5D156C0C718B}"/>
              </a:ext>
            </a:extLst>
          </p:cNvPr>
          <p:cNvSpPr/>
          <p:nvPr/>
        </p:nvSpPr>
        <p:spPr>
          <a:xfrm>
            <a:off x="553555" y="2582942"/>
            <a:ext cx="1701146" cy="1594816"/>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algn="ctr" defTabSz="914378">
              <a:defRPr/>
            </a:pPr>
            <a:r>
              <a:rPr lang="en-US" sz="1800" dirty="0">
                <a:solidFill>
                  <a:srgbClr val="0989B1">
                    <a:lumMod val="50000"/>
                  </a:srgbClr>
                </a:solidFill>
                <a:latin typeface="Calibri" panose="020F0502020204030204" pitchFamily="34" charset="0"/>
                <a:cs typeface="Calibri" panose="020F0502020204030204" pitchFamily="34" charset="0"/>
              </a:rPr>
              <a:t>Do we have something simple?</a:t>
            </a:r>
            <a:endParaRPr sz="1800" dirty="0">
              <a:solidFill>
                <a:srgbClr val="0989B1">
                  <a:lumMod val="50000"/>
                </a:srgbClr>
              </a:solidFill>
              <a:latin typeface="Calibri" panose="020F0502020204030204" pitchFamily="34" charset="0"/>
              <a:cs typeface="Calibri" panose="020F0502020204030204" pitchFamily="34" charset="0"/>
            </a:endParaRPr>
          </a:p>
        </p:txBody>
      </p:sp>
      <p:sp>
        <p:nvSpPr>
          <p:cNvPr id="4" name="Google Shape;656;p43">
            <a:extLst>
              <a:ext uri="{FF2B5EF4-FFF2-40B4-BE49-F238E27FC236}">
                <a16:creationId xmlns:a16="http://schemas.microsoft.com/office/drawing/2014/main" id="{51BABC44-6F10-5BA4-D7DB-C9AE738D2508}"/>
              </a:ext>
            </a:extLst>
          </p:cNvPr>
          <p:cNvSpPr/>
          <p:nvPr/>
        </p:nvSpPr>
        <p:spPr>
          <a:xfrm>
            <a:off x="3524944" y="2732700"/>
            <a:ext cx="1701146" cy="1594816"/>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algn="ctr" defTabSz="914378">
              <a:defRPr/>
            </a:pPr>
            <a:r>
              <a:rPr lang="en-US" sz="1800" dirty="0">
                <a:solidFill>
                  <a:srgbClr val="0989B1">
                    <a:lumMod val="50000"/>
                  </a:srgbClr>
                </a:solidFill>
                <a:latin typeface="Calibri" panose="020F0502020204030204" pitchFamily="34" charset="0"/>
                <a:cs typeface="Calibri" panose="020F0502020204030204" pitchFamily="34" charset="0"/>
              </a:rPr>
              <a:t>What are some of our data sources?</a:t>
            </a:r>
            <a:endParaRPr sz="1800" dirty="0">
              <a:solidFill>
                <a:srgbClr val="0989B1">
                  <a:lumMod val="50000"/>
                </a:srgbClr>
              </a:solidFill>
              <a:latin typeface="Calibri" panose="020F0502020204030204" pitchFamily="34" charset="0"/>
              <a:cs typeface="Calibri" panose="020F0502020204030204" pitchFamily="34" charset="0"/>
            </a:endParaRPr>
          </a:p>
        </p:txBody>
      </p:sp>
      <p:sp>
        <p:nvSpPr>
          <p:cNvPr id="5" name="Google Shape;656;p43">
            <a:extLst>
              <a:ext uri="{FF2B5EF4-FFF2-40B4-BE49-F238E27FC236}">
                <a16:creationId xmlns:a16="http://schemas.microsoft.com/office/drawing/2014/main" id="{ADA918D0-72A9-2738-115F-CB62139A4FE7}"/>
              </a:ext>
            </a:extLst>
          </p:cNvPr>
          <p:cNvSpPr/>
          <p:nvPr/>
        </p:nvSpPr>
        <p:spPr>
          <a:xfrm>
            <a:off x="6804601" y="2732700"/>
            <a:ext cx="1701146" cy="1594816"/>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algn="ctr" defTabSz="914378">
              <a:defRPr/>
            </a:pPr>
            <a:r>
              <a:rPr lang="en-US" sz="1800" dirty="0">
                <a:solidFill>
                  <a:srgbClr val="0989B1">
                    <a:lumMod val="50000"/>
                  </a:srgbClr>
                </a:solidFill>
                <a:latin typeface="Calibri" panose="020F0502020204030204" pitchFamily="34" charset="0"/>
                <a:cs typeface="Calibri" panose="020F0502020204030204" pitchFamily="34" charset="0"/>
              </a:rPr>
              <a:t>Is the school using a universal screener?</a:t>
            </a:r>
            <a:endParaRPr sz="1800" dirty="0">
              <a:solidFill>
                <a:srgbClr val="0989B1">
                  <a:lumMod val="50000"/>
                </a:srgbClr>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402A3A8B-5B28-F977-282B-BC8793AD98FB}"/>
              </a:ext>
            </a:extLst>
          </p:cNvPr>
          <p:cNvPicPr>
            <a:picLocks noChangeAspect="1"/>
          </p:cNvPicPr>
          <p:nvPr/>
        </p:nvPicPr>
        <p:blipFill>
          <a:blip r:embed="rId6"/>
          <a:stretch>
            <a:fillRect/>
          </a:stretch>
        </p:blipFill>
        <p:spPr>
          <a:xfrm>
            <a:off x="8394580" y="4495260"/>
            <a:ext cx="664972" cy="596519"/>
          </a:xfrm>
          <a:prstGeom prst="ellipse">
            <a:avLst/>
          </a:prstGeom>
          <a:ln w="19050">
            <a:solidFill>
              <a:schemeClr val="accent2">
                <a:lumMod val="50000"/>
              </a:schemeClr>
            </a:solidFill>
          </a:ln>
        </p:spPr>
      </p:pic>
    </p:spTree>
    <p:extLst>
      <p:ext uri="{BB962C8B-B14F-4D97-AF65-F5344CB8AC3E}">
        <p14:creationId xmlns:p14="http://schemas.microsoft.com/office/powerpoint/2010/main" val="52445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3538" y="1708531"/>
            <a:ext cx="5402510" cy="2818593"/>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r>
              <a:rPr lang="en-US" sz="2000" dirty="0">
                <a:solidFill>
                  <a:schemeClr val="bg1"/>
                </a:solidFill>
                <a:cs typeface="Calibri" panose="020F0502020204030204"/>
              </a:rPr>
              <a:t>How will you orient students to the T2 intervention? How might you teach students strategies for what to do if they disagree with a score?</a:t>
            </a:r>
          </a:p>
          <a:p>
            <a:pPr marL="482600" indent="-342900">
              <a:buClr>
                <a:schemeClr val="bg1"/>
              </a:buClr>
              <a:buSzPct val="100000"/>
            </a:pPr>
            <a:endParaRPr lang="en-US" sz="2000" dirty="0">
              <a:solidFill>
                <a:schemeClr val="bg1"/>
              </a:solidFill>
              <a:cs typeface="Calibri" panose="020F0502020204030204"/>
            </a:endParaRPr>
          </a:p>
          <a:p>
            <a:pPr marL="482600" indent="-342900">
              <a:buClr>
                <a:schemeClr val="bg1"/>
              </a:buClr>
              <a:buSzPct val="100000"/>
            </a:pPr>
            <a:r>
              <a:rPr lang="en-US" sz="2000" dirty="0">
                <a:solidFill>
                  <a:schemeClr val="bg1"/>
                </a:solidFill>
                <a:cs typeface="Calibri" panose="020F0502020204030204"/>
              </a:rPr>
              <a:t>How will you orient families, and what do you think about ongoing communication? What program description materials will you need? </a:t>
            </a:r>
          </a:p>
          <a:p>
            <a:pPr marL="139700" indent="0">
              <a:buClr>
                <a:schemeClr val="bg1"/>
              </a:buClr>
              <a:buSzPct val="100000"/>
              <a:buNone/>
            </a:pPr>
            <a:endParaRPr lang="en-US" sz="2000" dirty="0">
              <a:solidFill>
                <a:schemeClr val="bg1"/>
              </a:solidFill>
              <a:cs typeface="Calibri" panose="020F0502020204030204"/>
            </a:endParaRPr>
          </a:p>
          <a:p>
            <a:pPr marL="139700" indent="0">
              <a:buClr>
                <a:schemeClr val="bg1"/>
              </a:buClr>
              <a:buSzPct val="100000"/>
              <a:buNone/>
            </a:pPr>
            <a:endParaRPr lang="en-US" sz="16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63538" y="164218"/>
            <a:ext cx="7733165" cy="882782"/>
          </a:xfrm>
        </p:spPr>
        <p:txBody>
          <a:bodyPr>
            <a:noAutofit/>
          </a:bodyPr>
          <a:lstStyle/>
          <a:p>
            <a:r>
              <a:rPr lang="en-US" dirty="0">
                <a:solidFill>
                  <a:schemeClr val="bg1"/>
                </a:solidFill>
                <a:cs typeface="Calibri Light"/>
              </a:rPr>
              <a:t>DISCUSSION: </a:t>
            </a:r>
            <a:br>
              <a:rPr lang="en-US" dirty="0">
                <a:solidFill>
                  <a:schemeClr val="bg1"/>
                </a:solidFill>
                <a:cs typeface="Calibri Light"/>
              </a:rPr>
            </a:br>
            <a:r>
              <a:rPr lang="en-US" dirty="0">
                <a:solidFill>
                  <a:schemeClr val="bg1"/>
                </a:solidFill>
                <a:cs typeface="Calibri Light"/>
              </a:rPr>
              <a:t>Orientation &amp; Communication</a:t>
            </a:r>
            <a:endParaRPr lang="en-US"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770394" y="2456236"/>
            <a:ext cx="1499374" cy="1257479"/>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7503176" y="1710476"/>
            <a:ext cx="1493091" cy="2005397"/>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766053" y="2188966"/>
            <a:ext cx="1699575" cy="7399"/>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6801159" y="4463977"/>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 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6545557" y="4454608"/>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
        <p:nvSpPr>
          <p:cNvPr id="4" name="TextBox 3">
            <a:extLst>
              <a:ext uri="{FF2B5EF4-FFF2-40B4-BE49-F238E27FC236}">
                <a16:creationId xmlns:a16="http://schemas.microsoft.com/office/drawing/2014/main" id="{329B1484-17FE-0540-8278-C493DAC33275}"/>
              </a:ext>
            </a:extLst>
          </p:cNvPr>
          <p:cNvSpPr txBox="1"/>
          <p:nvPr/>
        </p:nvSpPr>
        <p:spPr>
          <a:xfrm>
            <a:off x="5061789" y="4524664"/>
            <a:ext cx="14263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prstClr val="white"/>
                </a:solidFill>
                <a:effectLst/>
                <a:uLnTx/>
                <a:uFillTx/>
                <a:latin typeface="Arial"/>
                <a:cs typeface="Arial"/>
                <a:sym typeface="Arial"/>
              </a:rPr>
              <a:t>Whole group</a:t>
            </a:r>
          </a:p>
        </p:txBody>
      </p:sp>
      <p:grpSp>
        <p:nvGrpSpPr>
          <p:cNvPr id="216" name="Google Shape;6464;p67">
            <a:extLst>
              <a:ext uri="{FF2B5EF4-FFF2-40B4-BE49-F238E27FC236}">
                <a16:creationId xmlns:a16="http://schemas.microsoft.com/office/drawing/2014/main" id="{263DD7DC-F776-8B4C-89B4-C1A318795150}"/>
              </a:ext>
            </a:extLst>
          </p:cNvPr>
          <p:cNvGrpSpPr/>
          <p:nvPr/>
        </p:nvGrpSpPr>
        <p:grpSpPr>
          <a:xfrm>
            <a:off x="4485273" y="4458605"/>
            <a:ext cx="519080" cy="403487"/>
            <a:chOff x="4674908" y="3682271"/>
            <a:chExt cx="371966" cy="371966"/>
          </a:xfrm>
        </p:grpSpPr>
        <p:sp>
          <p:nvSpPr>
            <p:cNvPr id="217" name="Google Shape;6465;p67">
              <a:extLst>
                <a:ext uri="{FF2B5EF4-FFF2-40B4-BE49-F238E27FC236}">
                  <a16:creationId xmlns:a16="http://schemas.microsoft.com/office/drawing/2014/main" id="{B3FEC14E-A75D-254C-8656-4451F13D3FE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6466;p67">
              <a:extLst>
                <a:ext uri="{FF2B5EF4-FFF2-40B4-BE49-F238E27FC236}">
                  <a16:creationId xmlns:a16="http://schemas.microsoft.com/office/drawing/2014/main" id="{B1AA9E4E-58D6-EC47-901C-2B971EEE79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6467;p67">
              <a:extLst>
                <a:ext uri="{FF2B5EF4-FFF2-40B4-BE49-F238E27FC236}">
                  <a16:creationId xmlns:a16="http://schemas.microsoft.com/office/drawing/2014/main" id="{B0DB3E5B-F9AC-C84F-9280-9588BACFC9C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6468;p67">
              <a:extLst>
                <a:ext uri="{FF2B5EF4-FFF2-40B4-BE49-F238E27FC236}">
                  <a16:creationId xmlns:a16="http://schemas.microsoft.com/office/drawing/2014/main" id="{979ECA4F-8A74-A542-AA93-E76172F7D7EA}"/>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401016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8C28-D069-B15B-6047-5E347CD8E425}"/>
              </a:ext>
            </a:extLst>
          </p:cNvPr>
          <p:cNvSpPr>
            <a:spLocks noGrp="1"/>
          </p:cNvSpPr>
          <p:nvPr>
            <p:ph type="ctrTitle"/>
          </p:nvPr>
        </p:nvSpPr>
        <p:spPr/>
        <p:txBody>
          <a:bodyPr/>
          <a:lstStyle/>
          <a:p>
            <a:r>
              <a:rPr lang="en-US" dirty="0"/>
              <a:t>Team Time</a:t>
            </a:r>
          </a:p>
        </p:txBody>
      </p:sp>
      <p:sp>
        <p:nvSpPr>
          <p:cNvPr id="3" name="Subtitle 2">
            <a:extLst>
              <a:ext uri="{FF2B5EF4-FFF2-40B4-BE49-F238E27FC236}">
                <a16:creationId xmlns:a16="http://schemas.microsoft.com/office/drawing/2014/main" id="{B8511013-C8E0-505E-C450-587967DF8ED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03570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12" name="Group 11">
            <a:extLst>
              <a:ext uri="{FF2B5EF4-FFF2-40B4-BE49-F238E27FC236}">
                <a16:creationId xmlns:a16="http://schemas.microsoft.com/office/drawing/2014/main" id="{6DBF3172-F27C-724E-A60B-C56D12DAAFAA}"/>
              </a:ext>
            </a:extLst>
          </p:cNvPr>
          <p:cNvGrpSpPr/>
          <p:nvPr/>
        </p:nvGrpSpPr>
        <p:grpSpPr>
          <a:xfrm>
            <a:off x="145915" y="575850"/>
            <a:ext cx="4252747" cy="4566625"/>
            <a:chOff x="921620" y="915429"/>
            <a:chExt cx="3268588" cy="3688266"/>
          </a:xfrm>
        </p:grpSpPr>
        <p:sp>
          <p:nvSpPr>
            <p:cNvPr id="13" name="Rectangle: Rounded Corners 120" descr="Badge 1">
              <a:extLst>
                <a:ext uri="{FF2B5EF4-FFF2-40B4-BE49-F238E27FC236}">
                  <a16:creationId xmlns:a16="http://schemas.microsoft.com/office/drawing/2014/main" id="{F087343F-F782-394E-81B0-08D9288E6CF7}"/>
                </a:ext>
              </a:extLst>
            </p:cNvPr>
            <p:cNvSpPr/>
            <p:nvPr/>
          </p:nvSpPr>
          <p:spPr>
            <a:xfrm>
              <a:off x="921620" y="915430"/>
              <a:ext cx="482218" cy="583245"/>
            </a:xfrm>
            <a:prstGeom prst="roundRect">
              <a:avLst>
                <a:gd name="adj" fmla="val 16670"/>
              </a:avLst>
            </a:prstGeom>
            <a:solidFill>
              <a:srgbClr val="FFFF00"/>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1</a:t>
              </a:r>
            </a:p>
          </p:txBody>
        </p:sp>
        <p:sp>
          <p:nvSpPr>
            <p:cNvPr id="14" name="Freeform: Shape 121">
              <a:extLst>
                <a:ext uri="{FF2B5EF4-FFF2-40B4-BE49-F238E27FC236}">
                  <a16:creationId xmlns:a16="http://schemas.microsoft.com/office/drawing/2014/main" id="{99C7A454-3134-3448-8030-D2D14593BDDF}"/>
                </a:ext>
              </a:extLst>
            </p:cNvPr>
            <p:cNvSpPr/>
            <p:nvPr/>
          </p:nvSpPr>
          <p:spPr>
            <a:xfrm>
              <a:off x="1440426" y="915429"/>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2000" dirty="0">
                  <a:solidFill>
                    <a:schemeClr val="tx1"/>
                  </a:solidFill>
                  <a:latin typeface="Calibri" panose="020F0502020204030204" pitchFamily="34" charset="0"/>
                  <a:cs typeface="Calibri" panose="020F0502020204030204" pitchFamily="34" charset="0"/>
                </a:rPr>
                <a:t>Establish a representative T2 leadership team</a:t>
              </a:r>
            </a:p>
          </p:txBody>
        </p:sp>
        <p:sp>
          <p:nvSpPr>
            <p:cNvPr id="15" name="Rectangle: Rounded Corners 122" descr="Badge">
              <a:extLst>
                <a:ext uri="{FF2B5EF4-FFF2-40B4-BE49-F238E27FC236}">
                  <a16:creationId xmlns:a16="http://schemas.microsoft.com/office/drawing/2014/main" id="{BA28A0A7-705F-004F-BB09-A722194217AF}"/>
                </a:ext>
              </a:extLst>
            </p:cNvPr>
            <p:cNvSpPr/>
            <p:nvPr/>
          </p:nvSpPr>
          <p:spPr>
            <a:xfrm>
              <a:off x="921620" y="1669236"/>
              <a:ext cx="482218" cy="583245"/>
            </a:xfrm>
            <a:prstGeom prst="roundRect">
              <a:avLst>
                <a:gd name="adj" fmla="val 16670"/>
              </a:avLst>
            </a:prstGeom>
            <a:solidFill>
              <a:srgbClr val="FFFF00"/>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2</a:t>
              </a:r>
            </a:p>
          </p:txBody>
        </p:sp>
        <p:sp>
          <p:nvSpPr>
            <p:cNvPr id="16" name="Freeform: Shape 123">
              <a:extLst>
                <a:ext uri="{FF2B5EF4-FFF2-40B4-BE49-F238E27FC236}">
                  <a16:creationId xmlns:a16="http://schemas.microsoft.com/office/drawing/2014/main" id="{591C6591-C551-7F45-920B-4EB003B6A3AF}"/>
                </a:ext>
              </a:extLst>
            </p:cNvPr>
            <p:cNvSpPr/>
            <p:nvPr/>
          </p:nvSpPr>
          <p:spPr>
            <a:xfrm>
              <a:off x="1440426" y="1669235"/>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a:t>
              </a:r>
              <a:r>
                <a:rPr lang="en-US" sz="2000" dirty="0">
                  <a:solidFill>
                    <a:schemeClr val="tx1"/>
                  </a:solidFill>
                  <a:latin typeface="Calibri" panose="020F0502020204030204" pitchFamily="34" charset="0"/>
                  <a:cs typeface="Calibri" panose="020F0502020204030204" pitchFamily="34" charset="0"/>
                </a:rPr>
                <a:t> a collaborative process for identifying students</a:t>
              </a:r>
            </a:p>
          </p:txBody>
        </p:sp>
        <p:sp>
          <p:nvSpPr>
            <p:cNvPr id="17" name="Rectangle: Rounded Corners 124" descr="Badge 3">
              <a:extLst>
                <a:ext uri="{FF2B5EF4-FFF2-40B4-BE49-F238E27FC236}">
                  <a16:creationId xmlns:a16="http://schemas.microsoft.com/office/drawing/2014/main" id="{2DB3A071-16A8-A847-A9F6-824F9E9E9076}"/>
                </a:ext>
              </a:extLst>
            </p:cNvPr>
            <p:cNvSpPr/>
            <p:nvPr/>
          </p:nvSpPr>
          <p:spPr>
            <a:xfrm>
              <a:off x="921620" y="2423042"/>
              <a:ext cx="482218" cy="583245"/>
            </a:xfrm>
            <a:prstGeom prst="roundRect">
              <a:avLst>
                <a:gd name="adj" fmla="val 16670"/>
              </a:avLst>
            </a:prstGeom>
            <a:solidFill>
              <a:srgbClr val="FFFF00"/>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3</a:t>
              </a:r>
            </a:p>
          </p:txBody>
        </p:sp>
        <p:sp>
          <p:nvSpPr>
            <p:cNvPr id="18" name="Freeform: Shape 125">
              <a:extLst>
                <a:ext uri="{FF2B5EF4-FFF2-40B4-BE49-F238E27FC236}">
                  <a16:creationId xmlns:a16="http://schemas.microsoft.com/office/drawing/2014/main" id="{E41F6EBB-0E18-4645-B68E-41E86D39CDDC}"/>
                </a:ext>
              </a:extLst>
            </p:cNvPr>
            <p:cNvSpPr/>
            <p:nvPr/>
          </p:nvSpPr>
          <p:spPr>
            <a:xfrm>
              <a:off x="1440426" y="2423041"/>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rgbClr val="FFFFCC"/>
            </a:solidFill>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Evaluate, select and adopt culturally appropriate tier 2 practices</a:t>
              </a:r>
            </a:p>
          </p:txBody>
        </p:sp>
        <p:sp>
          <p:nvSpPr>
            <p:cNvPr id="19" name="Rectangle: Rounded Corners 126" descr="Badge 4">
              <a:extLst>
                <a:ext uri="{FF2B5EF4-FFF2-40B4-BE49-F238E27FC236}">
                  <a16:creationId xmlns:a16="http://schemas.microsoft.com/office/drawing/2014/main" id="{3DDB244D-4F9B-D547-8F81-E23F2BF1CEB3}"/>
                </a:ext>
              </a:extLst>
            </p:cNvPr>
            <p:cNvSpPr/>
            <p:nvPr/>
          </p:nvSpPr>
          <p:spPr>
            <a:xfrm>
              <a:off x="921620" y="3176848"/>
              <a:ext cx="482218" cy="583245"/>
            </a:xfrm>
            <a:prstGeom prst="roundRect">
              <a:avLst>
                <a:gd name="adj" fmla="val 16670"/>
              </a:avLst>
            </a:prstGeom>
            <a:solidFill>
              <a:srgbClr val="FFFF00"/>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4</a:t>
              </a:r>
            </a:p>
          </p:txBody>
        </p:sp>
        <p:sp>
          <p:nvSpPr>
            <p:cNvPr id="20" name="Freeform: Shape 127">
              <a:extLst>
                <a:ext uri="{FF2B5EF4-FFF2-40B4-BE49-F238E27FC236}">
                  <a16:creationId xmlns:a16="http://schemas.microsoft.com/office/drawing/2014/main" id="{60EF248F-0964-A44E-B4C8-C5F83CFD5FC0}"/>
                </a:ext>
              </a:extLst>
            </p:cNvPr>
            <p:cNvSpPr/>
            <p:nvPr/>
          </p:nvSpPr>
          <p:spPr>
            <a:xfrm>
              <a:off x="1440426" y="3176847"/>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rgbClr val="FFFF00"/>
            </a:solidFill>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a process to install selected practices</a:t>
              </a:r>
            </a:p>
          </p:txBody>
        </p:sp>
        <p:sp>
          <p:nvSpPr>
            <p:cNvPr id="21" name="Rectangle: Rounded Corners 128" descr="Badge 5">
              <a:extLst>
                <a:ext uri="{FF2B5EF4-FFF2-40B4-BE49-F238E27FC236}">
                  <a16:creationId xmlns:a16="http://schemas.microsoft.com/office/drawing/2014/main" id="{C3B7CB44-3B1B-DB4C-8DE3-18A239243246}"/>
                </a:ext>
              </a:extLst>
            </p:cNvPr>
            <p:cNvSpPr/>
            <p:nvPr/>
          </p:nvSpPr>
          <p:spPr>
            <a:xfrm>
              <a:off x="921620" y="3930655"/>
              <a:ext cx="482218" cy="583245"/>
            </a:xfrm>
            <a:prstGeom prst="roundRect">
              <a:avLst>
                <a:gd name="adj" fmla="val 16670"/>
              </a:avLst>
            </a:prstGeom>
            <a:solidFill>
              <a:srgbClr val="FFFF00"/>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5</a:t>
              </a:r>
            </a:p>
          </p:txBody>
        </p:sp>
        <p:sp>
          <p:nvSpPr>
            <p:cNvPr id="22" name="Freeform: Shape 129">
              <a:extLst>
                <a:ext uri="{FF2B5EF4-FFF2-40B4-BE49-F238E27FC236}">
                  <a16:creationId xmlns:a16="http://schemas.microsoft.com/office/drawing/2014/main" id="{C6A20433-67D0-9D46-8379-212B89B83B7B}"/>
                </a:ext>
              </a:extLst>
            </p:cNvPr>
            <p:cNvSpPr/>
            <p:nvPr/>
          </p:nvSpPr>
          <p:spPr>
            <a:xfrm>
              <a:off x="1440426" y="3930654"/>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rgbClr val="FFFF00"/>
            </a:solidFill>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procedures to train staff and students; partner with families and community</a:t>
              </a:r>
            </a:p>
          </p:txBody>
        </p:sp>
      </p:grpSp>
      <p:grpSp>
        <p:nvGrpSpPr>
          <p:cNvPr id="23" name="Group 22">
            <a:extLst>
              <a:ext uri="{FF2B5EF4-FFF2-40B4-BE49-F238E27FC236}">
                <a16:creationId xmlns:a16="http://schemas.microsoft.com/office/drawing/2014/main" id="{97621B38-94B3-A14E-AA04-202C2CDD445D}"/>
              </a:ext>
            </a:extLst>
          </p:cNvPr>
          <p:cNvGrpSpPr/>
          <p:nvPr/>
        </p:nvGrpSpPr>
        <p:grpSpPr>
          <a:xfrm>
            <a:off x="4446266" y="556998"/>
            <a:ext cx="4499832" cy="4586502"/>
            <a:chOff x="4901073" y="1087204"/>
            <a:chExt cx="3812891" cy="3604625"/>
          </a:xfrm>
        </p:grpSpPr>
        <p:sp>
          <p:nvSpPr>
            <p:cNvPr id="24" name="Rectangle: Rounded Corners 108" descr="Badge 6">
              <a:extLst>
                <a:ext uri="{FF2B5EF4-FFF2-40B4-BE49-F238E27FC236}">
                  <a16:creationId xmlns:a16="http://schemas.microsoft.com/office/drawing/2014/main" id="{810E5ACB-2462-A54C-A470-792807C4561A}"/>
                </a:ext>
              </a:extLst>
            </p:cNvPr>
            <p:cNvSpPr/>
            <p:nvPr/>
          </p:nvSpPr>
          <p:spPr>
            <a:xfrm>
              <a:off x="4968982" y="1102019"/>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6</a:t>
              </a:r>
            </a:p>
          </p:txBody>
        </p:sp>
        <p:sp>
          <p:nvSpPr>
            <p:cNvPr id="25" name="Freeform: Shape 109">
              <a:extLst>
                <a:ext uri="{FF2B5EF4-FFF2-40B4-BE49-F238E27FC236}">
                  <a16:creationId xmlns:a16="http://schemas.microsoft.com/office/drawing/2014/main" id="{8764F26C-C5A0-7146-8575-FE9CB283014E}"/>
                </a:ext>
              </a:extLst>
            </p:cNvPr>
            <p:cNvSpPr/>
            <p:nvPr/>
          </p:nvSpPr>
          <p:spPr>
            <a:xfrm>
              <a:off x="5622964" y="1087204"/>
              <a:ext cx="3091000" cy="589400"/>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an equitable process for matching student need to practices</a:t>
              </a:r>
            </a:p>
          </p:txBody>
        </p:sp>
        <p:sp>
          <p:nvSpPr>
            <p:cNvPr id="26" name="Rectangle: Rounded Corners 110" descr="Badge 7">
              <a:extLst>
                <a:ext uri="{FF2B5EF4-FFF2-40B4-BE49-F238E27FC236}">
                  <a16:creationId xmlns:a16="http://schemas.microsoft.com/office/drawing/2014/main" id="{6D45E962-0DF3-AF41-8821-6563ACAC9926}"/>
                </a:ext>
              </a:extLst>
            </p:cNvPr>
            <p:cNvSpPr/>
            <p:nvPr/>
          </p:nvSpPr>
          <p:spPr>
            <a:xfrm>
              <a:off x="4968982" y="1855825"/>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7</a:t>
              </a:r>
            </a:p>
          </p:txBody>
        </p:sp>
        <p:sp>
          <p:nvSpPr>
            <p:cNvPr id="27" name="Freeform: Shape 111">
              <a:extLst>
                <a:ext uri="{FF2B5EF4-FFF2-40B4-BE49-F238E27FC236}">
                  <a16:creationId xmlns:a16="http://schemas.microsoft.com/office/drawing/2014/main" id="{003FEB63-69BA-7E42-A44E-2BCD0EE7551B}"/>
                </a:ext>
              </a:extLst>
            </p:cNvPr>
            <p:cNvSpPr/>
            <p:nvPr/>
          </p:nvSpPr>
          <p:spPr>
            <a:xfrm>
              <a:off x="5622964" y="1757369"/>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a process for progress monitoring, data-based decision rules </a:t>
              </a:r>
            </a:p>
          </p:txBody>
        </p:sp>
        <p:sp>
          <p:nvSpPr>
            <p:cNvPr id="28" name="Rectangle: Rounded Corners 112" descr="Badge 8">
              <a:extLst>
                <a:ext uri="{FF2B5EF4-FFF2-40B4-BE49-F238E27FC236}">
                  <a16:creationId xmlns:a16="http://schemas.microsoft.com/office/drawing/2014/main" id="{0F61E88C-3346-9E44-99EB-FE0768465082}"/>
                </a:ext>
              </a:extLst>
            </p:cNvPr>
            <p:cNvSpPr/>
            <p:nvPr/>
          </p:nvSpPr>
          <p:spPr>
            <a:xfrm>
              <a:off x="4968982" y="2609631"/>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8</a:t>
              </a:r>
            </a:p>
          </p:txBody>
        </p:sp>
        <p:sp>
          <p:nvSpPr>
            <p:cNvPr id="29" name="Freeform: Shape 113">
              <a:extLst>
                <a:ext uri="{FF2B5EF4-FFF2-40B4-BE49-F238E27FC236}">
                  <a16:creationId xmlns:a16="http://schemas.microsoft.com/office/drawing/2014/main" id="{8B3E8AF1-BF76-9A43-ABA9-E3D8F456D8BE}"/>
                </a:ext>
              </a:extLst>
            </p:cNvPr>
            <p:cNvSpPr/>
            <p:nvPr/>
          </p:nvSpPr>
          <p:spPr>
            <a:xfrm>
              <a:off x="5622964" y="2511175"/>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procedures for modifying/ adjusting implementation</a:t>
              </a:r>
            </a:p>
          </p:txBody>
        </p:sp>
        <p:sp>
          <p:nvSpPr>
            <p:cNvPr id="30" name="Rectangle: Rounded Corners 114" descr="Badge 9">
              <a:extLst>
                <a:ext uri="{FF2B5EF4-FFF2-40B4-BE49-F238E27FC236}">
                  <a16:creationId xmlns:a16="http://schemas.microsoft.com/office/drawing/2014/main" id="{845FDEBE-8D42-6A4C-B753-D615E7418E91}"/>
                </a:ext>
              </a:extLst>
            </p:cNvPr>
            <p:cNvSpPr/>
            <p:nvPr/>
          </p:nvSpPr>
          <p:spPr>
            <a:xfrm>
              <a:off x="4968982" y="3363437"/>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a:solidFill>
                    <a:srgbClr val="0D0F41"/>
                  </a:solidFill>
                  <a:latin typeface="Calibri" panose="020F0502020204030204" pitchFamily="34" charset="0"/>
                  <a:cs typeface="Calibri" panose="020F0502020204030204" pitchFamily="34" charset="0"/>
                </a:rPr>
                <a:t>9</a:t>
              </a:r>
            </a:p>
          </p:txBody>
        </p:sp>
        <p:sp>
          <p:nvSpPr>
            <p:cNvPr id="31" name="Freeform: Shape 115">
              <a:extLst>
                <a:ext uri="{FF2B5EF4-FFF2-40B4-BE49-F238E27FC236}">
                  <a16:creationId xmlns:a16="http://schemas.microsoft.com/office/drawing/2014/main" id="{2FBA6802-0AB2-5642-902A-8806E4A50829}"/>
                </a:ext>
              </a:extLst>
            </p:cNvPr>
            <p:cNvSpPr/>
            <p:nvPr/>
          </p:nvSpPr>
          <p:spPr>
            <a:xfrm>
              <a:off x="5622964" y="3264981"/>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Develop evaluation routines for fidelity and outcome data</a:t>
              </a:r>
            </a:p>
          </p:txBody>
        </p:sp>
        <p:sp>
          <p:nvSpPr>
            <p:cNvPr id="32" name="Rectangle: Rounded Corners 116" descr="Badge 10">
              <a:extLst>
                <a:ext uri="{FF2B5EF4-FFF2-40B4-BE49-F238E27FC236}">
                  <a16:creationId xmlns:a16="http://schemas.microsoft.com/office/drawing/2014/main" id="{67A1018A-3FB7-954D-8206-F93D65D616D7}"/>
                </a:ext>
              </a:extLst>
            </p:cNvPr>
            <p:cNvSpPr/>
            <p:nvPr/>
          </p:nvSpPr>
          <p:spPr>
            <a:xfrm>
              <a:off x="4901073" y="4117244"/>
              <a:ext cx="613645"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685783">
                <a:defRPr/>
              </a:pPr>
              <a:r>
                <a:rPr lang="en-US" sz="3600" b="1" dirty="0">
                  <a:solidFill>
                    <a:srgbClr val="0D0F41"/>
                  </a:solidFill>
                  <a:latin typeface="Calibri" panose="020F0502020204030204" pitchFamily="34" charset="0"/>
                  <a:cs typeface="Calibri" panose="020F0502020204030204" pitchFamily="34" charset="0"/>
                </a:rPr>
                <a:t>10</a:t>
              </a:r>
            </a:p>
          </p:txBody>
        </p:sp>
        <p:sp>
          <p:nvSpPr>
            <p:cNvPr id="33" name="Freeform: Shape 117">
              <a:extLst>
                <a:ext uri="{FF2B5EF4-FFF2-40B4-BE49-F238E27FC236}">
                  <a16:creationId xmlns:a16="http://schemas.microsoft.com/office/drawing/2014/main" id="{96032ADF-9ECB-F743-9D64-C56BF51D55BA}"/>
                </a:ext>
              </a:extLst>
            </p:cNvPr>
            <p:cNvSpPr/>
            <p:nvPr/>
          </p:nvSpPr>
          <p:spPr>
            <a:xfrm>
              <a:off x="5622964" y="4018788"/>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32429" tIns="132429" rIns="132429" bIns="132429" numCol="1" spcCol="1270" anchor="ctr" anchorCtr="0">
              <a:noAutofit/>
            </a:bodyPr>
            <a:lstStyle/>
            <a:p>
              <a:pPr algn="ctr" defTabSz="914355">
                <a:buClr>
                  <a:srgbClr val="FFFFFF"/>
                </a:buClr>
              </a:pPr>
              <a:r>
                <a:rPr lang="en-US" sz="1800" dirty="0">
                  <a:solidFill>
                    <a:schemeClr val="tx1"/>
                  </a:solidFill>
                  <a:latin typeface="Calibri" panose="020F0502020204030204" pitchFamily="34" charset="0"/>
                  <a:cs typeface="Calibri" panose="020F0502020204030204" pitchFamily="34" charset="0"/>
                </a:rPr>
                <a:t>Document and share routines, practices, and policies </a:t>
              </a:r>
            </a:p>
          </p:txBody>
        </p:sp>
      </p:grpSp>
      <p:sp>
        <p:nvSpPr>
          <p:cNvPr id="35" name="TextBox 34">
            <a:extLst>
              <a:ext uri="{FF2B5EF4-FFF2-40B4-BE49-F238E27FC236}">
                <a16:creationId xmlns:a16="http://schemas.microsoft.com/office/drawing/2014/main" id="{80E8077C-DC8C-4043-8C9B-25EFE18B61DB}"/>
              </a:ext>
            </a:extLst>
          </p:cNvPr>
          <p:cNvSpPr txBox="1"/>
          <p:nvPr/>
        </p:nvSpPr>
        <p:spPr>
          <a:xfrm>
            <a:off x="242353" y="90717"/>
            <a:ext cx="8011628" cy="466281"/>
          </a:xfrm>
          <a:prstGeom prst="rect">
            <a:avLst/>
          </a:prstGeom>
          <a:noFill/>
        </p:spPr>
        <p:txBody>
          <a:bodyPr wrap="square">
            <a:spAutoFit/>
          </a:bodyPr>
          <a:lstStyle/>
          <a:p>
            <a:pPr defTabSz="1777910">
              <a:lnSpc>
                <a:spcPct val="90000"/>
              </a:lnSpc>
              <a:spcBef>
                <a:spcPct val="0"/>
              </a:spcBef>
              <a:spcAft>
                <a:spcPct val="35000"/>
              </a:spcAft>
              <a:defRPr/>
            </a:pPr>
            <a:r>
              <a:rPr lang="en" sz="2700" b="1" dirty="0">
                <a:solidFill>
                  <a:schemeClr val="bg1"/>
                </a:solidFill>
                <a:latin typeface="Calibri" panose="020F0502020204030204" pitchFamily="34" charset="0"/>
                <a:cs typeface="Calibri" panose="020F0502020204030204" pitchFamily="34" charset="0"/>
              </a:rPr>
              <a:t>GETTING STARTED WITH </a:t>
            </a:r>
            <a:r>
              <a:rPr lang="en-US" sz="2700" b="1" dirty="0">
                <a:solidFill>
                  <a:schemeClr val="bg1"/>
                </a:solidFill>
                <a:latin typeface="Calibri" panose="020F0502020204030204" pitchFamily="34" charset="0"/>
                <a:cs typeface="Calibri" panose="020F0502020204030204" pitchFamily="34" charset="0"/>
              </a:rPr>
              <a:t>Tier 2</a:t>
            </a:r>
          </a:p>
        </p:txBody>
      </p:sp>
      <p:sp>
        <p:nvSpPr>
          <p:cNvPr id="3" name="TextBox 2">
            <a:extLst>
              <a:ext uri="{FF2B5EF4-FFF2-40B4-BE49-F238E27FC236}">
                <a16:creationId xmlns:a16="http://schemas.microsoft.com/office/drawing/2014/main" id="{50A47642-6894-E847-61FD-BB0489BF60FB}"/>
              </a:ext>
            </a:extLst>
          </p:cNvPr>
          <p:cNvSpPr txBox="1"/>
          <p:nvPr/>
        </p:nvSpPr>
        <p:spPr>
          <a:xfrm>
            <a:off x="1033671" y="4982818"/>
            <a:ext cx="184731" cy="369332"/>
          </a:xfrm>
          <a:prstGeom prst="rect">
            <a:avLst/>
          </a:prstGeom>
          <a:noFill/>
        </p:spPr>
        <p:txBody>
          <a:bodyPr wrap="none" rtlCol="0">
            <a:spAutoFit/>
          </a:bodyPr>
          <a:lstStyle/>
          <a:p>
            <a:endParaRPr lang="en-US" sz="1800" dirty="0"/>
          </a:p>
        </p:txBody>
      </p:sp>
      <p:sp>
        <p:nvSpPr>
          <p:cNvPr id="4" name="TextBox 3">
            <a:extLst>
              <a:ext uri="{FF2B5EF4-FFF2-40B4-BE49-F238E27FC236}">
                <a16:creationId xmlns:a16="http://schemas.microsoft.com/office/drawing/2014/main" id="{31E49886-ACBE-80A2-367B-B081FCB9EF97}"/>
              </a:ext>
            </a:extLst>
          </p:cNvPr>
          <p:cNvSpPr txBox="1"/>
          <p:nvPr/>
        </p:nvSpPr>
        <p:spPr>
          <a:xfrm>
            <a:off x="318053" y="4982818"/>
            <a:ext cx="184731" cy="369332"/>
          </a:xfrm>
          <a:prstGeom prst="rect">
            <a:avLst/>
          </a:prstGeom>
          <a:noFill/>
        </p:spPr>
        <p:txBody>
          <a:bodyPr wrap="none" rtlCol="0">
            <a:spAutoFit/>
          </a:bodyPr>
          <a:lstStyle/>
          <a:p>
            <a:endParaRPr lang="en-US" sz="1800" dirty="0"/>
          </a:p>
        </p:txBody>
      </p:sp>
      <p:sp>
        <p:nvSpPr>
          <p:cNvPr id="2" name="TextBox 1">
            <a:extLst>
              <a:ext uri="{FF2B5EF4-FFF2-40B4-BE49-F238E27FC236}">
                <a16:creationId xmlns:a16="http://schemas.microsoft.com/office/drawing/2014/main" id="{DF5F5F0F-BE96-88C3-6FE7-183043881027}"/>
              </a:ext>
            </a:extLst>
          </p:cNvPr>
          <p:cNvSpPr txBox="1"/>
          <p:nvPr/>
        </p:nvSpPr>
        <p:spPr>
          <a:xfrm>
            <a:off x="4446266" y="526852"/>
            <a:ext cx="4626016" cy="4832092"/>
          </a:xfrm>
          <a:prstGeom prst="rect">
            <a:avLst/>
          </a:prstGeom>
          <a:solidFill>
            <a:schemeClr val="bg1"/>
          </a:solidFill>
        </p:spPr>
        <p:txBody>
          <a:bodyPr wrap="square" rtlCol="0">
            <a:spAutoFit/>
          </a:bodyPr>
          <a:lstStyle/>
          <a:p>
            <a:pPr algn="ctr"/>
            <a:endParaRPr lang="en-US" sz="1800" dirty="0"/>
          </a:p>
          <a:p>
            <a:pPr algn="ctr"/>
            <a:r>
              <a:rPr lang="en-US" sz="2800" i="1" dirty="0"/>
              <a:t>What can your team complete today?</a:t>
            </a:r>
          </a:p>
          <a:p>
            <a:pPr algn="ctr"/>
            <a:endParaRPr lang="en-US" sz="2800" i="1" dirty="0"/>
          </a:p>
          <a:p>
            <a:pPr algn="ctr"/>
            <a:r>
              <a:rPr lang="en-US" sz="2800" i="1" dirty="0"/>
              <a:t>What do you begin? </a:t>
            </a:r>
          </a:p>
          <a:p>
            <a:pPr algn="ctr"/>
            <a:endParaRPr lang="en-US" sz="2800" i="1" dirty="0"/>
          </a:p>
          <a:p>
            <a:pPr algn="ctr"/>
            <a:r>
              <a:rPr lang="en-US" sz="2800" i="1" dirty="0"/>
              <a:t>Will you work in smaller groups or all together?</a:t>
            </a:r>
          </a:p>
          <a:p>
            <a:pPr algn="ctr"/>
            <a:endParaRPr lang="en-US" sz="2800" i="1" dirty="0"/>
          </a:p>
          <a:p>
            <a:pPr algn="ctr"/>
            <a:r>
              <a:rPr lang="en-US" sz="2800" i="1" dirty="0"/>
              <a:t>LEAVE TIME TO </a:t>
            </a:r>
          </a:p>
          <a:p>
            <a:pPr algn="ctr"/>
            <a:r>
              <a:rPr lang="en-US" sz="2800" i="1" dirty="0"/>
              <a:t>ACTION PLAN   </a:t>
            </a:r>
          </a:p>
        </p:txBody>
      </p:sp>
    </p:spTree>
    <p:extLst>
      <p:ext uri="{BB962C8B-B14F-4D97-AF65-F5344CB8AC3E}">
        <p14:creationId xmlns:p14="http://schemas.microsoft.com/office/powerpoint/2010/main" val="38305110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5341" y="1509619"/>
            <a:ext cx="4945551" cy="286359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endParaRPr lang="en-US" sz="1800" dirty="0">
              <a:solidFill>
                <a:schemeClr val="bg1"/>
              </a:solidFill>
              <a:cs typeface="Calibri" panose="020F0502020204030204"/>
            </a:endParaRPr>
          </a:p>
          <a:p>
            <a:pPr marL="501650" indent="-342900">
              <a:buClr>
                <a:schemeClr val="bg1"/>
              </a:buClr>
              <a:buSzPct val="100000"/>
              <a:buFont typeface="+mj-lt"/>
              <a:buAutoNum type="arabicPeriod"/>
            </a:pPr>
            <a:r>
              <a:rPr lang="en-US" sz="2000" dirty="0">
                <a:solidFill>
                  <a:schemeClr val="bg1"/>
                </a:solidFill>
              </a:rPr>
              <a:t>Name your program and discuss alignment with Tier 1</a:t>
            </a:r>
          </a:p>
          <a:p>
            <a:pPr marL="501650" indent="-342900">
              <a:buClr>
                <a:schemeClr val="bg1"/>
              </a:buClr>
              <a:buSzPct val="100000"/>
              <a:buFont typeface="+mj-lt"/>
              <a:buAutoNum type="arabicPeriod"/>
            </a:pPr>
            <a:r>
              <a:rPr lang="en-US" sz="2000" dirty="0">
                <a:solidFill>
                  <a:schemeClr val="bg1"/>
                </a:solidFill>
              </a:rPr>
              <a:t>Review sample DPRs</a:t>
            </a:r>
          </a:p>
          <a:p>
            <a:pPr marL="501650" indent="-342900">
              <a:buClr>
                <a:schemeClr val="bg1"/>
              </a:buClr>
              <a:buSzPct val="100000"/>
              <a:buFont typeface="+mj-lt"/>
              <a:buAutoNum type="arabicPeriod"/>
            </a:pPr>
            <a:r>
              <a:rPr lang="en-US" sz="2000" dirty="0">
                <a:solidFill>
                  <a:schemeClr val="bg1"/>
                </a:solidFill>
              </a:rPr>
              <a:t>Design, or redesign/tweak your DPR</a:t>
            </a:r>
          </a:p>
          <a:p>
            <a:pPr marL="501650" indent="-342900">
              <a:buClr>
                <a:schemeClr val="bg1"/>
              </a:buClr>
              <a:buSzPct val="100000"/>
              <a:buFont typeface="+mj-lt"/>
              <a:buAutoNum type="arabicPeriod"/>
            </a:pPr>
            <a:r>
              <a:rPr lang="en-US" sz="2000" dirty="0">
                <a:solidFill>
                  <a:schemeClr val="bg1"/>
                </a:solidFill>
              </a:rPr>
              <a:t>Discuss how you will get feedback from staff on the DPR  </a:t>
            </a:r>
          </a:p>
          <a:p>
            <a:pPr marL="501650" indent="-342900">
              <a:buClr>
                <a:schemeClr val="bg1"/>
              </a:buClr>
              <a:buSzPct val="100000"/>
              <a:buFont typeface="+mj-lt"/>
              <a:buAutoNum type="arabicPeriod"/>
            </a:pPr>
            <a:r>
              <a:rPr lang="en-US" sz="2000" dirty="0">
                <a:solidFill>
                  <a:schemeClr val="bg1"/>
                </a:solidFill>
              </a:rPr>
              <a:t>Add items to your action plan, as needed</a:t>
            </a:r>
            <a:endParaRPr lang="en-US" sz="2000" dirty="0">
              <a:solidFill>
                <a:schemeClr val="bg1"/>
              </a:solidFill>
              <a:cs typeface="Calibri" panose="020F0502020204030204"/>
            </a:endParaRPr>
          </a:p>
          <a:p>
            <a:pPr marL="139700" indent="0">
              <a:buClr>
                <a:schemeClr val="bg1"/>
              </a:buClr>
              <a:buSzPct val="100000"/>
              <a:buNone/>
            </a:pPr>
            <a:endParaRPr lang="en-US" sz="1800" dirty="0">
              <a:solidFill>
                <a:schemeClr val="bg1"/>
              </a:solidFill>
              <a:cs typeface="Calibri" panose="020F0502020204030204"/>
            </a:endParaRPr>
          </a:p>
          <a:p>
            <a:pPr marL="139700" indent="0">
              <a:buClr>
                <a:schemeClr val="bg1"/>
              </a:buClr>
              <a:buSzPct val="100000"/>
              <a:buNone/>
            </a:pPr>
            <a:endParaRPr lang="en-US" sz="16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79306" y="349403"/>
            <a:ext cx="7033500" cy="882782"/>
          </a:xfrm>
        </p:spPr>
        <p:txBody>
          <a:bodyPr>
            <a:noAutofit/>
          </a:bodyPr>
          <a:lstStyle/>
          <a:p>
            <a:r>
              <a:rPr lang="en-US" dirty="0">
                <a:solidFill>
                  <a:schemeClr val="bg1"/>
                </a:solidFill>
                <a:cs typeface="Calibri Light"/>
              </a:rPr>
              <a:t>Activity: Aligning CICO with Tier 1 and DPR design</a:t>
            </a:r>
            <a:endParaRPr lang="en-US"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275906" y="2577085"/>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7009634" y="1814309"/>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310892" y="2200902"/>
            <a:ext cx="1699575" cy="7399"/>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15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
        <p:nvSpPr>
          <p:cNvPr id="4" name="TextBox 3">
            <a:extLst>
              <a:ext uri="{FF2B5EF4-FFF2-40B4-BE49-F238E27FC236}">
                <a16:creationId xmlns:a16="http://schemas.microsoft.com/office/drawing/2014/main" id="{329B1484-17FE-0540-8278-C493DAC33275}"/>
              </a:ext>
            </a:extLst>
          </p:cNvPr>
          <p:cNvSpPr txBox="1"/>
          <p:nvPr/>
        </p:nvSpPr>
        <p:spPr>
          <a:xfrm>
            <a:off x="5061789" y="4524664"/>
            <a:ext cx="14263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prstClr val="white"/>
                </a:solidFill>
              </a:rPr>
              <a:t>Team</a:t>
            </a:r>
            <a:endParaRPr kumimoji="0" lang="en-US" sz="1400" b="0" i="0" u="none" strike="noStrike" kern="0" cap="none" spc="0" normalizeH="0" baseline="0" noProof="0" dirty="0">
              <a:ln>
                <a:noFill/>
              </a:ln>
              <a:solidFill>
                <a:prstClr val="white"/>
              </a:solidFill>
              <a:effectLst/>
              <a:uLnTx/>
              <a:uFillTx/>
              <a:latin typeface="Arial"/>
              <a:cs typeface="Arial"/>
              <a:sym typeface="Arial"/>
            </a:endParaRPr>
          </a:p>
        </p:txBody>
      </p:sp>
      <p:grpSp>
        <p:nvGrpSpPr>
          <p:cNvPr id="216" name="Google Shape;6464;p67">
            <a:extLst>
              <a:ext uri="{FF2B5EF4-FFF2-40B4-BE49-F238E27FC236}">
                <a16:creationId xmlns:a16="http://schemas.microsoft.com/office/drawing/2014/main" id="{263DD7DC-F776-8B4C-89B4-C1A318795150}"/>
              </a:ext>
            </a:extLst>
          </p:cNvPr>
          <p:cNvGrpSpPr/>
          <p:nvPr/>
        </p:nvGrpSpPr>
        <p:grpSpPr>
          <a:xfrm>
            <a:off x="4485273" y="4458605"/>
            <a:ext cx="519080" cy="403487"/>
            <a:chOff x="4674908" y="3682271"/>
            <a:chExt cx="371966" cy="371966"/>
          </a:xfrm>
        </p:grpSpPr>
        <p:sp>
          <p:nvSpPr>
            <p:cNvPr id="217" name="Google Shape;6465;p67">
              <a:extLst>
                <a:ext uri="{FF2B5EF4-FFF2-40B4-BE49-F238E27FC236}">
                  <a16:creationId xmlns:a16="http://schemas.microsoft.com/office/drawing/2014/main" id="{B3FEC14E-A75D-254C-8656-4451F13D3FE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6466;p67">
              <a:extLst>
                <a:ext uri="{FF2B5EF4-FFF2-40B4-BE49-F238E27FC236}">
                  <a16:creationId xmlns:a16="http://schemas.microsoft.com/office/drawing/2014/main" id="{B1AA9E4E-58D6-EC47-901C-2B971EEE79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6467;p67">
              <a:extLst>
                <a:ext uri="{FF2B5EF4-FFF2-40B4-BE49-F238E27FC236}">
                  <a16:creationId xmlns:a16="http://schemas.microsoft.com/office/drawing/2014/main" id="{B0DB3E5B-F9AC-C84F-9280-9588BACFC9C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6468;p67">
              <a:extLst>
                <a:ext uri="{FF2B5EF4-FFF2-40B4-BE49-F238E27FC236}">
                  <a16:creationId xmlns:a16="http://schemas.microsoft.com/office/drawing/2014/main" id="{979ECA4F-8A74-A542-AA93-E76172F7D7EA}"/>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926472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3539" y="1335809"/>
            <a:ext cx="4945551" cy="286359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r>
              <a:rPr lang="en-US" sz="1800" dirty="0">
                <a:solidFill>
                  <a:schemeClr val="bg1"/>
                </a:solidFill>
                <a:cs typeface="Calibri" panose="020F0502020204030204"/>
              </a:rPr>
              <a:t>D</a:t>
            </a:r>
            <a:r>
              <a:rPr lang="en-US" sz="2000" dirty="0">
                <a:solidFill>
                  <a:schemeClr val="bg1"/>
                </a:solidFill>
              </a:rPr>
              <a:t>ownload the Midwest PBIS staff CICO ppt training template and staff script</a:t>
            </a:r>
          </a:p>
          <a:p>
            <a:pPr>
              <a:buClr>
                <a:schemeClr val="bg1"/>
              </a:buClr>
              <a:buSzPct val="100000"/>
            </a:pPr>
            <a:endParaRPr lang="en-US" sz="2000" dirty="0">
              <a:solidFill>
                <a:schemeClr val="bg1"/>
              </a:solidFill>
            </a:endParaRPr>
          </a:p>
          <a:p>
            <a:pPr>
              <a:buClr>
                <a:schemeClr val="bg1"/>
              </a:buClr>
              <a:buSzPct val="100000"/>
            </a:pPr>
            <a:r>
              <a:rPr lang="en-US" sz="2000" dirty="0">
                <a:solidFill>
                  <a:schemeClr val="bg1"/>
                </a:solidFill>
              </a:rPr>
              <a:t>Start to develop a plan for training ALL staff on your T2 Intervention</a:t>
            </a:r>
          </a:p>
          <a:p>
            <a:pPr>
              <a:buClr>
                <a:schemeClr val="bg1"/>
              </a:buClr>
              <a:buSzPct val="100000"/>
            </a:pPr>
            <a:endParaRPr lang="en-US" sz="2000" dirty="0">
              <a:solidFill>
                <a:schemeClr val="bg1"/>
              </a:solidFill>
            </a:endParaRPr>
          </a:p>
          <a:p>
            <a:pPr marL="501650" indent="-342900">
              <a:buClr>
                <a:schemeClr val="bg1"/>
              </a:buClr>
              <a:buSzPct val="100000"/>
              <a:buFont typeface="+mj-lt"/>
              <a:buAutoNum type="arabicPeriod"/>
            </a:pPr>
            <a:r>
              <a:rPr lang="en-US" sz="2000" dirty="0">
                <a:solidFill>
                  <a:schemeClr val="bg1"/>
                </a:solidFill>
              </a:rPr>
              <a:t>Add items to your action plan</a:t>
            </a:r>
            <a:endParaRPr lang="en-US" sz="2000" dirty="0">
              <a:solidFill>
                <a:schemeClr val="bg1"/>
              </a:solidFill>
              <a:cs typeface="Calibri" panose="020F0502020204030204"/>
            </a:endParaRPr>
          </a:p>
          <a:p>
            <a:pPr marL="139700" indent="0">
              <a:buClr>
                <a:schemeClr val="bg1"/>
              </a:buClr>
              <a:buSzPct val="100000"/>
              <a:buNone/>
            </a:pPr>
            <a:endParaRPr lang="en-US" sz="2000" dirty="0">
              <a:solidFill>
                <a:schemeClr val="bg1"/>
              </a:solidFill>
              <a:cs typeface="Calibri" panose="020F0502020204030204"/>
            </a:endParaRPr>
          </a:p>
          <a:p>
            <a:pPr marL="139700" indent="0">
              <a:buClr>
                <a:schemeClr val="bg1"/>
              </a:buClr>
              <a:buSzPct val="100000"/>
              <a:buNone/>
            </a:pPr>
            <a:endParaRPr lang="en-US" sz="16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79306" y="349403"/>
            <a:ext cx="7033500" cy="882782"/>
          </a:xfrm>
        </p:spPr>
        <p:txBody>
          <a:bodyPr>
            <a:noAutofit/>
          </a:bodyPr>
          <a:lstStyle/>
          <a:p>
            <a:r>
              <a:rPr lang="en-US" dirty="0">
                <a:solidFill>
                  <a:schemeClr val="bg1"/>
                </a:solidFill>
                <a:cs typeface="Calibri Light"/>
              </a:rPr>
              <a:t>Activity: Training Staff</a:t>
            </a:r>
            <a:endParaRPr lang="en-US"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275906" y="2577085"/>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7009634" y="1814309"/>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310892" y="2200902"/>
            <a:ext cx="1699575" cy="7399"/>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20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
        <p:nvSpPr>
          <p:cNvPr id="4" name="TextBox 3">
            <a:extLst>
              <a:ext uri="{FF2B5EF4-FFF2-40B4-BE49-F238E27FC236}">
                <a16:creationId xmlns:a16="http://schemas.microsoft.com/office/drawing/2014/main" id="{329B1484-17FE-0540-8278-C493DAC33275}"/>
              </a:ext>
            </a:extLst>
          </p:cNvPr>
          <p:cNvSpPr txBox="1"/>
          <p:nvPr/>
        </p:nvSpPr>
        <p:spPr>
          <a:xfrm>
            <a:off x="5061789" y="4524664"/>
            <a:ext cx="14263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white"/>
                </a:solidFill>
                <a:effectLst/>
                <a:uLnTx/>
                <a:uFillTx/>
                <a:latin typeface="Arial"/>
                <a:cs typeface="Arial"/>
                <a:sym typeface="Arial"/>
              </a:rPr>
              <a:t>Team</a:t>
            </a:r>
          </a:p>
        </p:txBody>
      </p:sp>
      <p:grpSp>
        <p:nvGrpSpPr>
          <p:cNvPr id="216" name="Google Shape;6464;p67">
            <a:extLst>
              <a:ext uri="{FF2B5EF4-FFF2-40B4-BE49-F238E27FC236}">
                <a16:creationId xmlns:a16="http://schemas.microsoft.com/office/drawing/2014/main" id="{263DD7DC-F776-8B4C-89B4-C1A318795150}"/>
              </a:ext>
            </a:extLst>
          </p:cNvPr>
          <p:cNvGrpSpPr/>
          <p:nvPr/>
        </p:nvGrpSpPr>
        <p:grpSpPr>
          <a:xfrm>
            <a:off x="4485273" y="4458605"/>
            <a:ext cx="519080" cy="403487"/>
            <a:chOff x="4674908" y="3682271"/>
            <a:chExt cx="371966" cy="371966"/>
          </a:xfrm>
        </p:grpSpPr>
        <p:sp>
          <p:nvSpPr>
            <p:cNvPr id="217" name="Google Shape;6465;p67">
              <a:extLst>
                <a:ext uri="{FF2B5EF4-FFF2-40B4-BE49-F238E27FC236}">
                  <a16:creationId xmlns:a16="http://schemas.microsoft.com/office/drawing/2014/main" id="{B3FEC14E-A75D-254C-8656-4451F13D3FE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6466;p67">
              <a:extLst>
                <a:ext uri="{FF2B5EF4-FFF2-40B4-BE49-F238E27FC236}">
                  <a16:creationId xmlns:a16="http://schemas.microsoft.com/office/drawing/2014/main" id="{B1AA9E4E-58D6-EC47-901C-2B971EEE79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6467;p67">
              <a:extLst>
                <a:ext uri="{FF2B5EF4-FFF2-40B4-BE49-F238E27FC236}">
                  <a16:creationId xmlns:a16="http://schemas.microsoft.com/office/drawing/2014/main" id="{B0DB3E5B-F9AC-C84F-9280-9588BACFC9C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6468;p67">
              <a:extLst>
                <a:ext uri="{FF2B5EF4-FFF2-40B4-BE49-F238E27FC236}">
                  <a16:creationId xmlns:a16="http://schemas.microsoft.com/office/drawing/2014/main" id="{979ECA4F-8A74-A542-AA93-E76172F7D7EA}"/>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6944223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343246" y="1273122"/>
            <a:ext cx="6712967" cy="3442013"/>
          </a:xfrm>
          <a:prstGeom prst="roundRect">
            <a:avLst/>
          </a:prstGeom>
          <a:noFill/>
        </p:spPr>
        <p:style>
          <a:lnRef idx="2">
            <a:schemeClr val="accent1"/>
          </a:lnRef>
          <a:fillRef idx="1">
            <a:schemeClr val="lt1"/>
          </a:fillRef>
          <a:effectRef idx="0">
            <a:schemeClr val="accent1"/>
          </a:effectRef>
          <a:fontRef idx="minor">
            <a:schemeClr val="dk1"/>
          </a:fontRef>
        </p:style>
        <p:txBody>
          <a:bodyPr numCol="1" anchor="ctr"/>
          <a:lstStyle/>
          <a:p>
            <a:pPr>
              <a:spcBef>
                <a:spcPts val="600"/>
              </a:spcBef>
              <a:buClr>
                <a:schemeClr val="bg1"/>
              </a:buClr>
              <a:buSzPct val="100000"/>
              <a:buFont typeface="+mj-lt"/>
              <a:buAutoNum type="arabicPeriod"/>
            </a:pPr>
            <a:endParaRPr lang="en-US" sz="1800" dirty="0">
              <a:solidFill>
                <a:schemeClr val="bg1"/>
              </a:solidFill>
            </a:endParaRPr>
          </a:p>
          <a:p>
            <a:pPr>
              <a:spcBef>
                <a:spcPts val="600"/>
              </a:spcBef>
              <a:buClr>
                <a:schemeClr val="bg1"/>
              </a:buClr>
              <a:buSzPct val="100000"/>
              <a:buFont typeface="+mj-lt"/>
              <a:buAutoNum type="arabicPeriod"/>
            </a:pPr>
            <a:r>
              <a:rPr lang="en-US" sz="1800" dirty="0">
                <a:solidFill>
                  <a:schemeClr val="bg1"/>
                </a:solidFill>
              </a:rPr>
              <a:t>What are your tentative roll-out plans? Have you considered piloting this spring?</a:t>
            </a:r>
          </a:p>
          <a:p>
            <a:pPr>
              <a:spcBef>
                <a:spcPts val="600"/>
              </a:spcBef>
              <a:buClr>
                <a:schemeClr val="bg1"/>
              </a:buClr>
              <a:buSzPct val="100000"/>
              <a:buFont typeface="+mj-lt"/>
              <a:buAutoNum type="arabicPeriod"/>
            </a:pPr>
            <a:r>
              <a:rPr lang="en-US" sz="1800" dirty="0">
                <a:solidFill>
                  <a:schemeClr val="bg1"/>
                </a:solidFill>
              </a:rPr>
              <a:t>How will supports be structured similarly across all students receiving the intervention? </a:t>
            </a:r>
          </a:p>
          <a:p>
            <a:pPr>
              <a:spcBef>
                <a:spcPts val="600"/>
              </a:spcBef>
              <a:buClr>
                <a:schemeClr val="bg1"/>
              </a:buClr>
              <a:buSzPct val="100000"/>
              <a:buFont typeface="+mj-lt"/>
              <a:buAutoNum type="arabicPeriod"/>
            </a:pPr>
            <a:r>
              <a:rPr lang="en-US" sz="1800" dirty="0">
                <a:solidFill>
                  <a:schemeClr val="bg1"/>
                </a:solidFill>
              </a:rPr>
              <a:t>Any questions regarding the daily progress report or CICO logistics? What have you considered to organize and summarize student data (e.g., </a:t>
            </a:r>
            <a:r>
              <a:rPr lang="en-US" sz="1800" dirty="0">
                <a:solidFill>
                  <a:srgbClr val="FFFF00"/>
                </a:solidFill>
                <a:hlinkClick r:id="rId3">
                  <a:extLst>
                    <a:ext uri="{A12FA001-AC4F-418D-AE19-62706E023703}">
                      <ahyp:hlinkClr xmlns:ahyp="http://schemas.microsoft.com/office/drawing/2018/hyperlinkcolor" val="tx"/>
                    </a:ext>
                  </a:extLst>
                </a:hlinkClick>
              </a:rPr>
              <a:t>CICO-SWIS</a:t>
            </a:r>
            <a:r>
              <a:rPr lang="en-US" sz="1800" dirty="0">
                <a:solidFill>
                  <a:schemeClr val="bg1"/>
                </a:solidFill>
              </a:rPr>
              <a:t>, excel or google </a:t>
            </a:r>
            <a:r>
              <a:rPr lang="en-US" sz="1800" dirty="0">
                <a:solidFill>
                  <a:srgbClr val="FFFF00"/>
                </a:solidFill>
              </a:rPr>
              <a:t>form</a:t>
            </a:r>
            <a:r>
              <a:rPr lang="en-US" sz="1800" dirty="0">
                <a:solidFill>
                  <a:schemeClr val="bg1"/>
                </a:solidFill>
              </a:rPr>
              <a:t>)? </a:t>
            </a:r>
          </a:p>
          <a:p>
            <a:pPr>
              <a:spcBef>
                <a:spcPts val="600"/>
              </a:spcBef>
              <a:buClr>
                <a:schemeClr val="bg1"/>
              </a:buClr>
              <a:buSzPct val="100000"/>
              <a:buFont typeface="+mj-lt"/>
              <a:buAutoNum type="arabicPeriod"/>
            </a:pPr>
            <a:endParaRPr lang="en-US" sz="1800" dirty="0">
              <a:solidFill>
                <a:schemeClr val="bg1"/>
              </a:solidFill>
            </a:endParaRPr>
          </a:p>
          <a:p>
            <a:pPr>
              <a:spcBef>
                <a:spcPts val="600"/>
              </a:spcBef>
              <a:buClr>
                <a:schemeClr val="bg1"/>
              </a:buClr>
              <a:buSzPct val="100000"/>
              <a:buFont typeface="+mj-lt"/>
              <a:buAutoNum type="arabicPeriod"/>
            </a:pPr>
            <a:endParaRPr lang="en-US" sz="1800" dirty="0">
              <a:solidFill>
                <a:schemeClr val="bg1"/>
              </a:solidFill>
            </a:endParaRPr>
          </a:p>
          <a:p>
            <a:pPr marL="152400" indent="0" algn="r">
              <a:spcBef>
                <a:spcPts val="600"/>
              </a:spcBef>
              <a:buClr>
                <a:schemeClr val="bg1"/>
              </a:buClr>
              <a:buSzPct val="100000"/>
              <a:buNone/>
            </a:pPr>
            <a:endParaRPr lang="en-US" sz="1800" dirty="0">
              <a:solidFill>
                <a:schemeClr val="bg1"/>
              </a:solidFill>
            </a:endParaRP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343246" y="332855"/>
            <a:ext cx="7313230" cy="634200"/>
          </a:xfrm>
        </p:spPr>
        <p:txBody>
          <a:bodyPr/>
          <a:lstStyle/>
          <a:p>
            <a:r>
              <a:rPr lang="en-US" dirty="0"/>
              <a:t>CHECK-IN: CICO Planning </a:t>
            </a:r>
          </a:p>
        </p:txBody>
      </p:sp>
      <p:grpSp>
        <p:nvGrpSpPr>
          <p:cNvPr id="32" name="Google Shape;6077;p67">
            <a:extLst>
              <a:ext uri="{FF2B5EF4-FFF2-40B4-BE49-F238E27FC236}">
                <a16:creationId xmlns:a16="http://schemas.microsoft.com/office/drawing/2014/main" id="{7E9AEA36-D448-4F7F-BF42-74D8C366DEF5}"/>
              </a:ext>
            </a:extLst>
          </p:cNvPr>
          <p:cNvGrpSpPr/>
          <p:nvPr/>
        </p:nvGrpSpPr>
        <p:grpSpPr>
          <a:xfrm>
            <a:off x="6188557" y="4543089"/>
            <a:ext cx="403487" cy="403487"/>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 name="Google Shape;10372;p69">
            <a:extLst>
              <a:ext uri="{FF2B5EF4-FFF2-40B4-BE49-F238E27FC236}">
                <a16:creationId xmlns:a16="http://schemas.microsoft.com/office/drawing/2014/main" id="{31571E4E-BBB5-49E0-BB66-963EB7976047}"/>
              </a:ext>
            </a:extLst>
          </p:cNvPr>
          <p:cNvGrpSpPr/>
          <p:nvPr/>
        </p:nvGrpSpPr>
        <p:grpSpPr>
          <a:xfrm>
            <a:off x="7165485" y="1847635"/>
            <a:ext cx="1817646" cy="1710021"/>
            <a:chOff x="6633976" y="2900274"/>
            <a:chExt cx="389803" cy="364673"/>
          </a:xfrm>
        </p:grpSpPr>
        <p:sp>
          <p:nvSpPr>
            <p:cNvPr id="58" name="Google Shape;10373;p69">
              <a:extLst>
                <a:ext uri="{FF2B5EF4-FFF2-40B4-BE49-F238E27FC236}">
                  <a16:creationId xmlns:a16="http://schemas.microsoft.com/office/drawing/2014/main" id="{7387483A-E1B6-4F76-8FB9-8EC8830D5D19}"/>
                </a:ext>
              </a:extLst>
            </p:cNvPr>
            <p:cNvSpPr/>
            <p:nvPr/>
          </p:nvSpPr>
          <p:spPr>
            <a:xfrm>
              <a:off x="6847838" y="2937957"/>
              <a:ext cx="175942" cy="184109"/>
            </a:xfrm>
            <a:custGeom>
              <a:avLst/>
              <a:gdLst/>
              <a:ahLst/>
              <a:cxnLst/>
              <a:rect l="l" t="t" r="r" b="b"/>
              <a:pathLst>
                <a:path w="6700" h="7011" extrusionOk="0">
                  <a:moveTo>
                    <a:pt x="718" y="1"/>
                  </a:moveTo>
                  <a:cubicBezTo>
                    <a:pt x="326" y="1"/>
                    <a:pt x="0" y="317"/>
                    <a:pt x="0" y="719"/>
                  </a:cubicBezTo>
                  <a:lnTo>
                    <a:pt x="0" y="4547"/>
                  </a:lnTo>
                  <a:cubicBezTo>
                    <a:pt x="0" y="4939"/>
                    <a:pt x="326" y="5265"/>
                    <a:pt x="718" y="5265"/>
                  </a:cubicBezTo>
                  <a:lnTo>
                    <a:pt x="1436" y="5265"/>
                  </a:lnTo>
                  <a:lnTo>
                    <a:pt x="1034" y="6863"/>
                  </a:lnTo>
                  <a:cubicBezTo>
                    <a:pt x="1012" y="6942"/>
                    <a:pt x="1078" y="7011"/>
                    <a:pt x="1153" y="7011"/>
                  </a:cubicBezTo>
                  <a:cubicBezTo>
                    <a:pt x="1177" y="7011"/>
                    <a:pt x="1202" y="7004"/>
                    <a:pt x="1225" y="6987"/>
                  </a:cubicBezTo>
                  <a:lnTo>
                    <a:pt x="3589" y="5265"/>
                  </a:lnTo>
                  <a:lnTo>
                    <a:pt x="5982" y="5265"/>
                  </a:lnTo>
                  <a:cubicBezTo>
                    <a:pt x="6374" y="5265"/>
                    <a:pt x="6700" y="4949"/>
                    <a:pt x="6700" y="4547"/>
                  </a:cubicBezTo>
                  <a:lnTo>
                    <a:pt x="6700" y="719"/>
                  </a:lnTo>
                  <a:cubicBezTo>
                    <a:pt x="6700" y="326"/>
                    <a:pt x="6384" y="1"/>
                    <a:pt x="5982"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0374;p69">
              <a:extLst>
                <a:ext uri="{FF2B5EF4-FFF2-40B4-BE49-F238E27FC236}">
                  <a16:creationId xmlns:a16="http://schemas.microsoft.com/office/drawing/2014/main" id="{D964BDB5-0895-4AC3-A6C1-FFB44AAB8032}"/>
                </a:ext>
              </a:extLst>
            </p:cNvPr>
            <p:cNvSpPr/>
            <p:nvPr/>
          </p:nvSpPr>
          <p:spPr>
            <a:xfrm>
              <a:off x="6910651" y="2937957"/>
              <a:ext cx="50288" cy="119404"/>
            </a:xfrm>
            <a:custGeom>
              <a:avLst/>
              <a:gdLst/>
              <a:ahLst/>
              <a:cxnLst/>
              <a:rect l="l" t="t" r="r" b="b"/>
              <a:pathLst>
                <a:path w="1915" h="4547" extrusionOk="0">
                  <a:moveTo>
                    <a:pt x="1" y="1"/>
                  </a:moveTo>
                  <a:lnTo>
                    <a:pt x="1" y="3590"/>
                  </a:lnTo>
                  <a:cubicBezTo>
                    <a:pt x="1" y="4116"/>
                    <a:pt x="432" y="4547"/>
                    <a:pt x="958" y="4547"/>
                  </a:cubicBezTo>
                  <a:cubicBezTo>
                    <a:pt x="1484" y="4547"/>
                    <a:pt x="1915" y="4116"/>
                    <a:pt x="1915" y="3590"/>
                  </a:cubicBezTo>
                  <a:lnTo>
                    <a:pt x="1915" y="1"/>
                  </a:ln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0375;p69">
              <a:extLst>
                <a:ext uri="{FF2B5EF4-FFF2-40B4-BE49-F238E27FC236}">
                  <a16:creationId xmlns:a16="http://schemas.microsoft.com/office/drawing/2014/main" id="{4D19643C-EF15-4368-BCF7-F71B13C5BC1D}"/>
                </a:ext>
              </a:extLst>
            </p:cNvPr>
            <p:cNvSpPr/>
            <p:nvPr/>
          </p:nvSpPr>
          <p:spPr>
            <a:xfrm>
              <a:off x="6923493" y="2900274"/>
              <a:ext cx="24632" cy="100550"/>
            </a:xfrm>
            <a:custGeom>
              <a:avLst/>
              <a:gdLst/>
              <a:ahLst/>
              <a:cxnLst/>
              <a:rect l="l" t="t" r="r" b="b"/>
              <a:pathLst>
                <a:path w="938" h="3829" extrusionOk="0">
                  <a:moveTo>
                    <a:pt x="249" y="0"/>
                  </a:moveTo>
                  <a:cubicBezTo>
                    <a:pt x="105" y="0"/>
                    <a:pt x="0" y="115"/>
                    <a:pt x="10" y="259"/>
                  </a:cubicBezTo>
                  <a:lnTo>
                    <a:pt x="220" y="3608"/>
                  </a:lnTo>
                  <a:cubicBezTo>
                    <a:pt x="220" y="3733"/>
                    <a:pt x="325" y="3829"/>
                    <a:pt x="459" y="3829"/>
                  </a:cubicBezTo>
                  <a:lnTo>
                    <a:pt x="488" y="3829"/>
                  </a:lnTo>
                  <a:cubicBezTo>
                    <a:pt x="613" y="3829"/>
                    <a:pt x="718" y="3733"/>
                    <a:pt x="727" y="3608"/>
                  </a:cubicBezTo>
                  <a:lnTo>
                    <a:pt x="938" y="259"/>
                  </a:lnTo>
                  <a:cubicBezTo>
                    <a:pt x="938" y="115"/>
                    <a:pt x="833" y="0"/>
                    <a:pt x="69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0376;p69">
              <a:extLst>
                <a:ext uri="{FF2B5EF4-FFF2-40B4-BE49-F238E27FC236}">
                  <a16:creationId xmlns:a16="http://schemas.microsoft.com/office/drawing/2014/main" id="{D3893B83-F320-4678-9F42-FFBE5C25C61D}"/>
                </a:ext>
              </a:extLst>
            </p:cNvPr>
            <p:cNvSpPr/>
            <p:nvPr/>
          </p:nvSpPr>
          <p:spPr>
            <a:xfrm>
              <a:off x="6923230" y="3019652"/>
              <a:ext cx="25157" cy="25157"/>
            </a:xfrm>
            <a:custGeom>
              <a:avLst/>
              <a:gdLst/>
              <a:ahLst/>
              <a:cxnLst/>
              <a:rect l="l" t="t" r="r" b="b"/>
              <a:pathLst>
                <a:path w="958" h="958" extrusionOk="0">
                  <a:moveTo>
                    <a:pt x="479" y="0"/>
                  </a:moveTo>
                  <a:cubicBezTo>
                    <a:pt x="221" y="0"/>
                    <a:pt x="0" y="220"/>
                    <a:pt x="0" y="479"/>
                  </a:cubicBezTo>
                  <a:cubicBezTo>
                    <a:pt x="0" y="747"/>
                    <a:pt x="221" y="957"/>
                    <a:pt x="479" y="957"/>
                  </a:cubicBezTo>
                  <a:cubicBezTo>
                    <a:pt x="747" y="957"/>
                    <a:pt x="957" y="747"/>
                    <a:pt x="957" y="479"/>
                  </a:cubicBezTo>
                  <a:cubicBezTo>
                    <a:pt x="957" y="220"/>
                    <a:pt x="747" y="0"/>
                    <a:pt x="4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0377;p69">
              <a:extLst>
                <a:ext uri="{FF2B5EF4-FFF2-40B4-BE49-F238E27FC236}">
                  <a16:creationId xmlns:a16="http://schemas.microsoft.com/office/drawing/2014/main" id="{BB48A424-BE92-4F81-B54E-4EEBB2A88BEA}"/>
                </a:ext>
              </a:extLst>
            </p:cNvPr>
            <p:cNvSpPr/>
            <p:nvPr/>
          </p:nvSpPr>
          <p:spPr>
            <a:xfrm>
              <a:off x="6633976" y="3176713"/>
              <a:ext cx="213625" cy="88234"/>
            </a:xfrm>
            <a:custGeom>
              <a:avLst/>
              <a:gdLst/>
              <a:ahLst/>
              <a:cxnLst/>
              <a:rect l="l" t="t" r="r" b="b"/>
              <a:pathLst>
                <a:path w="8135" h="3360" extrusionOk="0">
                  <a:moveTo>
                    <a:pt x="2641" y="1"/>
                  </a:moveTo>
                  <a:lnTo>
                    <a:pt x="632" y="738"/>
                  </a:lnTo>
                  <a:cubicBezTo>
                    <a:pt x="258" y="872"/>
                    <a:pt x="0" y="1235"/>
                    <a:pt x="0" y="1637"/>
                  </a:cubicBezTo>
                  <a:lnTo>
                    <a:pt x="0" y="3121"/>
                  </a:lnTo>
                  <a:cubicBezTo>
                    <a:pt x="0" y="3255"/>
                    <a:pt x="115" y="3360"/>
                    <a:pt x="239" y="3360"/>
                  </a:cubicBezTo>
                  <a:lnTo>
                    <a:pt x="7896" y="3360"/>
                  </a:lnTo>
                  <a:cubicBezTo>
                    <a:pt x="8030" y="3360"/>
                    <a:pt x="8135" y="3255"/>
                    <a:pt x="8135" y="3121"/>
                  </a:cubicBezTo>
                  <a:lnTo>
                    <a:pt x="8135" y="1637"/>
                  </a:lnTo>
                  <a:cubicBezTo>
                    <a:pt x="8135" y="1235"/>
                    <a:pt x="7886" y="872"/>
                    <a:pt x="7513" y="738"/>
                  </a:cubicBezTo>
                  <a:lnTo>
                    <a:pt x="5513" y="1"/>
                  </a:lnTo>
                  <a:lnTo>
                    <a:pt x="4077" y="479"/>
                  </a:lnTo>
                  <a:lnTo>
                    <a:pt x="2641" y="1"/>
                  </a:lnTo>
                  <a:close/>
                </a:path>
              </a:pathLst>
            </a:custGeom>
            <a:solidFill>
              <a:srgbClr val="8192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0378;p69">
              <a:extLst>
                <a:ext uri="{FF2B5EF4-FFF2-40B4-BE49-F238E27FC236}">
                  <a16:creationId xmlns:a16="http://schemas.microsoft.com/office/drawing/2014/main" id="{643FAA28-263E-4494-9F90-DF92ECA2594B}"/>
                </a:ext>
              </a:extLst>
            </p:cNvPr>
            <p:cNvSpPr/>
            <p:nvPr/>
          </p:nvSpPr>
          <p:spPr>
            <a:xfrm>
              <a:off x="6728460" y="3201843"/>
              <a:ext cx="25157" cy="63103"/>
            </a:xfrm>
            <a:custGeom>
              <a:avLst/>
              <a:gdLst/>
              <a:ahLst/>
              <a:cxnLst/>
              <a:rect l="l" t="t" r="r" b="b"/>
              <a:pathLst>
                <a:path w="958" h="2403" extrusionOk="0">
                  <a:moveTo>
                    <a:pt x="221" y="1"/>
                  </a:moveTo>
                  <a:lnTo>
                    <a:pt x="0" y="2403"/>
                  </a:lnTo>
                  <a:lnTo>
                    <a:pt x="957" y="2403"/>
                  </a:lnTo>
                  <a:lnTo>
                    <a:pt x="728" y="1"/>
                  </a:lnTo>
                  <a:close/>
                </a:path>
              </a:pathLst>
            </a:custGeom>
            <a:solidFill>
              <a:srgbClr val="4B63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0379;p69">
              <a:extLst>
                <a:ext uri="{FF2B5EF4-FFF2-40B4-BE49-F238E27FC236}">
                  <a16:creationId xmlns:a16="http://schemas.microsoft.com/office/drawing/2014/main" id="{9A741437-6A36-48BE-9A9D-EC03F270C634}"/>
                </a:ext>
              </a:extLst>
            </p:cNvPr>
            <p:cNvSpPr/>
            <p:nvPr/>
          </p:nvSpPr>
          <p:spPr>
            <a:xfrm>
              <a:off x="6729956" y="3189291"/>
              <a:ext cx="21901" cy="21376"/>
            </a:xfrm>
            <a:custGeom>
              <a:avLst/>
              <a:gdLst/>
              <a:ahLst/>
              <a:cxnLst/>
              <a:rect l="l" t="t" r="r" b="b"/>
              <a:pathLst>
                <a:path w="834" h="814" extrusionOk="0">
                  <a:moveTo>
                    <a:pt x="1" y="0"/>
                  </a:moveTo>
                  <a:lnTo>
                    <a:pt x="1" y="641"/>
                  </a:lnTo>
                  <a:cubicBezTo>
                    <a:pt x="1" y="737"/>
                    <a:pt x="77" y="814"/>
                    <a:pt x="164" y="814"/>
                  </a:cubicBezTo>
                  <a:lnTo>
                    <a:pt x="671" y="814"/>
                  </a:lnTo>
                  <a:cubicBezTo>
                    <a:pt x="766" y="814"/>
                    <a:pt x="833" y="737"/>
                    <a:pt x="833" y="641"/>
                  </a:cubicBezTo>
                  <a:lnTo>
                    <a:pt x="833" y="0"/>
                  </a:lnTo>
                  <a:close/>
                </a:path>
              </a:pathLst>
            </a:custGeom>
            <a:solidFill>
              <a:srgbClr val="435D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0380;p69">
              <a:extLst>
                <a:ext uri="{FF2B5EF4-FFF2-40B4-BE49-F238E27FC236}">
                  <a16:creationId xmlns:a16="http://schemas.microsoft.com/office/drawing/2014/main" id="{45B2ABBA-5BBA-4FE2-970B-707FBDB54DCC}"/>
                </a:ext>
              </a:extLst>
            </p:cNvPr>
            <p:cNvSpPr/>
            <p:nvPr/>
          </p:nvSpPr>
          <p:spPr>
            <a:xfrm>
              <a:off x="6810128" y="3202605"/>
              <a:ext cx="37736" cy="62341"/>
            </a:xfrm>
            <a:custGeom>
              <a:avLst/>
              <a:gdLst/>
              <a:ahLst/>
              <a:cxnLst/>
              <a:rect l="l" t="t" r="r" b="b"/>
              <a:pathLst>
                <a:path w="1437" h="2374" extrusionOk="0">
                  <a:moveTo>
                    <a:pt x="1178" y="0"/>
                  </a:moveTo>
                  <a:lnTo>
                    <a:pt x="278" y="900"/>
                  </a:lnTo>
                  <a:cubicBezTo>
                    <a:pt x="97" y="1082"/>
                    <a:pt x="1" y="1321"/>
                    <a:pt x="1" y="1580"/>
                  </a:cubicBezTo>
                  <a:lnTo>
                    <a:pt x="1" y="2374"/>
                  </a:lnTo>
                  <a:lnTo>
                    <a:pt x="1197" y="2374"/>
                  </a:lnTo>
                  <a:cubicBezTo>
                    <a:pt x="1331" y="2374"/>
                    <a:pt x="1436" y="2269"/>
                    <a:pt x="1436" y="2135"/>
                  </a:cubicBezTo>
                  <a:lnTo>
                    <a:pt x="1436" y="651"/>
                  </a:lnTo>
                  <a:cubicBezTo>
                    <a:pt x="1436" y="412"/>
                    <a:pt x="1341" y="173"/>
                    <a:pt x="1178" y="0"/>
                  </a:cubicBez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0381;p69">
              <a:extLst>
                <a:ext uri="{FF2B5EF4-FFF2-40B4-BE49-F238E27FC236}">
                  <a16:creationId xmlns:a16="http://schemas.microsoft.com/office/drawing/2014/main" id="{FA2B653B-33AD-44C2-9159-68D9E4363723}"/>
                </a:ext>
              </a:extLst>
            </p:cNvPr>
            <p:cNvSpPr/>
            <p:nvPr/>
          </p:nvSpPr>
          <p:spPr>
            <a:xfrm>
              <a:off x="6671922" y="2981942"/>
              <a:ext cx="138233" cy="100550"/>
            </a:xfrm>
            <a:custGeom>
              <a:avLst/>
              <a:gdLst/>
              <a:ahLst/>
              <a:cxnLst/>
              <a:rect l="l" t="t" r="r" b="b"/>
              <a:pathLst>
                <a:path w="5264" h="3829" extrusionOk="0">
                  <a:moveTo>
                    <a:pt x="1914" y="1"/>
                  </a:moveTo>
                  <a:cubicBezTo>
                    <a:pt x="852" y="1"/>
                    <a:pt x="0" y="862"/>
                    <a:pt x="0" y="1915"/>
                  </a:cubicBezTo>
                  <a:lnTo>
                    <a:pt x="0" y="2489"/>
                  </a:lnTo>
                  <a:cubicBezTo>
                    <a:pt x="0" y="2738"/>
                    <a:pt x="38" y="2996"/>
                    <a:pt x="115" y="3245"/>
                  </a:cubicBezTo>
                  <a:lnTo>
                    <a:pt x="201" y="3484"/>
                  </a:lnTo>
                  <a:cubicBezTo>
                    <a:pt x="220" y="3551"/>
                    <a:pt x="230" y="3628"/>
                    <a:pt x="239" y="3704"/>
                  </a:cubicBezTo>
                  <a:lnTo>
                    <a:pt x="239" y="3829"/>
                  </a:lnTo>
                  <a:lnTo>
                    <a:pt x="5025" y="3829"/>
                  </a:lnTo>
                  <a:lnTo>
                    <a:pt x="5025" y="3704"/>
                  </a:lnTo>
                  <a:cubicBezTo>
                    <a:pt x="5025" y="3628"/>
                    <a:pt x="5034" y="3551"/>
                    <a:pt x="5053" y="3484"/>
                  </a:cubicBezTo>
                  <a:lnTo>
                    <a:pt x="5139" y="3245"/>
                  </a:lnTo>
                  <a:cubicBezTo>
                    <a:pt x="5216" y="2996"/>
                    <a:pt x="5264" y="2738"/>
                    <a:pt x="5264" y="2489"/>
                  </a:cubicBezTo>
                  <a:lnTo>
                    <a:pt x="5264" y="479"/>
                  </a:lnTo>
                  <a:cubicBezTo>
                    <a:pt x="5264" y="211"/>
                    <a:pt x="5044" y="1"/>
                    <a:pt x="4785"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0382;p69">
              <a:extLst>
                <a:ext uri="{FF2B5EF4-FFF2-40B4-BE49-F238E27FC236}">
                  <a16:creationId xmlns:a16="http://schemas.microsoft.com/office/drawing/2014/main" id="{689CEC7A-6CA7-492A-A5D8-81324E3A9B08}"/>
                </a:ext>
              </a:extLst>
            </p:cNvPr>
            <p:cNvSpPr/>
            <p:nvPr/>
          </p:nvSpPr>
          <p:spPr>
            <a:xfrm>
              <a:off x="6703066" y="2981942"/>
              <a:ext cx="107088" cy="100550"/>
            </a:xfrm>
            <a:custGeom>
              <a:avLst/>
              <a:gdLst/>
              <a:ahLst/>
              <a:cxnLst/>
              <a:rect l="l" t="t" r="r" b="b"/>
              <a:pathLst>
                <a:path w="4078" h="3829" extrusionOk="0">
                  <a:moveTo>
                    <a:pt x="977" y="1"/>
                  </a:moveTo>
                  <a:cubicBezTo>
                    <a:pt x="441" y="1"/>
                    <a:pt x="1" y="441"/>
                    <a:pt x="10" y="977"/>
                  </a:cubicBezTo>
                  <a:cubicBezTo>
                    <a:pt x="10" y="1513"/>
                    <a:pt x="441" y="1944"/>
                    <a:pt x="977" y="1944"/>
                  </a:cubicBezTo>
                  <a:lnTo>
                    <a:pt x="1111" y="1944"/>
                  </a:lnTo>
                  <a:lnTo>
                    <a:pt x="1178" y="3829"/>
                  </a:lnTo>
                  <a:lnTo>
                    <a:pt x="3839" y="3829"/>
                  </a:lnTo>
                  <a:lnTo>
                    <a:pt x="3839" y="3714"/>
                  </a:lnTo>
                  <a:cubicBezTo>
                    <a:pt x="3839" y="3637"/>
                    <a:pt x="3848" y="3561"/>
                    <a:pt x="3877" y="3484"/>
                  </a:cubicBezTo>
                  <a:lnTo>
                    <a:pt x="3953" y="3245"/>
                  </a:lnTo>
                  <a:cubicBezTo>
                    <a:pt x="4030" y="2996"/>
                    <a:pt x="4078" y="2747"/>
                    <a:pt x="4078" y="2489"/>
                  </a:cubicBezTo>
                  <a:lnTo>
                    <a:pt x="4078" y="479"/>
                  </a:lnTo>
                  <a:cubicBezTo>
                    <a:pt x="4078" y="211"/>
                    <a:pt x="3858" y="1"/>
                    <a:pt x="359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0383;p69">
              <a:extLst>
                <a:ext uri="{FF2B5EF4-FFF2-40B4-BE49-F238E27FC236}">
                  <a16:creationId xmlns:a16="http://schemas.microsoft.com/office/drawing/2014/main" id="{1D4ABD7A-0A25-4596-B42F-68213B866007}"/>
                </a:ext>
              </a:extLst>
            </p:cNvPr>
            <p:cNvSpPr/>
            <p:nvPr/>
          </p:nvSpPr>
          <p:spPr>
            <a:xfrm>
              <a:off x="6703066" y="3132727"/>
              <a:ext cx="75681" cy="56590"/>
            </a:xfrm>
            <a:custGeom>
              <a:avLst/>
              <a:gdLst/>
              <a:ahLst/>
              <a:cxnLst/>
              <a:rect l="l" t="t" r="r" b="b"/>
              <a:pathLst>
                <a:path w="2882" h="2155" extrusionOk="0">
                  <a:moveTo>
                    <a:pt x="1" y="1"/>
                  </a:moveTo>
                  <a:lnTo>
                    <a:pt x="1" y="2154"/>
                  </a:lnTo>
                  <a:lnTo>
                    <a:pt x="2882" y="2154"/>
                  </a:lnTo>
                  <a:lnTo>
                    <a:pt x="288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0384;p69">
              <a:extLst>
                <a:ext uri="{FF2B5EF4-FFF2-40B4-BE49-F238E27FC236}">
                  <a16:creationId xmlns:a16="http://schemas.microsoft.com/office/drawing/2014/main" id="{B4C80249-D55D-4E2B-A16F-E0D5EF859F5C}"/>
                </a:ext>
              </a:extLst>
            </p:cNvPr>
            <p:cNvSpPr/>
            <p:nvPr/>
          </p:nvSpPr>
          <p:spPr>
            <a:xfrm>
              <a:off x="6703329" y="3132727"/>
              <a:ext cx="75419" cy="31565"/>
            </a:xfrm>
            <a:custGeom>
              <a:avLst/>
              <a:gdLst/>
              <a:ahLst/>
              <a:cxnLst/>
              <a:rect l="l" t="t" r="r" b="b"/>
              <a:pathLst>
                <a:path w="2872" h="1202" extrusionOk="0">
                  <a:moveTo>
                    <a:pt x="0" y="1"/>
                  </a:moveTo>
                  <a:lnTo>
                    <a:pt x="0" y="814"/>
                  </a:lnTo>
                  <a:cubicBezTo>
                    <a:pt x="441" y="1073"/>
                    <a:pt x="936" y="1202"/>
                    <a:pt x="1432" y="1202"/>
                  </a:cubicBezTo>
                  <a:cubicBezTo>
                    <a:pt x="1929" y="1202"/>
                    <a:pt x="2426" y="1073"/>
                    <a:pt x="2872" y="814"/>
                  </a:cubicBezTo>
                  <a:lnTo>
                    <a:pt x="2872" y="1"/>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0385;p69">
              <a:extLst>
                <a:ext uri="{FF2B5EF4-FFF2-40B4-BE49-F238E27FC236}">
                  <a16:creationId xmlns:a16="http://schemas.microsoft.com/office/drawing/2014/main" id="{4EA9075C-8530-4C85-AA89-1D85DD407AE3}"/>
                </a:ext>
              </a:extLst>
            </p:cNvPr>
            <p:cNvSpPr/>
            <p:nvPr/>
          </p:nvSpPr>
          <p:spPr>
            <a:xfrm>
              <a:off x="6690750" y="3166314"/>
              <a:ext cx="50288" cy="45036"/>
            </a:xfrm>
            <a:custGeom>
              <a:avLst/>
              <a:gdLst/>
              <a:ahLst/>
              <a:cxnLst/>
              <a:rect l="l" t="t" r="r" b="b"/>
              <a:pathLst>
                <a:path w="1915" h="1715" extrusionOk="0">
                  <a:moveTo>
                    <a:pt x="419" y="1"/>
                  </a:moveTo>
                  <a:cubicBezTo>
                    <a:pt x="328" y="1"/>
                    <a:pt x="241" y="48"/>
                    <a:pt x="202" y="138"/>
                  </a:cubicBezTo>
                  <a:lnTo>
                    <a:pt x="1" y="579"/>
                  </a:lnTo>
                  <a:lnTo>
                    <a:pt x="786" y="1622"/>
                  </a:lnTo>
                  <a:cubicBezTo>
                    <a:pt x="832" y="1683"/>
                    <a:pt x="902" y="1714"/>
                    <a:pt x="973" y="1714"/>
                  </a:cubicBezTo>
                  <a:cubicBezTo>
                    <a:pt x="1036" y="1714"/>
                    <a:pt x="1100" y="1690"/>
                    <a:pt x="1149" y="1641"/>
                  </a:cubicBezTo>
                  <a:lnTo>
                    <a:pt x="1915" y="875"/>
                  </a:lnTo>
                  <a:lnTo>
                    <a:pt x="546" y="33"/>
                  </a:lnTo>
                  <a:cubicBezTo>
                    <a:pt x="506" y="11"/>
                    <a:pt x="462" y="1"/>
                    <a:pt x="419" y="1"/>
                  </a:cubicBez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0386;p69">
              <a:extLst>
                <a:ext uri="{FF2B5EF4-FFF2-40B4-BE49-F238E27FC236}">
                  <a16:creationId xmlns:a16="http://schemas.microsoft.com/office/drawing/2014/main" id="{835D3EE7-70B9-4D60-B646-FDEAE4A8685B}"/>
                </a:ext>
              </a:extLst>
            </p:cNvPr>
            <p:cNvSpPr/>
            <p:nvPr/>
          </p:nvSpPr>
          <p:spPr>
            <a:xfrm>
              <a:off x="6741012" y="3166314"/>
              <a:ext cx="50314" cy="45036"/>
            </a:xfrm>
            <a:custGeom>
              <a:avLst/>
              <a:gdLst/>
              <a:ahLst/>
              <a:cxnLst/>
              <a:rect l="l" t="t" r="r" b="b"/>
              <a:pathLst>
                <a:path w="1916" h="1715" extrusionOk="0">
                  <a:moveTo>
                    <a:pt x="1488" y="1"/>
                  </a:moveTo>
                  <a:cubicBezTo>
                    <a:pt x="1444" y="1"/>
                    <a:pt x="1400" y="11"/>
                    <a:pt x="1360" y="33"/>
                  </a:cubicBezTo>
                  <a:lnTo>
                    <a:pt x="1" y="875"/>
                  </a:lnTo>
                  <a:lnTo>
                    <a:pt x="757" y="1641"/>
                  </a:lnTo>
                  <a:cubicBezTo>
                    <a:pt x="806" y="1690"/>
                    <a:pt x="870" y="1714"/>
                    <a:pt x="933" y="1714"/>
                  </a:cubicBezTo>
                  <a:cubicBezTo>
                    <a:pt x="1005" y="1714"/>
                    <a:pt x="1075" y="1683"/>
                    <a:pt x="1121" y="1622"/>
                  </a:cubicBezTo>
                  <a:lnTo>
                    <a:pt x="1915" y="579"/>
                  </a:lnTo>
                  <a:lnTo>
                    <a:pt x="1704" y="138"/>
                  </a:lnTo>
                  <a:cubicBezTo>
                    <a:pt x="1666" y="48"/>
                    <a:pt x="1578" y="1"/>
                    <a:pt x="1488" y="1"/>
                  </a:cubicBez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0387;p69">
              <a:extLst>
                <a:ext uri="{FF2B5EF4-FFF2-40B4-BE49-F238E27FC236}">
                  <a16:creationId xmlns:a16="http://schemas.microsoft.com/office/drawing/2014/main" id="{11FE5334-080B-437E-BB98-DB79A22A4672}"/>
                </a:ext>
              </a:extLst>
            </p:cNvPr>
            <p:cNvSpPr/>
            <p:nvPr/>
          </p:nvSpPr>
          <p:spPr>
            <a:xfrm>
              <a:off x="6677935" y="3032887"/>
              <a:ext cx="125943" cy="118721"/>
            </a:xfrm>
            <a:custGeom>
              <a:avLst/>
              <a:gdLst/>
              <a:ahLst/>
              <a:cxnLst/>
              <a:rect l="l" t="t" r="r" b="b"/>
              <a:pathLst>
                <a:path w="4796" h="4521" extrusionOk="0">
                  <a:moveTo>
                    <a:pt x="2070" y="1"/>
                  </a:moveTo>
                  <a:cubicBezTo>
                    <a:pt x="1462" y="1"/>
                    <a:pt x="935" y="104"/>
                    <a:pt x="671" y="166"/>
                  </a:cubicBezTo>
                  <a:cubicBezTo>
                    <a:pt x="556" y="195"/>
                    <a:pt x="489" y="291"/>
                    <a:pt x="489" y="405"/>
                  </a:cubicBezTo>
                  <a:lnTo>
                    <a:pt x="489" y="980"/>
                  </a:lnTo>
                  <a:cubicBezTo>
                    <a:pt x="489" y="1104"/>
                    <a:pt x="431" y="1229"/>
                    <a:pt x="345" y="1315"/>
                  </a:cubicBezTo>
                  <a:lnTo>
                    <a:pt x="144" y="1516"/>
                  </a:lnTo>
                  <a:cubicBezTo>
                    <a:pt x="58" y="1602"/>
                    <a:pt x="1" y="1726"/>
                    <a:pt x="10" y="1851"/>
                  </a:cubicBezTo>
                  <a:lnTo>
                    <a:pt x="10" y="2128"/>
                  </a:lnTo>
                  <a:cubicBezTo>
                    <a:pt x="10" y="3449"/>
                    <a:pt x="1073" y="4521"/>
                    <a:pt x="2403" y="4521"/>
                  </a:cubicBezTo>
                  <a:cubicBezTo>
                    <a:pt x="3724" y="4521"/>
                    <a:pt x="4796" y="3449"/>
                    <a:pt x="4796" y="2128"/>
                  </a:cubicBezTo>
                  <a:lnTo>
                    <a:pt x="4796" y="1851"/>
                  </a:lnTo>
                  <a:cubicBezTo>
                    <a:pt x="4796" y="1726"/>
                    <a:pt x="4738" y="1602"/>
                    <a:pt x="4652" y="1516"/>
                  </a:cubicBezTo>
                  <a:lnTo>
                    <a:pt x="4451" y="1315"/>
                  </a:lnTo>
                  <a:cubicBezTo>
                    <a:pt x="4365" y="1229"/>
                    <a:pt x="4317" y="1104"/>
                    <a:pt x="4317" y="980"/>
                  </a:cubicBezTo>
                  <a:lnTo>
                    <a:pt x="4317" y="846"/>
                  </a:lnTo>
                  <a:cubicBezTo>
                    <a:pt x="4317" y="750"/>
                    <a:pt x="4269" y="664"/>
                    <a:pt x="4193" y="606"/>
                  </a:cubicBezTo>
                  <a:cubicBezTo>
                    <a:pt x="3557" y="133"/>
                    <a:pt x="2761" y="1"/>
                    <a:pt x="2070"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0388;p69">
              <a:extLst>
                <a:ext uri="{FF2B5EF4-FFF2-40B4-BE49-F238E27FC236}">
                  <a16:creationId xmlns:a16="http://schemas.microsoft.com/office/drawing/2014/main" id="{53B429D9-D4F4-49AB-AB1D-C94AB968F41F}"/>
                </a:ext>
              </a:extLst>
            </p:cNvPr>
            <p:cNvSpPr/>
            <p:nvPr/>
          </p:nvSpPr>
          <p:spPr>
            <a:xfrm>
              <a:off x="6677935" y="3033044"/>
              <a:ext cx="113391" cy="118328"/>
            </a:xfrm>
            <a:custGeom>
              <a:avLst/>
              <a:gdLst/>
              <a:ahLst/>
              <a:cxnLst/>
              <a:rect l="l" t="t" r="r" b="b"/>
              <a:pathLst>
                <a:path w="4318" h="4506" extrusionOk="0">
                  <a:moveTo>
                    <a:pt x="2081" y="0"/>
                  </a:moveTo>
                  <a:cubicBezTo>
                    <a:pt x="1855" y="0"/>
                    <a:pt x="1640" y="15"/>
                    <a:pt x="1446" y="36"/>
                  </a:cubicBezTo>
                  <a:cubicBezTo>
                    <a:pt x="1178" y="65"/>
                    <a:pt x="920" y="103"/>
                    <a:pt x="671" y="160"/>
                  </a:cubicBezTo>
                  <a:cubicBezTo>
                    <a:pt x="556" y="189"/>
                    <a:pt x="489" y="285"/>
                    <a:pt x="489" y="399"/>
                  </a:cubicBezTo>
                  <a:lnTo>
                    <a:pt x="489" y="974"/>
                  </a:lnTo>
                  <a:cubicBezTo>
                    <a:pt x="489" y="1098"/>
                    <a:pt x="431" y="1223"/>
                    <a:pt x="345" y="1309"/>
                  </a:cubicBezTo>
                  <a:lnTo>
                    <a:pt x="144" y="1510"/>
                  </a:lnTo>
                  <a:cubicBezTo>
                    <a:pt x="58" y="1596"/>
                    <a:pt x="1" y="1720"/>
                    <a:pt x="1" y="1845"/>
                  </a:cubicBezTo>
                  <a:lnTo>
                    <a:pt x="1" y="2122"/>
                  </a:lnTo>
                  <a:cubicBezTo>
                    <a:pt x="10" y="3338"/>
                    <a:pt x="910" y="4352"/>
                    <a:pt x="2106" y="4505"/>
                  </a:cubicBezTo>
                  <a:cubicBezTo>
                    <a:pt x="1685" y="4055"/>
                    <a:pt x="1446" y="3462"/>
                    <a:pt x="1446" y="2840"/>
                  </a:cubicBezTo>
                  <a:lnTo>
                    <a:pt x="1446" y="1089"/>
                  </a:lnTo>
                  <a:cubicBezTo>
                    <a:pt x="1436" y="849"/>
                    <a:pt x="1618" y="639"/>
                    <a:pt x="1867" y="610"/>
                  </a:cubicBezTo>
                  <a:cubicBezTo>
                    <a:pt x="2057" y="588"/>
                    <a:pt x="2299" y="568"/>
                    <a:pt x="2567" y="568"/>
                  </a:cubicBezTo>
                  <a:cubicBezTo>
                    <a:pt x="3112" y="568"/>
                    <a:pt x="3766" y="650"/>
                    <a:pt x="4317" y="964"/>
                  </a:cubicBezTo>
                  <a:lnTo>
                    <a:pt x="4317" y="840"/>
                  </a:lnTo>
                  <a:cubicBezTo>
                    <a:pt x="4317" y="744"/>
                    <a:pt x="4269" y="648"/>
                    <a:pt x="4193" y="600"/>
                  </a:cubicBezTo>
                  <a:cubicBezTo>
                    <a:pt x="3559" y="132"/>
                    <a:pt x="2768" y="0"/>
                    <a:pt x="2081" y="0"/>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0389;p69">
              <a:extLst>
                <a:ext uri="{FF2B5EF4-FFF2-40B4-BE49-F238E27FC236}">
                  <a16:creationId xmlns:a16="http://schemas.microsoft.com/office/drawing/2014/main" id="{71C7489E-5C27-4DE5-BB17-48DCBE46D5AD}"/>
                </a:ext>
              </a:extLst>
            </p:cNvPr>
            <p:cNvSpPr/>
            <p:nvPr/>
          </p:nvSpPr>
          <p:spPr>
            <a:xfrm>
              <a:off x="6633976" y="3202605"/>
              <a:ext cx="37709" cy="62341"/>
            </a:xfrm>
            <a:custGeom>
              <a:avLst/>
              <a:gdLst/>
              <a:ahLst/>
              <a:cxnLst/>
              <a:rect l="l" t="t" r="r" b="b"/>
              <a:pathLst>
                <a:path w="1436" h="2374" extrusionOk="0">
                  <a:moveTo>
                    <a:pt x="258" y="0"/>
                  </a:moveTo>
                  <a:cubicBezTo>
                    <a:pt x="96" y="173"/>
                    <a:pt x="0" y="412"/>
                    <a:pt x="0" y="651"/>
                  </a:cubicBezTo>
                  <a:lnTo>
                    <a:pt x="0" y="2135"/>
                  </a:lnTo>
                  <a:cubicBezTo>
                    <a:pt x="0" y="2269"/>
                    <a:pt x="115" y="2374"/>
                    <a:pt x="239" y="2374"/>
                  </a:cubicBezTo>
                  <a:lnTo>
                    <a:pt x="1436" y="2374"/>
                  </a:lnTo>
                  <a:lnTo>
                    <a:pt x="1436" y="1580"/>
                  </a:lnTo>
                  <a:cubicBezTo>
                    <a:pt x="1436" y="1321"/>
                    <a:pt x="1340" y="1082"/>
                    <a:pt x="1158" y="900"/>
                  </a:cubicBezTo>
                  <a:lnTo>
                    <a:pt x="258" y="0"/>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1" name="TextBox 30">
            <a:extLst>
              <a:ext uri="{FF2B5EF4-FFF2-40B4-BE49-F238E27FC236}">
                <a16:creationId xmlns:a16="http://schemas.microsoft.com/office/drawing/2014/main" id="{A5175485-7169-8847-8FA7-4EA1FF22D3CC}"/>
              </a:ext>
            </a:extLst>
          </p:cNvPr>
          <p:cNvSpPr txBox="1"/>
          <p:nvPr/>
        </p:nvSpPr>
        <p:spPr>
          <a:xfrm>
            <a:off x="6585853" y="4558129"/>
            <a:ext cx="13908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prstClr val="white"/>
                </a:solidFill>
                <a:effectLst/>
                <a:uLnTx/>
                <a:uFillTx/>
                <a:latin typeface="Arial"/>
                <a:cs typeface="Arial"/>
                <a:sym typeface="Arial"/>
              </a:rPr>
              <a:t>5 minutes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30" name="Google Shape;662;p43">
            <a:extLst>
              <a:ext uri="{FF2B5EF4-FFF2-40B4-BE49-F238E27FC236}">
                <a16:creationId xmlns:a16="http://schemas.microsoft.com/office/drawing/2014/main" id="{798A7EB9-FA5F-B24F-AFEC-A0CA943FA609}"/>
              </a:ext>
            </a:extLst>
          </p:cNvPr>
          <p:cNvSpPr/>
          <p:nvPr/>
        </p:nvSpPr>
        <p:spPr>
          <a:xfrm>
            <a:off x="7819322" y="188415"/>
            <a:ext cx="868680" cy="868680"/>
          </a:xfrm>
          <a:prstGeom prst="ellipse">
            <a:avLst/>
          </a:prstGeom>
          <a:gradFill>
            <a:gsLst>
              <a:gs pos="0">
                <a:srgbClr val="63A537"/>
              </a:gs>
              <a:gs pos="100000">
                <a:srgbClr val="99CB38"/>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nvGrpSpPr>
          <p:cNvPr id="131" name="Group 130">
            <a:extLst>
              <a:ext uri="{FF2B5EF4-FFF2-40B4-BE49-F238E27FC236}">
                <a16:creationId xmlns:a16="http://schemas.microsoft.com/office/drawing/2014/main" id="{1CE50748-A22A-2D4A-A863-BD10384634A1}"/>
              </a:ext>
            </a:extLst>
          </p:cNvPr>
          <p:cNvGrpSpPr/>
          <p:nvPr/>
        </p:nvGrpSpPr>
        <p:grpSpPr>
          <a:xfrm>
            <a:off x="7949300" y="314311"/>
            <a:ext cx="604678" cy="505873"/>
            <a:chOff x="5927593" y="419031"/>
            <a:chExt cx="2451625" cy="2051026"/>
          </a:xfrm>
        </p:grpSpPr>
        <p:grpSp>
          <p:nvGrpSpPr>
            <p:cNvPr id="132" name="Google Shape;16036;p73">
              <a:extLst>
                <a:ext uri="{FF2B5EF4-FFF2-40B4-BE49-F238E27FC236}">
                  <a16:creationId xmlns:a16="http://schemas.microsoft.com/office/drawing/2014/main" id="{493C3C29-EC0B-4F46-A802-6E685415A864}"/>
                </a:ext>
              </a:extLst>
            </p:cNvPr>
            <p:cNvGrpSpPr/>
            <p:nvPr/>
          </p:nvGrpSpPr>
          <p:grpSpPr>
            <a:xfrm>
              <a:off x="5927593" y="1181807"/>
              <a:ext cx="1725126" cy="1286091"/>
              <a:chOff x="1798763" y="3395401"/>
              <a:chExt cx="376185" cy="280448"/>
            </a:xfrm>
          </p:grpSpPr>
          <p:sp>
            <p:nvSpPr>
              <p:cNvPr id="155" name="Google Shape;16037;p73">
                <a:extLst>
                  <a:ext uri="{FF2B5EF4-FFF2-40B4-BE49-F238E27FC236}">
                    <a16:creationId xmlns:a16="http://schemas.microsoft.com/office/drawing/2014/main" id="{64F6FC15-E76B-6847-B4DE-28C9118DA58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6" name="Google Shape;16038;p73">
                <a:extLst>
                  <a:ext uri="{FF2B5EF4-FFF2-40B4-BE49-F238E27FC236}">
                    <a16:creationId xmlns:a16="http://schemas.microsoft.com/office/drawing/2014/main" id="{E58E4E47-3C2F-714B-B3C0-41BFE90E359A}"/>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7" name="Google Shape;16039;p73">
                <a:extLst>
                  <a:ext uri="{FF2B5EF4-FFF2-40B4-BE49-F238E27FC236}">
                    <a16:creationId xmlns:a16="http://schemas.microsoft.com/office/drawing/2014/main" id="{08990DAD-B3C4-C149-A6D4-8B6FC59E931B}"/>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8" name="Google Shape;16040;p73">
                <a:extLst>
                  <a:ext uri="{FF2B5EF4-FFF2-40B4-BE49-F238E27FC236}">
                    <a16:creationId xmlns:a16="http://schemas.microsoft.com/office/drawing/2014/main" id="{C19BE0B3-1C17-4D4D-A652-786E89C1D440}"/>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9" name="Google Shape;16041;p73">
                <a:extLst>
                  <a:ext uri="{FF2B5EF4-FFF2-40B4-BE49-F238E27FC236}">
                    <a16:creationId xmlns:a16="http://schemas.microsoft.com/office/drawing/2014/main" id="{D751818D-AF5F-EE4D-8474-AF210C8AEA8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0" name="Google Shape;16042;p73">
                <a:extLst>
                  <a:ext uri="{FF2B5EF4-FFF2-40B4-BE49-F238E27FC236}">
                    <a16:creationId xmlns:a16="http://schemas.microsoft.com/office/drawing/2014/main" id="{A05B1C6F-32D3-0947-B835-D0D64D86E72D}"/>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1" name="Google Shape;16043;p73">
                <a:extLst>
                  <a:ext uri="{FF2B5EF4-FFF2-40B4-BE49-F238E27FC236}">
                    <a16:creationId xmlns:a16="http://schemas.microsoft.com/office/drawing/2014/main" id="{8012F066-5698-3543-A346-20EEAAF17690}"/>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2" name="Google Shape;16044;p73">
                <a:extLst>
                  <a:ext uri="{FF2B5EF4-FFF2-40B4-BE49-F238E27FC236}">
                    <a16:creationId xmlns:a16="http://schemas.microsoft.com/office/drawing/2014/main" id="{A53CD2B7-2AF3-3E4D-8821-98F27AD6E614}"/>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3" name="Google Shape;16045;p73">
                <a:extLst>
                  <a:ext uri="{FF2B5EF4-FFF2-40B4-BE49-F238E27FC236}">
                    <a16:creationId xmlns:a16="http://schemas.microsoft.com/office/drawing/2014/main" id="{040B49B1-5ED5-564A-A51E-4DD04159ADC3}"/>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4" name="Google Shape;16046;p73">
                <a:extLst>
                  <a:ext uri="{FF2B5EF4-FFF2-40B4-BE49-F238E27FC236}">
                    <a16:creationId xmlns:a16="http://schemas.microsoft.com/office/drawing/2014/main" id="{C132ED2F-A95A-0A4E-80B0-13D5E45EF989}"/>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16047;p73">
                <a:extLst>
                  <a:ext uri="{FF2B5EF4-FFF2-40B4-BE49-F238E27FC236}">
                    <a16:creationId xmlns:a16="http://schemas.microsoft.com/office/drawing/2014/main" id="{D4BF7106-D4C3-0149-A103-90BE54EBC963}"/>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16048;p73">
                <a:extLst>
                  <a:ext uri="{FF2B5EF4-FFF2-40B4-BE49-F238E27FC236}">
                    <a16:creationId xmlns:a16="http://schemas.microsoft.com/office/drawing/2014/main" id="{138A35CD-1553-C949-A276-8DB47163F95A}"/>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16049;p73">
                <a:extLst>
                  <a:ext uri="{FF2B5EF4-FFF2-40B4-BE49-F238E27FC236}">
                    <a16:creationId xmlns:a16="http://schemas.microsoft.com/office/drawing/2014/main" id="{9748A0B1-0403-4F41-974F-51FEFAEE1538}"/>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16050;p73">
                <a:extLst>
                  <a:ext uri="{FF2B5EF4-FFF2-40B4-BE49-F238E27FC236}">
                    <a16:creationId xmlns:a16="http://schemas.microsoft.com/office/drawing/2014/main" id="{2B3A4A9F-8C30-6F4C-92D0-4E86A1473378}"/>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16051;p73">
                <a:extLst>
                  <a:ext uri="{FF2B5EF4-FFF2-40B4-BE49-F238E27FC236}">
                    <a16:creationId xmlns:a16="http://schemas.microsoft.com/office/drawing/2014/main" id="{FFFC0FF1-DB39-2246-A023-440ED0660CBA}"/>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16052;p73">
                <a:extLst>
                  <a:ext uri="{FF2B5EF4-FFF2-40B4-BE49-F238E27FC236}">
                    <a16:creationId xmlns:a16="http://schemas.microsoft.com/office/drawing/2014/main" id="{61E9D1A3-7B46-4345-A45C-B4061E479F6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16053;p73">
                <a:extLst>
                  <a:ext uri="{FF2B5EF4-FFF2-40B4-BE49-F238E27FC236}">
                    <a16:creationId xmlns:a16="http://schemas.microsoft.com/office/drawing/2014/main" id="{632F753B-2E31-674F-8931-2D32D48933DF}"/>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16054;p73">
                <a:extLst>
                  <a:ext uri="{FF2B5EF4-FFF2-40B4-BE49-F238E27FC236}">
                    <a16:creationId xmlns:a16="http://schemas.microsoft.com/office/drawing/2014/main" id="{4EDD4F05-ADD5-3D46-8D4F-2C0EFD74B6DB}"/>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16055;p73">
                <a:extLst>
                  <a:ext uri="{FF2B5EF4-FFF2-40B4-BE49-F238E27FC236}">
                    <a16:creationId xmlns:a16="http://schemas.microsoft.com/office/drawing/2014/main" id="{3FAE3AD2-BDA7-FD41-B3B7-5110B4D514F8}"/>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16056;p73">
                <a:extLst>
                  <a:ext uri="{FF2B5EF4-FFF2-40B4-BE49-F238E27FC236}">
                    <a16:creationId xmlns:a16="http://schemas.microsoft.com/office/drawing/2014/main" id="{0CCFF28C-5A32-CE45-A976-5E109A781B21}"/>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16057;p73">
                <a:extLst>
                  <a:ext uri="{FF2B5EF4-FFF2-40B4-BE49-F238E27FC236}">
                    <a16:creationId xmlns:a16="http://schemas.microsoft.com/office/drawing/2014/main" id="{48909897-0CF8-E040-BE1B-7B915C5234C7}"/>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16058;p73">
                <a:extLst>
                  <a:ext uri="{FF2B5EF4-FFF2-40B4-BE49-F238E27FC236}">
                    <a16:creationId xmlns:a16="http://schemas.microsoft.com/office/drawing/2014/main" id="{1A3EDF53-906C-3740-8251-CE905AE4562B}"/>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16059;p73">
                <a:extLst>
                  <a:ext uri="{FF2B5EF4-FFF2-40B4-BE49-F238E27FC236}">
                    <a16:creationId xmlns:a16="http://schemas.microsoft.com/office/drawing/2014/main" id="{D0F46B00-E25D-384D-9290-7960D9124349}"/>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16060;p73">
                <a:extLst>
                  <a:ext uri="{FF2B5EF4-FFF2-40B4-BE49-F238E27FC236}">
                    <a16:creationId xmlns:a16="http://schemas.microsoft.com/office/drawing/2014/main" id="{127C475A-7C3D-3D4B-B383-37F05E80A86D}"/>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16061;p73">
                <a:extLst>
                  <a:ext uri="{FF2B5EF4-FFF2-40B4-BE49-F238E27FC236}">
                    <a16:creationId xmlns:a16="http://schemas.microsoft.com/office/drawing/2014/main" id="{DFAF4687-3F0F-EE46-94E1-2B9B3CE6F36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16062;p73">
                <a:extLst>
                  <a:ext uri="{FF2B5EF4-FFF2-40B4-BE49-F238E27FC236}">
                    <a16:creationId xmlns:a16="http://schemas.microsoft.com/office/drawing/2014/main" id="{D78AED01-3246-994C-AAF1-CC5B9902B852}"/>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16063;p73">
                <a:extLst>
                  <a:ext uri="{FF2B5EF4-FFF2-40B4-BE49-F238E27FC236}">
                    <a16:creationId xmlns:a16="http://schemas.microsoft.com/office/drawing/2014/main" id="{CC6CB5B2-BF6A-424D-BB0D-DF645FF2080F}"/>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16064;p73">
                <a:extLst>
                  <a:ext uri="{FF2B5EF4-FFF2-40B4-BE49-F238E27FC236}">
                    <a16:creationId xmlns:a16="http://schemas.microsoft.com/office/drawing/2014/main" id="{49B83CAA-E064-A24E-8601-81C3168CB00A}"/>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16065;p73">
                <a:extLst>
                  <a:ext uri="{FF2B5EF4-FFF2-40B4-BE49-F238E27FC236}">
                    <a16:creationId xmlns:a16="http://schemas.microsoft.com/office/drawing/2014/main" id="{E8857623-0B67-534F-B65D-A2DB2B11D8E1}"/>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16066;p73">
                <a:extLst>
                  <a:ext uri="{FF2B5EF4-FFF2-40B4-BE49-F238E27FC236}">
                    <a16:creationId xmlns:a16="http://schemas.microsoft.com/office/drawing/2014/main" id="{0F66781B-44B3-0B4A-84D7-C4CD7BB5A34A}"/>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5" name="Google Shape;16067;p73">
                <a:extLst>
                  <a:ext uri="{FF2B5EF4-FFF2-40B4-BE49-F238E27FC236}">
                    <a16:creationId xmlns:a16="http://schemas.microsoft.com/office/drawing/2014/main" id="{88CC9F37-89EE-AB4E-AA51-20D09CB199BA}"/>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33" name="Google Shape;9682;p69">
              <a:extLst>
                <a:ext uri="{FF2B5EF4-FFF2-40B4-BE49-F238E27FC236}">
                  <a16:creationId xmlns:a16="http://schemas.microsoft.com/office/drawing/2014/main" id="{4AF11BA8-3DE1-2840-BFC7-C4DDFCEB469A}"/>
                </a:ext>
              </a:extLst>
            </p:cNvPr>
            <p:cNvGrpSpPr/>
            <p:nvPr/>
          </p:nvGrpSpPr>
          <p:grpSpPr>
            <a:xfrm>
              <a:off x="6661321" y="419031"/>
              <a:ext cx="1717897" cy="2051026"/>
              <a:chOff x="7159964" y="1971904"/>
              <a:chExt cx="291564" cy="348103"/>
            </a:xfrm>
          </p:grpSpPr>
          <p:sp>
            <p:nvSpPr>
              <p:cNvPr id="134" name="Google Shape;9683;p69">
                <a:extLst>
                  <a:ext uri="{FF2B5EF4-FFF2-40B4-BE49-F238E27FC236}">
                    <a16:creationId xmlns:a16="http://schemas.microsoft.com/office/drawing/2014/main" id="{68AB3756-5847-0C41-B279-F5CCDC02F205}"/>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5" name="Google Shape;9684;p69">
                <a:extLst>
                  <a:ext uri="{FF2B5EF4-FFF2-40B4-BE49-F238E27FC236}">
                    <a16:creationId xmlns:a16="http://schemas.microsoft.com/office/drawing/2014/main" id="{F843CD74-EF4A-3A42-B47A-AF1DB6DA34B1}"/>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6" name="Google Shape;9694;p69">
                <a:extLst>
                  <a:ext uri="{FF2B5EF4-FFF2-40B4-BE49-F238E27FC236}">
                    <a16:creationId xmlns:a16="http://schemas.microsoft.com/office/drawing/2014/main" id="{7095E388-72A3-424A-92A4-9C9395D713B8}"/>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7" name="Google Shape;9695;p69">
                <a:extLst>
                  <a:ext uri="{FF2B5EF4-FFF2-40B4-BE49-F238E27FC236}">
                    <a16:creationId xmlns:a16="http://schemas.microsoft.com/office/drawing/2014/main" id="{BEF24508-1151-094D-BCBC-95290CAEB314}"/>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8" name="Google Shape;9696;p69">
                <a:extLst>
                  <a:ext uri="{FF2B5EF4-FFF2-40B4-BE49-F238E27FC236}">
                    <a16:creationId xmlns:a16="http://schemas.microsoft.com/office/drawing/2014/main" id="{614649B6-BE50-2445-9CBD-9C87B3D6C5A1}"/>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9" name="Google Shape;9697;p69">
                <a:extLst>
                  <a:ext uri="{FF2B5EF4-FFF2-40B4-BE49-F238E27FC236}">
                    <a16:creationId xmlns:a16="http://schemas.microsoft.com/office/drawing/2014/main" id="{CF3FF4F2-C73D-6B40-BE79-4BEAE1672812}"/>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0" name="Google Shape;9698;p69">
                <a:extLst>
                  <a:ext uri="{FF2B5EF4-FFF2-40B4-BE49-F238E27FC236}">
                    <a16:creationId xmlns:a16="http://schemas.microsoft.com/office/drawing/2014/main" id="{08B8857F-7D04-1748-AA4C-D4DF72CE0929}"/>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1" name="Google Shape;9699;p69">
                <a:extLst>
                  <a:ext uri="{FF2B5EF4-FFF2-40B4-BE49-F238E27FC236}">
                    <a16:creationId xmlns:a16="http://schemas.microsoft.com/office/drawing/2014/main" id="{2ECB66F7-F1E8-9F4C-BB72-39C33D3FF0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2" name="Google Shape;9700;p69">
                <a:extLst>
                  <a:ext uri="{FF2B5EF4-FFF2-40B4-BE49-F238E27FC236}">
                    <a16:creationId xmlns:a16="http://schemas.microsoft.com/office/drawing/2014/main" id="{DDEA1F0A-BEF9-EA48-A72F-4A634B52278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3" name="Google Shape;9701;p69">
                <a:extLst>
                  <a:ext uri="{FF2B5EF4-FFF2-40B4-BE49-F238E27FC236}">
                    <a16:creationId xmlns:a16="http://schemas.microsoft.com/office/drawing/2014/main" id="{383CED9A-E7AF-004A-8E92-C399A2059EB8}"/>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4" name="Google Shape;9702;p69">
                <a:extLst>
                  <a:ext uri="{FF2B5EF4-FFF2-40B4-BE49-F238E27FC236}">
                    <a16:creationId xmlns:a16="http://schemas.microsoft.com/office/drawing/2014/main" id="{DB6D1E4F-9CAB-674C-AD47-A973F0F4B9F6}"/>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5" name="Google Shape;9703;p69">
                <a:extLst>
                  <a:ext uri="{FF2B5EF4-FFF2-40B4-BE49-F238E27FC236}">
                    <a16:creationId xmlns:a16="http://schemas.microsoft.com/office/drawing/2014/main" id="{36FDC61D-38E4-0C4A-8856-A2CF964456BD}"/>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6" name="Google Shape;9704;p69">
                <a:extLst>
                  <a:ext uri="{FF2B5EF4-FFF2-40B4-BE49-F238E27FC236}">
                    <a16:creationId xmlns:a16="http://schemas.microsoft.com/office/drawing/2014/main" id="{45A8BB4D-1427-FC4F-BF7B-CC4D09452134}"/>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7" name="Google Shape;9705;p69">
                <a:extLst>
                  <a:ext uri="{FF2B5EF4-FFF2-40B4-BE49-F238E27FC236}">
                    <a16:creationId xmlns:a16="http://schemas.microsoft.com/office/drawing/2014/main" id="{FDFC6FA0-D1FF-B64F-A097-7B34F2092359}"/>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8" name="Google Shape;9706;p69">
                <a:extLst>
                  <a:ext uri="{FF2B5EF4-FFF2-40B4-BE49-F238E27FC236}">
                    <a16:creationId xmlns:a16="http://schemas.microsoft.com/office/drawing/2014/main" id="{B4B5C473-A5E5-7C42-ADC7-3F208CCDED49}"/>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9" name="Google Shape;9707;p69">
                <a:extLst>
                  <a:ext uri="{FF2B5EF4-FFF2-40B4-BE49-F238E27FC236}">
                    <a16:creationId xmlns:a16="http://schemas.microsoft.com/office/drawing/2014/main" id="{EE179DEE-FFE5-4947-BE8B-EE21014F3D7E}"/>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0" name="Google Shape;9708;p69">
                <a:extLst>
                  <a:ext uri="{FF2B5EF4-FFF2-40B4-BE49-F238E27FC236}">
                    <a16:creationId xmlns:a16="http://schemas.microsoft.com/office/drawing/2014/main" id="{DA02E7CB-E160-FF4F-A12C-5041F077287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1" name="Google Shape;9709;p69">
                <a:extLst>
                  <a:ext uri="{FF2B5EF4-FFF2-40B4-BE49-F238E27FC236}">
                    <a16:creationId xmlns:a16="http://schemas.microsoft.com/office/drawing/2014/main" id="{26F000CE-7374-5240-8C5E-CDF3A9D89D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2" name="Google Shape;9710;p69">
                <a:extLst>
                  <a:ext uri="{FF2B5EF4-FFF2-40B4-BE49-F238E27FC236}">
                    <a16:creationId xmlns:a16="http://schemas.microsoft.com/office/drawing/2014/main" id="{0F62AEB8-5F8E-5141-9F80-671FF87306A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3" name="Google Shape;9711;p69">
                <a:extLst>
                  <a:ext uri="{FF2B5EF4-FFF2-40B4-BE49-F238E27FC236}">
                    <a16:creationId xmlns:a16="http://schemas.microsoft.com/office/drawing/2014/main" id="{5F3A09C2-F32B-D04E-8574-356B53DC419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4" name="Google Shape;9712;p69">
                <a:extLst>
                  <a:ext uri="{FF2B5EF4-FFF2-40B4-BE49-F238E27FC236}">
                    <a16:creationId xmlns:a16="http://schemas.microsoft.com/office/drawing/2014/main" id="{AD88E285-EAF9-FF44-9C30-1848126CE1FB}"/>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Tree>
    <p:extLst>
      <p:ext uri="{BB962C8B-B14F-4D97-AF65-F5344CB8AC3E}">
        <p14:creationId xmlns:p14="http://schemas.microsoft.com/office/powerpoint/2010/main" val="28551537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3539" y="1335808"/>
            <a:ext cx="5171956" cy="3132611"/>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endParaRPr lang="en-US" sz="1800" dirty="0">
              <a:solidFill>
                <a:schemeClr val="bg1"/>
              </a:solidFill>
              <a:cs typeface="Calibri" panose="020F0502020204030204"/>
            </a:endParaRPr>
          </a:p>
          <a:p>
            <a:pPr>
              <a:buClr>
                <a:schemeClr val="bg1"/>
              </a:buClr>
              <a:buSzPct val="100000"/>
            </a:pPr>
            <a:endParaRPr lang="en-US" sz="2000" dirty="0">
              <a:solidFill>
                <a:schemeClr val="bg1"/>
              </a:solidFill>
            </a:endParaRPr>
          </a:p>
          <a:p>
            <a:pPr>
              <a:buClr>
                <a:schemeClr val="bg1"/>
              </a:buClr>
              <a:buSzPct val="100000"/>
            </a:pPr>
            <a:endParaRPr lang="en-US" sz="2000" dirty="0">
              <a:solidFill>
                <a:schemeClr val="bg1"/>
              </a:solidFill>
            </a:endParaRPr>
          </a:p>
          <a:p>
            <a:pPr>
              <a:buClr>
                <a:schemeClr val="bg1"/>
              </a:buClr>
              <a:buSzPct val="100000"/>
            </a:pPr>
            <a:r>
              <a:rPr lang="en-US" sz="2000" dirty="0">
                <a:solidFill>
                  <a:schemeClr val="bg1"/>
                </a:solidFill>
              </a:rPr>
              <a:t>Download the training scripts, sample program description, and letter home</a:t>
            </a:r>
          </a:p>
          <a:p>
            <a:pPr>
              <a:buClr>
                <a:schemeClr val="bg1"/>
              </a:buClr>
              <a:buSzPct val="100000"/>
            </a:pPr>
            <a:r>
              <a:rPr lang="en-US" sz="2000" dirty="0">
                <a:solidFill>
                  <a:schemeClr val="bg1"/>
                </a:solidFill>
              </a:rPr>
              <a:t>Preview and plan student orientation</a:t>
            </a:r>
          </a:p>
          <a:p>
            <a:pPr>
              <a:buClr>
                <a:schemeClr val="bg1"/>
              </a:buClr>
              <a:buSzPct val="100000"/>
            </a:pPr>
            <a:r>
              <a:rPr lang="en-US" sz="2000" dirty="0">
                <a:solidFill>
                  <a:schemeClr val="bg1"/>
                </a:solidFill>
              </a:rPr>
              <a:t>Preview and plan program description and family communication; decide on home-school communication</a:t>
            </a:r>
          </a:p>
          <a:p>
            <a:pPr>
              <a:buClr>
                <a:schemeClr val="bg1"/>
              </a:buClr>
              <a:buSzPct val="100000"/>
            </a:pPr>
            <a:r>
              <a:rPr lang="en-US" sz="2000" dirty="0">
                <a:solidFill>
                  <a:schemeClr val="bg1"/>
                </a:solidFill>
              </a:rPr>
              <a:t>Add items to your action plan</a:t>
            </a:r>
          </a:p>
          <a:p>
            <a:pPr>
              <a:buClr>
                <a:schemeClr val="bg1"/>
              </a:buClr>
              <a:buSzPct val="100000"/>
            </a:pPr>
            <a:endParaRPr lang="en-US" sz="2000" dirty="0">
              <a:solidFill>
                <a:schemeClr val="bg1"/>
              </a:solidFill>
            </a:endParaRPr>
          </a:p>
          <a:p>
            <a:pPr marL="158750" indent="0">
              <a:buClr>
                <a:schemeClr val="bg1"/>
              </a:buClr>
              <a:buSzPct val="100000"/>
              <a:buNone/>
            </a:pPr>
            <a:endParaRPr lang="en-US" sz="2000" dirty="0">
              <a:solidFill>
                <a:schemeClr val="bg1"/>
              </a:solidFill>
              <a:cs typeface="Calibri" panose="020F0502020204030204"/>
            </a:endParaRPr>
          </a:p>
          <a:p>
            <a:pPr marL="139700" indent="0">
              <a:buClr>
                <a:schemeClr val="bg1"/>
              </a:buClr>
              <a:buSzPct val="100000"/>
              <a:buNone/>
            </a:pPr>
            <a:endParaRPr lang="en-US" sz="2000" dirty="0">
              <a:solidFill>
                <a:schemeClr val="bg1"/>
              </a:solidFill>
              <a:cs typeface="Calibri" panose="020F0502020204030204"/>
            </a:endParaRPr>
          </a:p>
          <a:p>
            <a:pPr marL="139700" indent="0">
              <a:buClr>
                <a:schemeClr val="bg1"/>
              </a:buClr>
              <a:buSzPct val="100000"/>
              <a:buNone/>
            </a:pPr>
            <a:endParaRPr lang="en-US" sz="16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79306" y="349403"/>
            <a:ext cx="7033500" cy="882782"/>
          </a:xfrm>
        </p:spPr>
        <p:txBody>
          <a:bodyPr>
            <a:noAutofit/>
          </a:bodyPr>
          <a:lstStyle/>
          <a:p>
            <a:r>
              <a:rPr lang="en-US" dirty="0">
                <a:solidFill>
                  <a:schemeClr val="bg1"/>
                </a:solidFill>
                <a:cs typeface="Calibri Light"/>
              </a:rPr>
              <a:t>Activity: Orienting Students; Partnering with Families </a:t>
            </a:r>
            <a:endParaRPr lang="en-US"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275906" y="2577085"/>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7009634" y="1814309"/>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310892" y="2200902"/>
            <a:ext cx="1699575" cy="7399"/>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20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
        <p:nvSpPr>
          <p:cNvPr id="4" name="TextBox 3">
            <a:extLst>
              <a:ext uri="{FF2B5EF4-FFF2-40B4-BE49-F238E27FC236}">
                <a16:creationId xmlns:a16="http://schemas.microsoft.com/office/drawing/2014/main" id="{329B1484-17FE-0540-8278-C493DAC33275}"/>
              </a:ext>
            </a:extLst>
          </p:cNvPr>
          <p:cNvSpPr txBox="1"/>
          <p:nvPr/>
        </p:nvSpPr>
        <p:spPr>
          <a:xfrm>
            <a:off x="5061789" y="4524664"/>
            <a:ext cx="14263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white"/>
                </a:solidFill>
                <a:effectLst/>
                <a:uLnTx/>
                <a:uFillTx/>
                <a:latin typeface="Arial"/>
                <a:cs typeface="Arial"/>
                <a:sym typeface="Arial"/>
              </a:rPr>
              <a:t>Team</a:t>
            </a:r>
          </a:p>
        </p:txBody>
      </p:sp>
      <p:grpSp>
        <p:nvGrpSpPr>
          <p:cNvPr id="216" name="Google Shape;6464;p67">
            <a:extLst>
              <a:ext uri="{FF2B5EF4-FFF2-40B4-BE49-F238E27FC236}">
                <a16:creationId xmlns:a16="http://schemas.microsoft.com/office/drawing/2014/main" id="{263DD7DC-F776-8B4C-89B4-C1A318795150}"/>
              </a:ext>
            </a:extLst>
          </p:cNvPr>
          <p:cNvGrpSpPr/>
          <p:nvPr/>
        </p:nvGrpSpPr>
        <p:grpSpPr>
          <a:xfrm>
            <a:off x="4485273" y="4458605"/>
            <a:ext cx="519080" cy="403487"/>
            <a:chOff x="4674908" y="3682271"/>
            <a:chExt cx="371966" cy="371966"/>
          </a:xfrm>
        </p:grpSpPr>
        <p:sp>
          <p:nvSpPr>
            <p:cNvPr id="217" name="Google Shape;6465;p67">
              <a:extLst>
                <a:ext uri="{FF2B5EF4-FFF2-40B4-BE49-F238E27FC236}">
                  <a16:creationId xmlns:a16="http://schemas.microsoft.com/office/drawing/2014/main" id="{B3FEC14E-A75D-254C-8656-4451F13D3FE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6466;p67">
              <a:extLst>
                <a:ext uri="{FF2B5EF4-FFF2-40B4-BE49-F238E27FC236}">
                  <a16:creationId xmlns:a16="http://schemas.microsoft.com/office/drawing/2014/main" id="{B1AA9E4E-58D6-EC47-901C-2B971EEE79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6467;p67">
              <a:extLst>
                <a:ext uri="{FF2B5EF4-FFF2-40B4-BE49-F238E27FC236}">
                  <a16:creationId xmlns:a16="http://schemas.microsoft.com/office/drawing/2014/main" id="{B0DB3E5B-F9AC-C84F-9280-9588BACFC9C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6468;p67">
              <a:extLst>
                <a:ext uri="{FF2B5EF4-FFF2-40B4-BE49-F238E27FC236}">
                  <a16:creationId xmlns:a16="http://schemas.microsoft.com/office/drawing/2014/main" id="{979ECA4F-8A74-A542-AA93-E76172F7D7EA}"/>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263171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63539" y="1335809"/>
            <a:ext cx="4945551" cy="286359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68580" tIns="34290" rIns="68580" bIns="34290" rtlCol="0" anchor="ctr" anchorCtr="0">
            <a:noAutofit/>
          </a:bodyPr>
          <a:lstStyle/>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endParaRPr lang="en-US" sz="1800" dirty="0">
              <a:solidFill>
                <a:schemeClr val="bg1"/>
              </a:solidFill>
              <a:cs typeface="Calibri" panose="020F0502020204030204"/>
            </a:endParaRPr>
          </a:p>
          <a:p>
            <a:pPr marL="482600" indent="-342900">
              <a:buClr>
                <a:schemeClr val="bg1"/>
              </a:buClr>
              <a:buSzPct val="100000"/>
            </a:pPr>
            <a:r>
              <a:rPr lang="en-US" sz="1800" dirty="0">
                <a:solidFill>
                  <a:schemeClr val="bg1"/>
                </a:solidFill>
                <a:cs typeface="Calibri" panose="020F0502020204030204"/>
              </a:rPr>
              <a:t> </a:t>
            </a:r>
          </a:p>
          <a:p>
            <a:pPr marL="139700" indent="0">
              <a:buClr>
                <a:schemeClr val="bg1"/>
              </a:buClr>
              <a:buSzPct val="100000"/>
              <a:buNone/>
            </a:pPr>
            <a:endParaRPr lang="en-US" sz="1800" dirty="0">
              <a:solidFill>
                <a:schemeClr val="bg1"/>
              </a:solidFill>
              <a:cs typeface="Calibri" panose="020F0502020204030204"/>
            </a:endParaRPr>
          </a:p>
          <a:p>
            <a:pPr marL="139700" indent="0">
              <a:buClr>
                <a:schemeClr val="bg1"/>
              </a:buClr>
              <a:buSzPct val="100000"/>
              <a:buNone/>
            </a:pPr>
            <a:endParaRPr lang="en-US" sz="16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79306" y="349403"/>
            <a:ext cx="7033500" cy="882782"/>
          </a:xfrm>
        </p:spPr>
        <p:txBody>
          <a:bodyPr>
            <a:noAutofit/>
          </a:bodyPr>
          <a:lstStyle/>
          <a:p>
            <a:r>
              <a:rPr lang="en-US" dirty="0">
                <a:solidFill>
                  <a:schemeClr val="bg1"/>
                </a:solidFill>
                <a:cs typeface="Calibri Light"/>
              </a:rPr>
              <a:t>DISCUSSION: EXPLORE INTERVENTIONS</a:t>
            </a:r>
            <a:endParaRPr lang="en-US"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6275906" y="2577085"/>
            <a:ext cx="1725126" cy="1286091"/>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7009634" y="1814309"/>
            <a:ext cx="1717897" cy="2051026"/>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8256281" y="456484"/>
            <a:ext cx="354145" cy="35186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5310892" y="2200902"/>
            <a:ext cx="1699575" cy="7399"/>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7432008" y="4453984"/>
            <a:ext cx="1426332" cy="399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152400" marR="0" lvl="0" indent="0" algn="l" defTabSz="91440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1600" b="0" i="0" u="none" strike="noStrike" kern="0" cap="none" spc="0" normalizeH="0" baseline="0" noProof="0" dirty="0">
                <a:ln>
                  <a:noFill/>
                </a:ln>
                <a:solidFill>
                  <a:prstClr val="white"/>
                </a:solidFill>
                <a:effectLst/>
                <a:uLnTx/>
                <a:uFillTx/>
                <a:latin typeface="Hind Vadodara"/>
                <a:cs typeface="Hind Vadodara"/>
                <a:sym typeface="Hind Vadodara"/>
              </a:rPr>
              <a:t> 15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193055" y="4455500"/>
            <a:ext cx="403487" cy="403487"/>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60" name="Google Shape;662;p43">
            <a:extLst>
              <a:ext uri="{FF2B5EF4-FFF2-40B4-BE49-F238E27FC236}">
                <a16:creationId xmlns:a16="http://schemas.microsoft.com/office/drawing/2014/main" id="{C1DA5F5D-DA4E-4DFE-9249-ACAA9C7213CB}"/>
              </a:ext>
            </a:extLst>
          </p:cNvPr>
          <p:cNvSpPr/>
          <p:nvPr/>
        </p:nvSpPr>
        <p:spPr>
          <a:xfrm>
            <a:off x="7989660" y="215619"/>
            <a:ext cx="868680" cy="868680"/>
          </a:xfrm>
          <a:prstGeom prst="ellipse">
            <a:avLst/>
          </a:prstGeom>
          <a:gradFill>
            <a:gsLst>
              <a:gs pos="0">
                <a:schemeClr val="accent2"/>
              </a:gs>
              <a:gs pos="100000">
                <a:schemeClr val="accent1"/>
              </a:gs>
            </a:gsLst>
            <a:lin ang="10800025"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8121661" y="389325"/>
            <a:ext cx="604678" cy="505873"/>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
        <p:nvSpPr>
          <p:cNvPr id="4" name="TextBox 3">
            <a:extLst>
              <a:ext uri="{FF2B5EF4-FFF2-40B4-BE49-F238E27FC236}">
                <a16:creationId xmlns:a16="http://schemas.microsoft.com/office/drawing/2014/main" id="{329B1484-17FE-0540-8278-C493DAC33275}"/>
              </a:ext>
            </a:extLst>
          </p:cNvPr>
          <p:cNvSpPr txBox="1"/>
          <p:nvPr/>
        </p:nvSpPr>
        <p:spPr>
          <a:xfrm>
            <a:off x="5061789" y="4524664"/>
            <a:ext cx="14263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prstClr val="white"/>
                </a:solidFill>
                <a:effectLst/>
                <a:uLnTx/>
                <a:uFillTx/>
                <a:latin typeface="Arial"/>
                <a:cs typeface="Arial"/>
                <a:sym typeface="Arial"/>
              </a:rPr>
              <a:t>Team </a:t>
            </a:r>
          </a:p>
        </p:txBody>
      </p:sp>
      <p:grpSp>
        <p:nvGrpSpPr>
          <p:cNvPr id="216" name="Google Shape;6464;p67">
            <a:extLst>
              <a:ext uri="{FF2B5EF4-FFF2-40B4-BE49-F238E27FC236}">
                <a16:creationId xmlns:a16="http://schemas.microsoft.com/office/drawing/2014/main" id="{263DD7DC-F776-8B4C-89B4-C1A318795150}"/>
              </a:ext>
            </a:extLst>
          </p:cNvPr>
          <p:cNvGrpSpPr/>
          <p:nvPr/>
        </p:nvGrpSpPr>
        <p:grpSpPr>
          <a:xfrm>
            <a:off x="4485273" y="4458605"/>
            <a:ext cx="519080" cy="403487"/>
            <a:chOff x="4674908" y="3682271"/>
            <a:chExt cx="371966" cy="371966"/>
          </a:xfrm>
        </p:grpSpPr>
        <p:sp>
          <p:nvSpPr>
            <p:cNvPr id="217" name="Google Shape;6465;p67">
              <a:extLst>
                <a:ext uri="{FF2B5EF4-FFF2-40B4-BE49-F238E27FC236}">
                  <a16:creationId xmlns:a16="http://schemas.microsoft.com/office/drawing/2014/main" id="{B3FEC14E-A75D-254C-8656-4451F13D3FE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6466;p67">
              <a:extLst>
                <a:ext uri="{FF2B5EF4-FFF2-40B4-BE49-F238E27FC236}">
                  <a16:creationId xmlns:a16="http://schemas.microsoft.com/office/drawing/2014/main" id="{B1AA9E4E-58D6-EC47-901C-2B971EEE79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6467;p67">
              <a:extLst>
                <a:ext uri="{FF2B5EF4-FFF2-40B4-BE49-F238E27FC236}">
                  <a16:creationId xmlns:a16="http://schemas.microsoft.com/office/drawing/2014/main" id="{B0DB3E5B-F9AC-C84F-9280-9588BACFC9C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6468;p67">
              <a:extLst>
                <a:ext uri="{FF2B5EF4-FFF2-40B4-BE49-F238E27FC236}">
                  <a16:creationId xmlns:a16="http://schemas.microsoft.com/office/drawing/2014/main" id="{979ECA4F-8A74-A542-AA93-E76172F7D7EA}"/>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6091495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01"/>
        <p:cNvGrpSpPr/>
        <p:nvPr/>
      </p:nvGrpSpPr>
      <p:grpSpPr>
        <a:xfrm>
          <a:off x="0" y="0"/>
          <a:ext cx="0" cy="0"/>
          <a:chOff x="0" y="0"/>
          <a:chExt cx="0" cy="0"/>
        </a:xfrm>
      </p:grpSpPr>
      <p:sp>
        <p:nvSpPr>
          <p:cNvPr id="309" name="Google Shape;309;p31"/>
          <p:cNvSpPr txBox="1">
            <a:spLocks noGrp="1"/>
          </p:cNvSpPr>
          <p:nvPr>
            <p:ph type="title"/>
          </p:nvPr>
        </p:nvSpPr>
        <p:spPr>
          <a:xfrm>
            <a:off x="448647" y="142558"/>
            <a:ext cx="7033500" cy="6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latin typeface="Poppins SemiBold"/>
                <a:ea typeface="Poppins SemiBold"/>
                <a:cs typeface="Poppins SemiBold"/>
                <a:sym typeface="Poppins SemiBold"/>
              </a:rPr>
              <a:t>AGENDA &amp; FOLLOW-UP</a:t>
            </a:r>
            <a:endParaRPr dirty="0">
              <a:solidFill>
                <a:schemeClr val="lt1"/>
              </a:solidFill>
              <a:latin typeface="Poppins SemiBold"/>
              <a:ea typeface="Poppins SemiBold"/>
              <a:cs typeface="Poppins SemiBold"/>
              <a:sym typeface="Poppins SemiBold"/>
            </a:endParaRPr>
          </a:p>
        </p:txBody>
      </p:sp>
      <p:grpSp>
        <p:nvGrpSpPr>
          <p:cNvPr id="23" name="Google Shape;1742;p61">
            <a:extLst>
              <a:ext uri="{FF2B5EF4-FFF2-40B4-BE49-F238E27FC236}">
                <a16:creationId xmlns:a16="http://schemas.microsoft.com/office/drawing/2014/main" id="{FEE19C6C-463C-4B57-BD45-1557F1CB3CC0}"/>
              </a:ext>
            </a:extLst>
          </p:cNvPr>
          <p:cNvGrpSpPr/>
          <p:nvPr/>
        </p:nvGrpSpPr>
        <p:grpSpPr>
          <a:xfrm flipH="1">
            <a:off x="6928237" y="215609"/>
            <a:ext cx="2776284" cy="1755977"/>
            <a:chOff x="4411970" y="1801825"/>
            <a:chExt cx="734586" cy="409262"/>
          </a:xfrm>
          <a:solidFill>
            <a:schemeClr val="accent4"/>
          </a:solidFill>
        </p:grpSpPr>
        <p:sp>
          <p:nvSpPr>
            <p:cNvPr id="24" name="Google Shape;1743;p61">
              <a:extLst>
                <a:ext uri="{FF2B5EF4-FFF2-40B4-BE49-F238E27FC236}">
                  <a16:creationId xmlns:a16="http://schemas.microsoft.com/office/drawing/2014/main" id="{F2E7A01C-69D8-4C9C-BCBB-6C969973611D}"/>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44;p61">
              <a:extLst>
                <a:ext uri="{FF2B5EF4-FFF2-40B4-BE49-F238E27FC236}">
                  <a16:creationId xmlns:a16="http://schemas.microsoft.com/office/drawing/2014/main" id="{B3E16F3E-106D-493C-BF43-AB3DAA88A03C}"/>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1512F048-BBBF-441F-9E83-30B18BC25B7A}"/>
              </a:ext>
            </a:extLst>
          </p:cNvPr>
          <p:cNvSpPr txBox="1"/>
          <p:nvPr/>
        </p:nvSpPr>
        <p:spPr>
          <a:xfrm>
            <a:off x="7021531" y="538574"/>
            <a:ext cx="2081854" cy="923330"/>
          </a:xfrm>
          <a:prstGeom prst="rect">
            <a:avLst/>
          </a:prstGeom>
          <a:noFill/>
        </p:spPr>
        <p:txBody>
          <a:bodyPr wrap="square" rtlCol="0" anchor="ctr">
            <a:spAutoFit/>
          </a:bodyPr>
          <a:lstStyle/>
          <a:p>
            <a:pPr algn="ctr"/>
            <a:r>
              <a:rPr lang="en-US" sz="1800" dirty="0">
                <a:solidFill>
                  <a:schemeClr val="bg1"/>
                </a:solidFill>
                <a:latin typeface="Poppins Medium" panose="020B0604020202020204" charset="0"/>
                <a:cs typeface="Poppins Medium" panose="020B0604020202020204" charset="0"/>
              </a:rPr>
              <a:t>What questions do you have on today’s content?</a:t>
            </a:r>
          </a:p>
        </p:txBody>
      </p:sp>
      <p:graphicFrame>
        <p:nvGraphicFramePr>
          <p:cNvPr id="3" name="Diagram 2">
            <a:extLst>
              <a:ext uri="{FF2B5EF4-FFF2-40B4-BE49-F238E27FC236}">
                <a16:creationId xmlns:a16="http://schemas.microsoft.com/office/drawing/2014/main" id="{E922339A-4360-4D2A-A5FE-519C14CC1C5F}"/>
              </a:ext>
            </a:extLst>
          </p:cNvPr>
          <p:cNvGraphicFramePr/>
          <p:nvPr>
            <p:extLst>
              <p:ext uri="{D42A27DB-BD31-4B8C-83A1-F6EECF244321}">
                <p14:modId xmlns:p14="http://schemas.microsoft.com/office/powerpoint/2010/main" val="4099291081"/>
              </p:ext>
            </p:extLst>
          </p:nvPr>
        </p:nvGraphicFramePr>
        <p:xfrm>
          <a:off x="191066" y="815148"/>
          <a:ext cx="7033500" cy="4086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7" name="Google Shape;1742;p61">
            <a:extLst>
              <a:ext uri="{FF2B5EF4-FFF2-40B4-BE49-F238E27FC236}">
                <a16:creationId xmlns:a16="http://schemas.microsoft.com/office/drawing/2014/main" id="{B12E9B9C-DD2B-4562-9072-C4CB8881AFDD}"/>
              </a:ext>
            </a:extLst>
          </p:cNvPr>
          <p:cNvGrpSpPr/>
          <p:nvPr/>
        </p:nvGrpSpPr>
        <p:grpSpPr>
          <a:xfrm flipH="1">
            <a:off x="6803495" y="2682567"/>
            <a:ext cx="2838538" cy="1830878"/>
            <a:chOff x="4411970" y="1801825"/>
            <a:chExt cx="734586" cy="409262"/>
          </a:xfrm>
          <a:solidFill>
            <a:schemeClr val="accent4"/>
          </a:solidFill>
        </p:grpSpPr>
        <p:sp>
          <p:nvSpPr>
            <p:cNvPr id="28" name="Google Shape;1743;p61">
              <a:extLst>
                <a:ext uri="{FF2B5EF4-FFF2-40B4-BE49-F238E27FC236}">
                  <a16:creationId xmlns:a16="http://schemas.microsoft.com/office/drawing/2014/main" id="{0DB32C16-248B-4A47-92C3-1FF8C9231805}"/>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44;p61">
              <a:extLst>
                <a:ext uri="{FF2B5EF4-FFF2-40B4-BE49-F238E27FC236}">
                  <a16:creationId xmlns:a16="http://schemas.microsoft.com/office/drawing/2014/main" id="{9516BE82-B74B-4DDD-8636-E76DB9860296}"/>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a:extLst>
              <a:ext uri="{FF2B5EF4-FFF2-40B4-BE49-F238E27FC236}">
                <a16:creationId xmlns:a16="http://schemas.microsoft.com/office/drawing/2014/main" id="{7D70ECEC-41EA-4B1B-9EFD-4EA42066BC5E}"/>
              </a:ext>
            </a:extLst>
          </p:cNvPr>
          <p:cNvSpPr txBox="1"/>
          <p:nvPr/>
        </p:nvSpPr>
        <p:spPr>
          <a:xfrm>
            <a:off x="6871080" y="2822612"/>
            <a:ext cx="2081854" cy="1200329"/>
          </a:xfrm>
          <a:prstGeom prst="rect">
            <a:avLst/>
          </a:prstGeom>
          <a:noFill/>
        </p:spPr>
        <p:txBody>
          <a:bodyPr wrap="square" rtlCol="0" anchor="ctr">
            <a:spAutoFit/>
          </a:bodyPr>
          <a:lstStyle/>
          <a:p>
            <a:pPr algn="ctr"/>
            <a:r>
              <a:rPr lang="en-US" sz="1800" dirty="0">
                <a:solidFill>
                  <a:schemeClr val="bg1"/>
                </a:solidFill>
                <a:latin typeface="Poppins Medium" panose="020B0604020202020204" charset="0"/>
                <a:cs typeface="Poppins Medium" panose="020B0604020202020204" charset="0"/>
              </a:rPr>
              <a:t>What questions do you have on the follow-up team tasks?</a:t>
            </a:r>
          </a:p>
        </p:txBody>
      </p:sp>
    </p:spTree>
    <p:extLst>
      <p:ext uri="{BB962C8B-B14F-4D97-AF65-F5344CB8AC3E}">
        <p14:creationId xmlns:p14="http://schemas.microsoft.com/office/powerpoint/2010/main" val="306881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title"/>
          </p:nvPr>
        </p:nvSpPr>
        <p:spPr>
          <a:xfrm rot="-294">
            <a:off x="1401850" y="3527821"/>
            <a:ext cx="4416744" cy="841800"/>
          </a:xfrm>
        </p:spPr>
        <p:txBody>
          <a:bodyPr/>
          <a:lstStyle/>
          <a:p>
            <a:r>
              <a:rPr lang="en-US" sz="4500" dirty="0">
                <a:solidFill>
                  <a:srgbClr val="FFFF00"/>
                </a:solidFill>
              </a:rPr>
              <a:t>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flipH="1">
            <a:off x="843900" y="4369809"/>
            <a:ext cx="4974685" cy="1072200"/>
          </a:xfrm>
        </p:spPr>
        <p:txBody>
          <a:bodyPr anchor="ctr"/>
          <a:lstStyle/>
          <a:p>
            <a:pPr marL="0" indent="0"/>
            <a:r>
              <a:rPr lang="en-US" dirty="0"/>
              <a:t>Please remember to complete the evaluation to </a:t>
            </a:r>
            <a:r>
              <a:rPr lang="en-US" u="sng" dirty="0"/>
              <a:t>receive your Certificate of Attendance</a:t>
            </a:r>
            <a:r>
              <a:rPr lang="en-US" dirty="0"/>
              <a:t>! </a:t>
            </a:r>
          </a:p>
          <a:p>
            <a:pPr marL="0" indent="0"/>
            <a:endParaRPr lang="en-US" dirty="0"/>
          </a:p>
          <a:p>
            <a:pPr marL="0" indent="0"/>
            <a:r>
              <a:rPr lang="en-US" dirty="0"/>
              <a:t> </a:t>
            </a:r>
          </a:p>
        </p:txBody>
      </p:sp>
      <p:sp>
        <p:nvSpPr>
          <p:cNvPr id="8" name="Subtitle 2">
            <a:extLst>
              <a:ext uri="{FF2B5EF4-FFF2-40B4-BE49-F238E27FC236}">
                <a16:creationId xmlns:a16="http://schemas.microsoft.com/office/drawing/2014/main" id="{BF0F991C-7416-ED70-DC2E-2769DBF7B02F}"/>
              </a:ext>
            </a:extLst>
          </p:cNvPr>
          <p:cNvSpPr txBox="1">
            <a:spLocks/>
          </p:cNvSpPr>
          <p:nvPr/>
        </p:nvSpPr>
        <p:spPr>
          <a:xfrm flipH="1">
            <a:off x="781795" y="1383293"/>
            <a:ext cx="4488305" cy="1072200"/>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Hind Vadodara"/>
              <a:buNone/>
              <a:defRPr sz="2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9pPr>
          </a:lstStyle>
          <a:p>
            <a:pPr marL="0" indent="0" defTabSz="685800">
              <a:buClr>
                <a:srgbClr val="FFFFFF"/>
              </a:buClr>
            </a:pPr>
            <a:r>
              <a:rPr lang="en-US" sz="2700" dirty="0">
                <a:solidFill>
                  <a:srgbClr val="FFFFFF"/>
                </a:solidFill>
              </a:rPr>
              <a:t>CONTACT INFORMATION: </a:t>
            </a:r>
          </a:p>
          <a:p>
            <a:pPr marL="0" indent="0" defTabSz="685800">
              <a:buClr>
                <a:srgbClr val="FFFFFF"/>
              </a:buClr>
            </a:pPr>
            <a:r>
              <a:rPr lang="en-US" sz="2700" dirty="0">
                <a:solidFill>
                  <a:srgbClr val="FFFFFF"/>
                </a:solidFill>
              </a:rPr>
              <a:t>Marcie Handler </a:t>
            </a:r>
          </a:p>
          <a:p>
            <a:pPr marL="0" indent="0" defTabSz="685800">
              <a:buClr>
                <a:srgbClr val="FFFFFF"/>
              </a:buClr>
            </a:pPr>
            <a:r>
              <a:rPr lang="en-US" sz="2700" dirty="0">
                <a:solidFill>
                  <a:srgbClr val="FFFFFF"/>
                </a:solidFill>
                <a:hlinkClick r:id="rId3"/>
              </a:rPr>
              <a:t>mwhandler@gmail.com</a:t>
            </a:r>
            <a:endParaRPr lang="en-US" sz="2700" dirty="0">
              <a:solidFill>
                <a:srgbClr val="FFFFFF"/>
              </a:solidFill>
            </a:endParaRPr>
          </a:p>
          <a:p>
            <a:pPr marL="0" indent="0" defTabSz="685800">
              <a:buClr>
                <a:srgbClr val="FFFFFF"/>
              </a:buClr>
            </a:pPr>
            <a:endParaRPr lang="en-US" sz="2700" dirty="0">
              <a:solidFill>
                <a:srgbClr val="FFFFFF"/>
              </a:solidFill>
            </a:endParaRPr>
          </a:p>
          <a:p>
            <a:pPr marL="0" indent="0" defTabSz="685800">
              <a:buClr>
                <a:srgbClr val="FFFFFF"/>
              </a:buClr>
            </a:pPr>
            <a:r>
              <a:rPr lang="en-US" sz="2700" dirty="0">
                <a:solidFill>
                  <a:srgbClr val="FFFFFF"/>
                </a:solidFill>
              </a:rPr>
              <a:t>Katie Meyer </a:t>
            </a:r>
          </a:p>
          <a:p>
            <a:pPr marL="0" indent="0" defTabSz="685800">
              <a:buClr>
                <a:srgbClr val="FFFFFF"/>
              </a:buClr>
            </a:pPr>
            <a:r>
              <a:rPr lang="en-US" sz="2700" dirty="0">
                <a:solidFill>
                  <a:srgbClr val="FFFFFF"/>
                </a:solidFill>
                <a:hlinkClick r:id="rId4"/>
              </a:rPr>
              <a:t>Katherine.meyer@uconn.edu</a:t>
            </a:r>
            <a:endParaRPr lang="en-US" sz="2700" dirty="0">
              <a:solidFill>
                <a:srgbClr val="FFFFFF"/>
              </a:solidFill>
            </a:endParaRPr>
          </a:p>
          <a:p>
            <a:pPr marL="0" indent="0" defTabSz="685800">
              <a:buClr>
                <a:srgbClr val="FFFFFF"/>
              </a:buClr>
            </a:pPr>
            <a:r>
              <a:rPr lang="en-US" sz="2700" dirty="0">
                <a:solidFill>
                  <a:srgbClr val="FFFFFF"/>
                </a:solidFill>
              </a:rPr>
              <a:t> </a:t>
            </a:r>
          </a:p>
        </p:txBody>
      </p:sp>
    </p:spTree>
    <p:extLst>
      <p:ext uri="{BB962C8B-B14F-4D97-AF65-F5344CB8AC3E}">
        <p14:creationId xmlns:p14="http://schemas.microsoft.com/office/powerpoint/2010/main" val="384735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fade">
                                      <p:cBhvr>
                                        <p:cTn id="49" dur="1000"/>
                                        <p:tgtEl>
                                          <p:spTgt spid="8">
                                            <p:txEl>
                                              <p:pRg st="5" end="5"/>
                                            </p:txEl>
                                          </p:spTgt>
                                        </p:tgtEl>
                                      </p:cBhvr>
                                    </p:animEffect>
                                    <p:anim calcmode="lin" valueType="num">
                                      <p:cBhvr>
                                        <p:cTn id="5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6" end="6"/>
                                            </p:txEl>
                                          </p:spTgt>
                                        </p:tgtEl>
                                        <p:attrNameLst>
                                          <p:attrName>style.visibility</p:attrName>
                                        </p:attrNameLst>
                                      </p:cBhvr>
                                      <p:to>
                                        <p:strVal val="visible"/>
                                      </p:to>
                                    </p:set>
                                    <p:animEffect transition="in" filter="fade">
                                      <p:cBhvr>
                                        <p:cTn id="56" dur="1000"/>
                                        <p:tgtEl>
                                          <p:spTgt spid="8">
                                            <p:txEl>
                                              <p:pRg st="6" end="6"/>
                                            </p:txEl>
                                          </p:spTgt>
                                        </p:tgtEl>
                                      </p:cBhvr>
                                    </p:animEffect>
                                    <p:anim calcmode="lin" valueType="num">
                                      <p:cBhvr>
                                        <p:cTn id="5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theme/theme1.xml><?xml version="1.0" encoding="utf-8"?>
<a:theme xmlns:a="http://schemas.openxmlformats.org/drawingml/2006/main" name="3_Ophthalmology Center by Slidesgo">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2783362636C24B9AFDCE65419BED3B" ma:contentTypeVersion="13" ma:contentTypeDescription="Create a new document." ma:contentTypeScope="" ma:versionID="b91b137723ca8d32dfea71989a532542">
  <xsd:schema xmlns:xsd="http://www.w3.org/2001/XMLSchema" xmlns:xs="http://www.w3.org/2001/XMLSchema" xmlns:p="http://schemas.microsoft.com/office/2006/metadata/properties" xmlns:ns3="de0a949b-b0f5-4428-b561-f64c9bbd764a" xmlns:ns4="90c3e5e6-9851-4fdf-9906-453a0b863b4d" targetNamespace="http://schemas.microsoft.com/office/2006/metadata/properties" ma:root="true" ma:fieldsID="f489f7eeace7c92f071c7b594d82ae82" ns3:_="" ns4:_="">
    <xsd:import namespace="de0a949b-b0f5-4428-b561-f64c9bbd764a"/>
    <xsd:import namespace="90c3e5e6-9851-4fdf-9906-453a0b863b4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0a949b-b0f5-4428-b561-f64c9bbd76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c3e5e6-9851-4fdf-9906-453a0b863b4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37E1B2-7654-445C-B4E9-E94E8006D686}">
  <ds:schemaRefs>
    <ds:schemaRef ds:uri="http://schemas.microsoft.com/sharepoint/v3/contenttype/forms"/>
  </ds:schemaRefs>
</ds:datastoreItem>
</file>

<file path=customXml/itemProps2.xml><?xml version="1.0" encoding="utf-8"?>
<ds:datastoreItem xmlns:ds="http://schemas.openxmlformats.org/officeDocument/2006/customXml" ds:itemID="{94285536-AB95-4E41-8440-1F6B7DA954CA}">
  <ds:schemaRefs>
    <ds:schemaRef ds:uri="http://schemas.microsoft.com/office/2006/metadata/properties"/>
    <ds:schemaRef ds:uri="http://purl.org/dc/terms/"/>
    <ds:schemaRef ds:uri="de0a949b-b0f5-4428-b561-f64c9bbd764a"/>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90c3e5e6-9851-4fdf-9906-453a0b863b4d"/>
    <ds:schemaRef ds:uri="http://www.w3.org/XML/1998/namespace"/>
  </ds:schemaRefs>
</ds:datastoreItem>
</file>

<file path=customXml/itemProps3.xml><?xml version="1.0" encoding="utf-8"?>
<ds:datastoreItem xmlns:ds="http://schemas.openxmlformats.org/officeDocument/2006/customXml" ds:itemID="{16398C34-73FC-46E9-9FAF-D90D11FFA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0a949b-b0f5-4428-b561-f64c9bbd764a"/>
    <ds:schemaRef ds:uri="90c3e5e6-9851-4fdf-9906-453a0b863b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19395</TotalTime>
  <Words>8786</Words>
  <Application>Microsoft Office PowerPoint</Application>
  <PresentationFormat>On-screen Show (16:9)</PresentationFormat>
  <Paragraphs>1282</Paragraphs>
  <Slides>99</Slides>
  <Notes>72</Notes>
  <HiddenSlides>17</HiddenSlides>
  <MMClips>0</MMClips>
  <ScaleCrop>false</ScaleCrop>
  <HeadingPairs>
    <vt:vector size="6" baseType="variant">
      <vt:variant>
        <vt:lpstr>Fonts Used</vt:lpstr>
      </vt:variant>
      <vt:variant>
        <vt:i4>23</vt:i4>
      </vt:variant>
      <vt:variant>
        <vt:lpstr>Theme</vt:lpstr>
      </vt:variant>
      <vt:variant>
        <vt:i4>8</vt:i4>
      </vt:variant>
      <vt:variant>
        <vt:lpstr>Slide Titles</vt:lpstr>
      </vt:variant>
      <vt:variant>
        <vt:i4>99</vt:i4>
      </vt:variant>
    </vt:vector>
  </HeadingPairs>
  <TitlesOfParts>
    <vt:vector size="130" baseType="lpstr">
      <vt:lpstr>Hind Vadodara</vt:lpstr>
      <vt:lpstr>Open Sans SemiBold</vt:lpstr>
      <vt:lpstr>Raleway Thin</vt:lpstr>
      <vt:lpstr>Microsoft Sans Serif</vt:lpstr>
      <vt:lpstr>Wingdings</vt:lpstr>
      <vt:lpstr>Poppins</vt:lpstr>
      <vt:lpstr>Calibri</vt:lpstr>
      <vt:lpstr>Poppins SemiBold</vt:lpstr>
      <vt:lpstr>Roboto</vt:lpstr>
      <vt:lpstr>Nunito Light</vt:lpstr>
      <vt:lpstr>Franklin Gothic Book</vt:lpstr>
      <vt:lpstr>Arial</vt:lpstr>
      <vt:lpstr>Montserrat SemiBold</vt:lpstr>
      <vt:lpstr>ＭＳ Ｐゴシック</vt:lpstr>
      <vt:lpstr>Poppins Medium</vt:lpstr>
      <vt:lpstr>Fira Sans Extra Condensed Medium</vt:lpstr>
      <vt:lpstr>Roboto Condensed Light</vt:lpstr>
      <vt:lpstr>Wingdings 2</vt:lpstr>
      <vt:lpstr>Tw Cen MT</vt:lpstr>
      <vt:lpstr>Times New Roman</vt:lpstr>
      <vt:lpstr>Oswald</vt:lpstr>
      <vt:lpstr>Courier New</vt:lpstr>
      <vt:lpstr>Britannic Bold</vt:lpstr>
      <vt:lpstr>3_Ophthalmology Center by Slidesgo</vt:lpstr>
      <vt:lpstr>4_Ophthalmology Center by Slidesgo</vt:lpstr>
      <vt:lpstr>Ophthalmology Center by Slidesgo</vt:lpstr>
      <vt:lpstr>1_Ophthalmology Center by Slidesgo</vt:lpstr>
      <vt:lpstr>7_Ophthalmology Center by Slidesgo</vt:lpstr>
      <vt:lpstr>5_Ophthalmology Center by Slidesgo</vt:lpstr>
      <vt:lpstr>6_Ophthalmology Center by Slidesgo</vt:lpstr>
      <vt:lpstr>9_Ophthalmology Center by Slidesgo</vt:lpstr>
      <vt:lpstr>Welcome to Tier 2 TEAM TRAINING!</vt:lpstr>
      <vt:lpstr>PBIS Tier 2 Team Training Year 1 January 2023</vt:lpstr>
      <vt:lpstr>02</vt:lpstr>
      <vt:lpstr>EXPECTATIONS</vt:lpstr>
      <vt:lpstr>PowerPoint Presentation</vt:lpstr>
      <vt:lpstr>Coaches’ (and TEAM) Reminders </vt:lpstr>
      <vt:lpstr>Overview for today’s training </vt:lpstr>
      <vt:lpstr>PowerPoint Presentation</vt:lpstr>
      <vt:lpstr>Methods for Identification</vt:lpstr>
      <vt:lpstr>Where were most teams? </vt:lpstr>
      <vt:lpstr>PowerPoint Presentation</vt:lpstr>
      <vt:lpstr>TEAM SHARE: Where are you now? </vt:lpstr>
      <vt:lpstr>Screening</vt:lpstr>
      <vt:lpstr>Agenda &amp; Team Tasks</vt:lpstr>
      <vt:lpstr>PowerPoint Presentation</vt:lpstr>
      <vt:lpstr>Common Tier 2 Interventions</vt:lpstr>
      <vt:lpstr>Empirically-Supported Tier 2 Interventions</vt:lpstr>
      <vt:lpstr>DISCUSSION: EXPLORE INTERVENTIONS </vt:lpstr>
      <vt:lpstr>Develop a Process to Install Selected Practices </vt:lpstr>
      <vt:lpstr>PowerPoint Presentation</vt:lpstr>
      <vt:lpstr>PowerPoint Presentation</vt:lpstr>
      <vt:lpstr>  Sample Process for CICO</vt:lpstr>
      <vt:lpstr>Exemplar: Developing Interventions</vt:lpstr>
      <vt:lpstr>Check-In, Check-Out</vt:lpstr>
      <vt:lpstr>CICO Additional Features</vt:lpstr>
      <vt:lpstr>Why should 7-12% of students receive CICO supports?</vt:lpstr>
      <vt:lpstr>PowerPoint Presentation</vt:lpstr>
      <vt:lpstr>RESEARCH SUPPORT</vt:lpstr>
      <vt:lpstr>RESEARCH SUPPORT</vt:lpstr>
      <vt:lpstr>CICO Example</vt:lpstr>
      <vt:lpstr>CICO: Referral &amp; Procedure </vt:lpstr>
      <vt:lpstr>CICO:  Referral &amp; Procedure </vt:lpstr>
      <vt:lpstr>CICO:  Review of Procedure</vt:lpstr>
      <vt:lpstr>Installing Tier 2 Practices: Critical Features </vt:lpstr>
      <vt:lpstr>DISCUSSION:</vt:lpstr>
      <vt:lpstr>Installing Tier 2 Practices</vt:lpstr>
      <vt:lpstr>Identify Personnel to Coordinate &amp; Deliver Tier 2 Strategy </vt:lpstr>
      <vt:lpstr>PowerPoint Presentation</vt:lpstr>
      <vt:lpstr>PowerPoint Presentation</vt:lpstr>
      <vt:lpstr>PowerPoint Presentation</vt:lpstr>
      <vt:lpstr>ACTIVITY:  Coordinator Roles and Functions</vt:lpstr>
      <vt:lpstr>DISCUSSION: Intervention Coordinators</vt:lpstr>
      <vt:lpstr>Installing Tier 2 Practices</vt:lpstr>
      <vt:lpstr>CONSISTENCY BETWEEN TIER 2 STRATEGY &amp; SW EXPECTATIONS</vt:lpstr>
      <vt:lpstr>WORKSHEET EXAMPLE  </vt:lpstr>
      <vt:lpstr>DISCUSSION: Alignment!</vt:lpstr>
      <vt:lpstr>Example CICO Names</vt:lpstr>
      <vt:lpstr>Installing Tier 2 Practices</vt:lpstr>
      <vt:lpstr>Strategy Includes Opportunities for Students to Perform &amp; Get Feedback on Behaviors &amp; Skills</vt:lpstr>
      <vt:lpstr>PowerPoint Presentation</vt:lpstr>
      <vt:lpstr>DPR Rating System</vt:lpstr>
      <vt:lpstr>CICO Form (Daily Progress Report): Example 2 Review </vt:lpstr>
      <vt:lpstr>PowerPoint Presentation</vt:lpstr>
      <vt:lpstr>Integration with Additional Interventions  (Eber, 2016) </vt:lpstr>
      <vt:lpstr>KENNEDY CARD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Aligning CICO with Tier 1 and DPR design</vt:lpstr>
      <vt:lpstr>DISCUSSION: CICO Logistics Debrief </vt:lpstr>
      <vt:lpstr>  CICO Process Decisions</vt:lpstr>
      <vt:lpstr>CICO Contingency Planning</vt:lpstr>
      <vt:lpstr>PowerPoint Presentation</vt:lpstr>
      <vt:lpstr>PowerPoint Presentation</vt:lpstr>
      <vt:lpstr>PowerPoint Presentation</vt:lpstr>
      <vt:lpstr>PowerPoint Presentation</vt:lpstr>
      <vt:lpstr>Reinforcement </vt:lpstr>
      <vt:lpstr>Activity: CICO Logistics</vt:lpstr>
      <vt:lpstr>CHECK-IN: CICO Planning </vt:lpstr>
      <vt:lpstr>Next step LOGISTICS …  Develop Procedures to Train Staff &amp; Students  Partnering with Families</vt:lpstr>
      <vt:lpstr>PowerPoint Presentation</vt:lpstr>
      <vt:lpstr>PowerPoint Presentation</vt:lpstr>
      <vt:lpstr>Staff Training: Considerations</vt:lpstr>
      <vt:lpstr>Staff Training for CICO: Information for Staff </vt:lpstr>
      <vt:lpstr>DISCUSSION: Staff Training </vt:lpstr>
      <vt:lpstr>PowerPoint Presentation</vt:lpstr>
      <vt:lpstr>Student Training: CICO Example</vt:lpstr>
      <vt:lpstr>Student Orientation</vt:lpstr>
      <vt:lpstr>Orienting Students: Drake</vt:lpstr>
      <vt:lpstr>Orienting Students: Maria</vt:lpstr>
      <vt:lpstr>Family Orientation</vt:lpstr>
      <vt:lpstr>EXAMPLE</vt:lpstr>
      <vt:lpstr>EXAMPLE:  Home Report/ Contact Form</vt:lpstr>
      <vt:lpstr>EXAMPLE: Partner Information</vt:lpstr>
      <vt:lpstr>Guidelines:  Implementing Tier 2 Practices</vt:lpstr>
      <vt:lpstr>DISCUSSION:  Orientation &amp; Communication</vt:lpstr>
      <vt:lpstr>Team Time</vt:lpstr>
      <vt:lpstr>PowerPoint Presentation</vt:lpstr>
      <vt:lpstr>Activity: Aligning CICO with Tier 1 and DPR design</vt:lpstr>
      <vt:lpstr>Activity: Training Staff</vt:lpstr>
      <vt:lpstr>CHECK-IN: CICO Planning </vt:lpstr>
      <vt:lpstr>Activity: Orienting Students; Partnering with Families </vt:lpstr>
      <vt:lpstr>DISCUSSION: EXPLORE INTERVENTIONS</vt:lpstr>
      <vt:lpstr>AGENDA &amp; FOLLOW-UP</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Tier 2 academy team training!</dc:title>
  <dc:creator>Everett, Susannah</dc:creator>
  <cp:lastModifiedBy>Marcie Handler</cp:lastModifiedBy>
  <cp:revision>36</cp:revision>
  <dcterms:created xsi:type="dcterms:W3CDTF">2021-10-17T15:43:18Z</dcterms:created>
  <dcterms:modified xsi:type="dcterms:W3CDTF">2023-01-18T04:36:57Z</dcterms:modified>
</cp:coreProperties>
</file>