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5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6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7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8" r:id="rId4"/>
    <p:sldMasterId id="2147483754" r:id="rId5"/>
    <p:sldMasterId id="2147483674" r:id="rId6"/>
    <p:sldMasterId id="2147483676" r:id="rId7"/>
    <p:sldMasterId id="2147483805" r:id="rId8"/>
    <p:sldMasterId id="2147483852" r:id="rId9"/>
    <p:sldMasterId id="2147483878" r:id="rId10"/>
    <p:sldMasterId id="2147483909" r:id="rId11"/>
  </p:sldMasterIdLst>
  <p:notesMasterIdLst>
    <p:notesMasterId r:id="rId38"/>
  </p:notesMasterIdLst>
  <p:sldIdLst>
    <p:sldId id="3181" r:id="rId12"/>
    <p:sldId id="4061" r:id="rId13"/>
    <p:sldId id="4359" r:id="rId14"/>
    <p:sldId id="3209" r:id="rId15"/>
    <p:sldId id="4192" r:id="rId16"/>
    <p:sldId id="4458" r:id="rId17"/>
    <p:sldId id="4355" r:id="rId18"/>
    <p:sldId id="4483" r:id="rId19"/>
    <p:sldId id="4475" r:id="rId20"/>
    <p:sldId id="3377" r:id="rId21"/>
    <p:sldId id="4504" r:id="rId22"/>
    <p:sldId id="3366" r:id="rId23"/>
    <p:sldId id="3391" r:id="rId24"/>
    <p:sldId id="4462" r:id="rId25"/>
    <p:sldId id="4485" r:id="rId26"/>
    <p:sldId id="3394" r:id="rId27"/>
    <p:sldId id="3476" r:id="rId28"/>
    <p:sldId id="3403" r:id="rId29"/>
    <p:sldId id="4513" r:id="rId30"/>
    <p:sldId id="3416" r:id="rId31"/>
    <p:sldId id="4514" r:id="rId32"/>
    <p:sldId id="3452" r:id="rId33"/>
    <p:sldId id="3460" r:id="rId34"/>
    <p:sldId id="3463" r:id="rId35"/>
    <p:sldId id="4515" r:id="rId36"/>
    <p:sldId id="4505" r:id="rId37"/>
  </p:sldIdLst>
  <p:sldSz cx="9144000" cy="5143500" type="screen16x9"/>
  <p:notesSz cx="6858000" cy="9144000"/>
  <p:embeddedFontLst>
    <p:embeddedFont>
      <p:font typeface="Britannic Bold" panose="020B0903060703020204" pitchFamily="34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Fira Sans Extra Condensed Medium" panose="020B0604020202020204" charset="0"/>
      <p:regular r:id="rId44"/>
      <p:bold r:id="rId45"/>
      <p:italic r:id="rId46"/>
      <p:boldItalic r:id="rId47"/>
    </p:embeddedFont>
    <p:embeddedFont>
      <p:font typeface="Franklin Gothic Book" panose="020B0503020102020204" pitchFamily="34" charset="0"/>
      <p:regular r:id="rId48"/>
      <p:italic r:id="rId49"/>
    </p:embeddedFont>
    <p:embeddedFont>
      <p:font typeface="Hind Vadodara" panose="02000000000000000000" pitchFamily="2" charset="0"/>
      <p:regular r:id="rId50"/>
      <p:bold r:id="rId51"/>
    </p:embeddedFont>
    <p:embeddedFont>
      <p:font typeface="Montserrat SemiBold" panose="00000700000000000000" pitchFamily="2" charset="0"/>
      <p:regular r:id="rId52"/>
      <p:bold r:id="rId53"/>
      <p:italic r:id="rId54"/>
      <p:boldItalic r:id="rId55"/>
    </p:embeddedFont>
    <p:embeddedFont>
      <p:font typeface="Nunito Light" pitchFamily="2" charset="0"/>
      <p:regular r:id="rId56"/>
      <p:italic r:id="rId57"/>
    </p:embeddedFont>
    <p:embeddedFont>
      <p:font typeface="Open Sans" panose="020B0606030504020204" pitchFamily="34" charset="0"/>
      <p:regular r:id="rId58"/>
      <p:bold r:id="rId59"/>
      <p:italic r:id="rId60"/>
      <p:boldItalic r:id="rId61"/>
    </p:embeddedFont>
    <p:embeddedFont>
      <p:font typeface="Open Sans SemiBold" panose="020B0706030804020204" pitchFamily="34" charset="0"/>
      <p:regular r:id="rId62"/>
      <p:bold r:id="rId63"/>
      <p:italic r:id="rId64"/>
      <p:boldItalic r:id="rId65"/>
    </p:embeddedFont>
    <p:embeddedFont>
      <p:font typeface="Oswald" panose="00000500000000000000" pitchFamily="2" charset="0"/>
      <p:regular r:id="rId66"/>
      <p:bold r:id="rId67"/>
      <p:italic r:id="rId68"/>
      <p:boldItalic r:id="rId69"/>
    </p:embeddedFont>
    <p:embeddedFont>
      <p:font typeface="Poppins" panose="00000500000000000000" pitchFamily="2" charset="0"/>
      <p:regular r:id="rId70"/>
      <p:bold r:id="rId71"/>
      <p:italic r:id="rId72"/>
      <p:boldItalic r:id="rId73"/>
    </p:embeddedFont>
    <p:embeddedFont>
      <p:font typeface="Poppins Medium" panose="00000600000000000000" pitchFamily="2" charset="0"/>
      <p:regular r:id="rId74"/>
      <p:bold r:id="rId75"/>
      <p:italic r:id="rId76"/>
      <p:boldItalic r:id="rId77"/>
    </p:embeddedFont>
    <p:embeddedFont>
      <p:font typeface="Poppins SemiBold" panose="00000700000000000000" pitchFamily="2" charset="0"/>
      <p:regular r:id="rId78"/>
      <p:bold r:id="rId79"/>
      <p:italic r:id="rId80"/>
      <p:boldItalic r:id="rId81"/>
    </p:embeddedFont>
    <p:embeddedFont>
      <p:font typeface="Raleway Thin" pitchFamily="2" charset="0"/>
      <p:regular r:id="rId82"/>
      <p:italic r:id="rId83"/>
    </p:embeddedFont>
    <p:embeddedFont>
      <p:font typeface="Roboto Condensed Light" panose="02000000000000000000" pitchFamily="2" charset="0"/>
      <p:regular r:id="rId84"/>
      <p:italic r:id="rId85"/>
    </p:embeddedFont>
    <p:embeddedFont>
      <p:font typeface="Tw Cen MT" panose="020B0602020104020603" pitchFamily="34" charset="0"/>
      <p:regular r:id="rId86"/>
      <p:bold r:id="rId87"/>
      <p:italic r:id="rId88"/>
      <p:boldItalic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duction and Overview (10 min)" id="{7CC2418C-E6E1-46BF-BC0C-69C02875D15B}">
          <p14:sldIdLst>
            <p14:sldId id="3181"/>
            <p14:sldId id="4061"/>
            <p14:sldId id="4359"/>
            <p14:sldId id="3209"/>
            <p14:sldId id="4192"/>
            <p14:sldId id="4458"/>
            <p14:sldId id="4355"/>
          </p14:sldIdLst>
        </p14:section>
        <p14:section name="REVIEW/PREVIEW: Selecting T2 Interventions (10 min)" id="{0B4D9BAB-B076-4DC8-869E-2C88B0242023}">
          <p14:sldIdLst>
            <p14:sldId id="4483"/>
            <p14:sldId id="4475"/>
            <p14:sldId id="3377"/>
            <p14:sldId id="4504"/>
          </p14:sldIdLst>
        </p14:section>
        <p14:section name="Step 4: Installing Practices" id="{53DC94C1-CCCF-426F-84C0-A9454F26BE58}">
          <p14:sldIdLst>
            <p14:sldId id="3366"/>
            <p14:sldId id="3391"/>
            <p14:sldId id="4462"/>
            <p14:sldId id="4485"/>
            <p14:sldId id="3394"/>
            <p14:sldId id="3476"/>
            <p14:sldId id="3403"/>
            <p14:sldId id="4513"/>
          </p14:sldIdLst>
        </p14:section>
        <p14:section name="Step 5: Orienting/Training staff, students, families" id="{01847F17-B8B0-4AEE-95BC-AA847110B4A6}">
          <p14:sldIdLst>
            <p14:sldId id="3416"/>
            <p14:sldId id="4514"/>
            <p14:sldId id="3452"/>
            <p14:sldId id="3460"/>
            <p14:sldId id="3463"/>
          </p14:sldIdLst>
        </p14:section>
        <p14:section name="Wrap up" id="{A41DFE3E-9A93-429F-A4B0-BB016F563F9D}">
          <p14:sldIdLst>
            <p14:sldId id="4515"/>
            <p14:sldId id="45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Pierce" initials="AP" lastIdx="8" clrIdx="0">
    <p:extLst>
      <p:ext uri="{19B8F6BF-5375-455C-9EA6-DF929625EA0E}">
        <p15:presenceInfo xmlns:p15="http://schemas.microsoft.com/office/powerpoint/2012/main" userId="9455aa2897281bd8" providerId="Windows Live"/>
      </p:ext>
    </p:extLst>
  </p:cmAuthor>
  <p:cmAuthor id="2" name="Katie Meyer" initials="KM" lastIdx="11" clrIdx="1">
    <p:extLst>
      <p:ext uri="{19B8F6BF-5375-455C-9EA6-DF929625EA0E}">
        <p15:presenceInfo xmlns:p15="http://schemas.microsoft.com/office/powerpoint/2012/main" userId="UkBG19fiUfJpuwWzHZ49IpnMe70WkccBKFKB/hVGjEA=" providerId="None"/>
      </p:ext>
    </p:extLst>
  </p:cmAuthor>
  <p:cmAuthor id="3" name="Everett, Susannah" initials="ES" lastIdx="94" clrIdx="2">
    <p:extLst>
      <p:ext uri="{19B8F6BF-5375-455C-9EA6-DF929625EA0E}">
        <p15:presenceInfo xmlns:p15="http://schemas.microsoft.com/office/powerpoint/2012/main" userId="S::susannah.everett@uconn.edu::21047c91-5e71-467d-a101-05b0dd81cc51" providerId="AD"/>
      </p:ext>
    </p:extLst>
  </p:cmAuthor>
  <p:cmAuthor id="4" name="Feinberg, Adam" initials="FA" lastIdx="33" clrIdx="3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5" name="Meyer, Katherine" initials="MK" lastIdx="27" clrIdx="4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64823"/>
    <a:srgbClr val="97CA38"/>
    <a:srgbClr val="99CB38"/>
    <a:srgbClr val="FFCA08"/>
    <a:srgbClr val="FECC5C"/>
    <a:srgbClr val="9FAEBF"/>
    <a:srgbClr val="047E95"/>
    <a:srgbClr val="7FD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812BF7-919C-4D5A-8AA8-1EBDE6EE942E}">
  <a:tblStyle styleId="{71812BF7-919C-4D5A-8AA8-1EBDE6EE94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20" autoAdjust="0"/>
    <p:restoredTop sz="58607" autoAdjust="0"/>
  </p:normalViewPr>
  <p:slideViewPr>
    <p:cSldViewPr snapToGrid="0">
      <p:cViewPr varScale="1">
        <p:scale>
          <a:sx n="77" d="100"/>
          <a:sy n="77" d="100"/>
        </p:scale>
        <p:origin x="225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9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1.fntdata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font" Target="fonts/font25.fntdata"/><Relationship Id="rId68" Type="http://schemas.openxmlformats.org/officeDocument/2006/relationships/font" Target="fonts/font30.fntdata"/><Relationship Id="rId76" Type="http://schemas.openxmlformats.org/officeDocument/2006/relationships/font" Target="fonts/font38.fntdata"/><Relationship Id="rId84" Type="http://schemas.openxmlformats.org/officeDocument/2006/relationships/font" Target="fonts/font46.fntdata"/><Relationship Id="rId89" Type="http://schemas.openxmlformats.org/officeDocument/2006/relationships/font" Target="fonts/font51.fntdata"/><Relationship Id="rId7" Type="http://schemas.openxmlformats.org/officeDocument/2006/relationships/slideMaster" Target="slideMasters/slideMaster4.xml"/><Relationship Id="rId71" Type="http://schemas.openxmlformats.org/officeDocument/2006/relationships/font" Target="fonts/font33.fntdata"/><Relationship Id="rId9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font" Target="fonts/font28.fntdata"/><Relationship Id="rId74" Type="http://schemas.openxmlformats.org/officeDocument/2006/relationships/font" Target="fonts/font36.fntdata"/><Relationship Id="rId79" Type="http://schemas.openxmlformats.org/officeDocument/2006/relationships/font" Target="fonts/font41.fntdata"/><Relationship Id="rId87" Type="http://schemas.openxmlformats.org/officeDocument/2006/relationships/font" Target="fonts/font49.fntdata"/><Relationship Id="rId5" Type="http://schemas.openxmlformats.org/officeDocument/2006/relationships/slideMaster" Target="slideMasters/slideMaster2.xml"/><Relationship Id="rId61" Type="http://schemas.openxmlformats.org/officeDocument/2006/relationships/font" Target="fonts/font23.fntdata"/><Relationship Id="rId82" Type="http://schemas.openxmlformats.org/officeDocument/2006/relationships/font" Target="fonts/font44.fntdata"/><Relationship Id="rId90" Type="http://schemas.openxmlformats.org/officeDocument/2006/relationships/commentAuthors" Target="commentAuthor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font" Target="fonts/font26.fntdata"/><Relationship Id="rId69" Type="http://schemas.openxmlformats.org/officeDocument/2006/relationships/font" Target="fonts/font31.fntdata"/><Relationship Id="rId77" Type="http://schemas.openxmlformats.org/officeDocument/2006/relationships/font" Target="fonts/font39.fntdata"/><Relationship Id="rId8" Type="http://schemas.openxmlformats.org/officeDocument/2006/relationships/slideMaster" Target="slideMasters/slideMaster5.xml"/><Relationship Id="rId51" Type="http://schemas.openxmlformats.org/officeDocument/2006/relationships/font" Target="fonts/font13.fntdata"/><Relationship Id="rId72" Type="http://schemas.openxmlformats.org/officeDocument/2006/relationships/font" Target="fonts/font34.fntdata"/><Relationship Id="rId80" Type="http://schemas.openxmlformats.org/officeDocument/2006/relationships/font" Target="fonts/font42.fntdata"/><Relationship Id="rId85" Type="http://schemas.openxmlformats.org/officeDocument/2006/relationships/font" Target="fonts/font47.fntdata"/><Relationship Id="rId93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font" Target="fonts/font29.fntdata"/><Relationship Id="rId20" Type="http://schemas.openxmlformats.org/officeDocument/2006/relationships/slide" Target="slides/slide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70" Type="http://schemas.openxmlformats.org/officeDocument/2006/relationships/font" Target="fonts/font32.fntdata"/><Relationship Id="rId75" Type="http://schemas.openxmlformats.org/officeDocument/2006/relationships/font" Target="fonts/font37.fntdata"/><Relationship Id="rId83" Type="http://schemas.openxmlformats.org/officeDocument/2006/relationships/font" Target="fonts/font45.fntdata"/><Relationship Id="rId88" Type="http://schemas.openxmlformats.org/officeDocument/2006/relationships/font" Target="fonts/font50.fntdata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font" Target="fonts/font27.fntdata"/><Relationship Id="rId73" Type="http://schemas.openxmlformats.org/officeDocument/2006/relationships/font" Target="fonts/font35.fntdata"/><Relationship Id="rId78" Type="http://schemas.openxmlformats.org/officeDocument/2006/relationships/font" Target="fonts/font40.fntdata"/><Relationship Id="rId81" Type="http://schemas.openxmlformats.org/officeDocument/2006/relationships/font" Target="fonts/font43.fntdata"/><Relationship Id="rId86" Type="http://schemas.openxmlformats.org/officeDocument/2006/relationships/font" Target="fonts/font48.fntdata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sebacademy.edc.org/tier-2-year-1-february-coach-meeting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sebacademy.edc.org/tier-2-year-1-february-coach-meeti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 dirty="0"/>
            <a:t>Have electronics ready to use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 dirty="0"/>
            <a:t>Obtain help from peers and trainers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 dirty="0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 dirty="0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 dirty="0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8BEF0784-16FD-4B8F-B36B-B6FFAC816462}">
      <dgm:prSet/>
      <dgm:spPr/>
      <dgm:t>
        <a:bodyPr/>
        <a:lstStyle/>
        <a:p>
          <a:r>
            <a:rPr lang="en-US" dirty="0"/>
            <a:t>Complete tasks efficiently</a:t>
          </a:r>
        </a:p>
      </dgm:t>
    </dgm:pt>
    <dgm:pt modelId="{FFA13F28-4EFF-4D91-B9BC-B1EF69E86C86}" type="parTrans" cxnId="{680B263E-85AD-447B-B3B3-461E60DE20B9}">
      <dgm:prSet/>
      <dgm:spPr/>
      <dgm:t>
        <a:bodyPr/>
        <a:lstStyle/>
        <a:p>
          <a:endParaRPr lang="en-US"/>
        </a:p>
      </dgm:t>
    </dgm:pt>
    <dgm:pt modelId="{CF0B9066-52CD-4491-9232-BBCD12F1BF24}" type="sibTrans" cxnId="{680B263E-85AD-447B-B3B3-461E60DE20B9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66B0CE0B-DBE0-4947-BA87-11B17F16249B}" type="presOf" srcId="{8BEF0784-16FD-4B8F-B36B-B6FFAC816462}" destId="{173ADCC0-45AB-4F03-8B39-78AD7803ABF7}" srcOrd="0" destOrd="5" presId="urn:microsoft.com/office/officeart/2005/8/layout/bList2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680B263E-85AD-447B-B3B3-461E60DE20B9}" srcId="{6D196861-CC28-5141-BDFB-4E8105D813E6}" destId="{8BEF0784-16FD-4B8F-B36B-B6FFAC816462}" srcOrd="2" destOrd="0" parTransId="{FFA13F28-4EFF-4D91-B9BC-B1EF69E86C86}" sibTransId="{CF0B9066-52CD-4491-9232-BBCD12F1BF24}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asks February: 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9EABD88-11E4-4320-B6EE-B7888205CE2E}">
      <dgm:prSet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Working docs for review in your PBIS Academy Tier 2 folder shared with us </a:t>
          </a:r>
          <a:r>
            <a:rPr lang="en-US" b="0" i="0" dirty="0">
              <a:latin typeface="Hind Vadodara" panose="020B0604020202020204" charset="0"/>
              <a:cs typeface="Hind Vadodara" panose="020B0604020202020204" charset="0"/>
              <a:sym typeface="Wingdings" panose="05000000000000000000" pitchFamily="2" charset="2"/>
            </a:rPr>
            <a:t></a:t>
          </a:r>
          <a:endParaRPr lang="en-US" b="0" i="0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6FC67C47-38C7-4AF5-8EB7-F3E255271749}" type="parTrans" cxnId="{F18C0A48-681C-4DC1-B608-C265ED783F76}">
      <dgm:prSet/>
      <dgm:spPr/>
      <dgm:t>
        <a:bodyPr/>
        <a:lstStyle/>
        <a:p>
          <a:endParaRPr lang="en-US"/>
        </a:p>
      </dgm:t>
    </dgm:pt>
    <dgm:pt modelId="{50AFA964-39CD-4282-B326-4FDAF8831AA1}" type="sibTrans" cxnId="{F18C0A48-681C-4DC1-B608-C265ED783F76}">
      <dgm:prSet/>
      <dgm:spPr/>
      <dgm:t>
        <a:bodyPr/>
        <a:lstStyle/>
        <a:p>
          <a:endParaRPr lang="en-US"/>
        </a:p>
      </dgm:t>
    </dgm:pt>
    <dgm:pt modelId="{06F10B00-4D0F-4124-A9A5-C3B8E254BED4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Agenda </a:t>
          </a:r>
        </a:p>
      </dgm:t>
    </dgm:pt>
    <dgm:pt modelId="{99A853D4-D160-4A61-8FD8-3D1018CE050C}" type="parTrans" cxnId="{90EE1609-6C8C-40C0-9206-488C7A9E3ACE}">
      <dgm:prSet/>
      <dgm:spPr/>
      <dgm:t>
        <a:bodyPr/>
        <a:lstStyle/>
        <a:p>
          <a:endParaRPr lang="en-US"/>
        </a:p>
      </dgm:t>
    </dgm:pt>
    <dgm:pt modelId="{6D9318B0-533E-419F-B318-F1D490BCF997}" type="sibTrans" cxnId="{90EE1609-6C8C-40C0-9206-488C7A9E3ACE}">
      <dgm:prSet/>
      <dgm:spPr/>
      <dgm:t>
        <a:bodyPr/>
        <a:lstStyle/>
        <a:p>
          <a:endParaRPr lang="en-US"/>
        </a:p>
      </dgm:t>
    </dgm:pt>
    <dgm:pt modelId="{8F2C91B3-C3A7-43AB-9154-E8C953F4774D}">
      <dgm:prSet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b="0" i="0" dirty="0">
              <a:solidFill>
                <a:srgbClr val="C00000"/>
              </a:solidFill>
              <a:latin typeface="Hind Vadodara" panose="020B0604020202020204" charset="0"/>
              <a:cs typeface="Hind Vadodara" panose="020B0604020202020204" charset="0"/>
            </a:rPr>
            <a:t> Develop process for staff, student (and family) training </a:t>
          </a:r>
          <a:endParaRPr lang="en-US" b="0" i="0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217EDFCB-13C8-4D36-8126-054186DB7A98}" type="parTrans" cxnId="{37835533-8C14-4DDA-9175-2C1C3C7539CE}">
      <dgm:prSet/>
      <dgm:spPr/>
      <dgm:t>
        <a:bodyPr/>
        <a:lstStyle/>
        <a:p>
          <a:endParaRPr lang="en-US"/>
        </a:p>
      </dgm:t>
    </dgm:pt>
    <dgm:pt modelId="{45F11DB2-2629-423F-A2B7-A4D412CD6CD0}" type="sibTrans" cxnId="{37835533-8C14-4DDA-9175-2C1C3C7539CE}">
      <dgm:prSet/>
      <dgm:spPr/>
      <dgm:t>
        <a:bodyPr/>
        <a:lstStyle/>
        <a:p>
          <a:endParaRPr lang="en-US"/>
        </a:p>
      </dgm:t>
    </dgm:pt>
    <dgm:pt modelId="{706D2ECB-21EC-4844-91D0-4BD60612301F}">
      <dgm:prSet/>
      <dgm:spPr/>
      <dgm:t>
        <a:bodyPr/>
        <a:lstStyle/>
        <a:p>
          <a:r>
            <a:rPr lang="en-US" dirty="0"/>
            <a:t>Critical features self-check for installing your T2 practices </a:t>
          </a:r>
        </a:p>
      </dgm:t>
    </dgm:pt>
    <dgm:pt modelId="{CCFE32EB-4081-4B47-AAD6-E92B68986021}" type="parTrans" cxnId="{8C192AB0-E48F-4B8B-9C06-DE6C6595DAF0}">
      <dgm:prSet/>
      <dgm:spPr/>
      <dgm:t>
        <a:bodyPr/>
        <a:lstStyle/>
        <a:p>
          <a:endParaRPr lang="en-US"/>
        </a:p>
      </dgm:t>
    </dgm:pt>
    <dgm:pt modelId="{C09854AB-A67F-4AF7-8DF5-C18840C52299}" type="sibTrans" cxnId="{8C192AB0-E48F-4B8B-9C06-DE6C6595DAF0}">
      <dgm:prSet/>
      <dgm:spPr/>
      <dgm:t>
        <a:bodyPr/>
        <a:lstStyle/>
        <a:p>
          <a:endParaRPr lang="en-US"/>
        </a:p>
      </dgm:t>
    </dgm:pt>
    <dgm:pt modelId="{EEAB4959-D766-465D-8A56-86C523A1918C}">
      <dgm:prSet/>
      <dgm:spPr/>
      <dgm:t>
        <a:bodyPr/>
        <a:lstStyle/>
        <a:p>
          <a:r>
            <a:rPr lang="en-US" dirty="0"/>
            <a:t>Identify barriers/concerns</a:t>
          </a:r>
        </a:p>
      </dgm:t>
    </dgm:pt>
    <dgm:pt modelId="{C968BD5C-6BD5-496E-8D42-B19D6D526A45}" type="parTrans" cxnId="{EFD379E4-979E-437F-8761-D7C10C143108}">
      <dgm:prSet/>
      <dgm:spPr/>
      <dgm:t>
        <a:bodyPr/>
        <a:lstStyle/>
        <a:p>
          <a:endParaRPr lang="en-US"/>
        </a:p>
      </dgm:t>
    </dgm:pt>
    <dgm:pt modelId="{1934D6EB-4506-4004-A032-2308C0614FAF}" type="sibTrans" cxnId="{EFD379E4-979E-437F-8761-D7C10C143108}">
      <dgm:prSet/>
      <dgm:spPr/>
      <dgm:t>
        <a:bodyPr/>
        <a:lstStyle/>
        <a:p>
          <a:endParaRPr lang="en-US"/>
        </a:p>
      </dgm:t>
    </dgm:pt>
    <dgm:pt modelId="{5AE69160-7097-4229-A129-C79026E9CB6F}">
      <dgm:prSet/>
      <dgm:spPr/>
      <dgm:t>
        <a:bodyPr/>
        <a:lstStyle/>
        <a:p>
          <a:r>
            <a:rPr lang="en-US" dirty="0"/>
            <a:t>Navigating resources</a:t>
          </a:r>
        </a:p>
      </dgm:t>
    </dgm:pt>
    <dgm:pt modelId="{CCD73F3C-196D-419A-A168-68EE04C22949}" type="parTrans" cxnId="{30DF5CCB-9EE4-4EB9-8057-F7C065A531B6}">
      <dgm:prSet/>
      <dgm:spPr/>
      <dgm:t>
        <a:bodyPr/>
        <a:lstStyle/>
        <a:p>
          <a:endParaRPr lang="en-US"/>
        </a:p>
      </dgm:t>
    </dgm:pt>
    <dgm:pt modelId="{9EBD77C3-CD0B-4276-A198-4C55B7CDAA9F}" type="sibTrans" cxnId="{30DF5CCB-9EE4-4EB9-8057-F7C065A531B6}">
      <dgm:prSet/>
      <dgm:spPr/>
      <dgm:t>
        <a:bodyPr/>
        <a:lstStyle/>
        <a:p>
          <a:endParaRPr lang="en-US"/>
        </a:p>
      </dgm:t>
    </dgm:pt>
    <dgm:pt modelId="{80F603B3-C84F-48D1-9068-1551ED656273}">
      <dgm:prSet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Use a self-checklist or action plan to install primary T2 practices</a:t>
          </a:r>
        </a:p>
      </dgm:t>
    </dgm:pt>
    <dgm:pt modelId="{BFBF1EB7-955E-4917-9747-CBE8952E196A}" type="parTrans" cxnId="{EDB7F711-49E3-4F48-999F-39FA2A73C05C}">
      <dgm:prSet/>
      <dgm:spPr/>
    </dgm:pt>
    <dgm:pt modelId="{AEF1E498-5A15-49BE-96C0-C77E7F44AA50}" type="sibTrans" cxnId="{EDB7F711-49E3-4F48-999F-39FA2A73C05C}">
      <dgm:prSet/>
      <dgm:spPr/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C32F2B68-BD32-408D-B575-32E0445ABC3C}" type="pres">
      <dgm:prSet presAssocID="{06F10B00-4D0F-4124-A9A5-C3B8E254BED4}" presName="parentLin" presStyleCnt="0"/>
      <dgm:spPr/>
    </dgm:pt>
    <dgm:pt modelId="{3D0DC7FC-7108-4C43-9D22-96E4427D1C96}" type="pres">
      <dgm:prSet presAssocID="{06F10B00-4D0F-4124-A9A5-C3B8E254BED4}" presName="parentLeftMargin" presStyleLbl="node1" presStyleIdx="0" presStyleCnt="2"/>
      <dgm:spPr/>
    </dgm:pt>
    <dgm:pt modelId="{B0ED63BB-D15C-4D7A-8D84-1E82BC1117F2}" type="pres">
      <dgm:prSet presAssocID="{06F10B00-4D0F-4124-A9A5-C3B8E254BE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8580BD-51EF-4654-98F5-7D9B7992ADAA}" type="pres">
      <dgm:prSet presAssocID="{06F10B00-4D0F-4124-A9A5-C3B8E254BED4}" presName="negativeSpace" presStyleCnt="0"/>
      <dgm:spPr/>
    </dgm:pt>
    <dgm:pt modelId="{9F6048CB-9024-434B-AD5D-C213F61CA443}" type="pres">
      <dgm:prSet presAssocID="{06F10B00-4D0F-4124-A9A5-C3B8E254BED4}" presName="childText" presStyleLbl="conFgAcc1" presStyleIdx="0" presStyleCnt="2">
        <dgm:presLayoutVars>
          <dgm:bulletEnabled val="1"/>
        </dgm:presLayoutVars>
      </dgm:prSet>
      <dgm:spPr/>
    </dgm:pt>
    <dgm:pt modelId="{272A2D80-6FAB-45DF-8CE6-E0A9D18C2BC6}" type="pres">
      <dgm:prSet presAssocID="{6D9318B0-533E-419F-B318-F1D490BCF997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90EE1609-6C8C-40C0-9206-488C7A9E3ACE}" srcId="{139B28B7-98AE-2442-8242-E675E9F54483}" destId="{06F10B00-4D0F-4124-A9A5-C3B8E254BED4}" srcOrd="0" destOrd="0" parTransId="{99A853D4-D160-4A61-8FD8-3D1018CE050C}" sibTransId="{6D9318B0-533E-419F-B318-F1D490BCF997}"/>
    <dgm:cxn modelId="{EDB7F711-49E3-4F48-999F-39FA2A73C05C}" srcId="{88926E0B-BFF6-E944-B1DF-44240C496CA1}" destId="{80F603B3-C84F-48D1-9068-1551ED656273}" srcOrd="1" destOrd="0" parTransId="{BFBF1EB7-955E-4917-9747-CBE8952E196A}" sibTransId="{AEF1E498-5A15-49BE-96C0-C77E7F44AA50}"/>
    <dgm:cxn modelId="{673D3E26-7208-4E5C-BCD6-391CCCC5D3D2}" type="presOf" srcId="{5AE69160-7097-4229-A129-C79026E9CB6F}" destId="{9F6048CB-9024-434B-AD5D-C213F61CA443}" srcOrd="0" destOrd="2" presId="urn:microsoft.com/office/officeart/2005/8/layout/list1"/>
    <dgm:cxn modelId="{37835533-8C14-4DDA-9175-2C1C3C7539CE}" srcId="{88926E0B-BFF6-E944-B1DF-44240C496CA1}" destId="{8F2C91B3-C3A7-43AB-9154-E8C953F4774D}" srcOrd="2" destOrd="0" parTransId="{217EDFCB-13C8-4D36-8126-054186DB7A98}" sibTransId="{45F11DB2-2629-423F-A2B7-A4D412CD6CD0}"/>
    <dgm:cxn modelId="{F18C0A48-681C-4DC1-B608-C265ED783F76}" srcId="{88926E0B-BFF6-E944-B1DF-44240C496CA1}" destId="{29EABD88-11E4-4320-B6EE-B7888205CE2E}" srcOrd="0" destOrd="0" parTransId="{6FC67C47-38C7-4AF5-8EB7-F3E255271749}" sibTransId="{50AFA964-39CD-4282-B326-4FDAF8831AA1}"/>
    <dgm:cxn modelId="{5E875468-6B1B-4AA5-93EF-AB4943D73E87}" type="presOf" srcId="{29EABD88-11E4-4320-B6EE-B7888205CE2E}" destId="{183C8042-F222-4C5B-948A-CA63CABAB28E}" srcOrd="0" destOrd="0" presId="urn:microsoft.com/office/officeart/2005/8/layout/list1"/>
    <dgm:cxn modelId="{AB27FB4B-8FB2-4CAE-A0CE-7945B3367DDD}" type="presOf" srcId="{06F10B00-4D0F-4124-A9A5-C3B8E254BED4}" destId="{B0ED63BB-D15C-4D7A-8D84-1E82BC1117F2}" srcOrd="1" destOrd="0" presId="urn:microsoft.com/office/officeart/2005/8/layout/list1"/>
    <dgm:cxn modelId="{01D20970-1BF7-45A8-BDE0-6EC320554AF3}" type="presOf" srcId="{8F2C91B3-C3A7-43AB-9154-E8C953F4774D}" destId="{183C8042-F222-4C5B-948A-CA63CABAB28E}" srcOrd="0" destOrd="2" presId="urn:microsoft.com/office/officeart/2005/8/layout/list1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FB14DC77-2229-4120-A6EF-96B7345FA64A}" type="presOf" srcId="{80F603B3-C84F-48D1-9068-1551ED656273}" destId="{183C8042-F222-4C5B-948A-CA63CABAB28E}" srcOrd="0" destOrd="1" presId="urn:microsoft.com/office/officeart/2005/8/layout/list1"/>
    <dgm:cxn modelId="{C7A6B28E-C560-49F7-9A35-9820944C4D0F}" type="presOf" srcId="{706D2ECB-21EC-4844-91D0-4BD60612301F}" destId="{9F6048CB-9024-434B-AD5D-C213F61CA443}" srcOrd="0" destOrd="0" presId="urn:microsoft.com/office/officeart/2005/8/layout/list1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8C192AB0-E48F-4B8B-9C06-DE6C6595DAF0}" srcId="{06F10B00-4D0F-4124-A9A5-C3B8E254BED4}" destId="{706D2ECB-21EC-4844-91D0-4BD60612301F}" srcOrd="0" destOrd="0" parTransId="{CCFE32EB-4081-4B47-AAD6-E92B68986021}" sibTransId="{C09854AB-A67F-4AF7-8DF5-C18840C52299}"/>
    <dgm:cxn modelId="{AF4E1BB2-2CDC-4A3A-9C79-B91BF2C78C98}" type="presOf" srcId="{EEAB4959-D766-465D-8A56-86C523A1918C}" destId="{9F6048CB-9024-434B-AD5D-C213F61CA443}" srcOrd="0" destOrd="1" presId="urn:microsoft.com/office/officeart/2005/8/layout/list1"/>
    <dgm:cxn modelId="{30DF5CCB-9EE4-4EB9-8057-F7C065A531B6}" srcId="{06F10B00-4D0F-4124-A9A5-C3B8E254BED4}" destId="{5AE69160-7097-4229-A129-C79026E9CB6F}" srcOrd="2" destOrd="0" parTransId="{CCD73F3C-196D-419A-A168-68EE04C22949}" sibTransId="{9EBD77C3-CD0B-4276-A198-4C55B7CDAA9F}"/>
    <dgm:cxn modelId="{39196ACC-EDA9-424C-9040-F46091BC1B5D}" type="presOf" srcId="{06F10B00-4D0F-4124-A9A5-C3B8E254BED4}" destId="{3D0DC7FC-7108-4C43-9D22-96E4427D1C96}" srcOrd="0" destOrd="0" presId="urn:microsoft.com/office/officeart/2005/8/layout/list1"/>
    <dgm:cxn modelId="{EFD379E4-979E-437F-8761-D7C10C143108}" srcId="{06F10B00-4D0F-4124-A9A5-C3B8E254BED4}" destId="{EEAB4959-D766-465D-8A56-86C523A1918C}" srcOrd="1" destOrd="0" parTransId="{C968BD5C-6BD5-496E-8D42-B19D6D526A45}" sibTransId="{1934D6EB-4506-4004-A032-2308C0614FAF}"/>
    <dgm:cxn modelId="{882C2C28-39D7-4769-8B7A-1FF4526A774B}" type="presParOf" srcId="{107712AD-F0E7-8045-90F3-AA033147F7E7}" destId="{C32F2B68-BD32-408D-B575-32E0445ABC3C}" srcOrd="0" destOrd="0" presId="urn:microsoft.com/office/officeart/2005/8/layout/list1"/>
    <dgm:cxn modelId="{268CDF28-E4FC-40B6-8BBC-93DB5293514F}" type="presParOf" srcId="{C32F2B68-BD32-408D-B575-32E0445ABC3C}" destId="{3D0DC7FC-7108-4C43-9D22-96E4427D1C96}" srcOrd="0" destOrd="0" presId="urn:microsoft.com/office/officeart/2005/8/layout/list1"/>
    <dgm:cxn modelId="{7D5F2D51-6C05-4AD7-BBB1-23294ECAEA85}" type="presParOf" srcId="{C32F2B68-BD32-408D-B575-32E0445ABC3C}" destId="{B0ED63BB-D15C-4D7A-8D84-1E82BC1117F2}" srcOrd="1" destOrd="0" presId="urn:microsoft.com/office/officeart/2005/8/layout/list1"/>
    <dgm:cxn modelId="{CDE36FCF-DFA8-4F31-A99A-64237E859E08}" type="presParOf" srcId="{107712AD-F0E7-8045-90F3-AA033147F7E7}" destId="{658580BD-51EF-4654-98F5-7D9B7992ADAA}" srcOrd="1" destOrd="0" presId="urn:microsoft.com/office/officeart/2005/8/layout/list1"/>
    <dgm:cxn modelId="{4F735F3D-79A3-4608-ABDF-DEA9FA780571}" type="presParOf" srcId="{107712AD-F0E7-8045-90F3-AA033147F7E7}" destId="{9F6048CB-9024-434B-AD5D-C213F61CA443}" srcOrd="2" destOrd="0" presId="urn:microsoft.com/office/officeart/2005/8/layout/list1"/>
    <dgm:cxn modelId="{B2D4B971-5EBE-40FE-8BAC-96ED59EB3EF5}" type="presParOf" srcId="{107712AD-F0E7-8045-90F3-AA033147F7E7}" destId="{272A2D80-6FAB-45DF-8CE6-E0A9D18C2BC6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9DA33-6C28-4304-8B35-3AA8BC847B6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D004E3-0C30-4207-8CEC-3271D1118C13}">
      <dgm:prSet phldrT="[Text]" custT="1"/>
      <dgm:spPr/>
      <dgm:t>
        <a:bodyPr/>
        <a:lstStyle/>
        <a:p>
          <a:r>
            <a:rPr lang="en-US" sz="1400" dirty="0"/>
            <a:t>Check In/ Mentoring</a:t>
          </a:r>
        </a:p>
      </dgm:t>
    </dgm:pt>
    <dgm:pt modelId="{DB5E1999-38C8-4B52-B79E-D21B2A697EA4}" type="parTrans" cxnId="{8B9EEDDB-EB9E-4C8A-A4AC-EBD5E31A2028}">
      <dgm:prSet/>
      <dgm:spPr/>
      <dgm:t>
        <a:bodyPr/>
        <a:lstStyle/>
        <a:p>
          <a:endParaRPr lang="en-US" sz="1400"/>
        </a:p>
      </dgm:t>
    </dgm:pt>
    <dgm:pt modelId="{B79B7540-07C3-4ABB-9235-EA68149BB4CB}" type="sibTrans" cxnId="{8B9EEDDB-EB9E-4C8A-A4AC-EBD5E31A2028}">
      <dgm:prSet/>
      <dgm:spPr/>
      <dgm:t>
        <a:bodyPr/>
        <a:lstStyle/>
        <a:p>
          <a:endParaRPr lang="en-US" sz="1400"/>
        </a:p>
      </dgm:t>
    </dgm:pt>
    <dgm:pt modelId="{F11721CC-D063-4EEF-B052-5D3B7DAB6D32}">
      <dgm:prSet phldrT="[Text]" custT="1"/>
      <dgm:spPr/>
      <dgm:t>
        <a:bodyPr/>
        <a:lstStyle/>
        <a:p>
          <a:r>
            <a:rPr lang="en-US" sz="1400" dirty="0"/>
            <a:t>Skills Groups</a:t>
          </a:r>
        </a:p>
      </dgm:t>
    </dgm:pt>
    <dgm:pt modelId="{F8F8BA45-CA8E-4CB8-875F-F3AFB65B0B36}" type="parTrans" cxnId="{612100FC-30B9-462E-AE28-F00724022243}">
      <dgm:prSet/>
      <dgm:spPr/>
      <dgm:t>
        <a:bodyPr/>
        <a:lstStyle/>
        <a:p>
          <a:endParaRPr lang="en-US" sz="1400"/>
        </a:p>
      </dgm:t>
    </dgm:pt>
    <dgm:pt modelId="{B23951CC-EEAE-4682-A744-EBFC6C92E002}" type="sibTrans" cxnId="{612100FC-30B9-462E-AE28-F00724022243}">
      <dgm:prSet/>
      <dgm:spPr/>
      <dgm:t>
        <a:bodyPr/>
        <a:lstStyle/>
        <a:p>
          <a:endParaRPr lang="en-US" sz="1400"/>
        </a:p>
      </dgm:t>
    </dgm:pt>
    <dgm:pt modelId="{12E736B6-61F7-45F8-A900-F9CE7DB35BA6}">
      <dgm:prSet phldrT="[Text]" custT="1"/>
      <dgm:spPr/>
      <dgm:t>
        <a:bodyPr/>
        <a:lstStyle/>
        <a:p>
          <a:r>
            <a:rPr lang="en-US" sz="1400" dirty="0"/>
            <a:t>Counseling Groups</a:t>
          </a:r>
        </a:p>
      </dgm:t>
    </dgm:pt>
    <dgm:pt modelId="{E5777599-B5A9-4207-9EE8-61CF5DFD53E4}" type="parTrans" cxnId="{19FB1CDB-8D6A-438E-9821-039B3B7E364B}">
      <dgm:prSet/>
      <dgm:spPr/>
      <dgm:t>
        <a:bodyPr/>
        <a:lstStyle/>
        <a:p>
          <a:endParaRPr lang="en-US" sz="1400"/>
        </a:p>
      </dgm:t>
    </dgm:pt>
    <dgm:pt modelId="{6971DE03-ED8D-4C16-8E7D-37488D87BB54}" type="sibTrans" cxnId="{19FB1CDB-8D6A-438E-9821-039B3B7E364B}">
      <dgm:prSet/>
      <dgm:spPr/>
      <dgm:t>
        <a:bodyPr/>
        <a:lstStyle/>
        <a:p>
          <a:endParaRPr lang="en-US" sz="1400"/>
        </a:p>
      </dgm:t>
    </dgm:pt>
    <dgm:pt modelId="{DE50E6C5-25AD-4B62-986D-9CABE6390845}">
      <dgm:prSet phldrT="[Text]" custT="1"/>
      <dgm:spPr/>
      <dgm:t>
        <a:bodyPr/>
        <a:lstStyle/>
        <a:p>
          <a:r>
            <a:rPr lang="en-US" sz="1400" dirty="0"/>
            <a:t>Classroom Interventions</a:t>
          </a:r>
        </a:p>
      </dgm:t>
    </dgm:pt>
    <dgm:pt modelId="{64114C98-6059-4006-91CD-4B89573D49B3}" type="parTrans" cxnId="{0BD06151-026D-4153-B26F-5AAE879C4283}">
      <dgm:prSet/>
      <dgm:spPr/>
      <dgm:t>
        <a:bodyPr/>
        <a:lstStyle/>
        <a:p>
          <a:endParaRPr lang="en-US" sz="1400"/>
        </a:p>
      </dgm:t>
    </dgm:pt>
    <dgm:pt modelId="{A1FE7714-C3AD-49F1-937B-C961D1761206}" type="sibTrans" cxnId="{0BD06151-026D-4153-B26F-5AAE879C4283}">
      <dgm:prSet/>
      <dgm:spPr/>
      <dgm:t>
        <a:bodyPr/>
        <a:lstStyle/>
        <a:p>
          <a:endParaRPr lang="en-US" sz="1400"/>
        </a:p>
      </dgm:t>
    </dgm:pt>
    <dgm:pt modelId="{B0848AF4-7A0D-4D6F-B9A7-630BCFEF6E95}" type="pres">
      <dgm:prSet presAssocID="{3F89DA33-6C28-4304-8B35-3AA8BC847B6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D278389-72A7-4B1A-A4C1-F7172783FA7C}" type="pres">
      <dgm:prSet presAssocID="{3F89DA33-6C28-4304-8B35-3AA8BC847B6B}" presName="children" presStyleCnt="0"/>
      <dgm:spPr/>
    </dgm:pt>
    <dgm:pt modelId="{BC2C6A1A-D5FF-4500-ABFA-1DA7B430B234}" type="pres">
      <dgm:prSet presAssocID="{3F89DA33-6C28-4304-8B35-3AA8BC847B6B}" presName="childPlaceholder" presStyleCnt="0"/>
      <dgm:spPr/>
    </dgm:pt>
    <dgm:pt modelId="{69393B5A-6095-4DF0-9F70-6D63201D00DD}" type="pres">
      <dgm:prSet presAssocID="{3F89DA33-6C28-4304-8B35-3AA8BC847B6B}" presName="circle" presStyleCnt="0"/>
      <dgm:spPr/>
    </dgm:pt>
    <dgm:pt modelId="{957C7D34-5A52-4885-8B3D-858452C785F5}" type="pres">
      <dgm:prSet presAssocID="{3F89DA33-6C28-4304-8B35-3AA8BC847B6B}" presName="quadrant1" presStyleLbl="node1" presStyleIdx="0" presStyleCnt="4" custScaleX="117336" custLinFactNeighborX="-9469">
        <dgm:presLayoutVars>
          <dgm:chMax val="1"/>
          <dgm:bulletEnabled val="1"/>
        </dgm:presLayoutVars>
      </dgm:prSet>
      <dgm:spPr/>
    </dgm:pt>
    <dgm:pt modelId="{BC89BCE3-EDDE-4815-8FCB-85522400CB56}" type="pres">
      <dgm:prSet presAssocID="{3F89DA33-6C28-4304-8B35-3AA8BC847B6B}" presName="quadrant2" presStyleLbl="node1" presStyleIdx="1" presStyleCnt="4" custScaleX="111135" custLinFactNeighborX="6684">
        <dgm:presLayoutVars>
          <dgm:chMax val="1"/>
          <dgm:bulletEnabled val="1"/>
        </dgm:presLayoutVars>
      </dgm:prSet>
      <dgm:spPr/>
    </dgm:pt>
    <dgm:pt modelId="{EA581F08-CA0B-456A-8126-2148F2650F6B}" type="pres">
      <dgm:prSet presAssocID="{3F89DA33-6C28-4304-8B35-3AA8BC847B6B}" presName="quadrant3" presStyleLbl="node1" presStyleIdx="2" presStyleCnt="4" custScaleX="110507" custLinFactNeighborX="6684">
        <dgm:presLayoutVars>
          <dgm:chMax val="1"/>
          <dgm:bulletEnabled val="1"/>
        </dgm:presLayoutVars>
      </dgm:prSet>
      <dgm:spPr/>
    </dgm:pt>
    <dgm:pt modelId="{B18111FB-CAD9-4415-BA1D-8C24D30801E5}" type="pres">
      <dgm:prSet presAssocID="{3F89DA33-6C28-4304-8B35-3AA8BC847B6B}" presName="quadrant4" presStyleLbl="node1" presStyleIdx="3" presStyleCnt="4" custScaleX="117341" custLinFactNeighborX="-8353">
        <dgm:presLayoutVars>
          <dgm:chMax val="1"/>
          <dgm:bulletEnabled val="1"/>
        </dgm:presLayoutVars>
      </dgm:prSet>
      <dgm:spPr/>
    </dgm:pt>
    <dgm:pt modelId="{DE432E3A-B888-4ACE-AF67-276D9F718C02}" type="pres">
      <dgm:prSet presAssocID="{3F89DA33-6C28-4304-8B35-3AA8BC847B6B}" presName="quadrantPlaceholder" presStyleCnt="0"/>
      <dgm:spPr/>
    </dgm:pt>
    <dgm:pt modelId="{8BE10B48-E05D-49E3-A83D-F97A29E4F5A2}" type="pres">
      <dgm:prSet presAssocID="{3F89DA33-6C28-4304-8B35-3AA8BC847B6B}" presName="center1" presStyleLbl="fgShp" presStyleIdx="0" presStyleCnt="2"/>
      <dgm:spPr/>
    </dgm:pt>
    <dgm:pt modelId="{65D6A01D-5F18-44B1-946C-3AC39FBBC184}" type="pres">
      <dgm:prSet presAssocID="{3F89DA33-6C28-4304-8B35-3AA8BC847B6B}" presName="center2" presStyleLbl="fgShp" presStyleIdx="1" presStyleCnt="2"/>
      <dgm:spPr/>
    </dgm:pt>
  </dgm:ptLst>
  <dgm:cxnLst>
    <dgm:cxn modelId="{0BAB7E3A-DDB2-4529-B65B-2ABF4C847A20}" type="presOf" srcId="{C1D004E3-0C30-4207-8CEC-3271D1118C13}" destId="{957C7D34-5A52-4885-8B3D-858452C785F5}" srcOrd="0" destOrd="0" presId="urn:microsoft.com/office/officeart/2005/8/layout/cycle4"/>
    <dgm:cxn modelId="{0BD06151-026D-4153-B26F-5AAE879C4283}" srcId="{3F89DA33-6C28-4304-8B35-3AA8BC847B6B}" destId="{DE50E6C5-25AD-4B62-986D-9CABE6390845}" srcOrd="3" destOrd="0" parTransId="{64114C98-6059-4006-91CD-4B89573D49B3}" sibTransId="{A1FE7714-C3AD-49F1-937B-C961D1761206}"/>
    <dgm:cxn modelId="{1192F054-BA34-42B5-9FF6-F17E97D1F5D9}" type="presOf" srcId="{3F89DA33-6C28-4304-8B35-3AA8BC847B6B}" destId="{B0848AF4-7A0D-4D6F-B9A7-630BCFEF6E95}" srcOrd="0" destOrd="0" presId="urn:microsoft.com/office/officeart/2005/8/layout/cycle4"/>
    <dgm:cxn modelId="{8C62CF7D-82E8-48B9-8166-5B2708242D1F}" type="presOf" srcId="{DE50E6C5-25AD-4B62-986D-9CABE6390845}" destId="{B18111FB-CAD9-4415-BA1D-8C24D30801E5}" srcOrd="0" destOrd="0" presId="urn:microsoft.com/office/officeart/2005/8/layout/cycle4"/>
    <dgm:cxn modelId="{19FB1CDB-8D6A-438E-9821-039B3B7E364B}" srcId="{3F89DA33-6C28-4304-8B35-3AA8BC847B6B}" destId="{12E736B6-61F7-45F8-A900-F9CE7DB35BA6}" srcOrd="2" destOrd="0" parTransId="{E5777599-B5A9-4207-9EE8-61CF5DFD53E4}" sibTransId="{6971DE03-ED8D-4C16-8E7D-37488D87BB54}"/>
    <dgm:cxn modelId="{8B9EEDDB-EB9E-4C8A-A4AC-EBD5E31A2028}" srcId="{3F89DA33-6C28-4304-8B35-3AA8BC847B6B}" destId="{C1D004E3-0C30-4207-8CEC-3271D1118C13}" srcOrd="0" destOrd="0" parTransId="{DB5E1999-38C8-4B52-B79E-D21B2A697EA4}" sibTransId="{B79B7540-07C3-4ABB-9235-EA68149BB4CB}"/>
    <dgm:cxn modelId="{67C9F7EC-5A37-46F4-9872-EFE04BB4016C}" type="presOf" srcId="{12E736B6-61F7-45F8-A900-F9CE7DB35BA6}" destId="{EA581F08-CA0B-456A-8126-2148F2650F6B}" srcOrd="0" destOrd="0" presId="urn:microsoft.com/office/officeart/2005/8/layout/cycle4"/>
    <dgm:cxn modelId="{612100FC-30B9-462E-AE28-F00724022243}" srcId="{3F89DA33-6C28-4304-8B35-3AA8BC847B6B}" destId="{F11721CC-D063-4EEF-B052-5D3B7DAB6D32}" srcOrd="1" destOrd="0" parTransId="{F8F8BA45-CA8E-4CB8-875F-F3AFB65B0B36}" sibTransId="{B23951CC-EEAE-4682-A744-EBFC6C92E002}"/>
    <dgm:cxn modelId="{09578DFD-A992-4EBA-873E-DAD5607BA1E9}" type="presOf" srcId="{F11721CC-D063-4EEF-B052-5D3B7DAB6D32}" destId="{BC89BCE3-EDDE-4815-8FCB-85522400CB56}" srcOrd="0" destOrd="0" presId="urn:microsoft.com/office/officeart/2005/8/layout/cycle4"/>
    <dgm:cxn modelId="{AE7A6AB9-E0F3-491A-8022-4A4EC60F7262}" type="presParOf" srcId="{B0848AF4-7A0D-4D6F-B9A7-630BCFEF6E95}" destId="{FD278389-72A7-4B1A-A4C1-F7172783FA7C}" srcOrd="0" destOrd="0" presId="urn:microsoft.com/office/officeart/2005/8/layout/cycle4"/>
    <dgm:cxn modelId="{EA1404B6-6519-4F66-B9B6-EAFD98FAAEE8}" type="presParOf" srcId="{FD278389-72A7-4B1A-A4C1-F7172783FA7C}" destId="{BC2C6A1A-D5FF-4500-ABFA-1DA7B430B234}" srcOrd="0" destOrd="0" presId="urn:microsoft.com/office/officeart/2005/8/layout/cycle4"/>
    <dgm:cxn modelId="{211579E3-C369-422F-AF36-AB7313AF5D31}" type="presParOf" srcId="{B0848AF4-7A0D-4D6F-B9A7-630BCFEF6E95}" destId="{69393B5A-6095-4DF0-9F70-6D63201D00DD}" srcOrd="1" destOrd="0" presId="urn:microsoft.com/office/officeart/2005/8/layout/cycle4"/>
    <dgm:cxn modelId="{570D06D9-7779-4D2B-8204-35CE35A042AD}" type="presParOf" srcId="{69393B5A-6095-4DF0-9F70-6D63201D00DD}" destId="{957C7D34-5A52-4885-8B3D-858452C785F5}" srcOrd="0" destOrd="0" presId="urn:microsoft.com/office/officeart/2005/8/layout/cycle4"/>
    <dgm:cxn modelId="{8B6BE253-B635-46D1-A00E-1356A40B26C9}" type="presParOf" srcId="{69393B5A-6095-4DF0-9F70-6D63201D00DD}" destId="{BC89BCE3-EDDE-4815-8FCB-85522400CB56}" srcOrd="1" destOrd="0" presId="urn:microsoft.com/office/officeart/2005/8/layout/cycle4"/>
    <dgm:cxn modelId="{AF188F76-BF8F-419A-AA6E-545DC1FDFD1A}" type="presParOf" srcId="{69393B5A-6095-4DF0-9F70-6D63201D00DD}" destId="{EA581F08-CA0B-456A-8126-2148F2650F6B}" srcOrd="2" destOrd="0" presId="urn:microsoft.com/office/officeart/2005/8/layout/cycle4"/>
    <dgm:cxn modelId="{F9642C26-7E1C-49C4-83AE-3E20C2C5E17C}" type="presParOf" srcId="{69393B5A-6095-4DF0-9F70-6D63201D00DD}" destId="{B18111FB-CAD9-4415-BA1D-8C24D30801E5}" srcOrd="3" destOrd="0" presId="urn:microsoft.com/office/officeart/2005/8/layout/cycle4"/>
    <dgm:cxn modelId="{B228B787-F6F7-4FD9-8565-4374D89044DC}" type="presParOf" srcId="{69393B5A-6095-4DF0-9F70-6D63201D00DD}" destId="{DE432E3A-B888-4ACE-AF67-276D9F718C02}" srcOrd="4" destOrd="0" presId="urn:microsoft.com/office/officeart/2005/8/layout/cycle4"/>
    <dgm:cxn modelId="{A8183BEF-1D45-47EC-A094-0709A323C531}" type="presParOf" srcId="{B0848AF4-7A0D-4D6F-B9A7-630BCFEF6E95}" destId="{8BE10B48-E05D-49E3-A83D-F97A29E4F5A2}" srcOrd="2" destOrd="0" presId="urn:microsoft.com/office/officeart/2005/8/layout/cycle4"/>
    <dgm:cxn modelId="{302C97B1-D66F-462B-A00B-52E67037A41E}" type="presParOf" srcId="{B0848AF4-7A0D-4D6F-B9A7-630BCFEF6E95}" destId="{65D6A01D-5F18-44B1-946C-3AC39FBBC18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729DD4-2499-DB4E-8331-3C45B94D031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9E4B7D-2EDC-1E46-B728-FA6CBF5B23A7}">
      <dgm:prSet phldrT="[Text]"/>
      <dgm:spPr/>
      <dgm:t>
        <a:bodyPr/>
        <a:lstStyle/>
        <a:p>
          <a:pPr>
            <a:buFont typeface="Wingdings" charset="2"/>
            <a:buChar char="ü"/>
          </a:pPr>
          <a:r>
            <a:rPr lang="en-US" dirty="0"/>
            <a:t>How will the coordinator be trained?</a:t>
          </a:r>
        </a:p>
      </dgm:t>
    </dgm:pt>
    <dgm:pt modelId="{D2F1D152-5805-DE49-9A27-55F9140A030E}" type="parTrans" cxnId="{BE258DFB-8291-3E46-8B4F-153B76C9AF87}">
      <dgm:prSet/>
      <dgm:spPr/>
      <dgm:t>
        <a:bodyPr/>
        <a:lstStyle/>
        <a:p>
          <a:endParaRPr lang="en-US"/>
        </a:p>
      </dgm:t>
    </dgm:pt>
    <dgm:pt modelId="{1ECAECC8-65CB-E94F-BE44-54E207D62ADB}" type="sibTrans" cxnId="{BE258DFB-8291-3E46-8B4F-153B76C9AF87}">
      <dgm:prSet/>
      <dgm:spPr/>
      <dgm:t>
        <a:bodyPr/>
        <a:lstStyle/>
        <a:p>
          <a:endParaRPr lang="en-US"/>
        </a:p>
      </dgm:t>
    </dgm:pt>
    <dgm:pt modelId="{3ED42E24-F578-FC43-85DB-3872FD465223}">
      <dgm:prSet phldrT="[Text]"/>
      <dgm:spPr/>
      <dgm:t>
        <a:bodyPr/>
        <a:lstStyle/>
        <a:p>
          <a:pPr>
            <a:buFont typeface="Wingdings" charset="2"/>
            <a:buChar char="ü"/>
          </a:pPr>
          <a:r>
            <a:rPr lang="en-US" dirty="0"/>
            <a:t>Does the coordinator have behavioral expertise?</a:t>
          </a:r>
        </a:p>
      </dgm:t>
    </dgm:pt>
    <dgm:pt modelId="{3CF69223-C4C2-574F-BCD7-D87D51467F27}" type="parTrans" cxnId="{C624FABD-4B98-EB4E-8AAC-AF78525CA418}">
      <dgm:prSet/>
      <dgm:spPr/>
      <dgm:t>
        <a:bodyPr/>
        <a:lstStyle/>
        <a:p>
          <a:endParaRPr lang="en-US"/>
        </a:p>
      </dgm:t>
    </dgm:pt>
    <dgm:pt modelId="{3B9207FE-3987-CE4C-9122-8123997ED20B}" type="sibTrans" cxnId="{C624FABD-4B98-EB4E-8AAC-AF78525CA418}">
      <dgm:prSet/>
      <dgm:spPr/>
      <dgm:t>
        <a:bodyPr/>
        <a:lstStyle/>
        <a:p>
          <a:endParaRPr lang="en-US"/>
        </a:p>
      </dgm:t>
    </dgm:pt>
    <dgm:pt modelId="{D2100EA0-8E6B-3A44-86DB-03AB8637498F}">
      <dgm:prSet phldrT="[Text]"/>
      <dgm:spPr/>
      <dgm:t>
        <a:bodyPr/>
        <a:lstStyle/>
        <a:p>
          <a:pPr>
            <a:buFont typeface="Wingdings" charset="2"/>
            <a:buChar char="ü"/>
          </a:pPr>
          <a:r>
            <a:rPr lang="en-US" dirty="0"/>
            <a:t>Does the coordinator have time and resources to run the process?</a:t>
          </a:r>
        </a:p>
      </dgm:t>
    </dgm:pt>
    <dgm:pt modelId="{64047809-BCBA-BF49-A756-A493A675DDE2}" type="parTrans" cxnId="{6D4580D8-E199-F541-BE1F-19ACAA9737F6}">
      <dgm:prSet/>
      <dgm:spPr/>
      <dgm:t>
        <a:bodyPr/>
        <a:lstStyle/>
        <a:p>
          <a:endParaRPr lang="en-US"/>
        </a:p>
      </dgm:t>
    </dgm:pt>
    <dgm:pt modelId="{C4C47055-8CD5-6047-BEDD-64F74F424714}" type="sibTrans" cxnId="{6D4580D8-E199-F541-BE1F-19ACAA9737F6}">
      <dgm:prSet/>
      <dgm:spPr/>
      <dgm:t>
        <a:bodyPr/>
        <a:lstStyle/>
        <a:p>
          <a:endParaRPr lang="en-US"/>
        </a:p>
      </dgm:t>
    </dgm:pt>
    <dgm:pt modelId="{D119FA72-E0E5-8444-A8A9-6E08C50B1263}">
      <dgm:prSet/>
      <dgm:spPr/>
      <dgm:t>
        <a:bodyPr/>
        <a:lstStyle/>
        <a:p>
          <a:pPr>
            <a:buFont typeface="Wingdings" charset="2"/>
            <a:buChar char="ü"/>
          </a:pPr>
          <a:r>
            <a:rPr lang="en-US"/>
            <a:t>Is the coordinator prepared to collect and maintain data systems?</a:t>
          </a:r>
          <a:endParaRPr lang="en-US" dirty="0"/>
        </a:p>
      </dgm:t>
    </dgm:pt>
    <dgm:pt modelId="{5F67DE0E-1407-9249-A266-BEA7490D087A}" type="parTrans" cxnId="{36A2CBE2-435B-7040-85CD-81A0AEFFC0FB}">
      <dgm:prSet/>
      <dgm:spPr/>
      <dgm:t>
        <a:bodyPr/>
        <a:lstStyle/>
        <a:p>
          <a:endParaRPr lang="en-US"/>
        </a:p>
      </dgm:t>
    </dgm:pt>
    <dgm:pt modelId="{60126AFA-3CE1-F74A-879A-82EAD10A3FB5}" type="sibTrans" cxnId="{36A2CBE2-435B-7040-85CD-81A0AEFFC0FB}">
      <dgm:prSet/>
      <dgm:spPr/>
      <dgm:t>
        <a:bodyPr/>
        <a:lstStyle/>
        <a:p>
          <a:endParaRPr lang="en-US"/>
        </a:p>
      </dgm:t>
    </dgm:pt>
    <dgm:pt modelId="{7ABAAC52-2CDD-894A-9EFF-6C190B742BAD}" type="pres">
      <dgm:prSet presAssocID="{0C729DD4-2499-DB4E-8331-3C45B94D0312}" presName="Name0" presStyleCnt="0">
        <dgm:presLayoutVars>
          <dgm:chMax val="7"/>
          <dgm:chPref val="7"/>
          <dgm:dir/>
        </dgm:presLayoutVars>
      </dgm:prSet>
      <dgm:spPr/>
    </dgm:pt>
    <dgm:pt modelId="{FF797A2E-A053-DD4E-811A-69EE6FE5CC8F}" type="pres">
      <dgm:prSet presAssocID="{0C729DD4-2499-DB4E-8331-3C45B94D0312}" presName="Name1" presStyleCnt="0"/>
      <dgm:spPr/>
    </dgm:pt>
    <dgm:pt modelId="{7E8F59E8-8F18-464D-B2AF-A5D191448EC1}" type="pres">
      <dgm:prSet presAssocID="{0C729DD4-2499-DB4E-8331-3C45B94D0312}" presName="cycle" presStyleCnt="0"/>
      <dgm:spPr/>
    </dgm:pt>
    <dgm:pt modelId="{85E722BB-E3E4-8847-A14D-588DC7C94233}" type="pres">
      <dgm:prSet presAssocID="{0C729DD4-2499-DB4E-8331-3C45B94D0312}" presName="srcNode" presStyleLbl="node1" presStyleIdx="0" presStyleCnt="4"/>
      <dgm:spPr/>
    </dgm:pt>
    <dgm:pt modelId="{772A91AD-4CD9-4B4B-85B8-B350CC571D98}" type="pres">
      <dgm:prSet presAssocID="{0C729DD4-2499-DB4E-8331-3C45B94D0312}" presName="conn" presStyleLbl="parChTrans1D2" presStyleIdx="0" presStyleCnt="1"/>
      <dgm:spPr/>
    </dgm:pt>
    <dgm:pt modelId="{E5ABF101-1320-0849-B2DB-3C28E0A8A12F}" type="pres">
      <dgm:prSet presAssocID="{0C729DD4-2499-DB4E-8331-3C45B94D0312}" presName="extraNode" presStyleLbl="node1" presStyleIdx="0" presStyleCnt="4"/>
      <dgm:spPr/>
    </dgm:pt>
    <dgm:pt modelId="{FFBD0164-FBBC-5140-A13E-A5490C0449A2}" type="pres">
      <dgm:prSet presAssocID="{0C729DD4-2499-DB4E-8331-3C45B94D0312}" presName="dstNode" presStyleLbl="node1" presStyleIdx="0" presStyleCnt="4"/>
      <dgm:spPr/>
    </dgm:pt>
    <dgm:pt modelId="{7C6D4D5B-1B05-CF48-A5A9-4D11916F67FE}" type="pres">
      <dgm:prSet presAssocID="{719E4B7D-2EDC-1E46-B728-FA6CBF5B23A7}" presName="text_1" presStyleLbl="node1" presStyleIdx="0" presStyleCnt="4">
        <dgm:presLayoutVars>
          <dgm:bulletEnabled val="1"/>
        </dgm:presLayoutVars>
      </dgm:prSet>
      <dgm:spPr/>
    </dgm:pt>
    <dgm:pt modelId="{87A366F4-B98C-7940-990D-4FA951062A1D}" type="pres">
      <dgm:prSet presAssocID="{719E4B7D-2EDC-1E46-B728-FA6CBF5B23A7}" presName="accent_1" presStyleCnt="0"/>
      <dgm:spPr/>
    </dgm:pt>
    <dgm:pt modelId="{1468190E-7CBB-3341-8952-80F669E08E31}" type="pres">
      <dgm:prSet presAssocID="{719E4B7D-2EDC-1E46-B728-FA6CBF5B23A7}" presName="accentRepeatNode" presStyleLbl="solidFgAcc1" presStyleIdx="0" presStyleCnt="4"/>
      <dgm:spPr/>
    </dgm:pt>
    <dgm:pt modelId="{4577465E-7562-BD48-867B-6D5344A61EA6}" type="pres">
      <dgm:prSet presAssocID="{3ED42E24-F578-FC43-85DB-3872FD465223}" presName="text_2" presStyleLbl="node1" presStyleIdx="1" presStyleCnt="4">
        <dgm:presLayoutVars>
          <dgm:bulletEnabled val="1"/>
        </dgm:presLayoutVars>
      </dgm:prSet>
      <dgm:spPr/>
    </dgm:pt>
    <dgm:pt modelId="{1210BABB-F0BC-5D47-9714-6CBF646F5556}" type="pres">
      <dgm:prSet presAssocID="{3ED42E24-F578-FC43-85DB-3872FD465223}" presName="accent_2" presStyleCnt="0"/>
      <dgm:spPr/>
    </dgm:pt>
    <dgm:pt modelId="{26C809CE-1C86-3349-B6E0-CE796208DBB2}" type="pres">
      <dgm:prSet presAssocID="{3ED42E24-F578-FC43-85DB-3872FD465223}" presName="accentRepeatNode" presStyleLbl="solidFgAcc1" presStyleIdx="1" presStyleCnt="4"/>
      <dgm:spPr/>
    </dgm:pt>
    <dgm:pt modelId="{985045FF-2CB0-D740-895C-242193D729CE}" type="pres">
      <dgm:prSet presAssocID="{D2100EA0-8E6B-3A44-86DB-03AB8637498F}" presName="text_3" presStyleLbl="node1" presStyleIdx="2" presStyleCnt="4">
        <dgm:presLayoutVars>
          <dgm:bulletEnabled val="1"/>
        </dgm:presLayoutVars>
      </dgm:prSet>
      <dgm:spPr/>
    </dgm:pt>
    <dgm:pt modelId="{5E61D2D2-B032-5B44-A84D-EE79AB5BE262}" type="pres">
      <dgm:prSet presAssocID="{D2100EA0-8E6B-3A44-86DB-03AB8637498F}" presName="accent_3" presStyleCnt="0"/>
      <dgm:spPr/>
    </dgm:pt>
    <dgm:pt modelId="{1E89A522-774A-5B49-B34A-BC27EAAA18A8}" type="pres">
      <dgm:prSet presAssocID="{D2100EA0-8E6B-3A44-86DB-03AB8637498F}" presName="accentRepeatNode" presStyleLbl="solidFgAcc1" presStyleIdx="2" presStyleCnt="4"/>
      <dgm:spPr/>
    </dgm:pt>
    <dgm:pt modelId="{2FDA29ED-8E15-944D-B851-279E91C4D735}" type="pres">
      <dgm:prSet presAssocID="{D119FA72-E0E5-8444-A8A9-6E08C50B1263}" presName="text_4" presStyleLbl="node1" presStyleIdx="3" presStyleCnt="4">
        <dgm:presLayoutVars>
          <dgm:bulletEnabled val="1"/>
        </dgm:presLayoutVars>
      </dgm:prSet>
      <dgm:spPr/>
    </dgm:pt>
    <dgm:pt modelId="{816AD62F-B9FC-2447-B9A5-4CDF5B78275C}" type="pres">
      <dgm:prSet presAssocID="{D119FA72-E0E5-8444-A8A9-6E08C50B1263}" presName="accent_4" presStyleCnt="0"/>
      <dgm:spPr/>
    </dgm:pt>
    <dgm:pt modelId="{69B25436-709A-404B-98C1-4AC8515BD47E}" type="pres">
      <dgm:prSet presAssocID="{D119FA72-E0E5-8444-A8A9-6E08C50B1263}" presName="accentRepeatNode" presStyleLbl="solidFgAcc1" presStyleIdx="3" presStyleCnt="4"/>
      <dgm:spPr/>
    </dgm:pt>
  </dgm:ptLst>
  <dgm:cxnLst>
    <dgm:cxn modelId="{0E418D8F-BA03-8441-AE9A-9733612B5725}" type="presOf" srcId="{1ECAECC8-65CB-E94F-BE44-54E207D62ADB}" destId="{772A91AD-4CD9-4B4B-85B8-B350CC571D98}" srcOrd="0" destOrd="0" presId="urn:microsoft.com/office/officeart/2008/layout/VerticalCurvedList"/>
    <dgm:cxn modelId="{3B973491-193B-7F47-968C-CDDCB78FD050}" type="presOf" srcId="{0C729DD4-2499-DB4E-8331-3C45B94D0312}" destId="{7ABAAC52-2CDD-894A-9EFF-6C190B742BAD}" srcOrd="0" destOrd="0" presId="urn:microsoft.com/office/officeart/2008/layout/VerticalCurvedList"/>
    <dgm:cxn modelId="{73F8B2BB-3E40-3446-B15B-CED0ED38FBC8}" type="presOf" srcId="{D119FA72-E0E5-8444-A8A9-6E08C50B1263}" destId="{2FDA29ED-8E15-944D-B851-279E91C4D735}" srcOrd="0" destOrd="0" presId="urn:microsoft.com/office/officeart/2008/layout/VerticalCurvedList"/>
    <dgm:cxn modelId="{C624FABD-4B98-EB4E-8AAC-AF78525CA418}" srcId="{0C729DD4-2499-DB4E-8331-3C45B94D0312}" destId="{3ED42E24-F578-FC43-85DB-3872FD465223}" srcOrd="1" destOrd="0" parTransId="{3CF69223-C4C2-574F-BCD7-D87D51467F27}" sibTransId="{3B9207FE-3987-CE4C-9122-8123997ED20B}"/>
    <dgm:cxn modelId="{4EA372D0-5E33-1A42-B8AE-2116C48554CE}" type="presOf" srcId="{3ED42E24-F578-FC43-85DB-3872FD465223}" destId="{4577465E-7562-BD48-867B-6D5344A61EA6}" srcOrd="0" destOrd="0" presId="urn:microsoft.com/office/officeart/2008/layout/VerticalCurvedList"/>
    <dgm:cxn modelId="{6D4580D8-E199-F541-BE1F-19ACAA9737F6}" srcId="{0C729DD4-2499-DB4E-8331-3C45B94D0312}" destId="{D2100EA0-8E6B-3A44-86DB-03AB8637498F}" srcOrd="2" destOrd="0" parTransId="{64047809-BCBA-BF49-A756-A493A675DDE2}" sibTransId="{C4C47055-8CD5-6047-BEDD-64F74F424714}"/>
    <dgm:cxn modelId="{36A2CBE2-435B-7040-85CD-81A0AEFFC0FB}" srcId="{0C729DD4-2499-DB4E-8331-3C45B94D0312}" destId="{D119FA72-E0E5-8444-A8A9-6E08C50B1263}" srcOrd="3" destOrd="0" parTransId="{5F67DE0E-1407-9249-A266-BEA7490D087A}" sibTransId="{60126AFA-3CE1-F74A-879A-82EAD10A3FB5}"/>
    <dgm:cxn modelId="{02A5CFF8-87C6-C447-AA68-4DE26429AF3E}" type="presOf" srcId="{719E4B7D-2EDC-1E46-B728-FA6CBF5B23A7}" destId="{7C6D4D5B-1B05-CF48-A5A9-4D11916F67FE}" srcOrd="0" destOrd="0" presId="urn:microsoft.com/office/officeart/2008/layout/VerticalCurvedList"/>
    <dgm:cxn modelId="{6D5002F9-5392-064A-BB1E-467CF1EF900F}" type="presOf" srcId="{D2100EA0-8E6B-3A44-86DB-03AB8637498F}" destId="{985045FF-2CB0-D740-895C-242193D729CE}" srcOrd="0" destOrd="0" presId="urn:microsoft.com/office/officeart/2008/layout/VerticalCurvedList"/>
    <dgm:cxn modelId="{BE258DFB-8291-3E46-8B4F-153B76C9AF87}" srcId="{0C729DD4-2499-DB4E-8331-3C45B94D0312}" destId="{719E4B7D-2EDC-1E46-B728-FA6CBF5B23A7}" srcOrd="0" destOrd="0" parTransId="{D2F1D152-5805-DE49-9A27-55F9140A030E}" sibTransId="{1ECAECC8-65CB-E94F-BE44-54E207D62ADB}"/>
    <dgm:cxn modelId="{1BC04A5C-0C91-E245-89DD-47E140204D3C}" type="presParOf" srcId="{7ABAAC52-2CDD-894A-9EFF-6C190B742BAD}" destId="{FF797A2E-A053-DD4E-811A-69EE6FE5CC8F}" srcOrd="0" destOrd="0" presId="urn:microsoft.com/office/officeart/2008/layout/VerticalCurvedList"/>
    <dgm:cxn modelId="{76B5D473-FE14-C340-9A7D-19C78B507E3C}" type="presParOf" srcId="{FF797A2E-A053-DD4E-811A-69EE6FE5CC8F}" destId="{7E8F59E8-8F18-464D-B2AF-A5D191448EC1}" srcOrd="0" destOrd="0" presId="urn:microsoft.com/office/officeart/2008/layout/VerticalCurvedList"/>
    <dgm:cxn modelId="{ECD01FA0-0971-7E40-BC93-EBC7C0D13B46}" type="presParOf" srcId="{7E8F59E8-8F18-464D-B2AF-A5D191448EC1}" destId="{85E722BB-E3E4-8847-A14D-588DC7C94233}" srcOrd="0" destOrd="0" presId="urn:microsoft.com/office/officeart/2008/layout/VerticalCurvedList"/>
    <dgm:cxn modelId="{F210D51B-9CAC-6445-A1CC-C161F7C5703D}" type="presParOf" srcId="{7E8F59E8-8F18-464D-B2AF-A5D191448EC1}" destId="{772A91AD-4CD9-4B4B-85B8-B350CC571D98}" srcOrd="1" destOrd="0" presId="urn:microsoft.com/office/officeart/2008/layout/VerticalCurvedList"/>
    <dgm:cxn modelId="{A46B9452-6EEF-524D-8F09-0C5EBB05DAFE}" type="presParOf" srcId="{7E8F59E8-8F18-464D-B2AF-A5D191448EC1}" destId="{E5ABF101-1320-0849-B2DB-3C28E0A8A12F}" srcOrd="2" destOrd="0" presId="urn:microsoft.com/office/officeart/2008/layout/VerticalCurvedList"/>
    <dgm:cxn modelId="{BE50D9E2-2297-C740-9A38-1495E051E29F}" type="presParOf" srcId="{7E8F59E8-8F18-464D-B2AF-A5D191448EC1}" destId="{FFBD0164-FBBC-5140-A13E-A5490C0449A2}" srcOrd="3" destOrd="0" presId="urn:microsoft.com/office/officeart/2008/layout/VerticalCurvedList"/>
    <dgm:cxn modelId="{ED17584E-28E3-8B4D-BB7B-1ED455D2775A}" type="presParOf" srcId="{FF797A2E-A053-DD4E-811A-69EE6FE5CC8F}" destId="{7C6D4D5B-1B05-CF48-A5A9-4D11916F67FE}" srcOrd="1" destOrd="0" presId="urn:microsoft.com/office/officeart/2008/layout/VerticalCurvedList"/>
    <dgm:cxn modelId="{8A56758F-C6A3-8945-A5DA-7575405F4DDF}" type="presParOf" srcId="{FF797A2E-A053-DD4E-811A-69EE6FE5CC8F}" destId="{87A366F4-B98C-7940-990D-4FA951062A1D}" srcOrd="2" destOrd="0" presId="urn:microsoft.com/office/officeart/2008/layout/VerticalCurvedList"/>
    <dgm:cxn modelId="{4CF6416A-7DDA-3147-BAEB-DD176F78E671}" type="presParOf" srcId="{87A366F4-B98C-7940-990D-4FA951062A1D}" destId="{1468190E-7CBB-3341-8952-80F669E08E31}" srcOrd="0" destOrd="0" presId="urn:microsoft.com/office/officeart/2008/layout/VerticalCurvedList"/>
    <dgm:cxn modelId="{60F3CD89-6A52-2842-9703-7BC5BF0F649E}" type="presParOf" srcId="{FF797A2E-A053-DD4E-811A-69EE6FE5CC8F}" destId="{4577465E-7562-BD48-867B-6D5344A61EA6}" srcOrd="3" destOrd="0" presId="urn:microsoft.com/office/officeart/2008/layout/VerticalCurvedList"/>
    <dgm:cxn modelId="{0988032B-D076-3046-9D6E-C8CCF23C38C6}" type="presParOf" srcId="{FF797A2E-A053-DD4E-811A-69EE6FE5CC8F}" destId="{1210BABB-F0BC-5D47-9714-6CBF646F5556}" srcOrd="4" destOrd="0" presId="urn:microsoft.com/office/officeart/2008/layout/VerticalCurvedList"/>
    <dgm:cxn modelId="{C0150F19-44F2-164D-A788-2E84A853A7D9}" type="presParOf" srcId="{1210BABB-F0BC-5D47-9714-6CBF646F5556}" destId="{26C809CE-1C86-3349-B6E0-CE796208DBB2}" srcOrd="0" destOrd="0" presId="urn:microsoft.com/office/officeart/2008/layout/VerticalCurvedList"/>
    <dgm:cxn modelId="{71374839-A09F-0A4A-B544-6DCB1C16B678}" type="presParOf" srcId="{FF797A2E-A053-DD4E-811A-69EE6FE5CC8F}" destId="{985045FF-2CB0-D740-895C-242193D729CE}" srcOrd="5" destOrd="0" presId="urn:microsoft.com/office/officeart/2008/layout/VerticalCurvedList"/>
    <dgm:cxn modelId="{C5AB4B87-E861-6746-91F2-5EC70203B941}" type="presParOf" srcId="{FF797A2E-A053-DD4E-811A-69EE6FE5CC8F}" destId="{5E61D2D2-B032-5B44-A84D-EE79AB5BE262}" srcOrd="6" destOrd="0" presId="urn:microsoft.com/office/officeart/2008/layout/VerticalCurvedList"/>
    <dgm:cxn modelId="{4B4760D7-5FC1-084A-8ABC-73E595A583A9}" type="presParOf" srcId="{5E61D2D2-B032-5B44-A84D-EE79AB5BE262}" destId="{1E89A522-774A-5B49-B34A-BC27EAAA18A8}" srcOrd="0" destOrd="0" presId="urn:microsoft.com/office/officeart/2008/layout/VerticalCurvedList"/>
    <dgm:cxn modelId="{F0A84A9B-9E4C-EF46-98C5-FB92006A1F55}" type="presParOf" srcId="{FF797A2E-A053-DD4E-811A-69EE6FE5CC8F}" destId="{2FDA29ED-8E15-944D-B851-279E91C4D735}" srcOrd="7" destOrd="0" presId="urn:microsoft.com/office/officeart/2008/layout/VerticalCurvedList"/>
    <dgm:cxn modelId="{0F23CA16-5EEF-E846-AEBE-1DA1157F5D42}" type="presParOf" srcId="{FF797A2E-A053-DD4E-811A-69EE6FE5CC8F}" destId="{816AD62F-B9FC-2447-B9A5-4CDF5B78275C}" srcOrd="8" destOrd="0" presId="urn:microsoft.com/office/officeart/2008/layout/VerticalCurvedList"/>
    <dgm:cxn modelId="{0CFFDCD3-3B77-E64B-B716-D9DA26193ABE}" type="presParOf" srcId="{816AD62F-B9FC-2447-B9A5-4CDF5B78275C}" destId="{69B25436-709A-404B-98C1-4AC8515BD4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729DD4-2499-DB4E-8331-3C45B94D031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F56F85E-7D70-284D-8F1B-FE3A77421C65}">
      <dgm:prSet/>
      <dgm:spPr/>
      <dgm:t>
        <a:bodyPr/>
        <a:lstStyle/>
        <a:p>
          <a:r>
            <a:rPr lang="en-US"/>
            <a:t>How will staff model appropriate behavior?</a:t>
          </a:r>
          <a:endParaRPr lang="en-US" dirty="0"/>
        </a:p>
      </dgm:t>
    </dgm:pt>
    <dgm:pt modelId="{EBD681F3-136F-2D4C-999B-375920FD7E38}" type="parTrans" cxnId="{FF73C5A8-6B47-CB42-9914-17D51F321A7A}">
      <dgm:prSet/>
      <dgm:spPr/>
      <dgm:t>
        <a:bodyPr/>
        <a:lstStyle/>
        <a:p>
          <a:endParaRPr lang="en-US"/>
        </a:p>
      </dgm:t>
    </dgm:pt>
    <dgm:pt modelId="{DB7DAB62-2EF3-3644-BD9D-85405A8972AA}" type="sibTrans" cxnId="{FF73C5A8-6B47-CB42-9914-17D51F321A7A}">
      <dgm:prSet/>
      <dgm:spPr/>
      <dgm:t>
        <a:bodyPr/>
        <a:lstStyle/>
        <a:p>
          <a:endParaRPr lang="en-US"/>
        </a:p>
      </dgm:t>
    </dgm:pt>
    <dgm:pt modelId="{45595D02-A525-EE45-9188-76C7FF298376}">
      <dgm:prSet/>
      <dgm:spPr/>
      <dgm:t>
        <a:bodyPr/>
        <a:lstStyle/>
        <a:p>
          <a:r>
            <a:rPr lang="en-US"/>
            <a:t>How will the environment be organized so that students get regular opportunities for skill practice and feedback?</a:t>
          </a:r>
          <a:endParaRPr lang="en-US" dirty="0"/>
        </a:p>
      </dgm:t>
    </dgm:pt>
    <dgm:pt modelId="{8FA0FF5C-C399-7646-936D-8D60A2C27914}" type="parTrans" cxnId="{4EF7ABD8-B713-E94D-BC06-9AFB199E1202}">
      <dgm:prSet/>
      <dgm:spPr/>
      <dgm:t>
        <a:bodyPr/>
        <a:lstStyle/>
        <a:p>
          <a:endParaRPr lang="en-US"/>
        </a:p>
      </dgm:t>
    </dgm:pt>
    <dgm:pt modelId="{5FCEF80E-C8A0-374D-A515-0B389DBC7D92}" type="sibTrans" cxnId="{4EF7ABD8-B713-E94D-BC06-9AFB199E1202}">
      <dgm:prSet/>
      <dgm:spPr/>
      <dgm:t>
        <a:bodyPr/>
        <a:lstStyle/>
        <a:p>
          <a:endParaRPr lang="en-US"/>
        </a:p>
      </dgm:t>
    </dgm:pt>
    <dgm:pt modelId="{FD0CFDFE-0578-A744-AE6F-CEC6614257A3}">
      <dgm:prSet/>
      <dgm:spPr/>
      <dgm:t>
        <a:bodyPr/>
        <a:lstStyle/>
        <a:p>
          <a:r>
            <a:rPr lang="en-US"/>
            <a:t>How will staff be trained to do these activities?</a:t>
          </a:r>
          <a:endParaRPr lang="en-US" dirty="0"/>
        </a:p>
      </dgm:t>
    </dgm:pt>
    <dgm:pt modelId="{DC41BC5A-1C64-BD45-8780-44422599F7EB}" type="parTrans" cxnId="{4EE9C372-331F-2A4D-A11E-49E53A4907CB}">
      <dgm:prSet/>
      <dgm:spPr/>
      <dgm:t>
        <a:bodyPr/>
        <a:lstStyle/>
        <a:p>
          <a:endParaRPr lang="en-US"/>
        </a:p>
      </dgm:t>
    </dgm:pt>
    <dgm:pt modelId="{50987780-8244-C045-B438-BFCCA6FBCC0A}" type="sibTrans" cxnId="{4EE9C372-331F-2A4D-A11E-49E53A4907CB}">
      <dgm:prSet/>
      <dgm:spPr/>
      <dgm:t>
        <a:bodyPr/>
        <a:lstStyle/>
        <a:p>
          <a:endParaRPr lang="en-US"/>
        </a:p>
      </dgm:t>
    </dgm:pt>
    <dgm:pt modelId="{7ABAAC52-2CDD-894A-9EFF-6C190B742BAD}" type="pres">
      <dgm:prSet presAssocID="{0C729DD4-2499-DB4E-8331-3C45B94D0312}" presName="Name0" presStyleCnt="0">
        <dgm:presLayoutVars>
          <dgm:chMax val="7"/>
          <dgm:chPref val="7"/>
          <dgm:dir/>
        </dgm:presLayoutVars>
      </dgm:prSet>
      <dgm:spPr/>
    </dgm:pt>
    <dgm:pt modelId="{FF797A2E-A053-DD4E-811A-69EE6FE5CC8F}" type="pres">
      <dgm:prSet presAssocID="{0C729DD4-2499-DB4E-8331-3C45B94D0312}" presName="Name1" presStyleCnt="0"/>
      <dgm:spPr/>
    </dgm:pt>
    <dgm:pt modelId="{7E8F59E8-8F18-464D-B2AF-A5D191448EC1}" type="pres">
      <dgm:prSet presAssocID="{0C729DD4-2499-DB4E-8331-3C45B94D0312}" presName="cycle" presStyleCnt="0"/>
      <dgm:spPr/>
    </dgm:pt>
    <dgm:pt modelId="{85E722BB-E3E4-8847-A14D-588DC7C94233}" type="pres">
      <dgm:prSet presAssocID="{0C729DD4-2499-DB4E-8331-3C45B94D0312}" presName="srcNode" presStyleLbl="node1" presStyleIdx="0" presStyleCnt="3"/>
      <dgm:spPr/>
    </dgm:pt>
    <dgm:pt modelId="{772A91AD-4CD9-4B4B-85B8-B350CC571D98}" type="pres">
      <dgm:prSet presAssocID="{0C729DD4-2499-DB4E-8331-3C45B94D0312}" presName="conn" presStyleLbl="parChTrans1D2" presStyleIdx="0" presStyleCnt="1"/>
      <dgm:spPr/>
    </dgm:pt>
    <dgm:pt modelId="{E5ABF101-1320-0849-B2DB-3C28E0A8A12F}" type="pres">
      <dgm:prSet presAssocID="{0C729DD4-2499-DB4E-8331-3C45B94D0312}" presName="extraNode" presStyleLbl="node1" presStyleIdx="0" presStyleCnt="3"/>
      <dgm:spPr/>
    </dgm:pt>
    <dgm:pt modelId="{FFBD0164-FBBC-5140-A13E-A5490C0449A2}" type="pres">
      <dgm:prSet presAssocID="{0C729DD4-2499-DB4E-8331-3C45B94D0312}" presName="dstNode" presStyleLbl="node1" presStyleIdx="0" presStyleCnt="3"/>
      <dgm:spPr/>
    </dgm:pt>
    <dgm:pt modelId="{4397ECB0-EC55-8645-9EBD-C2400169B7B8}" type="pres">
      <dgm:prSet presAssocID="{0F56F85E-7D70-284D-8F1B-FE3A77421C65}" presName="text_1" presStyleLbl="node1" presStyleIdx="0" presStyleCnt="3">
        <dgm:presLayoutVars>
          <dgm:bulletEnabled val="1"/>
        </dgm:presLayoutVars>
      </dgm:prSet>
      <dgm:spPr/>
    </dgm:pt>
    <dgm:pt modelId="{B606AB5A-99FA-7A42-AA19-8F7788FB345F}" type="pres">
      <dgm:prSet presAssocID="{0F56F85E-7D70-284D-8F1B-FE3A77421C65}" presName="accent_1" presStyleCnt="0"/>
      <dgm:spPr/>
    </dgm:pt>
    <dgm:pt modelId="{A205FA8E-A2FB-9245-8350-3D05E1D0C280}" type="pres">
      <dgm:prSet presAssocID="{0F56F85E-7D70-284D-8F1B-FE3A77421C65}" presName="accentRepeatNode" presStyleLbl="solidFgAcc1" presStyleIdx="0" presStyleCnt="3"/>
      <dgm:spPr/>
    </dgm:pt>
    <dgm:pt modelId="{3AE85412-8933-BB47-B498-234B71D224CA}" type="pres">
      <dgm:prSet presAssocID="{45595D02-A525-EE45-9188-76C7FF298376}" presName="text_2" presStyleLbl="node1" presStyleIdx="1" presStyleCnt="3">
        <dgm:presLayoutVars>
          <dgm:bulletEnabled val="1"/>
        </dgm:presLayoutVars>
      </dgm:prSet>
      <dgm:spPr/>
    </dgm:pt>
    <dgm:pt modelId="{964F0392-E589-4E4A-8A08-92E41845547F}" type="pres">
      <dgm:prSet presAssocID="{45595D02-A525-EE45-9188-76C7FF298376}" presName="accent_2" presStyleCnt="0"/>
      <dgm:spPr/>
    </dgm:pt>
    <dgm:pt modelId="{05B183C6-05CB-D742-8C6B-A286A5A31B2D}" type="pres">
      <dgm:prSet presAssocID="{45595D02-A525-EE45-9188-76C7FF298376}" presName="accentRepeatNode" presStyleLbl="solidFgAcc1" presStyleIdx="1" presStyleCnt="3"/>
      <dgm:spPr/>
    </dgm:pt>
    <dgm:pt modelId="{BDD9B970-EEE1-5743-8330-FBDD26A1271D}" type="pres">
      <dgm:prSet presAssocID="{FD0CFDFE-0578-A744-AE6F-CEC6614257A3}" presName="text_3" presStyleLbl="node1" presStyleIdx="2" presStyleCnt="3">
        <dgm:presLayoutVars>
          <dgm:bulletEnabled val="1"/>
        </dgm:presLayoutVars>
      </dgm:prSet>
      <dgm:spPr/>
    </dgm:pt>
    <dgm:pt modelId="{F81EC2DC-0E2D-7741-AEB3-91A8A3D523C8}" type="pres">
      <dgm:prSet presAssocID="{FD0CFDFE-0578-A744-AE6F-CEC6614257A3}" presName="accent_3" presStyleCnt="0"/>
      <dgm:spPr/>
    </dgm:pt>
    <dgm:pt modelId="{AD13DAEA-2E8F-8540-9B66-FDB75F8D1D34}" type="pres">
      <dgm:prSet presAssocID="{FD0CFDFE-0578-A744-AE6F-CEC6614257A3}" presName="accentRepeatNode" presStyleLbl="solidFgAcc1" presStyleIdx="2" presStyleCnt="3"/>
      <dgm:spPr/>
    </dgm:pt>
  </dgm:ptLst>
  <dgm:cxnLst>
    <dgm:cxn modelId="{2EF8B00E-1E98-FE41-8378-C026CB96EA96}" type="presOf" srcId="{0F56F85E-7D70-284D-8F1B-FE3A77421C65}" destId="{4397ECB0-EC55-8645-9EBD-C2400169B7B8}" srcOrd="0" destOrd="0" presId="urn:microsoft.com/office/officeart/2008/layout/VerticalCurvedList"/>
    <dgm:cxn modelId="{08217C39-69BA-A045-88F5-8BEE27C84121}" type="presOf" srcId="{FD0CFDFE-0578-A744-AE6F-CEC6614257A3}" destId="{BDD9B970-EEE1-5743-8330-FBDD26A1271D}" srcOrd="0" destOrd="0" presId="urn:microsoft.com/office/officeart/2008/layout/VerticalCurvedList"/>
    <dgm:cxn modelId="{4EE9C372-331F-2A4D-A11E-49E53A4907CB}" srcId="{0C729DD4-2499-DB4E-8331-3C45B94D0312}" destId="{FD0CFDFE-0578-A744-AE6F-CEC6614257A3}" srcOrd="2" destOrd="0" parTransId="{DC41BC5A-1C64-BD45-8780-44422599F7EB}" sibTransId="{50987780-8244-C045-B438-BFCCA6FBCC0A}"/>
    <dgm:cxn modelId="{FB581F8D-82F2-EB49-AF63-89A90934363C}" type="presOf" srcId="{DB7DAB62-2EF3-3644-BD9D-85405A8972AA}" destId="{772A91AD-4CD9-4B4B-85B8-B350CC571D98}" srcOrd="0" destOrd="0" presId="urn:microsoft.com/office/officeart/2008/layout/VerticalCurvedList"/>
    <dgm:cxn modelId="{3B973491-193B-7F47-968C-CDDCB78FD050}" type="presOf" srcId="{0C729DD4-2499-DB4E-8331-3C45B94D0312}" destId="{7ABAAC52-2CDD-894A-9EFF-6C190B742BAD}" srcOrd="0" destOrd="0" presId="urn:microsoft.com/office/officeart/2008/layout/VerticalCurvedList"/>
    <dgm:cxn modelId="{FF73C5A8-6B47-CB42-9914-17D51F321A7A}" srcId="{0C729DD4-2499-DB4E-8331-3C45B94D0312}" destId="{0F56F85E-7D70-284D-8F1B-FE3A77421C65}" srcOrd="0" destOrd="0" parTransId="{EBD681F3-136F-2D4C-999B-375920FD7E38}" sibTransId="{DB7DAB62-2EF3-3644-BD9D-85405A8972AA}"/>
    <dgm:cxn modelId="{C1B06AAE-0B3E-C849-B308-8C01643515B3}" type="presOf" srcId="{45595D02-A525-EE45-9188-76C7FF298376}" destId="{3AE85412-8933-BB47-B498-234B71D224CA}" srcOrd="0" destOrd="0" presId="urn:microsoft.com/office/officeart/2008/layout/VerticalCurvedList"/>
    <dgm:cxn modelId="{4EF7ABD8-B713-E94D-BC06-9AFB199E1202}" srcId="{0C729DD4-2499-DB4E-8331-3C45B94D0312}" destId="{45595D02-A525-EE45-9188-76C7FF298376}" srcOrd="1" destOrd="0" parTransId="{8FA0FF5C-C399-7646-936D-8D60A2C27914}" sibTransId="{5FCEF80E-C8A0-374D-A515-0B389DBC7D92}"/>
    <dgm:cxn modelId="{1BC04A5C-0C91-E245-89DD-47E140204D3C}" type="presParOf" srcId="{7ABAAC52-2CDD-894A-9EFF-6C190B742BAD}" destId="{FF797A2E-A053-DD4E-811A-69EE6FE5CC8F}" srcOrd="0" destOrd="0" presId="urn:microsoft.com/office/officeart/2008/layout/VerticalCurvedList"/>
    <dgm:cxn modelId="{76B5D473-FE14-C340-9A7D-19C78B507E3C}" type="presParOf" srcId="{FF797A2E-A053-DD4E-811A-69EE6FE5CC8F}" destId="{7E8F59E8-8F18-464D-B2AF-A5D191448EC1}" srcOrd="0" destOrd="0" presId="urn:microsoft.com/office/officeart/2008/layout/VerticalCurvedList"/>
    <dgm:cxn modelId="{ECD01FA0-0971-7E40-BC93-EBC7C0D13B46}" type="presParOf" srcId="{7E8F59E8-8F18-464D-B2AF-A5D191448EC1}" destId="{85E722BB-E3E4-8847-A14D-588DC7C94233}" srcOrd="0" destOrd="0" presId="urn:microsoft.com/office/officeart/2008/layout/VerticalCurvedList"/>
    <dgm:cxn modelId="{F210D51B-9CAC-6445-A1CC-C161F7C5703D}" type="presParOf" srcId="{7E8F59E8-8F18-464D-B2AF-A5D191448EC1}" destId="{772A91AD-4CD9-4B4B-85B8-B350CC571D98}" srcOrd="1" destOrd="0" presId="urn:microsoft.com/office/officeart/2008/layout/VerticalCurvedList"/>
    <dgm:cxn modelId="{A46B9452-6EEF-524D-8F09-0C5EBB05DAFE}" type="presParOf" srcId="{7E8F59E8-8F18-464D-B2AF-A5D191448EC1}" destId="{E5ABF101-1320-0849-B2DB-3C28E0A8A12F}" srcOrd="2" destOrd="0" presId="urn:microsoft.com/office/officeart/2008/layout/VerticalCurvedList"/>
    <dgm:cxn modelId="{BE50D9E2-2297-C740-9A38-1495E051E29F}" type="presParOf" srcId="{7E8F59E8-8F18-464D-B2AF-A5D191448EC1}" destId="{FFBD0164-FBBC-5140-A13E-A5490C0449A2}" srcOrd="3" destOrd="0" presId="urn:microsoft.com/office/officeart/2008/layout/VerticalCurvedList"/>
    <dgm:cxn modelId="{93EC91E4-ED06-864C-ACA2-06E8F670AC96}" type="presParOf" srcId="{FF797A2E-A053-DD4E-811A-69EE6FE5CC8F}" destId="{4397ECB0-EC55-8645-9EBD-C2400169B7B8}" srcOrd="1" destOrd="0" presId="urn:microsoft.com/office/officeart/2008/layout/VerticalCurvedList"/>
    <dgm:cxn modelId="{FB7984EF-F724-B145-8457-35498F972082}" type="presParOf" srcId="{FF797A2E-A053-DD4E-811A-69EE6FE5CC8F}" destId="{B606AB5A-99FA-7A42-AA19-8F7788FB345F}" srcOrd="2" destOrd="0" presId="urn:microsoft.com/office/officeart/2008/layout/VerticalCurvedList"/>
    <dgm:cxn modelId="{07748132-CE8A-6B4E-BB18-DA66F9638C09}" type="presParOf" srcId="{B606AB5A-99FA-7A42-AA19-8F7788FB345F}" destId="{A205FA8E-A2FB-9245-8350-3D05E1D0C280}" srcOrd="0" destOrd="0" presId="urn:microsoft.com/office/officeart/2008/layout/VerticalCurvedList"/>
    <dgm:cxn modelId="{6EB1D7FF-6E2D-CE41-BFD1-06B18DEC9D0B}" type="presParOf" srcId="{FF797A2E-A053-DD4E-811A-69EE6FE5CC8F}" destId="{3AE85412-8933-BB47-B498-234B71D224CA}" srcOrd="3" destOrd="0" presId="urn:microsoft.com/office/officeart/2008/layout/VerticalCurvedList"/>
    <dgm:cxn modelId="{1FAF5C9F-FEA1-524B-B0AD-744E91DDDD4F}" type="presParOf" srcId="{FF797A2E-A053-DD4E-811A-69EE6FE5CC8F}" destId="{964F0392-E589-4E4A-8A08-92E41845547F}" srcOrd="4" destOrd="0" presId="urn:microsoft.com/office/officeart/2008/layout/VerticalCurvedList"/>
    <dgm:cxn modelId="{6E362CFE-6112-364C-BE24-F665642EBC83}" type="presParOf" srcId="{964F0392-E589-4E4A-8A08-92E41845547F}" destId="{05B183C6-05CB-D742-8C6B-A286A5A31B2D}" srcOrd="0" destOrd="0" presId="urn:microsoft.com/office/officeart/2008/layout/VerticalCurvedList"/>
    <dgm:cxn modelId="{0F7FD5F5-5683-934E-AEC7-3AD3A8F3A7FF}" type="presParOf" srcId="{FF797A2E-A053-DD4E-811A-69EE6FE5CC8F}" destId="{BDD9B970-EEE1-5743-8330-FBDD26A1271D}" srcOrd="5" destOrd="0" presId="urn:microsoft.com/office/officeart/2008/layout/VerticalCurvedList"/>
    <dgm:cxn modelId="{20124A7B-BBFF-AB4C-BBA2-F7D945B31FBF}" type="presParOf" srcId="{FF797A2E-A053-DD4E-811A-69EE6FE5CC8F}" destId="{F81EC2DC-0E2D-7741-AEB3-91A8A3D523C8}" srcOrd="6" destOrd="0" presId="urn:microsoft.com/office/officeart/2008/layout/VerticalCurvedList"/>
    <dgm:cxn modelId="{81A414A8-7735-104E-9616-33580969E4DD}" type="presParOf" srcId="{F81EC2DC-0E2D-7741-AEB3-91A8A3D523C8}" destId="{AD13DAEA-2E8F-8540-9B66-FDB75F8D1D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3C9847-5195-C54E-B42F-F964CC3A741C}" type="doc">
      <dgm:prSet loTypeId="urn:microsoft.com/office/officeart/2005/8/layout/hList3" loCatId="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828143C-80BB-EA4E-BE18-77020C413918}">
      <dgm:prSet phldrT="[Text]" custT="1"/>
      <dgm:spPr/>
      <dgm:t>
        <a:bodyPr/>
        <a:lstStyle/>
        <a:p>
          <a:r>
            <a:rPr lang="en-US" sz="2000">
              <a:ea typeface="Britannic Bold" pitchFamily="-108" charset="0"/>
              <a:cs typeface="Britannic Bold" pitchFamily="-108" charset="0"/>
            </a:rPr>
            <a:t>Ensure the strategy includes </a:t>
          </a:r>
          <a:r>
            <a:rPr lang="en-US" sz="2000" b="1">
              <a:ea typeface="Britannic Bold" pitchFamily="-108" charset="0"/>
              <a:cs typeface="Britannic Bold" pitchFamily="-108" charset="0"/>
            </a:rPr>
            <a:t>regular opportunities </a:t>
          </a:r>
          <a:r>
            <a:rPr lang="en-US" sz="2000">
              <a:ea typeface="Britannic Bold" pitchFamily="-108" charset="0"/>
              <a:cs typeface="Britannic Bold" pitchFamily="-108" charset="0"/>
            </a:rPr>
            <a:t>for students to </a:t>
          </a:r>
          <a:r>
            <a:rPr lang="en-US" sz="2000" b="1">
              <a:ea typeface="Britannic Bold" pitchFamily="-108" charset="0"/>
              <a:cs typeface="Britannic Bold" pitchFamily="-108" charset="0"/>
            </a:rPr>
            <a:t>perform</a:t>
          </a:r>
          <a:r>
            <a:rPr lang="en-US" sz="2000">
              <a:ea typeface="Britannic Bold" pitchFamily="-108" charset="0"/>
              <a:cs typeface="Britannic Bold" pitchFamily="-108" charset="0"/>
            </a:rPr>
            <a:t> &amp; </a:t>
          </a:r>
          <a:r>
            <a:rPr lang="en-US" sz="2000" b="1">
              <a:ea typeface="Britannic Bold" pitchFamily="-108" charset="0"/>
              <a:cs typeface="Britannic Bold" pitchFamily="-108" charset="0"/>
            </a:rPr>
            <a:t>get feedback </a:t>
          </a:r>
          <a:r>
            <a:rPr lang="en-US" sz="2000">
              <a:ea typeface="Britannic Bold" pitchFamily="-108" charset="0"/>
              <a:cs typeface="Britannic Bold" pitchFamily="-108" charset="0"/>
            </a:rPr>
            <a:t>on appropriate behaviors &amp; skills</a:t>
          </a:r>
          <a:endParaRPr lang="en-US" sz="2000" dirty="0"/>
        </a:p>
      </dgm:t>
    </dgm:pt>
    <dgm:pt modelId="{2D455EB9-9E81-614D-8746-821F65CD130E}" type="parTrans" cxnId="{EBFA9EC0-1CF5-1443-A5AC-321C0EFE2569}">
      <dgm:prSet/>
      <dgm:spPr/>
      <dgm:t>
        <a:bodyPr/>
        <a:lstStyle/>
        <a:p>
          <a:endParaRPr lang="en-US"/>
        </a:p>
      </dgm:t>
    </dgm:pt>
    <dgm:pt modelId="{0E4E9AE7-C890-974F-B492-94E5415061D7}" type="sibTrans" cxnId="{EBFA9EC0-1CF5-1443-A5AC-321C0EFE2569}">
      <dgm:prSet/>
      <dgm:spPr/>
      <dgm:t>
        <a:bodyPr/>
        <a:lstStyle/>
        <a:p>
          <a:endParaRPr lang="en-US"/>
        </a:p>
      </dgm:t>
    </dgm:pt>
    <dgm:pt modelId="{A4655737-B8D5-2441-9DB3-AD068EEB1673}">
      <dgm:prSet phldrT="[Text]" custT="1"/>
      <dgm:spPr/>
      <dgm:t>
        <a:bodyPr/>
        <a:lstStyle/>
        <a:p>
          <a:pPr>
            <a:buFont typeface="Arial" charset="0"/>
            <a:buChar char="•"/>
          </a:pPr>
          <a:r>
            <a:rPr lang="en-US" sz="1800" dirty="0"/>
            <a:t>Comprehensive CICO Support Training for ALL staff</a:t>
          </a:r>
        </a:p>
        <a:p>
          <a:pPr>
            <a:buFont typeface="Arial" charset="0"/>
            <a:buChar char="•"/>
          </a:pPr>
          <a:endParaRPr lang="en-US" sz="1800" dirty="0"/>
        </a:p>
      </dgm:t>
    </dgm:pt>
    <dgm:pt modelId="{C6548B97-A39A-8249-B037-F73B84294D81}" type="parTrans" cxnId="{E81FA1D3-C8CF-B143-B07F-441FE7E62769}">
      <dgm:prSet/>
      <dgm:spPr/>
      <dgm:t>
        <a:bodyPr/>
        <a:lstStyle/>
        <a:p>
          <a:endParaRPr lang="en-US"/>
        </a:p>
      </dgm:t>
    </dgm:pt>
    <dgm:pt modelId="{B41776ED-3D92-B144-A209-CAB7B23A4C06}" type="sibTrans" cxnId="{E81FA1D3-C8CF-B143-B07F-441FE7E62769}">
      <dgm:prSet/>
      <dgm:spPr/>
      <dgm:t>
        <a:bodyPr/>
        <a:lstStyle/>
        <a:p>
          <a:endParaRPr lang="en-US"/>
        </a:p>
      </dgm:t>
    </dgm:pt>
    <dgm:pt modelId="{5CA59610-F7DC-B14A-8386-0F8F601FF75E}">
      <dgm:prSet phldrT="[Text]" custT="1"/>
      <dgm:spPr/>
      <dgm:t>
        <a:bodyPr/>
        <a:lstStyle/>
        <a:p>
          <a:pPr>
            <a:buFont typeface="Arial" charset="0"/>
            <a:buChar char="•"/>
          </a:pPr>
          <a:r>
            <a:rPr lang="en-US" sz="1800" dirty="0"/>
            <a:t>How will CICO work in our school? </a:t>
          </a:r>
        </a:p>
        <a:p>
          <a:pPr>
            <a:buFont typeface="Arial" charset="0"/>
            <a:buChar char="•"/>
          </a:pPr>
          <a:endParaRPr lang="en-US" sz="1800" dirty="0"/>
        </a:p>
      </dgm:t>
    </dgm:pt>
    <dgm:pt modelId="{51A4D21A-A288-114B-9F04-5A9D53EE5EDF}" type="parTrans" cxnId="{3006DE01-95E7-5D41-9FAF-1F73C0D3D23B}">
      <dgm:prSet/>
      <dgm:spPr/>
      <dgm:t>
        <a:bodyPr/>
        <a:lstStyle/>
        <a:p>
          <a:endParaRPr lang="en-US"/>
        </a:p>
      </dgm:t>
    </dgm:pt>
    <dgm:pt modelId="{D818449A-9687-5B41-958C-EAB60643A672}" type="sibTrans" cxnId="{3006DE01-95E7-5D41-9FAF-1F73C0D3D23B}">
      <dgm:prSet/>
      <dgm:spPr/>
      <dgm:t>
        <a:bodyPr/>
        <a:lstStyle/>
        <a:p>
          <a:endParaRPr lang="en-US"/>
        </a:p>
      </dgm:t>
    </dgm:pt>
    <dgm:pt modelId="{5C38EB9E-FBE7-1147-92AF-F8A84B6B0518}">
      <dgm:prSet phldrT="[Text]" custT="1"/>
      <dgm:spPr/>
      <dgm:t>
        <a:bodyPr/>
        <a:lstStyle/>
        <a:p>
          <a:pPr>
            <a:buFont typeface="Arial" charset="0"/>
            <a:buChar char="•"/>
          </a:pPr>
          <a:r>
            <a:rPr lang="en-US" sz="1800" dirty="0"/>
            <a:t>Introduce CICO DPR &amp; include detailed explanation of how intervention will work</a:t>
          </a:r>
        </a:p>
      </dgm:t>
    </dgm:pt>
    <dgm:pt modelId="{0A61D486-B174-9D40-A84F-8B124BACF21B}" type="parTrans" cxnId="{EFA057D0-B479-544B-854F-F34E1C2DD85F}">
      <dgm:prSet/>
      <dgm:spPr/>
      <dgm:t>
        <a:bodyPr/>
        <a:lstStyle/>
        <a:p>
          <a:endParaRPr lang="en-US"/>
        </a:p>
      </dgm:t>
    </dgm:pt>
    <dgm:pt modelId="{DD4A16E1-3D86-884F-BB0D-2BEC612447A3}" type="sibTrans" cxnId="{EFA057D0-B479-544B-854F-F34E1C2DD85F}">
      <dgm:prSet/>
      <dgm:spPr/>
      <dgm:t>
        <a:bodyPr/>
        <a:lstStyle/>
        <a:p>
          <a:endParaRPr lang="en-US"/>
        </a:p>
      </dgm:t>
    </dgm:pt>
    <dgm:pt modelId="{7E24B949-46E4-E249-8C23-D1285643688F}">
      <dgm:prSet custT="1"/>
      <dgm:spPr/>
      <dgm:t>
        <a:bodyPr/>
        <a:lstStyle/>
        <a:p>
          <a:pPr rtl="0"/>
          <a:r>
            <a:rPr lang="en-US" sz="1600" dirty="0"/>
            <a:t>Video is a great resource, but it is not sufficient</a:t>
          </a:r>
        </a:p>
      </dgm:t>
    </dgm:pt>
    <dgm:pt modelId="{456056A5-162B-8942-A1D8-41835F2B27B5}" type="parTrans" cxnId="{F92133D7-FBA5-6444-8175-87E34E6742DF}">
      <dgm:prSet/>
      <dgm:spPr/>
      <dgm:t>
        <a:bodyPr/>
        <a:lstStyle/>
        <a:p>
          <a:endParaRPr lang="en-US"/>
        </a:p>
      </dgm:t>
    </dgm:pt>
    <dgm:pt modelId="{74EFEC7A-534E-F44E-B805-1D0A1215CA10}" type="sibTrans" cxnId="{F92133D7-FBA5-6444-8175-87E34E6742DF}">
      <dgm:prSet/>
      <dgm:spPr/>
      <dgm:t>
        <a:bodyPr/>
        <a:lstStyle/>
        <a:p>
          <a:endParaRPr lang="en-US"/>
        </a:p>
      </dgm:t>
    </dgm:pt>
    <dgm:pt modelId="{0D1C1721-6D07-0B4A-A9F3-4E03A5C2E578}">
      <dgm:prSet custT="1"/>
      <dgm:spPr/>
      <dgm:t>
        <a:bodyPr/>
        <a:lstStyle/>
        <a:p>
          <a:r>
            <a:rPr lang="en-US" sz="1600" dirty="0"/>
            <a:t>Data used to identify students</a:t>
          </a:r>
        </a:p>
      </dgm:t>
    </dgm:pt>
    <dgm:pt modelId="{ECBE8872-F88F-0145-8AC1-37F76F110C9F}" type="parTrans" cxnId="{B401A2EC-C8FF-3B44-A609-483CE0F45960}">
      <dgm:prSet/>
      <dgm:spPr/>
      <dgm:t>
        <a:bodyPr/>
        <a:lstStyle/>
        <a:p>
          <a:endParaRPr lang="en-US"/>
        </a:p>
      </dgm:t>
    </dgm:pt>
    <dgm:pt modelId="{CDA023C4-E0C1-3043-8A9F-1DD0FFABB866}" type="sibTrans" cxnId="{B401A2EC-C8FF-3B44-A609-483CE0F45960}">
      <dgm:prSet/>
      <dgm:spPr/>
      <dgm:t>
        <a:bodyPr/>
        <a:lstStyle/>
        <a:p>
          <a:endParaRPr lang="en-US"/>
        </a:p>
      </dgm:t>
    </dgm:pt>
    <dgm:pt modelId="{F5C341F3-8A72-114C-AF73-7E2A23608052}">
      <dgm:prSet custT="1"/>
      <dgm:spPr/>
      <dgm:t>
        <a:bodyPr/>
        <a:lstStyle/>
        <a:p>
          <a:r>
            <a:rPr lang="en-US" sz="1600" dirty="0"/>
            <a:t>Referral/request for assistance process</a:t>
          </a:r>
        </a:p>
      </dgm:t>
    </dgm:pt>
    <dgm:pt modelId="{10617D69-74DB-6B41-8F85-FB2CBDCB6A7E}" type="parTrans" cxnId="{D43C89CD-EF54-514B-B4E2-10CA56EBF487}">
      <dgm:prSet/>
      <dgm:spPr/>
      <dgm:t>
        <a:bodyPr/>
        <a:lstStyle/>
        <a:p>
          <a:endParaRPr lang="en-US"/>
        </a:p>
      </dgm:t>
    </dgm:pt>
    <dgm:pt modelId="{DE15C55B-3DDB-5843-93D9-9860FFBD0CA2}" type="sibTrans" cxnId="{D43C89CD-EF54-514B-B4E2-10CA56EBF487}">
      <dgm:prSet/>
      <dgm:spPr/>
      <dgm:t>
        <a:bodyPr/>
        <a:lstStyle/>
        <a:p>
          <a:endParaRPr lang="en-US"/>
        </a:p>
      </dgm:t>
    </dgm:pt>
    <dgm:pt modelId="{01AE75BE-FFE0-2E46-8E5A-53134CA5FC0B}">
      <dgm:prSet custT="1"/>
      <dgm:spPr/>
      <dgm:t>
        <a:bodyPr/>
        <a:lstStyle/>
        <a:p>
          <a:r>
            <a:rPr lang="en-US" sz="1600" dirty="0"/>
            <a:t>Progress monitoring </a:t>
          </a:r>
        </a:p>
      </dgm:t>
    </dgm:pt>
    <dgm:pt modelId="{F26E66AB-C242-3944-9D39-A9D6C92FC021}" type="parTrans" cxnId="{21EA0B33-F57A-424F-B9A3-9D2A181100C9}">
      <dgm:prSet/>
      <dgm:spPr/>
      <dgm:t>
        <a:bodyPr/>
        <a:lstStyle/>
        <a:p>
          <a:endParaRPr lang="en-US"/>
        </a:p>
      </dgm:t>
    </dgm:pt>
    <dgm:pt modelId="{A13648A5-FD87-3B4F-8D07-420127F5E5A4}" type="sibTrans" cxnId="{21EA0B33-F57A-424F-B9A3-9D2A181100C9}">
      <dgm:prSet/>
      <dgm:spPr/>
      <dgm:t>
        <a:bodyPr/>
        <a:lstStyle/>
        <a:p>
          <a:endParaRPr lang="en-US"/>
        </a:p>
      </dgm:t>
    </dgm:pt>
    <dgm:pt modelId="{B3BA740F-F8D7-A545-AE13-069D6A5D4B09}">
      <dgm:prSet custT="1"/>
      <dgm:spPr/>
      <dgm:t>
        <a:bodyPr/>
        <a:lstStyle/>
        <a:p>
          <a:pPr rtl="0"/>
          <a:r>
            <a:rPr lang="en-US" sz="1600" dirty="0"/>
            <a:t>Opportunities to practice &amp; provide performance feedback</a:t>
          </a:r>
        </a:p>
      </dgm:t>
    </dgm:pt>
    <dgm:pt modelId="{CF546161-7A18-C645-9E10-EB6B2B6E3E8F}" type="parTrans" cxnId="{07AF53DC-013A-E244-8492-B2D58EA9252F}">
      <dgm:prSet/>
      <dgm:spPr/>
      <dgm:t>
        <a:bodyPr/>
        <a:lstStyle/>
        <a:p>
          <a:endParaRPr lang="en-US"/>
        </a:p>
      </dgm:t>
    </dgm:pt>
    <dgm:pt modelId="{EC566251-9000-C24F-9695-9F2B16521851}" type="sibTrans" cxnId="{07AF53DC-013A-E244-8492-B2D58EA9252F}">
      <dgm:prSet/>
      <dgm:spPr/>
      <dgm:t>
        <a:bodyPr/>
        <a:lstStyle/>
        <a:p>
          <a:endParaRPr lang="en-US"/>
        </a:p>
      </dgm:t>
    </dgm:pt>
    <dgm:pt modelId="{C94F0D11-8370-344A-9D7D-47E58C3D8FCB}">
      <dgm:prSet custT="1"/>
      <dgm:spPr/>
      <dgm:t>
        <a:bodyPr/>
        <a:lstStyle/>
        <a:p>
          <a:pPr rtl="0"/>
          <a:endParaRPr lang="en-US" sz="1600" dirty="0"/>
        </a:p>
      </dgm:t>
    </dgm:pt>
    <dgm:pt modelId="{E2C7BBB0-1EA1-9041-808D-DC26E7005DD0}" type="parTrans" cxnId="{A4902E3A-5877-6140-88F9-BEF1328883B2}">
      <dgm:prSet/>
      <dgm:spPr/>
      <dgm:t>
        <a:bodyPr/>
        <a:lstStyle/>
        <a:p>
          <a:endParaRPr lang="en-US"/>
        </a:p>
      </dgm:t>
    </dgm:pt>
    <dgm:pt modelId="{B3D7ADC2-BEF1-1647-B324-A28742C67208}" type="sibTrans" cxnId="{A4902E3A-5877-6140-88F9-BEF1328883B2}">
      <dgm:prSet/>
      <dgm:spPr/>
      <dgm:t>
        <a:bodyPr/>
        <a:lstStyle/>
        <a:p>
          <a:endParaRPr lang="en-US"/>
        </a:p>
      </dgm:t>
    </dgm:pt>
    <dgm:pt modelId="{336487C5-C77F-444D-8EDF-CE0EFFB30817}">
      <dgm:prSet custT="1"/>
      <dgm:spPr/>
      <dgm:t>
        <a:bodyPr/>
        <a:lstStyle/>
        <a:p>
          <a:pPr rtl="0"/>
          <a:endParaRPr lang="en-US" sz="1600" dirty="0"/>
        </a:p>
      </dgm:t>
    </dgm:pt>
    <dgm:pt modelId="{C2689120-F15A-5448-9656-1D653CFEEA3E}" type="parTrans" cxnId="{882B063A-B332-5642-AB8F-F89618190533}">
      <dgm:prSet/>
      <dgm:spPr/>
      <dgm:t>
        <a:bodyPr/>
        <a:lstStyle/>
        <a:p>
          <a:endParaRPr lang="en-US"/>
        </a:p>
      </dgm:t>
    </dgm:pt>
    <dgm:pt modelId="{318D36B3-2D4C-554E-9F09-942853E6253D}" type="sibTrans" cxnId="{882B063A-B332-5642-AB8F-F89618190533}">
      <dgm:prSet/>
      <dgm:spPr/>
      <dgm:t>
        <a:bodyPr/>
        <a:lstStyle/>
        <a:p>
          <a:endParaRPr lang="en-US"/>
        </a:p>
      </dgm:t>
    </dgm:pt>
    <dgm:pt modelId="{F9B95492-B5F3-284F-A126-9C1A43277C57}" type="pres">
      <dgm:prSet presAssocID="{F43C9847-5195-C54E-B42F-F964CC3A741C}" presName="composite" presStyleCnt="0">
        <dgm:presLayoutVars>
          <dgm:chMax val="1"/>
          <dgm:dir/>
          <dgm:resizeHandles val="exact"/>
        </dgm:presLayoutVars>
      </dgm:prSet>
      <dgm:spPr/>
    </dgm:pt>
    <dgm:pt modelId="{3ECE3FDF-2F08-6849-9FF5-1B1E78D298EB}" type="pres">
      <dgm:prSet presAssocID="{E828143C-80BB-EA4E-BE18-77020C413918}" presName="roof" presStyleLbl="dkBgShp" presStyleIdx="0" presStyleCnt="2" custScaleY="52782" custLinFactNeighborX="20327" custLinFactNeighborY="-30379"/>
      <dgm:spPr/>
    </dgm:pt>
    <dgm:pt modelId="{A5E86267-E42D-D441-BAB5-BFEAAE309F3C}" type="pres">
      <dgm:prSet presAssocID="{E828143C-80BB-EA4E-BE18-77020C413918}" presName="pillars" presStyleCnt="0"/>
      <dgm:spPr/>
    </dgm:pt>
    <dgm:pt modelId="{D277C521-E943-0A4C-9EC0-1D5CCE1EC5DD}" type="pres">
      <dgm:prSet presAssocID="{E828143C-80BB-EA4E-BE18-77020C413918}" presName="pillar1" presStyleLbl="node1" presStyleIdx="0" presStyleCnt="3" custScaleX="73285" custScaleY="117243">
        <dgm:presLayoutVars>
          <dgm:bulletEnabled val="1"/>
        </dgm:presLayoutVars>
      </dgm:prSet>
      <dgm:spPr/>
    </dgm:pt>
    <dgm:pt modelId="{C347F838-85BD-D94A-BD84-07629813031F}" type="pres">
      <dgm:prSet presAssocID="{5CA59610-F7DC-B14A-8386-0F8F601FF75E}" presName="pillarX" presStyleLbl="node1" presStyleIdx="1" presStyleCnt="3" custScaleX="75249" custScaleY="117243">
        <dgm:presLayoutVars>
          <dgm:bulletEnabled val="1"/>
        </dgm:presLayoutVars>
      </dgm:prSet>
      <dgm:spPr/>
    </dgm:pt>
    <dgm:pt modelId="{98DD1B04-228B-6C44-A505-44D29AE6B958}" type="pres">
      <dgm:prSet presAssocID="{5C38EB9E-FBE7-1147-92AF-F8A84B6B0518}" presName="pillarX" presStyleLbl="node1" presStyleIdx="2" presStyleCnt="3" custScaleX="78256" custScaleY="117243">
        <dgm:presLayoutVars>
          <dgm:bulletEnabled val="1"/>
        </dgm:presLayoutVars>
      </dgm:prSet>
      <dgm:spPr/>
    </dgm:pt>
    <dgm:pt modelId="{61404EFD-0B87-B94E-BF66-51214165325B}" type="pres">
      <dgm:prSet presAssocID="{E828143C-80BB-EA4E-BE18-77020C413918}" presName="base" presStyleLbl="dkBgShp" presStyleIdx="1" presStyleCnt="2" custLinFactNeighborX="714" custLinFactNeighborY="0"/>
      <dgm:spPr/>
    </dgm:pt>
  </dgm:ptLst>
  <dgm:cxnLst>
    <dgm:cxn modelId="{3006DE01-95E7-5D41-9FAF-1F73C0D3D23B}" srcId="{E828143C-80BB-EA4E-BE18-77020C413918}" destId="{5CA59610-F7DC-B14A-8386-0F8F601FF75E}" srcOrd="1" destOrd="0" parTransId="{51A4D21A-A288-114B-9F04-5A9D53EE5EDF}" sibTransId="{D818449A-9687-5B41-958C-EAB60643A672}"/>
    <dgm:cxn modelId="{2F340F0C-2018-BF4C-A3AE-0A5F10BCC615}" type="presOf" srcId="{336487C5-C77F-444D-8EDF-CE0EFFB30817}" destId="{C347F838-85BD-D94A-BD84-07629813031F}" srcOrd="0" destOrd="4" presId="urn:microsoft.com/office/officeart/2005/8/layout/hList3"/>
    <dgm:cxn modelId="{759C1D19-EE9A-A243-85B8-42ED57034B1C}" type="presOf" srcId="{5C38EB9E-FBE7-1147-92AF-F8A84B6B0518}" destId="{98DD1B04-228B-6C44-A505-44D29AE6B958}" srcOrd="0" destOrd="0" presId="urn:microsoft.com/office/officeart/2005/8/layout/hList3"/>
    <dgm:cxn modelId="{21EA0B33-F57A-424F-B9A3-9D2A181100C9}" srcId="{5CA59610-F7DC-B14A-8386-0F8F601FF75E}" destId="{01AE75BE-FFE0-2E46-8E5A-53134CA5FC0B}" srcOrd="4" destOrd="0" parTransId="{F26E66AB-C242-3944-9D39-A9D6C92FC021}" sibTransId="{A13648A5-FD87-3B4F-8D07-420127F5E5A4}"/>
    <dgm:cxn modelId="{882B063A-B332-5642-AB8F-F89618190533}" srcId="{5CA59610-F7DC-B14A-8386-0F8F601FF75E}" destId="{336487C5-C77F-444D-8EDF-CE0EFFB30817}" srcOrd="3" destOrd="0" parTransId="{C2689120-F15A-5448-9656-1D653CFEEA3E}" sibTransId="{318D36B3-2D4C-554E-9F09-942853E6253D}"/>
    <dgm:cxn modelId="{A4902E3A-5877-6140-88F9-BEF1328883B2}" srcId="{5CA59610-F7DC-B14A-8386-0F8F601FF75E}" destId="{C94F0D11-8370-344A-9D7D-47E58C3D8FCB}" srcOrd="1" destOrd="0" parTransId="{E2C7BBB0-1EA1-9041-808D-DC26E7005DD0}" sibTransId="{B3D7ADC2-BEF1-1647-B324-A28742C67208}"/>
    <dgm:cxn modelId="{C40C4964-AA06-C945-86F8-6ADC7D3EB4EC}" type="presOf" srcId="{5CA59610-F7DC-B14A-8386-0F8F601FF75E}" destId="{C347F838-85BD-D94A-BD84-07629813031F}" srcOrd="0" destOrd="0" presId="urn:microsoft.com/office/officeart/2005/8/layout/hList3"/>
    <dgm:cxn modelId="{F5D48967-0316-A24C-B5D2-6435E75A7BA0}" type="presOf" srcId="{F43C9847-5195-C54E-B42F-F964CC3A741C}" destId="{F9B95492-B5F3-284F-A126-9C1A43277C57}" srcOrd="0" destOrd="0" presId="urn:microsoft.com/office/officeart/2005/8/layout/hList3"/>
    <dgm:cxn modelId="{ABA26B71-0BAF-B84C-9054-AABB83386EB6}" type="presOf" srcId="{01AE75BE-FFE0-2E46-8E5A-53134CA5FC0B}" destId="{C347F838-85BD-D94A-BD84-07629813031F}" srcOrd="0" destOrd="5" presId="urn:microsoft.com/office/officeart/2005/8/layout/hList3"/>
    <dgm:cxn modelId="{348DFD8B-CF39-4546-BC06-A424F2F712DB}" type="presOf" srcId="{7E24B949-46E4-E249-8C23-D1285643688F}" destId="{D277C521-E943-0A4C-9EC0-1D5CCE1EC5DD}" srcOrd="0" destOrd="1" presId="urn:microsoft.com/office/officeart/2005/8/layout/hList3"/>
    <dgm:cxn modelId="{F997D298-08BA-6441-8781-1DC5C012DD90}" type="presOf" srcId="{0D1C1721-6D07-0B4A-A9F3-4E03A5C2E578}" destId="{C347F838-85BD-D94A-BD84-07629813031F}" srcOrd="0" destOrd="1" presId="urn:microsoft.com/office/officeart/2005/8/layout/hList3"/>
    <dgm:cxn modelId="{8D3B5BB3-58BA-DD49-8322-33DCC395DCBE}" type="presOf" srcId="{F5C341F3-8A72-114C-AF73-7E2A23608052}" destId="{C347F838-85BD-D94A-BD84-07629813031F}" srcOrd="0" destOrd="3" presId="urn:microsoft.com/office/officeart/2005/8/layout/hList3"/>
    <dgm:cxn modelId="{40C743BD-77DB-DB46-92A7-4926ECD64019}" type="presOf" srcId="{A4655737-B8D5-2441-9DB3-AD068EEB1673}" destId="{D277C521-E943-0A4C-9EC0-1D5CCE1EC5DD}" srcOrd="0" destOrd="0" presId="urn:microsoft.com/office/officeart/2005/8/layout/hList3"/>
    <dgm:cxn modelId="{EBFA9EC0-1CF5-1443-A5AC-321C0EFE2569}" srcId="{F43C9847-5195-C54E-B42F-F964CC3A741C}" destId="{E828143C-80BB-EA4E-BE18-77020C413918}" srcOrd="0" destOrd="0" parTransId="{2D455EB9-9E81-614D-8746-821F65CD130E}" sibTransId="{0E4E9AE7-C890-974F-B492-94E5415061D7}"/>
    <dgm:cxn modelId="{D3898EC3-EB86-1B43-B382-61F35A8119FC}" type="presOf" srcId="{C94F0D11-8370-344A-9D7D-47E58C3D8FCB}" destId="{C347F838-85BD-D94A-BD84-07629813031F}" srcOrd="0" destOrd="2" presId="urn:microsoft.com/office/officeart/2005/8/layout/hList3"/>
    <dgm:cxn modelId="{D43C89CD-EF54-514B-B4E2-10CA56EBF487}" srcId="{5CA59610-F7DC-B14A-8386-0F8F601FF75E}" destId="{F5C341F3-8A72-114C-AF73-7E2A23608052}" srcOrd="2" destOrd="0" parTransId="{10617D69-74DB-6B41-8F85-FB2CBDCB6A7E}" sibTransId="{DE15C55B-3DDB-5843-93D9-9860FFBD0CA2}"/>
    <dgm:cxn modelId="{EFA057D0-B479-544B-854F-F34E1C2DD85F}" srcId="{E828143C-80BB-EA4E-BE18-77020C413918}" destId="{5C38EB9E-FBE7-1147-92AF-F8A84B6B0518}" srcOrd="2" destOrd="0" parTransId="{0A61D486-B174-9D40-A84F-8B124BACF21B}" sibTransId="{DD4A16E1-3D86-884F-BB0D-2BEC612447A3}"/>
    <dgm:cxn modelId="{E81FA1D3-C8CF-B143-B07F-441FE7E62769}" srcId="{E828143C-80BB-EA4E-BE18-77020C413918}" destId="{A4655737-B8D5-2441-9DB3-AD068EEB1673}" srcOrd="0" destOrd="0" parTransId="{C6548B97-A39A-8249-B037-F73B84294D81}" sibTransId="{B41776ED-3D92-B144-A209-CAB7B23A4C06}"/>
    <dgm:cxn modelId="{F92133D7-FBA5-6444-8175-87E34E6742DF}" srcId="{A4655737-B8D5-2441-9DB3-AD068EEB1673}" destId="{7E24B949-46E4-E249-8C23-D1285643688F}" srcOrd="0" destOrd="0" parTransId="{456056A5-162B-8942-A1D8-41835F2B27B5}" sibTransId="{74EFEC7A-534E-F44E-B805-1D0A1215CA10}"/>
    <dgm:cxn modelId="{07AF53DC-013A-E244-8492-B2D58EA9252F}" srcId="{5C38EB9E-FBE7-1147-92AF-F8A84B6B0518}" destId="{B3BA740F-F8D7-A545-AE13-069D6A5D4B09}" srcOrd="0" destOrd="0" parTransId="{CF546161-7A18-C645-9E10-EB6B2B6E3E8F}" sibTransId="{EC566251-9000-C24F-9695-9F2B16521851}"/>
    <dgm:cxn modelId="{5CAA63E6-2DBC-0141-9E1C-0031D6F98780}" type="presOf" srcId="{B3BA740F-F8D7-A545-AE13-069D6A5D4B09}" destId="{98DD1B04-228B-6C44-A505-44D29AE6B958}" srcOrd="0" destOrd="1" presId="urn:microsoft.com/office/officeart/2005/8/layout/hList3"/>
    <dgm:cxn modelId="{B401A2EC-C8FF-3B44-A609-483CE0F45960}" srcId="{5CA59610-F7DC-B14A-8386-0F8F601FF75E}" destId="{0D1C1721-6D07-0B4A-A9F3-4E03A5C2E578}" srcOrd="0" destOrd="0" parTransId="{ECBE8872-F88F-0145-8AC1-37F76F110C9F}" sibTransId="{CDA023C4-E0C1-3043-8A9F-1DD0FFABB866}"/>
    <dgm:cxn modelId="{2E0DD6FD-DE82-2049-9935-0CCB817551AF}" type="presOf" srcId="{E828143C-80BB-EA4E-BE18-77020C413918}" destId="{3ECE3FDF-2F08-6849-9FF5-1B1E78D298EB}" srcOrd="0" destOrd="0" presId="urn:microsoft.com/office/officeart/2005/8/layout/hList3"/>
    <dgm:cxn modelId="{B953D929-4F5B-7A40-8F33-F935AF908F6A}" type="presParOf" srcId="{F9B95492-B5F3-284F-A126-9C1A43277C57}" destId="{3ECE3FDF-2F08-6849-9FF5-1B1E78D298EB}" srcOrd="0" destOrd="0" presId="urn:microsoft.com/office/officeart/2005/8/layout/hList3"/>
    <dgm:cxn modelId="{7F509149-233F-514F-9013-53EB6294D4C0}" type="presParOf" srcId="{F9B95492-B5F3-284F-A126-9C1A43277C57}" destId="{A5E86267-E42D-D441-BAB5-BFEAAE309F3C}" srcOrd="1" destOrd="0" presId="urn:microsoft.com/office/officeart/2005/8/layout/hList3"/>
    <dgm:cxn modelId="{E594F105-7DC8-EB4F-84CF-7155DD0C3CDF}" type="presParOf" srcId="{A5E86267-E42D-D441-BAB5-BFEAAE309F3C}" destId="{D277C521-E943-0A4C-9EC0-1D5CCE1EC5DD}" srcOrd="0" destOrd="0" presId="urn:microsoft.com/office/officeart/2005/8/layout/hList3"/>
    <dgm:cxn modelId="{8398D644-AC08-9841-807A-CE24D584A9DA}" type="presParOf" srcId="{A5E86267-E42D-D441-BAB5-BFEAAE309F3C}" destId="{C347F838-85BD-D94A-BD84-07629813031F}" srcOrd="1" destOrd="0" presId="urn:microsoft.com/office/officeart/2005/8/layout/hList3"/>
    <dgm:cxn modelId="{423775ED-223C-F042-9941-D3D5FB8BEEE7}" type="presParOf" srcId="{A5E86267-E42D-D441-BAB5-BFEAAE309F3C}" destId="{98DD1B04-228B-6C44-A505-44D29AE6B958}" srcOrd="2" destOrd="0" presId="urn:microsoft.com/office/officeart/2005/8/layout/hList3"/>
    <dgm:cxn modelId="{0EA1089A-6D61-DF4C-B90F-BC7D43CE2B45}" type="presParOf" srcId="{F9B95492-B5F3-284F-A126-9C1A43277C57}" destId="{61404EFD-0B87-B94E-BF66-51214165325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34CB2B-5438-E14B-BE2A-F55601116D5D}" type="doc">
      <dgm:prSet loTypeId="urn:microsoft.com/office/officeart/2005/8/layout/vList3" loCatId="" qsTypeId="urn:microsoft.com/office/officeart/2005/8/quickstyle/simple1" qsCatId="simple" csTypeId="urn:microsoft.com/office/officeart/2005/8/colors/accent1_1" csCatId="accent1" phldr="1"/>
      <dgm:spPr/>
    </dgm:pt>
    <dgm:pt modelId="{9337E5F5-5331-AA4F-ADF5-5C11D6C2520D}">
      <dgm:prSet phldrT="[Text]" custT="1"/>
      <dgm:spPr/>
      <dgm:t>
        <a:bodyPr/>
        <a:lstStyle/>
        <a:p>
          <a:pPr algn="l">
            <a:buFont typeface="Wingdings" pitchFamily="2" charset="2"/>
            <a:buChar char="ü"/>
          </a:pPr>
          <a:r>
            <a:rPr lang="en-US" sz="1600" dirty="0"/>
            <a:t>Training materials, including opportunities to practice routines</a:t>
          </a:r>
        </a:p>
      </dgm:t>
    </dgm:pt>
    <dgm:pt modelId="{4F2C4FA4-E20A-C44D-B53F-4E1460CA50AD}" type="parTrans" cxnId="{7DCF5B65-7AC4-2F40-8F0C-0D98368759FB}">
      <dgm:prSet/>
      <dgm:spPr/>
      <dgm:t>
        <a:bodyPr/>
        <a:lstStyle/>
        <a:p>
          <a:endParaRPr lang="en-US" sz="1600"/>
        </a:p>
      </dgm:t>
    </dgm:pt>
    <dgm:pt modelId="{06A5361A-F1A3-884D-BAF8-9D1BE05EF5FC}" type="sibTrans" cxnId="{7DCF5B65-7AC4-2F40-8F0C-0D98368759FB}">
      <dgm:prSet/>
      <dgm:spPr/>
      <dgm:t>
        <a:bodyPr/>
        <a:lstStyle/>
        <a:p>
          <a:endParaRPr lang="en-US" sz="1600"/>
        </a:p>
      </dgm:t>
    </dgm:pt>
    <dgm:pt modelId="{BDE4D160-335D-1048-9C30-7DCA4E0B3420}">
      <dgm:prSet phldrT="[Text]" custT="1"/>
      <dgm:spPr/>
      <dgm:t>
        <a:bodyPr/>
        <a:lstStyle/>
        <a:p>
          <a:pPr algn="l">
            <a:buFont typeface="Wingdings" pitchFamily="2" charset="2"/>
            <a:buChar char="ü"/>
          </a:pPr>
          <a:r>
            <a:rPr lang="en-US" sz="1600" dirty="0"/>
            <a:t>Review of student daily routine  </a:t>
          </a:r>
        </a:p>
      </dgm:t>
    </dgm:pt>
    <dgm:pt modelId="{E5A43048-D2CA-A942-916D-F16086B7F95E}" type="parTrans" cxnId="{B5F397C5-BC22-2742-A505-EB4254FDD99C}">
      <dgm:prSet/>
      <dgm:spPr/>
      <dgm:t>
        <a:bodyPr/>
        <a:lstStyle/>
        <a:p>
          <a:endParaRPr lang="en-US" sz="1600"/>
        </a:p>
      </dgm:t>
    </dgm:pt>
    <dgm:pt modelId="{5664A77C-7863-2D4E-B8AF-D5E98D0FE597}" type="sibTrans" cxnId="{B5F397C5-BC22-2742-A505-EB4254FDD99C}">
      <dgm:prSet/>
      <dgm:spPr/>
      <dgm:t>
        <a:bodyPr/>
        <a:lstStyle/>
        <a:p>
          <a:endParaRPr lang="en-US" sz="1600"/>
        </a:p>
      </dgm:t>
    </dgm:pt>
    <dgm:pt modelId="{ADAE13A6-617C-7043-AC17-81823712DA5D}">
      <dgm:prSet phldrT="[Text]" custT="1"/>
      <dgm:spPr/>
      <dgm:t>
        <a:bodyPr/>
        <a:lstStyle/>
        <a:p>
          <a:pPr algn="l">
            <a:buFont typeface="Wingdings" pitchFamily="2" charset="2"/>
            <a:buChar char="ü"/>
          </a:pPr>
          <a:r>
            <a:rPr lang="en-US" sz="1600" dirty="0"/>
            <a:t>Materials developed for providing information, permission, and ongoing communication</a:t>
          </a:r>
        </a:p>
      </dgm:t>
    </dgm:pt>
    <dgm:pt modelId="{A5F7E492-752F-FA45-A147-90ACE06745F4}" type="parTrans" cxnId="{7550E4E4-044C-7C4E-A262-92E38A994990}">
      <dgm:prSet/>
      <dgm:spPr/>
      <dgm:t>
        <a:bodyPr/>
        <a:lstStyle/>
        <a:p>
          <a:endParaRPr lang="en-US" sz="1600"/>
        </a:p>
      </dgm:t>
    </dgm:pt>
    <dgm:pt modelId="{17E4CB0C-E465-7B4B-9630-0B9529D1D35A}" type="sibTrans" cxnId="{7550E4E4-044C-7C4E-A262-92E38A994990}">
      <dgm:prSet/>
      <dgm:spPr/>
      <dgm:t>
        <a:bodyPr/>
        <a:lstStyle/>
        <a:p>
          <a:endParaRPr lang="en-US" sz="1600"/>
        </a:p>
      </dgm:t>
    </dgm:pt>
    <dgm:pt modelId="{8D5CF28E-0830-934E-87FC-3FA1BF22BE80}">
      <dgm:prSet phldrT="[Text]" custT="1"/>
      <dgm:spPr/>
      <dgm:t>
        <a:bodyPr/>
        <a:lstStyle/>
        <a:p>
          <a:pPr algn="l">
            <a:buFont typeface="Wingdings" pitchFamily="2" charset="2"/>
            <a:buChar char="ü"/>
          </a:pPr>
          <a:r>
            <a:rPr lang="en-US" sz="1600" dirty="0"/>
            <a:t>Information on families’ role relative to supporting positive behavior routines, including review of expectations, practice in home setting, and feedback</a:t>
          </a:r>
        </a:p>
      </dgm:t>
    </dgm:pt>
    <dgm:pt modelId="{B308FFEF-DF3D-C94D-88B4-AF09BF227A27}" type="parTrans" cxnId="{86E1D129-08EE-9845-B378-F70ECC8FF4DD}">
      <dgm:prSet/>
      <dgm:spPr/>
      <dgm:t>
        <a:bodyPr/>
        <a:lstStyle/>
        <a:p>
          <a:endParaRPr lang="en-US" sz="1600"/>
        </a:p>
      </dgm:t>
    </dgm:pt>
    <dgm:pt modelId="{6AE0C4DB-0BF5-3147-9D87-2584C4ACDA9E}" type="sibTrans" cxnId="{86E1D129-08EE-9845-B378-F70ECC8FF4DD}">
      <dgm:prSet/>
      <dgm:spPr/>
      <dgm:t>
        <a:bodyPr/>
        <a:lstStyle/>
        <a:p>
          <a:endParaRPr lang="en-US" sz="1600"/>
        </a:p>
      </dgm:t>
    </dgm:pt>
    <dgm:pt modelId="{1996992C-7979-7541-BB7D-FD2D93547059}" type="pres">
      <dgm:prSet presAssocID="{A234CB2B-5438-E14B-BE2A-F55601116D5D}" presName="linearFlow" presStyleCnt="0">
        <dgm:presLayoutVars>
          <dgm:dir/>
          <dgm:resizeHandles val="exact"/>
        </dgm:presLayoutVars>
      </dgm:prSet>
      <dgm:spPr/>
    </dgm:pt>
    <dgm:pt modelId="{FC4B9A81-5729-ED47-829F-1F954753B251}" type="pres">
      <dgm:prSet presAssocID="{9337E5F5-5331-AA4F-ADF5-5C11D6C2520D}" presName="composite" presStyleCnt="0"/>
      <dgm:spPr/>
    </dgm:pt>
    <dgm:pt modelId="{E1C564B8-DD13-B742-90D3-BEC07D5FA5B6}" type="pres">
      <dgm:prSet presAssocID="{9337E5F5-5331-AA4F-ADF5-5C11D6C2520D}" presName="imgShp" presStyleLbl="fgImgPlace1" presStyleIdx="0" presStyleCnt="4"/>
      <dgm:spPr/>
    </dgm:pt>
    <dgm:pt modelId="{5933BCDE-161A-C744-BD0E-3435E046C2AE}" type="pres">
      <dgm:prSet presAssocID="{9337E5F5-5331-AA4F-ADF5-5C11D6C2520D}" presName="txShp" presStyleLbl="node1" presStyleIdx="0" presStyleCnt="4">
        <dgm:presLayoutVars>
          <dgm:bulletEnabled val="1"/>
        </dgm:presLayoutVars>
      </dgm:prSet>
      <dgm:spPr/>
    </dgm:pt>
    <dgm:pt modelId="{1738BDD5-1158-704F-A30E-67DD9C1E89A9}" type="pres">
      <dgm:prSet presAssocID="{06A5361A-F1A3-884D-BAF8-9D1BE05EF5FC}" presName="spacing" presStyleCnt="0"/>
      <dgm:spPr/>
    </dgm:pt>
    <dgm:pt modelId="{68354798-87E5-D44C-B53D-11B319C915F9}" type="pres">
      <dgm:prSet presAssocID="{BDE4D160-335D-1048-9C30-7DCA4E0B3420}" presName="composite" presStyleCnt="0"/>
      <dgm:spPr/>
    </dgm:pt>
    <dgm:pt modelId="{6F3C67ED-76A1-0146-9385-2AEDC74908E7}" type="pres">
      <dgm:prSet presAssocID="{BDE4D160-335D-1048-9C30-7DCA4E0B3420}" presName="imgShp" presStyleLbl="fgImgPlace1" presStyleIdx="1" presStyleCnt="4"/>
      <dgm:spPr/>
    </dgm:pt>
    <dgm:pt modelId="{18D3E81A-3C02-1A41-A381-B35A0D7D6CEF}" type="pres">
      <dgm:prSet presAssocID="{BDE4D160-335D-1048-9C30-7DCA4E0B3420}" presName="txShp" presStyleLbl="node1" presStyleIdx="1" presStyleCnt="4">
        <dgm:presLayoutVars>
          <dgm:bulletEnabled val="1"/>
        </dgm:presLayoutVars>
      </dgm:prSet>
      <dgm:spPr/>
    </dgm:pt>
    <dgm:pt modelId="{830136E2-A89D-5E4F-8AD3-474CEBB35294}" type="pres">
      <dgm:prSet presAssocID="{5664A77C-7863-2D4E-B8AF-D5E98D0FE597}" presName="spacing" presStyleCnt="0"/>
      <dgm:spPr/>
    </dgm:pt>
    <dgm:pt modelId="{B50C098F-26B1-3548-B0DC-A9179234B960}" type="pres">
      <dgm:prSet presAssocID="{ADAE13A6-617C-7043-AC17-81823712DA5D}" presName="composite" presStyleCnt="0"/>
      <dgm:spPr/>
    </dgm:pt>
    <dgm:pt modelId="{A1F23ED7-B096-D648-979D-8146400E60FE}" type="pres">
      <dgm:prSet presAssocID="{ADAE13A6-617C-7043-AC17-81823712DA5D}" presName="imgShp" presStyleLbl="fgImgPlace1" presStyleIdx="2" presStyleCnt="4"/>
      <dgm:spPr/>
    </dgm:pt>
    <dgm:pt modelId="{9CFB254C-1692-4446-8E00-3ACE63BA1D6E}" type="pres">
      <dgm:prSet presAssocID="{ADAE13A6-617C-7043-AC17-81823712DA5D}" presName="txShp" presStyleLbl="node1" presStyleIdx="2" presStyleCnt="4">
        <dgm:presLayoutVars>
          <dgm:bulletEnabled val="1"/>
        </dgm:presLayoutVars>
      </dgm:prSet>
      <dgm:spPr/>
    </dgm:pt>
    <dgm:pt modelId="{AFEDA68E-CE44-EC44-BC52-D256471E519A}" type="pres">
      <dgm:prSet presAssocID="{17E4CB0C-E465-7B4B-9630-0B9529D1D35A}" presName="spacing" presStyleCnt="0"/>
      <dgm:spPr/>
    </dgm:pt>
    <dgm:pt modelId="{D0E97335-CFE4-F242-B4B5-55F1BB913B6D}" type="pres">
      <dgm:prSet presAssocID="{8D5CF28E-0830-934E-87FC-3FA1BF22BE80}" presName="composite" presStyleCnt="0"/>
      <dgm:spPr/>
    </dgm:pt>
    <dgm:pt modelId="{C46C281C-9A0E-ED48-A188-2C3B4BBE959D}" type="pres">
      <dgm:prSet presAssocID="{8D5CF28E-0830-934E-87FC-3FA1BF22BE80}" presName="imgShp" presStyleLbl="fgImgPlace1" presStyleIdx="3" presStyleCnt="4"/>
      <dgm:spPr/>
    </dgm:pt>
    <dgm:pt modelId="{4653C758-9177-E34F-82BF-9CF9014AA0B9}" type="pres">
      <dgm:prSet presAssocID="{8D5CF28E-0830-934E-87FC-3FA1BF22BE80}" presName="txShp" presStyleLbl="node1" presStyleIdx="3" presStyleCnt="4">
        <dgm:presLayoutVars>
          <dgm:bulletEnabled val="1"/>
        </dgm:presLayoutVars>
      </dgm:prSet>
      <dgm:spPr/>
    </dgm:pt>
  </dgm:ptLst>
  <dgm:cxnLst>
    <dgm:cxn modelId="{20146309-9490-214F-BB0F-AC8BC12AF0BE}" type="presOf" srcId="{ADAE13A6-617C-7043-AC17-81823712DA5D}" destId="{9CFB254C-1692-4446-8E00-3ACE63BA1D6E}" srcOrd="0" destOrd="0" presId="urn:microsoft.com/office/officeart/2005/8/layout/vList3"/>
    <dgm:cxn modelId="{5AF99727-E972-BF42-AF40-92279A09280C}" type="presOf" srcId="{9337E5F5-5331-AA4F-ADF5-5C11D6C2520D}" destId="{5933BCDE-161A-C744-BD0E-3435E046C2AE}" srcOrd="0" destOrd="0" presId="urn:microsoft.com/office/officeart/2005/8/layout/vList3"/>
    <dgm:cxn modelId="{86E1D129-08EE-9845-B378-F70ECC8FF4DD}" srcId="{A234CB2B-5438-E14B-BE2A-F55601116D5D}" destId="{8D5CF28E-0830-934E-87FC-3FA1BF22BE80}" srcOrd="3" destOrd="0" parTransId="{B308FFEF-DF3D-C94D-88B4-AF09BF227A27}" sibTransId="{6AE0C4DB-0BF5-3147-9D87-2584C4ACDA9E}"/>
    <dgm:cxn modelId="{55FD125F-AD48-1142-B5A8-3208F49F52FC}" type="presOf" srcId="{8D5CF28E-0830-934E-87FC-3FA1BF22BE80}" destId="{4653C758-9177-E34F-82BF-9CF9014AA0B9}" srcOrd="0" destOrd="0" presId="urn:microsoft.com/office/officeart/2005/8/layout/vList3"/>
    <dgm:cxn modelId="{7DCF5B65-7AC4-2F40-8F0C-0D98368759FB}" srcId="{A234CB2B-5438-E14B-BE2A-F55601116D5D}" destId="{9337E5F5-5331-AA4F-ADF5-5C11D6C2520D}" srcOrd="0" destOrd="0" parTransId="{4F2C4FA4-E20A-C44D-B53F-4E1460CA50AD}" sibTransId="{06A5361A-F1A3-884D-BAF8-9D1BE05EF5FC}"/>
    <dgm:cxn modelId="{BB1D55AC-A29E-7242-8CDF-A1C2DB3A7694}" type="presOf" srcId="{A234CB2B-5438-E14B-BE2A-F55601116D5D}" destId="{1996992C-7979-7541-BB7D-FD2D93547059}" srcOrd="0" destOrd="0" presId="urn:microsoft.com/office/officeart/2005/8/layout/vList3"/>
    <dgm:cxn modelId="{109E15C2-31BB-4849-B87B-CD6CEA55BC83}" type="presOf" srcId="{BDE4D160-335D-1048-9C30-7DCA4E0B3420}" destId="{18D3E81A-3C02-1A41-A381-B35A0D7D6CEF}" srcOrd="0" destOrd="0" presId="urn:microsoft.com/office/officeart/2005/8/layout/vList3"/>
    <dgm:cxn modelId="{B5F397C5-BC22-2742-A505-EB4254FDD99C}" srcId="{A234CB2B-5438-E14B-BE2A-F55601116D5D}" destId="{BDE4D160-335D-1048-9C30-7DCA4E0B3420}" srcOrd="1" destOrd="0" parTransId="{E5A43048-D2CA-A942-916D-F16086B7F95E}" sibTransId="{5664A77C-7863-2D4E-B8AF-D5E98D0FE597}"/>
    <dgm:cxn modelId="{7550E4E4-044C-7C4E-A262-92E38A994990}" srcId="{A234CB2B-5438-E14B-BE2A-F55601116D5D}" destId="{ADAE13A6-617C-7043-AC17-81823712DA5D}" srcOrd="2" destOrd="0" parTransId="{A5F7E492-752F-FA45-A147-90ACE06745F4}" sibTransId="{17E4CB0C-E465-7B4B-9630-0B9529D1D35A}"/>
    <dgm:cxn modelId="{4F40BD50-D655-CA4B-9B20-FBE2B45E8031}" type="presParOf" srcId="{1996992C-7979-7541-BB7D-FD2D93547059}" destId="{FC4B9A81-5729-ED47-829F-1F954753B251}" srcOrd="0" destOrd="0" presId="urn:microsoft.com/office/officeart/2005/8/layout/vList3"/>
    <dgm:cxn modelId="{CB372346-F051-C949-AC15-18A40E246382}" type="presParOf" srcId="{FC4B9A81-5729-ED47-829F-1F954753B251}" destId="{E1C564B8-DD13-B742-90D3-BEC07D5FA5B6}" srcOrd="0" destOrd="0" presId="urn:microsoft.com/office/officeart/2005/8/layout/vList3"/>
    <dgm:cxn modelId="{0B9800F4-1FB8-CB4C-9243-F208EF125A65}" type="presParOf" srcId="{FC4B9A81-5729-ED47-829F-1F954753B251}" destId="{5933BCDE-161A-C744-BD0E-3435E046C2AE}" srcOrd="1" destOrd="0" presId="urn:microsoft.com/office/officeart/2005/8/layout/vList3"/>
    <dgm:cxn modelId="{26E7D58B-DA9A-A640-A1CB-D58B8A36ED8C}" type="presParOf" srcId="{1996992C-7979-7541-BB7D-FD2D93547059}" destId="{1738BDD5-1158-704F-A30E-67DD9C1E89A9}" srcOrd="1" destOrd="0" presId="urn:microsoft.com/office/officeart/2005/8/layout/vList3"/>
    <dgm:cxn modelId="{FAA924CF-215D-4F41-A8A9-29F4EF3C60B6}" type="presParOf" srcId="{1996992C-7979-7541-BB7D-FD2D93547059}" destId="{68354798-87E5-D44C-B53D-11B319C915F9}" srcOrd="2" destOrd="0" presId="urn:microsoft.com/office/officeart/2005/8/layout/vList3"/>
    <dgm:cxn modelId="{41D5D41A-7A63-E24C-A04B-1B8A0F20A782}" type="presParOf" srcId="{68354798-87E5-D44C-B53D-11B319C915F9}" destId="{6F3C67ED-76A1-0146-9385-2AEDC74908E7}" srcOrd="0" destOrd="0" presId="urn:microsoft.com/office/officeart/2005/8/layout/vList3"/>
    <dgm:cxn modelId="{CED45CE4-C1B3-9D41-AE5C-6082F9C33572}" type="presParOf" srcId="{68354798-87E5-D44C-B53D-11B319C915F9}" destId="{18D3E81A-3C02-1A41-A381-B35A0D7D6CEF}" srcOrd="1" destOrd="0" presId="urn:microsoft.com/office/officeart/2005/8/layout/vList3"/>
    <dgm:cxn modelId="{A828D5DA-62A2-4440-B856-905848345007}" type="presParOf" srcId="{1996992C-7979-7541-BB7D-FD2D93547059}" destId="{830136E2-A89D-5E4F-8AD3-474CEBB35294}" srcOrd="3" destOrd="0" presId="urn:microsoft.com/office/officeart/2005/8/layout/vList3"/>
    <dgm:cxn modelId="{7304CE8F-7213-B446-9470-0C54476A2BAC}" type="presParOf" srcId="{1996992C-7979-7541-BB7D-FD2D93547059}" destId="{B50C098F-26B1-3548-B0DC-A9179234B960}" srcOrd="4" destOrd="0" presId="urn:microsoft.com/office/officeart/2005/8/layout/vList3"/>
    <dgm:cxn modelId="{2939BABA-E1A1-A14D-A4EE-9A84FE4C4A28}" type="presParOf" srcId="{B50C098F-26B1-3548-B0DC-A9179234B960}" destId="{A1F23ED7-B096-D648-979D-8146400E60FE}" srcOrd="0" destOrd="0" presId="urn:microsoft.com/office/officeart/2005/8/layout/vList3"/>
    <dgm:cxn modelId="{1DF05F55-AEF9-D747-8E9F-95547FBDDB2C}" type="presParOf" srcId="{B50C098F-26B1-3548-B0DC-A9179234B960}" destId="{9CFB254C-1692-4446-8E00-3ACE63BA1D6E}" srcOrd="1" destOrd="0" presId="urn:microsoft.com/office/officeart/2005/8/layout/vList3"/>
    <dgm:cxn modelId="{87F927F4-6209-AE42-BA43-FD2E5B1421EF}" type="presParOf" srcId="{1996992C-7979-7541-BB7D-FD2D93547059}" destId="{AFEDA68E-CE44-EC44-BC52-D256471E519A}" srcOrd="5" destOrd="0" presId="urn:microsoft.com/office/officeart/2005/8/layout/vList3"/>
    <dgm:cxn modelId="{84A4B039-4C67-CB4F-92AA-57C2D620914B}" type="presParOf" srcId="{1996992C-7979-7541-BB7D-FD2D93547059}" destId="{D0E97335-CFE4-F242-B4B5-55F1BB913B6D}" srcOrd="6" destOrd="0" presId="urn:microsoft.com/office/officeart/2005/8/layout/vList3"/>
    <dgm:cxn modelId="{8B93675F-E9E2-2F41-9874-3B01DE795057}" type="presParOf" srcId="{D0E97335-CFE4-F242-B4B5-55F1BB913B6D}" destId="{C46C281C-9A0E-ED48-A188-2C3B4BBE959D}" srcOrd="0" destOrd="0" presId="urn:microsoft.com/office/officeart/2005/8/layout/vList3"/>
    <dgm:cxn modelId="{61F572F9-599E-4A46-92BF-564D4A79B932}" type="presParOf" srcId="{D0E97335-CFE4-F242-B4B5-55F1BB913B6D}" destId="{4653C758-9177-E34F-82BF-9CF9014AA0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asks February: 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9EABD88-11E4-4320-B6EE-B7888205CE2E}">
      <dgm:prSet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Working docs for review in your PBIS Academy Tier 2 folder shared with us </a:t>
          </a:r>
          <a:r>
            <a:rPr lang="en-US" b="0" i="0" dirty="0">
              <a:latin typeface="Hind Vadodara" panose="020B0604020202020204" charset="0"/>
              <a:cs typeface="Hind Vadodara" panose="020B0604020202020204" charset="0"/>
              <a:sym typeface="Wingdings" panose="05000000000000000000" pitchFamily="2" charset="2"/>
            </a:rPr>
            <a:t></a:t>
          </a:r>
          <a:endParaRPr lang="en-US" b="0" i="0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6FC67C47-38C7-4AF5-8EB7-F3E255271749}" type="parTrans" cxnId="{F18C0A48-681C-4DC1-B608-C265ED783F76}">
      <dgm:prSet/>
      <dgm:spPr/>
      <dgm:t>
        <a:bodyPr/>
        <a:lstStyle/>
        <a:p>
          <a:endParaRPr lang="en-US"/>
        </a:p>
      </dgm:t>
    </dgm:pt>
    <dgm:pt modelId="{50AFA964-39CD-4282-B326-4FDAF8831AA1}" type="sibTrans" cxnId="{F18C0A48-681C-4DC1-B608-C265ED783F76}">
      <dgm:prSet/>
      <dgm:spPr/>
      <dgm:t>
        <a:bodyPr/>
        <a:lstStyle/>
        <a:p>
          <a:endParaRPr lang="en-US"/>
        </a:p>
      </dgm:t>
    </dgm:pt>
    <dgm:pt modelId="{06F10B00-4D0F-4124-A9A5-C3B8E254BED4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Agenda </a:t>
          </a:r>
        </a:p>
      </dgm:t>
    </dgm:pt>
    <dgm:pt modelId="{99A853D4-D160-4A61-8FD8-3D1018CE050C}" type="parTrans" cxnId="{90EE1609-6C8C-40C0-9206-488C7A9E3ACE}">
      <dgm:prSet/>
      <dgm:spPr/>
      <dgm:t>
        <a:bodyPr/>
        <a:lstStyle/>
        <a:p>
          <a:endParaRPr lang="en-US"/>
        </a:p>
      </dgm:t>
    </dgm:pt>
    <dgm:pt modelId="{6D9318B0-533E-419F-B318-F1D490BCF997}" type="sibTrans" cxnId="{90EE1609-6C8C-40C0-9206-488C7A9E3ACE}">
      <dgm:prSet/>
      <dgm:spPr/>
      <dgm:t>
        <a:bodyPr/>
        <a:lstStyle/>
        <a:p>
          <a:endParaRPr lang="en-US"/>
        </a:p>
      </dgm:t>
    </dgm:pt>
    <dgm:pt modelId="{8F2C91B3-C3A7-43AB-9154-E8C953F4774D}">
      <dgm:prSet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b="0" i="0" dirty="0">
              <a:solidFill>
                <a:srgbClr val="C00000"/>
              </a:solidFill>
              <a:latin typeface="Hind Vadodara" panose="020B0604020202020204" charset="0"/>
              <a:cs typeface="Hind Vadodara" panose="020B0604020202020204" charset="0"/>
            </a:rPr>
            <a:t> Develop a process for staff, student (and family) training </a:t>
          </a:r>
          <a:endParaRPr lang="en-US" b="0" i="0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217EDFCB-13C8-4D36-8126-054186DB7A98}" type="parTrans" cxnId="{37835533-8C14-4DDA-9175-2C1C3C7539CE}">
      <dgm:prSet/>
      <dgm:spPr/>
      <dgm:t>
        <a:bodyPr/>
        <a:lstStyle/>
        <a:p>
          <a:endParaRPr lang="en-US"/>
        </a:p>
      </dgm:t>
    </dgm:pt>
    <dgm:pt modelId="{45F11DB2-2629-423F-A2B7-A4D412CD6CD0}" type="sibTrans" cxnId="{37835533-8C14-4DDA-9175-2C1C3C7539CE}">
      <dgm:prSet/>
      <dgm:spPr/>
      <dgm:t>
        <a:bodyPr/>
        <a:lstStyle/>
        <a:p>
          <a:endParaRPr lang="en-US"/>
        </a:p>
      </dgm:t>
    </dgm:pt>
    <dgm:pt modelId="{706D2ECB-21EC-4844-91D0-4BD60612301F}">
      <dgm:prSet/>
      <dgm:spPr/>
      <dgm:t>
        <a:bodyPr/>
        <a:lstStyle/>
        <a:p>
          <a:r>
            <a:rPr lang="en-US" dirty="0"/>
            <a:t>Critical features self-check for installing your T2 practices </a:t>
          </a:r>
        </a:p>
      </dgm:t>
    </dgm:pt>
    <dgm:pt modelId="{CCFE32EB-4081-4B47-AAD6-E92B68986021}" type="parTrans" cxnId="{8C192AB0-E48F-4B8B-9C06-DE6C6595DAF0}">
      <dgm:prSet/>
      <dgm:spPr/>
      <dgm:t>
        <a:bodyPr/>
        <a:lstStyle/>
        <a:p>
          <a:endParaRPr lang="en-US"/>
        </a:p>
      </dgm:t>
    </dgm:pt>
    <dgm:pt modelId="{C09854AB-A67F-4AF7-8DF5-C18840C52299}" type="sibTrans" cxnId="{8C192AB0-E48F-4B8B-9C06-DE6C6595DAF0}">
      <dgm:prSet/>
      <dgm:spPr/>
      <dgm:t>
        <a:bodyPr/>
        <a:lstStyle/>
        <a:p>
          <a:endParaRPr lang="en-US"/>
        </a:p>
      </dgm:t>
    </dgm:pt>
    <dgm:pt modelId="{EEAB4959-D766-465D-8A56-86C523A1918C}">
      <dgm:prSet/>
      <dgm:spPr/>
      <dgm:t>
        <a:bodyPr/>
        <a:lstStyle/>
        <a:p>
          <a:r>
            <a:rPr lang="en-US" dirty="0"/>
            <a:t>Identify barriers/concerns</a:t>
          </a:r>
        </a:p>
      </dgm:t>
    </dgm:pt>
    <dgm:pt modelId="{C968BD5C-6BD5-496E-8D42-B19D6D526A45}" type="parTrans" cxnId="{EFD379E4-979E-437F-8761-D7C10C143108}">
      <dgm:prSet/>
      <dgm:spPr/>
      <dgm:t>
        <a:bodyPr/>
        <a:lstStyle/>
        <a:p>
          <a:endParaRPr lang="en-US"/>
        </a:p>
      </dgm:t>
    </dgm:pt>
    <dgm:pt modelId="{1934D6EB-4506-4004-A032-2308C0614FAF}" type="sibTrans" cxnId="{EFD379E4-979E-437F-8761-D7C10C143108}">
      <dgm:prSet/>
      <dgm:spPr/>
      <dgm:t>
        <a:bodyPr/>
        <a:lstStyle/>
        <a:p>
          <a:endParaRPr lang="en-US"/>
        </a:p>
      </dgm:t>
    </dgm:pt>
    <dgm:pt modelId="{5AE69160-7097-4229-A129-C79026E9CB6F}">
      <dgm:prSet/>
      <dgm:spPr/>
      <dgm:t>
        <a:bodyPr/>
        <a:lstStyle/>
        <a:p>
          <a:r>
            <a:rPr lang="en-US" dirty="0"/>
            <a:t>Navigating resources</a:t>
          </a:r>
        </a:p>
      </dgm:t>
    </dgm:pt>
    <dgm:pt modelId="{CCD73F3C-196D-419A-A168-68EE04C22949}" type="parTrans" cxnId="{30DF5CCB-9EE4-4EB9-8057-F7C065A531B6}">
      <dgm:prSet/>
      <dgm:spPr/>
      <dgm:t>
        <a:bodyPr/>
        <a:lstStyle/>
        <a:p>
          <a:endParaRPr lang="en-US"/>
        </a:p>
      </dgm:t>
    </dgm:pt>
    <dgm:pt modelId="{9EBD77C3-CD0B-4276-A198-4C55B7CDAA9F}" type="sibTrans" cxnId="{30DF5CCB-9EE4-4EB9-8057-F7C065A531B6}">
      <dgm:prSet/>
      <dgm:spPr/>
      <dgm:t>
        <a:bodyPr/>
        <a:lstStyle/>
        <a:p>
          <a:endParaRPr lang="en-US"/>
        </a:p>
      </dgm:t>
    </dgm:pt>
    <dgm:pt modelId="{80F603B3-C84F-48D1-9068-1551ED656273}">
      <dgm:prSet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Use a </a:t>
          </a:r>
          <a:r>
            <a:rPr lang="en-US" b="0" i="0" dirty="0">
              <a:solidFill>
                <a:srgbClr val="7030A0"/>
              </a:solidFill>
              <a:latin typeface="Hind Vadodara" panose="020B0604020202020204" charset="0"/>
              <a:cs typeface="Hind Vadodara" panose="020B060402020202020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self-checklist</a:t>
          </a: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 or action plan to install primary T2 practices</a:t>
          </a:r>
        </a:p>
      </dgm:t>
    </dgm:pt>
    <dgm:pt modelId="{BFBF1EB7-955E-4917-9747-CBE8952E196A}" type="parTrans" cxnId="{EDB7F711-49E3-4F48-999F-39FA2A73C05C}">
      <dgm:prSet/>
      <dgm:spPr/>
      <dgm:t>
        <a:bodyPr/>
        <a:lstStyle/>
        <a:p>
          <a:endParaRPr lang="en-US"/>
        </a:p>
      </dgm:t>
    </dgm:pt>
    <dgm:pt modelId="{AEF1E498-5A15-49BE-96C0-C77E7F44AA50}" type="sibTrans" cxnId="{EDB7F711-49E3-4F48-999F-39FA2A73C05C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C32F2B68-BD32-408D-B575-32E0445ABC3C}" type="pres">
      <dgm:prSet presAssocID="{06F10B00-4D0F-4124-A9A5-C3B8E254BED4}" presName="parentLin" presStyleCnt="0"/>
      <dgm:spPr/>
    </dgm:pt>
    <dgm:pt modelId="{3D0DC7FC-7108-4C43-9D22-96E4427D1C96}" type="pres">
      <dgm:prSet presAssocID="{06F10B00-4D0F-4124-A9A5-C3B8E254BED4}" presName="parentLeftMargin" presStyleLbl="node1" presStyleIdx="0" presStyleCnt="2"/>
      <dgm:spPr/>
    </dgm:pt>
    <dgm:pt modelId="{B0ED63BB-D15C-4D7A-8D84-1E82BC1117F2}" type="pres">
      <dgm:prSet presAssocID="{06F10B00-4D0F-4124-A9A5-C3B8E254BE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8580BD-51EF-4654-98F5-7D9B7992ADAA}" type="pres">
      <dgm:prSet presAssocID="{06F10B00-4D0F-4124-A9A5-C3B8E254BED4}" presName="negativeSpace" presStyleCnt="0"/>
      <dgm:spPr/>
    </dgm:pt>
    <dgm:pt modelId="{9F6048CB-9024-434B-AD5D-C213F61CA443}" type="pres">
      <dgm:prSet presAssocID="{06F10B00-4D0F-4124-A9A5-C3B8E254BED4}" presName="childText" presStyleLbl="conFgAcc1" presStyleIdx="0" presStyleCnt="2">
        <dgm:presLayoutVars>
          <dgm:bulletEnabled val="1"/>
        </dgm:presLayoutVars>
      </dgm:prSet>
      <dgm:spPr/>
    </dgm:pt>
    <dgm:pt modelId="{272A2D80-6FAB-45DF-8CE6-E0A9D18C2BC6}" type="pres">
      <dgm:prSet presAssocID="{6D9318B0-533E-419F-B318-F1D490BCF997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90EE1609-6C8C-40C0-9206-488C7A9E3ACE}" srcId="{139B28B7-98AE-2442-8242-E675E9F54483}" destId="{06F10B00-4D0F-4124-A9A5-C3B8E254BED4}" srcOrd="0" destOrd="0" parTransId="{99A853D4-D160-4A61-8FD8-3D1018CE050C}" sibTransId="{6D9318B0-533E-419F-B318-F1D490BCF997}"/>
    <dgm:cxn modelId="{EDB7F711-49E3-4F48-999F-39FA2A73C05C}" srcId="{88926E0B-BFF6-E944-B1DF-44240C496CA1}" destId="{80F603B3-C84F-48D1-9068-1551ED656273}" srcOrd="1" destOrd="0" parTransId="{BFBF1EB7-955E-4917-9747-CBE8952E196A}" sibTransId="{AEF1E498-5A15-49BE-96C0-C77E7F44AA50}"/>
    <dgm:cxn modelId="{673D3E26-7208-4E5C-BCD6-391CCCC5D3D2}" type="presOf" srcId="{5AE69160-7097-4229-A129-C79026E9CB6F}" destId="{9F6048CB-9024-434B-AD5D-C213F61CA443}" srcOrd="0" destOrd="2" presId="urn:microsoft.com/office/officeart/2005/8/layout/list1"/>
    <dgm:cxn modelId="{37835533-8C14-4DDA-9175-2C1C3C7539CE}" srcId="{88926E0B-BFF6-E944-B1DF-44240C496CA1}" destId="{8F2C91B3-C3A7-43AB-9154-E8C953F4774D}" srcOrd="2" destOrd="0" parTransId="{217EDFCB-13C8-4D36-8126-054186DB7A98}" sibTransId="{45F11DB2-2629-423F-A2B7-A4D412CD6CD0}"/>
    <dgm:cxn modelId="{F18C0A48-681C-4DC1-B608-C265ED783F76}" srcId="{88926E0B-BFF6-E944-B1DF-44240C496CA1}" destId="{29EABD88-11E4-4320-B6EE-B7888205CE2E}" srcOrd="0" destOrd="0" parTransId="{6FC67C47-38C7-4AF5-8EB7-F3E255271749}" sibTransId="{50AFA964-39CD-4282-B326-4FDAF8831AA1}"/>
    <dgm:cxn modelId="{5E875468-6B1B-4AA5-93EF-AB4943D73E87}" type="presOf" srcId="{29EABD88-11E4-4320-B6EE-B7888205CE2E}" destId="{183C8042-F222-4C5B-948A-CA63CABAB28E}" srcOrd="0" destOrd="0" presId="urn:microsoft.com/office/officeart/2005/8/layout/list1"/>
    <dgm:cxn modelId="{AB27FB4B-8FB2-4CAE-A0CE-7945B3367DDD}" type="presOf" srcId="{06F10B00-4D0F-4124-A9A5-C3B8E254BED4}" destId="{B0ED63BB-D15C-4D7A-8D84-1E82BC1117F2}" srcOrd="1" destOrd="0" presId="urn:microsoft.com/office/officeart/2005/8/layout/list1"/>
    <dgm:cxn modelId="{01D20970-1BF7-45A8-BDE0-6EC320554AF3}" type="presOf" srcId="{8F2C91B3-C3A7-43AB-9154-E8C953F4774D}" destId="{183C8042-F222-4C5B-948A-CA63CABAB28E}" srcOrd="0" destOrd="2" presId="urn:microsoft.com/office/officeart/2005/8/layout/list1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FB14DC77-2229-4120-A6EF-96B7345FA64A}" type="presOf" srcId="{80F603B3-C84F-48D1-9068-1551ED656273}" destId="{183C8042-F222-4C5B-948A-CA63CABAB28E}" srcOrd="0" destOrd="1" presId="urn:microsoft.com/office/officeart/2005/8/layout/list1"/>
    <dgm:cxn modelId="{C7A6B28E-C560-49F7-9A35-9820944C4D0F}" type="presOf" srcId="{706D2ECB-21EC-4844-91D0-4BD60612301F}" destId="{9F6048CB-9024-434B-AD5D-C213F61CA443}" srcOrd="0" destOrd="0" presId="urn:microsoft.com/office/officeart/2005/8/layout/list1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8C192AB0-E48F-4B8B-9C06-DE6C6595DAF0}" srcId="{06F10B00-4D0F-4124-A9A5-C3B8E254BED4}" destId="{706D2ECB-21EC-4844-91D0-4BD60612301F}" srcOrd="0" destOrd="0" parTransId="{CCFE32EB-4081-4B47-AAD6-E92B68986021}" sibTransId="{C09854AB-A67F-4AF7-8DF5-C18840C52299}"/>
    <dgm:cxn modelId="{AF4E1BB2-2CDC-4A3A-9C79-B91BF2C78C98}" type="presOf" srcId="{EEAB4959-D766-465D-8A56-86C523A1918C}" destId="{9F6048CB-9024-434B-AD5D-C213F61CA443}" srcOrd="0" destOrd="1" presId="urn:microsoft.com/office/officeart/2005/8/layout/list1"/>
    <dgm:cxn modelId="{30DF5CCB-9EE4-4EB9-8057-F7C065A531B6}" srcId="{06F10B00-4D0F-4124-A9A5-C3B8E254BED4}" destId="{5AE69160-7097-4229-A129-C79026E9CB6F}" srcOrd="2" destOrd="0" parTransId="{CCD73F3C-196D-419A-A168-68EE04C22949}" sibTransId="{9EBD77C3-CD0B-4276-A198-4C55B7CDAA9F}"/>
    <dgm:cxn modelId="{39196ACC-EDA9-424C-9040-F46091BC1B5D}" type="presOf" srcId="{06F10B00-4D0F-4124-A9A5-C3B8E254BED4}" destId="{3D0DC7FC-7108-4C43-9D22-96E4427D1C96}" srcOrd="0" destOrd="0" presId="urn:microsoft.com/office/officeart/2005/8/layout/list1"/>
    <dgm:cxn modelId="{EFD379E4-979E-437F-8761-D7C10C143108}" srcId="{06F10B00-4D0F-4124-A9A5-C3B8E254BED4}" destId="{EEAB4959-D766-465D-8A56-86C523A1918C}" srcOrd="1" destOrd="0" parTransId="{C968BD5C-6BD5-496E-8D42-B19D6D526A45}" sibTransId="{1934D6EB-4506-4004-A032-2308C0614FAF}"/>
    <dgm:cxn modelId="{882C2C28-39D7-4769-8B7A-1FF4526A774B}" type="presParOf" srcId="{107712AD-F0E7-8045-90F3-AA033147F7E7}" destId="{C32F2B68-BD32-408D-B575-32E0445ABC3C}" srcOrd="0" destOrd="0" presId="urn:microsoft.com/office/officeart/2005/8/layout/list1"/>
    <dgm:cxn modelId="{268CDF28-E4FC-40B6-8BBC-93DB5293514F}" type="presParOf" srcId="{C32F2B68-BD32-408D-B575-32E0445ABC3C}" destId="{3D0DC7FC-7108-4C43-9D22-96E4427D1C96}" srcOrd="0" destOrd="0" presId="urn:microsoft.com/office/officeart/2005/8/layout/list1"/>
    <dgm:cxn modelId="{7D5F2D51-6C05-4AD7-BBB1-23294ECAEA85}" type="presParOf" srcId="{C32F2B68-BD32-408D-B575-32E0445ABC3C}" destId="{B0ED63BB-D15C-4D7A-8D84-1E82BC1117F2}" srcOrd="1" destOrd="0" presId="urn:microsoft.com/office/officeart/2005/8/layout/list1"/>
    <dgm:cxn modelId="{CDE36FCF-DFA8-4F31-A99A-64237E859E08}" type="presParOf" srcId="{107712AD-F0E7-8045-90F3-AA033147F7E7}" destId="{658580BD-51EF-4654-98F5-7D9B7992ADAA}" srcOrd="1" destOrd="0" presId="urn:microsoft.com/office/officeart/2005/8/layout/list1"/>
    <dgm:cxn modelId="{4F735F3D-79A3-4608-ABDF-DEA9FA780571}" type="presParOf" srcId="{107712AD-F0E7-8045-90F3-AA033147F7E7}" destId="{9F6048CB-9024-434B-AD5D-C213F61CA443}" srcOrd="2" destOrd="0" presId="urn:microsoft.com/office/officeart/2005/8/layout/list1"/>
    <dgm:cxn modelId="{B2D4B971-5EBE-40FE-8BAC-96ED59EB3EF5}" type="presParOf" srcId="{107712AD-F0E7-8045-90F3-AA033147F7E7}" destId="{272A2D80-6FAB-45DF-8CE6-E0A9D18C2BC6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6074" y="1485536"/>
          <a:ext cx="2623823" cy="27251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Self-monitor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Are you participating?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Engaged as a learner?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Stretch, break, stand as needed​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Obtain help from peers and trainers</a:t>
          </a:r>
        </a:p>
      </dsp:txBody>
      <dsp:txXfrm>
        <a:off x="67553" y="1547015"/>
        <a:ext cx="2500865" cy="2663678"/>
      </dsp:txXfrm>
    </dsp:sp>
    <dsp:sp modelId="{D5C674EC-98A5-4D45-9168-E941BC46FCF6}">
      <dsp:nvSpPr>
        <dsp:cNvPr id="0" name=""/>
        <dsp:cNvSpPr/>
      </dsp:nvSpPr>
      <dsp:spPr>
        <a:xfrm>
          <a:off x="0" y="4072116"/>
          <a:ext cx="2623823" cy="842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Self</a:t>
          </a:r>
        </a:p>
      </dsp:txBody>
      <dsp:txXfrm>
        <a:off x="0" y="4072116"/>
        <a:ext cx="1847762" cy="842210"/>
      </dsp:txXfrm>
    </dsp:sp>
    <dsp:sp modelId="{DEEF4213-91C0-4DFA-A1E8-D6E76A9D48BD}">
      <dsp:nvSpPr>
        <dsp:cNvPr id="0" name=""/>
        <dsp:cNvSpPr/>
      </dsp:nvSpPr>
      <dsp:spPr>
        <a:xfrm>
          <a:off x="1928612" y="3908438"/>
          <a:ext cx="918338" cy="9183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3073912" y="1500098"/>
          <a:ext cx="2623823" cy="266690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Mute when listening, unmute to talk​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Work as a team: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Room for every voice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Reinforce participation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Complete tasks efficiently</a:t>
          </a:r>
        </a:p>
      </dsp:txBody>
      <dsp:txXfrm>
        <a:off x="3135391" y="1561577"/>
        <a:ext cx="2500865" cy="2605428"/>
      </dsp:txXfrm>
    </dsp:sp>
    <dsp:sp modelId="{219636A1-9D00-4675-967E-CA57FCDEAB1E}">
      <dsp:nvSpPr>
        <dsp:cNvPr id="0" name=""/>
        <dsp:cNvSpPr/>
      </dsp:nvSpPr>
      <dsp:spPr>
        <a:xfrm>
          <a:off x="3104243" y="4084125"/>
          <a:ext cx="2623823" cy="842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Others</a:t>
          </a:r>
        </a:p>
      </dsp:txBody>
      <dsp:txXfrm>
        <a:off x="3104243" y="4084125"/>
        <a:ext cx="1847762" cy="842210"/>
      </dsp:txXfrm>
    </dsp:sp>
    <dsp:sp modelId="{161E2365-CB26-459A-8F0C-B10C3E646E56}">
      <dsp:nvSpPr>
        <dsp:cNvPr id="0" name=""/>
        <dsp:cNvSpPr/>
      </dsp:nvSpPr>
      <dsp:spPr>
        <a:xfrm>
          <a:off x="4995898" y="3946644"/>
          <a:ext cx="918338" cy="9183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6141749" y="1526912"/>
          <a:ext cx="2623823" cy="255965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Have electronics ready to use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Keep necessary materials at hand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action plan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relevant docs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water/snacks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Minimize distractions if possible​</a:t>
          </a:r>
        </a:p>
      </dsp:txBody>
      <dsp:txXfrm>
        <a:off x="6201725" y="1586888"/>
        <a:ext cx="2503871" cy="2499677"/>
      </dsp:txXfrm>
    </dsp:sp>
    <dsp:sp modelId="{B634D077-9CEB-4360-83EE-5D4C6FFB98DD}">
      <dsp:nvSpPr>
        <dsp:cNvPr id="0" name=""/>
        <dsp:cNvSpPr/>
      </dsp:nvSpPr>
      <dsp:spPr>
        <a:xfrm>
          <a:off x="6109607" y="4084448"/>
          <a:ext cx="2623823" cy="842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Environment</a:t>
          </a:r>
        </a:p>
      </dsp:txBody>
      <dsp:txXfrm>
        <a:off x="6109607" y="4084448"/>
        <a:ext cx="1847762" cy="842210"/>
      </dsp:txXfrm>
    </dsp:sp>
    <dsp:sp modelId="{EE5FFD93-52F3-418C-BBBA-24CAF019EF16}">
      <dsp:nvSpPr>
        <dsp:cNvPr id="0" name=""/>
        <dsp:cNvSpPr/>
      </dsp:nvSpPr>
      <dsp:spPr>
        <a:xfrm>
          <a:off x="8063735" y="3919830"/>
          <a:ext cx="918338" cy="91833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48CB-9024-434B-AD5D-C213F61CA443}">
      <dsp:nvSpPr>
        <dsp:cNvPr id="0" name=""/>
        <dsp:cNvSpPr/>
      </dsp:nvSpPr>
      <dsp:spPr>
        <a:xfrm>
          <a:off x="0" y="488212"/>
          <a:ext cx="70335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878" tIns="333248" rIns="54587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Critical features self-check for installing your T2 practices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Identify barriers/concerns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Navigating resources</a:t>
          </a:r>
        </a:p>
      </dsp:txBody>
      <dsp:txXfrm>
        <a:off x="0" y="488212"/>
        <a:ext cx="7033500" cy="1159200"/>
      </dsp:txXfrm>
    </dsp:sp>
    <dsp:sp modelId="{B0ED63BB-D15C-4D7A-8D84-1E82BC1117F2}">
      <dsp:nvSpPr>
        <dsp:cNvPr id="0" name=""/>
        <dsp:cNvSpPr/>
      </dsp:nvSpPr>
      <dsp:spPr>
        <a:xfrm>
          <a:off x="351675" y="252052"/>
          <a:ext cx="4923450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095" tIns="0" rIns="18609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Hind Vadodara" panose="020B0604020202020204" charset="0"/>
              <a:cs typeface="Hind Vadodara" panose="020B0604020202020204" charset="0"/>
            </a:rPr>
            <a:t>Agenda </a:t>
          </a:r>
        </a:p>
      </dsp:txBody>
      <dsp:txXfrm>
        <a:off x="374732" y="275109"/>
        <a:ext cx="4877336" cy="426206"/>
      </dsp:txXfrm>
    </dsp:sp>
    <dsp:sp modelId="{183C8042-F222-4C5B-948A-CA63CABAB28E}">
      <dsp:nvSpPr>
        <dsp:cNvPr id="0" name=""/>
        <dsp:cNvSpPr/>
      </dsp:nvSpPr>
      <dsp:spPr>
        <a:xfrm>
          <a:off x="0" y="1969972"/>
          <a:ext cx="7033500" cy="18648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878" tIns="333248" rIns="54587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0" i="0" kern="1200" dirty="0">
              <a:latin typeface="Hind Vadodara" panose="020B0604020202020204" charset="0"/>
              <a:cs typeface="Hind Vadodara" panose="020B0604020202020204" charset="0"/>
            </a:rPr>
            <a:t>Working docs for review in your PBIS Academy Tier 2 folder shared with us </a:t>
          </a:r>
          <a:r>
            <a:rPr lang="en-US" sz="1600" b="0" i="0" kern="1200" dirty="0">
              <a:latin typeface="Hind Vadodara" panose="020B0604020202020204" charset="0"/>
              <a:cs typeface="Hind Vadodara" panose="020B0604020202020204" charset="0"/>
              <a:sym typeface="Wingdings" panose="05000000000000000000" pitchFamily="2" charset="2"/>
            </a:rPr>
            <a:t></a:t>
          </a:r>
          <a:endParaRPr lang="en-US" sz="1600" b="0" i="0" kern="1200" dirty="0">
            <a:latin typeface="Hind Vadodara" panose="020B0604020202020204" charset="0"/>
            <a:cs typeface="Hind Vadodara" panose="020B060402020202020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0" i="0" kern="1200" dirty="0">
              <a:latin typeface="Hind Vadodara" panose="020B0604020202020204" charset="0"/>
              <a:cs typeface="Hind Vadodara" panose="020B0604020202020204" charset="0"/>
            </a:rPr>
            <a:t>Use a self-checklist or action plan to install primary T2 practices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0" i="0" kern="1200" dirty="0">
              <a:solidFill>
                <a:srgbClr val="C00000"/>
              </a:solidFill>
              <a:latin typeface="Hind Vadodara" panose="020B0604020202020204" charset="0"/>
              <a:cs typeface="Hind Vadodara" panose="020B0604020202020204" charset="0"/>
            </a:rPr>
            <a:t> Develop process for staff, student (and family) training </a:t>
          </a:r>
          <a:endParaRPr lang="en-US" sz="1600" b="0" i="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91032" y="2061004"/>
        <a:ext cx="6851436" cy="1682736"/>
      </dsp:txXfrm>
    </dsp:sp>
    <dsp:sp modelId="{3EE32B02-DB9E-4A32-B892-2B06787A9E31}">
      <dsp:nvSpPr>
        <dsp:cNvPr id="0" name=""/>
        <dsp:cNvSpPr/>
      </dsp:nvSpPr>
      <dsp:spPr>
        <a:xfrm>
          <a:off x="351675" y="1733812"/>
          <a:ext cx="4923450" cy="47232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095" tIns="0" rIns="1860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 sz="1600" kern="1200" dirty="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sz="1600" b="0" i="0" kern="1200" dirty="0">
              <a:latin typeface="Hind Vadodara" panose="020B0604020202020204" charset="0"/>
              <a:cs typeface="Hind Vadodara" panose="020B0604020202020204" charset="0"/>
            </a:rPr>
            <a:t>asks February: </a:t>
          </a:r>
          <a:endParaRPr lang="en-US" sz="16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374732" y="1756869"/>
        <a:ext cx="487733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C7D34-5A52-4885-8B3D-858452C785F5}">
      <dsp:nvSpPr>
        <dsp:cNvPr id="0" name=""/>
        <dsp:cNvSpPr/>
      </dsp:nvSpPr>
      <dsp:spPr>
        <a:xfrm>
          <a:off x="2479136" y="194729"/>
          <a:ext cx="1735702" cy="147925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Check In/ Mentoring</a:t>
          </a:r>
        </a:p>
      </dsp:txBody>
      <dsp:txXfrm>
        <a:off x="2987511" y="627993"/>
        <a:ext cx="1227327" cy="1045993"/>
      </dsp:txXfrm>
    </dsp:sp>
    <dsp:sp modelId="{BC89BCE3-EDDE-4815-8FCB-85522400CB56}">
      <dsp:nvSpPr>
        <dsp:cNvPr id="0" name=""/>
        <dsp:cNvSpPr/>
      </dsp:nvSpPr>
      <dsp:spPr>
        <a:xfrm rot="5400000">
          <a:off x="4393886" y="112371"/>
          <a:ext cx="1479257" cy="164397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Skills Groups</a:t>
          </a:r>
        </a:p>
      </dsp:txBody>
      <dsp:txXfrm rot="-5400000">
        <a:off x="4311529" y="627993"/>
        <a:ext cx="1162464" cy="1045993"/>
      </dsp:txXfrm>
    </dsp:sp>
    <dsp:sp modelId="{EA581F08-CA0B-456A-8126-2148F2650F6B}">
      <dsp:nvSpPr>
        <dsp:cNvPr id="0" name=""/>
        <dsp:cNvSpPr/>
      </dsp:nvSpPr>
      <dsp:spPr>
        <a:xfrm rot="10800000">
          <a:off x="4316173" y="1742313"/>
          <a:ext cx="1634683" cy="147925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Counseling Groups</a:t>
          </a:r>
        </a:p>
      </dsp:txBody>
      <dsp:txXfrm rot="10800000">
        <a:off x="4316173" y="1742313"/>
        <a:ext cx="1155895" cy="1045993"/>
      </dsp:txXfrm>
    </dsp:sp>
    <dsp:sp modelId="{B18111FB-CAD9-4415-BA1D-8C24D30801E5}">
      <dsp:nvSpPr>
        <dsp:cNvPr id="0" name=""/>
        <dsp:cNvSpPr/>
      </dsp:nvSpPr>
      <dsp:spPr>
        <a:xfrm rot="16200000">
          <a:off x="2623866" y="1614053"/>
          <a:ext cx="1479257" cy="173577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Classroom Interventions</a:t>
          </a:r>
        </a:p>
      </dsp:txBody>
      <dsp:txXfrm rot="5400000">
        <a:off x="3004004" y="1742313"/>
        <a:ext cx="1227379" cy="1045993"/>
      </dsp:txXfrm>
    </dsp:sp>
    <dsp:sp modelId="{8BE10B48-E05D-49E3-A83D-F97A29E4F5A2}">
      <dsp:nvSpPr>
        <dsp:cNvPr id="0" name=""/>
        <dsp:cNvSpPr/>
      </dsp:nvSpPr>
      <dsp:spPr>
        <a:xfrm>
          <a:off x="4005481" y="1400683"/>
          <a:ext cx="510736" cy="44411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6A01D-5F18-44B1-946C-3AC39FBBC184}">
      <dsp:nvSpPr>
        <dsp:cNvPr id="0" name=""/>
        <dsp:cNvSpPr/>
      </dsp:nvSpPr>
      <dsp:spPr>
        <a:xfrm rot="10800000">
          <a:off x="4005481" y="1571498"/>
          <a:ext cx="510736" cy="44411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A91AD-4CD9-4B4B-85B8-B350CC571D9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D4D5B-1B05-CF48-A5A9-4D11916F67FE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2"/>
            <a:buNone/>
          </a:pPr>
          <a:r>
            <a:rPr lang="en-US" sz="1900" kern="1200" dirty="0"/>
            <a:t>How will the coordinator be trained?</a:t>
          </a:r>
        </a:p>
      </dsp:txBody>
      <dsp:txXfrm>
        <a:off x="460128" y="312440"/>
        <a:ext cx="5580684" cy="625205"/>
      </dsp:txXfrm>
    </dsp:sp>
    <dsp:sp modelId="{1468190E-7CBB-3341-8952-80F669E08E31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7465E-7562-BD48-867B-6D5344A61EA6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2"/>
            <a:buNone/>
          </a:pPr>
          <a:r>
            <a:rPr lang="en-US" sz="1900" kern="1200" dirty="0"/>
            <a:t>Does the coordinator have behavioral expertise?</a:t>
          </a:r>
        </a:p>
      </dsp:txBody>
      <dsp:txXfrm>
        <a:off x="818573" y="1250411"/>
        <a:ext cx="5222240" cy="625205"/>
      </dsp:txXfrm>
    </dsp:sp>
    <dsp:sp modelId="{26C809CE-1C86-3349-B6E0-CE796208DBB2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045FF-2CB0-D740-895C-242193D729CE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2"/>
            <a:buNone/>
          </a:pPr>
          <a:r>
            <a:rPr lang="en-US" sz="1900" kern="1200" dirty="0"/>
            <a:t>Does the coordinator have time and resources to run the process?</a:t>
          </a:r>
        </a:p>
      </dsp:txBody>
      <dsp:txXfrm>
        <a:off x="818573" y="2188382"/>
        <a:ext cx="5222240" cy="625205"/>
      </dsp:txXfrm>
    </dsp:sp>
    <dsp:sp modelId="{1E89A522-774A-5B49-B34A-BC27EAAA18A8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A29ED-8E15-944D-B851-279E91C4D735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2"/>
            <a:buNone/>
          </a:pPr>
          <a:r>
            <a:rPr lang="en-US" sz="1900" kern="1200"/>
            <a:t>Is the coordinator prepared to collect and maintain data systems?</a:t>
          </a:r>
          <a:endParaRPr lang="en-US" sz="1900" kern="1200" dirty="0"/>
        </a:p>
      </dsp:txBody>
      <dsp:txXfrm>
        <a:off x="460128" y="3126353"/>
        <a:ext cx="5580684" cy="625205"/>
      </dsp:txXfrm>
    </dsp:sp>
    <dsp:sp modelId="{69B25436-709A-404B-98C1-4AC8515BD47E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A91AD-4CD9-4B4B-85B8-B350CC571D98}">
      <dsp:nvSpPr>
        <dsp:cNvPr id="0" name=""/>
        <dsp:cNvSpPr/>
      </dsp:nvSpPr>
      <dsp:spPr>
        <a:xfrm>
          <a:off x="-4532550" y="-695015"/>
          <a:ext cx="5399420" cy="5399420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7ECB0-EC55-8645-9EBD-C2400169B7B8}">
      <dsp:nvSpPr>
        <dsp:cNvPr id="0" name=""/>
        <dsp:cNvSpPr/>
      </dsp:nvSpPr>
      <dsp:spPr>
        <a:xfrm>
          <a:off x="557508" y="400939"/>
          <a:ext cx="5857547" cy="801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49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How will staff model appropriate behavior?</a:t>
          </a:r>
          <a:endParaRPr lang="en-US" sz="1800" kern="1200" dirty="0"/>
        </a:p>
      </dsp:txBody>
      <dsp:txXfrm>
        <a:off x="557508" y="400939"/>
        <a:ext cx="5857547" cy="801878"/>
      </dsp:txXfrm>
    </dsp:sp>
    <dsp:sp modelId="{A205FA8E-A2FB-9245-8350-3D05E1D0C280}">
      <dsp:nvSpPr>
        <dsp:cNvPr id="0" name=""/>
        <dsp:cNvSpPr/>
      </dsp:nvSpPr>
      <dsp:spPr>
        <a:xfrm>
          <a:off x="56335" y="300704"/>
          <a:ext cx="1002347" cy="10023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85412-8933-BB47-B498-234B71D224CA}">
      <dsp:nvSpPr>
        <dsp:cNvPr id="0" name=""/>
        <dsp:cNvSpPr/>
      </dsp:nvSpPr>
      <dsp:spPr>
        <a:xfrm>
          <a:off x="848991" y="1603755"/>
          <a:ext cx="5566064" cy="801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49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How will the environment be organized so that students get regular opportunities for skill practice and feedback?</a:t>
          </a:r>
          <a:endParaRPr lang="en-US" sz="1800" kern="1200" dirty="0"/>
        </a:p>
      </dsp:txBody>
      <dsp:txXfrm>
        <a:off x="848991" y="1603755"/>
        <a:ext cx="5566064" cy="801878"/>
      </dsp:txXfrm>
    </dsp:sp>
    <dsp:sp modelId="{05B183C6-05CB-D742-8C6B-A286A5A31B2D}">
      <dsp:nvSpPr>
        <dsp:cNvPr id="0" name=""/>
        <dsp:cNvSpPr/>
      </dsp:nvSpPr>
      <dsp:spPr>
        <a:xfrm>
          <a:off x="347817" y="1503521"/>
          <a:ext cx="1002347" cy="10023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9B970-EEE1-5743-8330-FBDD26A1271D}">
      <dsp:nvSpPr>
        <dsp:cNvPr id="0" name=""/>
        <dsp:cNvSpPr/>
      </dsp:nvSpPr>
      <dsp:spPr>
        <a:xfrm>
          <a:off x="557508" y="2806573"/>
          <a:ext cx="5857547" cy="801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49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How will staff be trained to do these activities?</a:t>
          </a:r>
          <a:endParaRPr lang="en-US" sz="1800" kern="1200" dirty="0"/>
        </a:p>
      </dsp:txBody>
      <dsp:txXfrm>
        <a:off x="557508" y="2806573"/>
        <a:ext cx="5857547" cy="801878"/>
      </dsp:txXfrm>
    </dsp:sp>
    <dsp:sp modelId="{AD13DAEA-2E8F-8540-9B66-FDB75F8D1D34}">
      <dsp:nvSpPr>
        <dsp:cNvPr id="0" name=""/>
        <dsp:cNvSpPr/>
      </dsp:nvSpPr>
      <dsp:spPr>
        <a:xfrm>
          <a:off x="56335" y="2706338"/>
          <a:ext cx="1002347" cy="10023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E3FDF-2F08-6849-9FF5-1B1E78D298EB}">
      <dsp:nvSpPr>
        <dsp:cNvPr id="0" name=""/>
        <dsp:cNvSpPr/>
      </dsp:nvSpPr>
      <dsp:spPr>
        <a:xfrm>
          <a:off x="0" y="0"/>
          <a:ext cx="7964725" cy="62857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ea typeface="Britannic Bold" pitchFamily="-108" charset="0"/>
              <a:cs typeface="Britannic Bold" pitchFamily="-108" charset="0"/>
            </a:rPr>
            <a:t>Ensure the strategy includes </a:t>
          </a:r>
          <a:r>
            <a:rPr lang="en-US" sz="2000" b="1" kern="1200">
              <a:ea typeface="Britannic Bold" pitchFamily="-108" charset="0"/>
              <a:cs typeface="Britannic Bold" pitchFamily="-108" charset="0"/>
            </a:rPr>
            <a:t>regular opportunities </a:t>
          </a:r>
          <a:r>
            <a:rPr lang="en-US" sz="2000" kern="1200">
              <a:ea typeface="Britannic Bold" pitchFamily="-108" charset="0"/>
              <a:cs typeface="Britannic Bold" pitchFamily="-108" charset="0"/>
            </a:rPr>
            <a:t>for students to </a:t>
          </a:r>
          <a:r>
            <a:rPr lang="en-US" sz="2000" b="1" kern="1200">
              <a:ea typeface="Britannic Bold" pitchFamily="-108" charset="0"/>
              <a:cs typeface="Britannic Bold" pitchFamily="-108" charset="0"/>
            </a:rPr>
            <a:t>perform</a:t>
          </a:r>
          <a:r>
            <a:rPr lang="en-US" sz="2000" kern="1200">
              <a:ea typeface="Britannic Bold" pitchFamily="-108" charset="0"/>
              <a:cs typeface="Britannic Bold" pitchFamily="-108" charset="0"/>
            </a:rPr>
            <a:t> &amp; </a:t>
          </a:r>
          <a:r>
            <a:rPr lang="en-US" sz="2000" b="1" kern="1200">
              <a:ea typeface="Britannic Bold" pitchFamily="-108" charset="0"/>
              <a:cs typeface="Britannic Bold" pitchFamily="-108" charset="0"/>
            </a:rPr>
            <a:t>get feedback </a:t>
          </a:r>
          <a:r>
            <a:rPr lang="en-US" sz="2000" kern="1200">
              <a:ea typeface="Britannic Bold" pitchFamily="-108" charset="0"/>
              <a:cs typeface="Britannic Bold" pitchFamily="-108" charset="0"/>
            </a:rPr>
            <a:t>on appropriate behaviors &amp; skills</a:t>
          </a:r>
          <a:endParaRPr lang="en-US" sz="2000" kern="1200" dirty="0"/>
        </a:p>
      </dsp:txBody>
      <dsp:txXfrm>
        <a:off x="0" y="0"/>
        <a:ext cx="7964725" cy="628571"/>
      </dsp:txXfrm>
    </dsp:sp>
    <dsp:sp modelId="{D277C521-E943-0A4C-9EC0-1D5CCE1EC5DD}">
      <dsp:nvSpPr>
        <dsp:cNvPr id="0" name=""/>
        <dsp:cNvSpPr/>
      </dsp:nvSpPr>
      <dsp:spPr>
        <a:xfrm>
          <a:off x="167" y="834693"/>
          <a:ext cx="2573615" cy="2932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1800" kern="1200" dirty="0"/>
            <a:t>Comprehensive CICO Support Training for ALL staff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endParaRPr lang="en-US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Video is a great resource, but it is not sufficient</a:t>
          </a:r>
        </a:p>
      </dsp:txBody>
      <dsp:txXfrm>
        <a:off x="167" y="834693"/>
        <a:ext cx="2573615" cy="2932075"/>
      </dsp:txXfrm>
    </dsp:sp>
    <dsp:sp modelId="{C347F838-85BD-D94A-BD84-07629813031F}">
      <dsp:nvSpPr>
        <dsp:cNvPr id="0" name=""/>
        <dsp:cNvSpPr/>
      </dsp:nvSpPr>
      <dsp:spPr>
        <a:xfrm>
          <a:off x="2573783" y="834693"/>
          <a:ext cx="2642587" cy="2932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1800" kern="1200" dirty="0"/>
            <a:t>How will CICO work in our school?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Data used to identify students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Referral/request for assistance process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Progress monitoring </a:t>
          </a:r>
        </a:p>
      </dsp:txBody>
      <dsp:txXfrm>
        <a:off x="2573783" y="834693"/>
        <a:ext cx="2642587" cy="2932075"/>
      </dsp:txXfrm>
    </dsp:sp>
    <dsp:sp modelId="{98DD1B04-228B-6C44-A505-44D29AE6B958}">
      <dsp:nvSpPr>
        <dsp:cNvPr id="0" name=""/>
        <dsp:cNvSpPr/>
      </dsp:nvSpPr>
      <dsp:spPr>
        <a:xfrm>
          <a:off x="5216370" y="834693"/>
          <a:ext cx="2748186" cy="29320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1800" kern="1200" dirty="0"/>
            <a:t>Introduce CICO DPR &amp; include detailed explanation of how intervention will work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Opportunities to practice &amp; provide performance feedback</a:t>
          </a:r>
        </a:p>
      </dsp:txBody>
      <dsp:txXfrm>
        <a:off x="5216370" y="834693"/>
        <a:ext cx="2748186" cy="2932075"/>
      </dsp:txXfrm>
    </dsp:sp>
    <dsp:sp modelId="{61404EFD-0B87-B94E-BF66-51214165325B}">
      <dsp:nvSpPr>
        <dsp:cNvPr id="0" name=""/>
        <dsp:cNvSpPr/>
      </dsp:nvSpPr>
      <dsp:spPr>
        <a:xfrm>
          <a:off x="0" y="3551157"/>
          <a:ext cx="7964725" cy="27787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3BCDE-161A-C744-BD0E-3435E046C2AE}">
      <dsp:nvSpPr>
        <dsp:cNvPr id="0" name=""/>
        <dsp:cNvSpPr/>
      </dsp:nvSpPr>
      <dsp:spPr>
        <a:xfrm rot="10800000">
          <a:off x="1604828" y="2375"/>
          <a:ext cx="5594275" cy="7829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27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/>
            <a:t>Training materials, including opportunities to practice routines</a:t>
          </a:r>
        </a:p>
      </dsp:txBody>
      <dsp:txXfrm rot="10800000">
        <a:off x="1800572" y="2375"/>
        <a:ext cx="5398531" cy="782977"/>
      </dsp:txXfrm>
    </dsp:sp>
    <dsp:sp modelId="{E1C564B8-DD13-B742-90D3-BEC07D5FA5B6}">
      <dsp:nvSpPr>
        <dsp:cNvPr id="0" name=""/>
        <dsp:cNvSpPr/>
      </dsp:nvSpPr>
      <dsp:spPr>
        <a:xfrm>
          <a:off x="1213340" y="2375"/>
          <a:ext cx="782977" cy="78297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3E81A-3C02-1A41-A381-B35A0D7D6CEF}">
      <dsp:nvSpPr>
        <dsp:cNvPr id="0" name=""/>
        <dsp:cNvSpPr/>
      </dsp:nvSpPr>
      <dsp:spPr>
        <a:xfrm rot="10800000">
          <a:off x="1604828" y="1019077"/>
          <a:ext cx="5594275" cy="7829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27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/>
            <a:t>Review of student daily routine  </a:t>
          </a:r>
        </a:p>
      </dsp:txBody>
      <dsp:txXfrm rot="10800000">
        <a:off x="1800572" y="1019077"/>
        <a:ext cx="5398531" cy="782977"/>
      </dsp:txXfrm>
    </dsp:sp>
    <dsp:sp modelId="{6F3C67ED-76A1-0146-9385-2AEDC74908E7}">
      <dsp:nvSpPr>
        <dsp:cNvPr id="0" name=""/>
        <dsp:cNvSpPr/>
      </dsp:nvSpPr>
      <dsp:spPr>
        <a:xfrm>
          <a:off x="1213340" y="1019077"/>
          <a:ext cx="782977" cy="78297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B254C-1692-4446-8E00-3ACE63BA1D6E}">
      <dsp:nvSpPr>
        <dsp:cNvPr id="0" name=""/>
        <dsp:cNvSpPr/>
      </dsp:nvSpPr>
      <dsp:spPr>
        <a:xfrm rot="10800000">
          <a:off x="1604828" y="2035779"/>
          <a:ext cx="5594275" cy="7829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27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/>
            <a:t>Materials developed for providing information, permission, and ongoing communication</a:t>
          </a:r>
        </a:p>
      </dsp:txBody>
      <dsp:txXfrm rot="10800000">
        <a:off x="1800572" y="2035779"/>
        <a:ext cx="5398531" cy="782977"/>
      </dsp:txXfrm>
    </dsp:sp>
    <dsp:sp modelId="{A1F23ED7-B096-D648-979D-8146400E60FE}">
      <dsp:nvSpPr>
        <dsp:cNvPr id="0" name=""/>
        <dsp:cNvSpPr/>
      </dsp:nvSpPr>
      <dsp:spPr>
        <a:xfrm>
          <a:off x="1213340" y="2035779"/>
          <a:ext cx="782977" cy="78297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3C758-9177-E34F-82BF-9CF9014AA0B9}">
      <dsp:nvSpPr>
        <dsp:cNvPr id="0" name=""/>
        <dsp:cNvSpPr/>
      </dsp:nvSpPr>
      <dsp:spPr>
        <a:xfrm rot="10800000">
          <a:off x="1604828" y="3052482"/>
          <a:ext cx="5594275" cy="78297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271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/>
            <a:t>Information on families’ role relative to supporting positive behavior routines, including review of expectations, practice in home setting, and feedback</a:t>
          </a:r>
        </a:p>
      </dsp:txBody>
      <dsp:txXfrm rot="10800000">
        <a:off x="1800572" y="3052482"/>
        <a:ext cx="5398531" cy="782977"/>
      </dsp:txXfrm>
    </dsp:sp>
    <dsp:sp modelId="{C46C281C-9A0E-ED48-A188-2C3B4BBE959D}">
      <dsp:nvSpPr>
        <dsp:cNvPr id="0" name=""/>
        <dsp:cNvSpPr/>
      </dsp:nvSpPr>
      <dsp:spPr>
        <a:xfrm>
          <a:off x="1213340" y="3052482"/>
          <a:ext cx="782977" cy="78297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48CB-9024-434B-AD5D-C213F61CA443}">
      <dsp:nvSpPr>
        <dsp:cNvPr id="0" name=""/>
        <dsp:cNvSpPr/>
      </dsp:nvSpPr>
      <dsp:spPr>
        <a:xfrm>
          <a:off x="0" y="488212"/>
          <a:ext cx="703350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878" tIns="333248" rIns="54587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Critical features self-check for installing your T2 practices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Identify barriers/concerns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Navigating resources</a:t>
          </a:r>
        </a:p>
      </dsp:txBody>
      <dsp:txXfrm>
        <a:off x="0" y="488212"/>
        <a:ext cx="7033500" cy="1159200"/>
      </dsp:txXfrm>
    </dsp:sp>
    <dsp:sp modelId="{B0ED63BB-D15C-4D7A-8D84-1E82BC1117F2}">
      <dsp:nvSpPr>
        <dsp:cNvPr id="0" name=""/>
        <dsp:cNvSpPr/>
      </dsp:nvSpPr>
      <dsp:spPr>
        <a:xfrm>
          <a:off x="351675" y="252052"/>
          <a:ext cx="4923450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095" tIns="0" rIns="186095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Hind Vadodara" panose="020B0604020202020204" charset="0"/>
              <a:cs typeface="Hind Vadodara" panose="020B0604020202020204" charset="0"/>
            </a:rPr>
            <a:t>Agenda </a:t>
          </a:r>
        </a:p>
      </dsp:txBody>
      <dsp:txXfrm>
        <a:off x="374732" y="275109"/>
        <a:ext cx="4877336" cy="426206"/>
      </dsp:txXfrm>
    </dsp:sp>
    <dsp:sp modelId="{183C8042-F222-4C5B-948A-CA63CABAB28E}">
      <dsp:nvSpPr>
        <dsp:cNvPr id="0" name=""/>
        <dsp:cNvSpPr/>
      </dsp:nvSpPr>
      <dsp:spPr>
        <a:xfrm>
          <a:off x="0" y="1969972"/>
          <a:ext cx="7033500" cy="18648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5878" tIns="333248" rIns="54587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0" i="0" kern="1200" dirty="0">
              <a:latin typeface="Hind Vadodara" panose="020B0604020202020204" charset="0"/>
              <a:cs typeface="Hind Vadodara" panose="020B0604020202020204" charset="0"/>
            </a:rPr>
            <a:t>Working docs for review in your PBIS Academy Tier 2 folder shared with us </a:t>
          </a:r>
          <a:r>
            <a:rPr lang="en-US" sz="1600" b="0" i="0" kern="1200" dirty="0">
              <a:latin typeface="Hind Vadodara" panose="020B0604020202020204" charset="0"/>
              <a:cs typeface="Hind Vadodara" panose="020B0604020202020204" charset="0"/>
              <a:sym typeface="Wingdings" panose="05000000000000000000" pitchFamily="2" charset="2"/>
            </a:rPr>
            <a:t></a:t>
          </a:r>
          <a:endParaRPr lang="en-US" sz="1600" b="0" i="0" kern="1200" dirty="0">
            <a:latin typeface="Hind Vadodara" panose="020B0604020202020204" charset="0"/>
            <a:cs typeface="Hind Vadodara" panose="020B060402020202020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0" i="0" kern="1200" dirty="0">
              <a:latin typeface="Hind Vadodara" panose="020B0604020202020204" charset="0"/>
              <a:cs typeface="Hind Vadodara" panose="020B0604020202020204" charset="0"/>
            </a:rPr>
            <a:t>Use a </a:t>
          </a:r>
          <a:r>
            <a:rPr lang="en-US" sz="1600" b="0" i="0" kern="1200" dirty="0">
              <a:solidFill>
                <a:srgbClr val="7030A0"/>
              </a:solidFill>
              <a:latin typeface="Hind Vadodara" panose="020B0604020202020204" charset="0"/>
              <a:cs typeface="Hind Vadodara" panose="020B060402020202020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self-checklist</a:t>
          </a:r>
          <a:r>
            <a:rPr lang="en-US" sz="1600" b="0" i="0" kern="1200" dirty="0">
              <a:latin typeface="Hind Vadodara" panose="020B0604020202020204" charset="0"/>
              <a:cs typeface="Hind Vadodara" panose="020B0604020202020204" charset="0"/>
            </a:rPr>
            <a:t> or action plan to install primary T2 practices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0" i="0" kern="1200" dirty="0">
              <a:solidFill>
                <a:srgbClr val="C00000"/>
              </a:solidFill>
              <a:latin typeface="Hind Vadodara" panose="020B0604020202020204" charset="0"/>
              <a:cs typeface="Hind Vadodara" panose="020B0604020202020204" charset="0"/>
            </a:rPr>
            <a:t> Develop a process for staff, student (and family) training </a:t>
          </a:r>
          <a:endParaRPr lang="en-US" sz="1600" b="0" i="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91032" y="2061004"/>
        <a:ext cx="6851436" cy="1682736"/>
      </dsp:txXfrm>
    </dsp:sp>
    <dsp:sp modelId="{3EE32B02-DB9E-4A32-B892-2B06787A9E31}">
      <dsp:nvSpPr>
        <dsp:cNvPr id="0" name=""/>
        <dsp:cNvSpPr/>
      </dsp:nvSpPr>
      <dsp:spPr>
        <a:xfrm>
          <a:off x="351675" y="1733812"/>
          <a:ext cx="4923450" cy="47232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095" tIns="0" rIns="1860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 sz="1600" kern="1200" dirty="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sz="1600" b="0" i="0" kern="1200" dirty="0">
              <a:latin typeface="Hind Vadodara" panose="020B0604020202020204" charset="0"/>
              <a:cs typeface="Hind Vadodara" panose="020B0604020202020204" charset="0"/>
            </a:rPr>
            <a:t>asks February: </a:t>
          </a:r>
          <a:endParaRPr lang="en-US" sz="16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374732" y="1756869"/>
        <a:ext cx="487733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5BiXqi4bxzOCMS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dc.co1.qualtrics.com/jfe/form/SV_cBF9GI7gVEBsfSC" TargetMode="External"/><Relationship Id="rId5" Type="http://schemas.openxmlformats.org/officeDocument/2006/relationships/hyperlink" Target="https://sebacademy.edc.org/" TargetMode="External"/><Relationship Id="rId4" Type="http://schemas.openxmlformats.org/officeDocument/2006/relationships/hyperlink" Target="https://edc.co1.qualtrics.com/jfe/form/SV_db8zhNj6NJ3eXga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cz2vQkBk5IxbEbQtXtvGpD7jx_U9xkDG/edit?usp=share_link&amp;ouid=113908941090752513118&amp;rtpof=true&amp;sd=tru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rive.google.com/file/d/1HUULB6AsDwIvxTnKWT5UL9jJA7KUVVwN/view?usp=share_link" TargetMode="External"/><Relationship Id="rId4" Type="http://schemas.openxmlformats.org/officeDocument/2006/relationships/hyperlink" Target="https://drive.google.com/file/d/1ig423TDREzriUPPTy4u5ajhMmRTL5BYO/view?usp=share_link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edc.co1.qualtrics.com/jfe/form/SV_cBF9GI7gVEBsfSC__;!!Azzr!YxiwLW1RUtWhiGA2nac5h8r1NVvRTb4_rf9ouA1nQP2MY7uv4sIukburiY3mOMf4voL-t3Cfid5eTxX0Gg$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ps.milwaukee.k12.wi.us/en/Families/Family-Services/Intervention---PBIS/SAIG-Curriculum.htm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LINKS for today: </a:t>
            </a:r>
          </a:p>
          <a:p>
            <a:pPr algn="l"/>
            <a:endParaRPr lang="en-US" sz="11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Attendance </a:t>
            </a:r>
          </a:p>
          <a:p>
            <a:pPr algn="l"/>
            <a:r>
              <a:rPr lang="en-US" sz="1900" dirty="0">
                <a:solidFill>
                  <a:srgbClr val="1155CC"/>
                </a:solidFill>
                <a:latin typeface="Arial" panose="020B0604020202020204" pitchFamily="34" charset="0"/>
                <a:hlinkClick r:id="rId3"/>
              </a:rPr>
              <a:t>https://edc.co1.qualtrics.com/jfe/form/SV_5BiXqi4bxzOCMS2</a:t>
            </a:r>
            <a:b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New team member communications survey - </a:t>
            </a:r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https://edc.co1.qualtrics.com/jfe/form/SV_db8zhNj6NJ3eXga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EDC Website for SEB Academy </a:t>
            </a:r>
          </a:p>
          <a:p>
            <a:pPr algn="l"/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5"/>
              </a:rPr>
              <a:t>https://sebacademy.edc.org/</a:t>
            </a:r>
            <a:endParaRPr lang="en-US" b="0" i="0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0" i="0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  <a:t>Event Evaluation (at the end)</a:t>
            </a:r>
          </a:p>
          <a:p>
            <a:pPr algn="l"/>
            <a:r>
              <a:rPr lang="en-US" sz="1900" u="sng" dirty="0">
                <a:solidFill>
                  <a:srgbClr val="0563C1"/>
                </a:solidFill>
                <a:latin typeface="Calibri" panose="020F0502020204030204" pitchFamily="34" charset="0"/>
                <a:hlinkClick r:id="rId6"/>
              </a:rPr>
              <a:t>https://edc.co1.qualtrics.com/jfe/form/SV_cBF9GI7gVEBsfSC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rtl="0" fontAlgn="base"/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1666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100" dirty="0">
                <a:solidFill>
                  <a:schemeClr val="bg1"/>
                </a:solidFill>
              </a:rPr>
              <a:t>Formal process for teaching student skills and appropriate behaviors – INSTRUCTION! </a:t>
            </a:r>
            <a:endParaRPr lang="en-US" sz="11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100" dirty="0">
                <a:solidFill>
                  <a:schemeClr val="bg1"/>
                </a:solidFill>
              </a:rPr>
              <a:t>Increased structure and predictability for students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100" dirty="0">
                <a:solidFill>
                  <a:schemeClr val="bg1"/>
                </a:solidFill>
              </a:rPr>
              <a:t>Regular opportunities for students to perform and get feedback on appropriate behaviors and skills </a:t>
            </a:r>
            <a:endParaRPr lang="en-US" dirty="0">
              <a:cs typeface="Calibri"/>
            </a:endParaRPr>
          </a:p>
          <a:p>
            <a:pPr marL="482600" indent="-342900">
              <a:buClr>
                <a:schemeClr val="bg1"/>
              </a:buClr>
              <a:buSzPct val="100000"/>
            </a:pPr>
            <a:endParaRPr lang="en-US" sz="16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089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 </a:t>
            </a:r>
          </a:p>
          <a:p>
            <a:pPr marL="15875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594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other systems were established to support the intervention/ coordinator? </a:t>
            </a:r>
          </a:p>
          <a:p>
            <a:pPr lvl="1"/>
            <a:r>
              <a:rPr lang="en-US" dirty="0"/>
              <a:t>E.g., time of day, location for the intervention </a:t>
            </a:r>
          </a:p>
          <a:p>
            <a:pPr lvl="1"/>
            <a:r>
              <a:rPr lang="en-US" dirty="0"/>
              <a:t>Backup to the coordinator </a:t>
            </a:r>
          </a:p>
          <a:p>
            <a:pPr lvl="1"/>
            <a:r>
              <a:rPr lang="en-US" dirty="0"/>
              <a:t>Materials to support the intervention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90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43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92"/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marL="163592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362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Trainer note: this is just a brief overview/introduction! I would not spend much time here, and assure your participants that we will come back to this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60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 </a:t>
            </a:r>
          </a:p>
          <a:p>
            <a:pPr marL="15875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332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72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w Cen MT"/>
              </a:rPr>
              <a:t>MW  slide</a:t>
            </a:r>
          </a:p>
          <a:p>
            <a:r>
              <a:rPr lang="en-US" dirty="0">
                <a:latin typeface="Tw Cen MT"/>
              </a:rPr>
              <a:t>Solid understanding of WHY CICO works </a:t>
            </a:r>
          </a:p>
          <a:p>
            <a:r>
              <a:rPr lang="en-US" dirty="0">
                <a:latin typeface="Tw Cen MT"/>
              </a:rPr>
              <a:t>Clarify first bullet point, NOT the same training as today’s but within their building, their building’s specific decision rules etc. of how Tier IIT systems and </a:t>
            </a:r>
            <a:r>
              <a:rPr lang="en-US" dirty="0" err="1">
                <a:latin typeface="Tw Cen MT"/>
              </a:rPr>
              <a:t>Cico</a:t>
            </a:r>
            <a:r>
              <a:rPr lang="en-US" dirty="0">
                <a:latin typeface="Tw Cen MT"/>
              </a:rPr>
              <a:t> will work in THEIR building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89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6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15875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HAVE NOT PARTICIPATED IN TA yet, please make a point to schedule this 1:1. </a:t>
            </a:r>
          </a:p>
          <a:p>
            <a:pPr marL="163592"/>
            <a:endParaRPr lang="en-US" dirty="0"/>
          </a:p>
          <a:p>
            <a:pPr marL="0" indent="0">
              <a:buNone/>
            </a:pPr>
            <a:r>
              <a:rPr lang="en-US" dirty="0"/>
              <a:t>Reminder: </a:t>
            </a:r>
          </a:p>
          <a:p>
            <a:pPr marL="163592"/>
            <a:r>
              <a:rPr lang="en-US" dirty="0"/>
              <a:t>Fall, Winter (Dec, Jan, Feb), and Spring TA (in addition to team TFI if time allows)</a:t>
            </a:r>
          </a:p>
          <a:p>
            <a:pPr marL="163592"/>
            <a:r>
              <a:rPr lang="en-US" dirty="0"/>
              <a:t>Special note: if schools want to complete the BL TFI that did not in Nov, we can re-open those surveys </a:t>
            </a:r>
          </a:p>
          <a:p>
            <a:pPr marL="163592"/>
            <a:r>
              <a:rPr lang="en-US" dirty="0"/>
              <a:t>March: Targeted Intervention Organizer, Part 2 preview </a:t>
            </a:r>
          </a:p>
          <a:p>
            <a:pPr marL="163592"/>
            <a:r>
              <a:rPr lang="en-US" dirty="0"/>
              <a:t>End of April/May will be TFI assessments with trainers</a:t>
            </a:r>
          </a:p>
          <a:p>
            <a:pPr marL="158750" indent="0"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Arial"/>
            </a:endParaRPr>
          </a:p>
          <a:p>
            <a:pPr marL="158750" indent="0" algn="l">
              <a:buFont typeface="Arial" panose="020B0604020202020204" pitchFamily="34" charset="0"/>
              <a:buNone/>
            </a:pPr>
            <a:endParaRPr lang="en-US" b="0" i="0" dirty="0">
              <a:solidFill>
                <a:srgbClr val="000000"/>
              </a:solidFill>
              <a:effectLst/>
              <a:latin typeface="Arial"/>
            </a:endParaRPr>
          </a:p>
          <a:p>
            <a:pPr marL="158750" indent="0"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If you need to access these materials through google, find the link at https://sebacademy.edc.org/tier-2-year-1-february-coach-meeting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CICO Rollout Checklist</a:t>
            </a:r>
            <a:r>
              <a:rPr lang="en-US" dirty="0"/>
              <a:t> (comprehensive checklist for installing CICO)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CICO Self-Assessment</a:t>
            </a:r>
            <a:r>
              <a:rPr lang="en-US" dirty="0"/>
              <a:t> (simpler checklist with space for the team to action plan)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T2 Intervention Checklist</a:t>
            </a:r>
            <a:r>
              <a:rPr lang="en-US" dirty="0"/>
              <a:t> (assessing T2 features across multiple interventions)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marL="163592"/>
            <a:endParaRPr lang="en-US" dirty="0"/>
          </a:p>
          <a:p>
            <a:pPr marL="16359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37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92"/>
            <a:r>
              <a:rPr lang="en-US" dirty="0"/>
              <a:t>Evaluation Link </a:t>
            </a:r>
          </a:p>
          <a:p>
            <a:pPr marL="163592"/>
            <a:r>
              <a:rPr lang="en-US" sz="1900" u="sng" dirty="0">
                <a:solidFill>
                  <a:srgbClr val="0563C1"/>
                </a:solidFill>
                <a:latin typeface="Calibri" panose="020F0502020204030204" pitchFamily="34" charset="0"/>
                <a:hlinkClick r:id="rId3"/>
              </a:rPr>
              <a:t>https://edc.co1.qualtrics.com/jfe/form/SV_cBF9GI7gVEBsfSC</a:t>
            </a:r>
            <a:endParaRPr lang="en-US" sz="19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16359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9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r>
              <a:rPr lang="en-US" dirty="0"/>
              <a:t>Taking CARE of…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HAVE NOT PARTICIPATED IN TA yet, please make a point to schedule this 1:1. </a:t>
            </a:r>
          </a:p>
          <a:p>
            <a:pPr marL="163592"/>
            <a:endParaRPr lang="en-US" dirty="0"/>
          </a:p>
          <a:p>
            <a:pPr marL="0" indent="0">
              <a:buNone/>
            </a:pPr>
            <a:r>
              <a:rPr lang="en-US" dirty="0"/>
              <a:t>Reminder: </a:t>
            </a:r>
          </a:p>
          <a:p>
            <a:pPr marL="163592"/>
            <a:r>
              <a:rPr lang="en-US" dirty="0"/>
              <a:t>Fall, Winter (Dec, Jan, Feb), and Spring TA (in addition to team TFI if time allows)</a:t>
            </a:r>
          </a:p>
          <a:p>
            <a:pPr marL="163592"/>
            <a:r>
              <a:rPr lang="en-US" dirty="0"/>
              <a:t>Special note: if schools want to complete the BL TFI that did not in Nov, we can re-open those surveys </a:t>
            </a:r>
          </a:p>
          <a:p>
            <a:pPr marL="163592"/>
            <a:r>
              <a:rPr lang="en-US" dirty="0"/>
              <a:t>March: Targeted Intervention Organizer, Part 2 preview </a:t>
            </a:r>
          </a:p>
          <a:p>
            <a:pPr marL="163592"/>
            <a:r>
              <a:rPr lang="en-US" dirty="0"/>
              <a:t>End of April/May will be TFI assessments with trainers</a:t>
            </a:r>
          </a:p>
        </p:txBody>
      </p:sp>
    </p:spTree>
    <p:extLst>
      <p:ext uri="{BB962C8B-B14F-4D97-AF65-F5344CB8AC3E}">
        <p14:creationId xmlns:p14="http://schemas.microsoft.com/office/powerpoint/2010/main" val="3152751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92"/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marL="163592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90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158750" indent="0">
              <a:buNone/>
            </a:pPr>
            <a:r>
              <a:rPr lang="en-US" dirty="0"/>
              <a:t>COACHES: </a:t>
            </a:r>
          </a:p>
          <a:p>
            <a:r>
              <a:rPr lang="en-US" dirty="0"/>
              <a:t>Seeing all of these steps can be uncomfortable or overwhelming – the goal is to walk away with an understanding of the elements and strategies to prioritize time and resources to get the steps achieved over a period of time.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TEAM MEMBERS</a:t>
            </a:r>
          </a:p>
          <a:p>
            <a:r>
              <a:rPr lang="en-US" dirty="0"/>
              <a:t>How will you participation in aspects of these steps support the process? </a:t>
            </a:r>
          </a:p>
        </p:txBody>
      </p:sp>
    </p:spTree>
    <p:extLst>
      <p:ext uri="{BB962C8B-B14F-4D97-AF65-F5344CB8AC3E}">
        <p14:creationId xmlns:p14="http://schemas.microsoft.com/office/powerpoint/2010/main" val="216031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CW-FIT:  </a:t>
            </a:r>
          </a:p>
          <a:p>
            <a:r>
              <a:rPr lang="en-US" dirty="0"/>
              <a:t>The CW-FIT program is a multilevel group contingency intervention that broadly addresses common functions of problem behavior. The CW-FIT is considered a classroom-level primary intervention because it is used with all students in a class. For students not responding to the primary-level intervention-group contingency, secondary-level or targeted interventions of self-management and help-card procedures are implemented. Students that do not respond to either primary or secondary intervention are candidates for tertiary level support. </a:t>
            </a:r>
          </a:p>
          <a:p>
            <a:r>
              <a:rPr lang="en-US" dirty="0"/>
              <a:t>https://www.youtube.com/watch?v=PR_D291by4E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https://charts.intensiveintervention.org/intervention/toolSGL/3539f6442db882bf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https://www.ncbi.nlm.nih.gov/pmc/articles/PMC4532396/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02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These are Tier 2 practices that schools often implement and we are using these as examples to help demonstrate the various system, data, and practices features.</a:t>
            </a:r>
          </a:p>
          <a:p>
            <a:r>
              <a:rPr lang="en-US" dirty="0"/>
              <a:t>What do these interventions have in common? What are some critical features?  </a:t>
            </a:r>
          </a:p>
          <a:p>
            <a:endParaRPr lang="en-US" dirty="0"/>
          </a:p>
          <a:p>
            <a:r>
              <a:rPr lang="en-US" dirty="0"/>
              <a:t>https://checkandconnect.umn.edu/</a:t>
            </a:r>
          </a:p>
          <a:p>
            <a:pPr lvl="1"/>
            <a:r>
              <a:rPr lang="en-US" dirty="0"/>
              <a:t>Overview video - https://www.youtube.com/watch?v=3_-AFbDLn9c</a:t>
            </a:r>
          </a:p>
          <a:p>
            <a:r>
              <a:rPr lang="en-US" dirty="0"/>
              <a:t>https://smhcollaborative.org/rep/</a:t>
            </a:r>
          </a:p>
          <a:p>
            <a:endParaRPr lang="en-US" sz="1800" b="0" i="0" u="sng" strike="noStrike" dirty="0">
              <a:solidFill>
                <a:srgbClr val="0563C1"/>
              </a:solidFill>
              <a:effectLst/>
              <a:latin typeface="Calibri" panose="020F0502020204030204" pitchFamily="34" charset="0"/>
              <a:hlinkClick r:id="rId3"/>
            </a:endParaRPr>
          </a:p>
          <a:p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Milwaukee PBIS Social Academic Intervention Groups</a:t>
            </a:r>
            <a:r>
              <a:rPr lang="en-US" dirty="0"/>
              <a:t> (SAIG) – go to the website for a list of lessons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6" y="1312033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0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56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6051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8" y="2834276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5591178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6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4264527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7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0638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7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016725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3018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355" lvl="1" indent="-330184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532" lvl="2" indent="-323834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709" lvl="3" indent="-323834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5886" lvl="4" indent="-317484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064" lvl="5" indent="-317484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240" lvl="6" indent="-311135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418" lvl="7" indent="-311135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595" lvl="8" indent="-317484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8" y="2834276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671950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4" y="3553519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7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596958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178" lvl="0" indent="-29843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55" lvl="1" indent="-304786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32" lvl="2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09" lvl="3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886" lvl="4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064" lvl="5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240" lvl="6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418" lvl="7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595" lvl="8" indent="-317484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178" lvl="0" indent="-29843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55" lvl="1" indent="-304786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32" lvl="2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09" lvl="3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886" lvl="4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064" lvl="5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240" lvl="6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418" lvl="7" indent="-317484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595" lvl="8" indent="-317484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8" y="2834276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3999928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2353236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55616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15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0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8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242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8096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7" y="1312034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1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8816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7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10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717967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80" y="9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7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2733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4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82133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203899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1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3980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4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6187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22668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2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6927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61863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37444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1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9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5814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0197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9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3270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2778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2565378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9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723404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3282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16590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378" lvl="1" indent="-330192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566" lvl="2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754" lvl="3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320" lvl="6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509" lvl="7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3767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0179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3553518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7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4940404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189" lvl="0" indent="-2984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189" lvl="0" indent="-2984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102488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9366829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0891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879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1593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6" y="1312033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0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69440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8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09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48143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5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7622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3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64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5983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2" y="3553517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8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39397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21070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247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4" y="1385550"/>
            <a:ext cx="7123137" cy="3511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69590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80" y="9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7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63137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047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355" lvl="1" indent="-304786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064" lvl="5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595" lvl="8" indent="-317484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81" y="10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8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3683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7" y="1312034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1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4719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7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10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128031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80" y="9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7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11706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4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332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7623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4397699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1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370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4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35017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7018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2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514547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128707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1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9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5206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64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9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1393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34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74729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953380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9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230680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19252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659589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378" lvl="1" indent="-330192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566" lvl="2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754" lvl="3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320" lvl="6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509" lvl="7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6050697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3553518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7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9202273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189" lvl="0" indent="-2984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189" lvl="0" indent="-2984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588188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82153541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6895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278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8162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70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8829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0314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8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09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9159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2" y="3553517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8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36918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5519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025337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426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257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957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6" y="1312033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0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507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8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09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3384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79" y="8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6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748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5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950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79" y="8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6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5967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4173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0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3894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3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020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093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1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8819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412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0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8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673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428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4644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03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5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921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8325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9541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389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0272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8179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2" y="3553517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8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39827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269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811688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769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9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5874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9387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6" y="1312033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0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3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BA3C-11EE-A64A-9641-95A331C2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76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2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4" y="1385550"/>
            <a:ext cx="7123137" cy="3511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91184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0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36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0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712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8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09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1260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6" y="1312033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0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0370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8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09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912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79" y="8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6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0867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5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17894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79925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0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038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3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818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648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1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231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3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964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414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0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8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7738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4830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043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8287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9009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48066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2769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01271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008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4731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2" y="3553517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8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58964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5075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5617957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1882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3393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5891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8" y="1312035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1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4749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7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10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9014677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0478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355" lvl="1" indent="-304786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064" lvl="5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595" lvl="8" indent="-317484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81" y="10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8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3117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4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81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1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29748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8" y="2834276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1344560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1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179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4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9918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83837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2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298693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8" y="2834276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2843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2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10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8741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8" y="2834276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31196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6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1241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6" y="10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7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399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9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26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5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24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23" Type="http://schemas.openxmlformats.org/officeDocument/2006/relationships/slideLayout" Target="../slideLayouts/slideLayout166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Relationship Id="rId22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3959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697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60" r:id="rId4"/>
    <p:sldLayoutId id="2147483668" r:id="rId5"/>
    <p:sldLayoutId id="2147483780" r:id="rId6"/>
    <p:sldLayoutId id="2147483782" r:id="rId7"/>
    <p:sldLayoutId id="2147483801" r:id="rId8"/>
    <p:sldLayoutId id="2147483908" r:id="rId9"/>
    <p:sldLayoutId id="21474839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100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30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654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  <p:sldLayoutId id="214748387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30507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4" r:id="rId4"/>
    <p:sldLayoutId id="2147483886" r:id="rId5"/>
    <p:sldLayoutId id="2147483887" r:id="rId6"/>
    <p:sldLayoutId id="2147483888" r:id="rId7"/>
    <p:sldLayoutId id="214748388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8316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28" r:id="rId19"/>
    <p:sldLayoutId id="2147483929" r:id="rId20"/>
    <p:sldLayoutId id="2147483930" r:id="rId21"/>
    <p:sldLayoutId id="2147483931" r:id="rId22"/>
    <p:sldLayoutId id="2147483932" r:id="rId23"/>
    <p:sldLayoutId id="2147483933" r:id="rId24"/>
    <p:sldLayoutId id="2147483934" r:id="rId25"/>
    <p:sldLayoutId id="2147483935" r:id="rId26"/>
    <p:sldLayoutId id="214748393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c.co1.qualtrics.com/jfe/form/SV_5BiXqi4bxzOCMS2" TargetMode="External"/><Relationship Id="rId7" Type="http://schemas.openxmlformats.org/officeDocument/2006/relationships/hyperlink" Target="https://drive.google.com/drive/folders/1NPYUphUsQZekAt3KnDSzhAiCDtNvvfMn?usp=share_li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s://sebacademy.edc.org/pbis-tier-2-year-1" TargetMode="External"/><Relationship Id="rId5" Type="http://schemas.openxmlformats.org/officeDocument/2006/relationships/hyperlink" Target="https://edc.co1.qualtrics.com/jfe/form/SV_cBF9GI7gVEBsfSC" TargetMode="External"/><Relationship Id="rId4" Type="http://schemas.openxmlformats.org/officeDocument/2006/relationships/hyperlink" Target="https://docs.google.com/presentation/d/1V25G1XNS5TK0gHZZEthymoHtd3P917TtfqNObL0lLpw/edit?usp=sharin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s://drive.google.com/drive/folders/18ORBUDvCvhbkFQGuqvmySUtppg20IQF7?usp=share_link" TargetMode="External"/><Relationship Id="rId7" Type="http://schemas.openxmlformats.org/officeDocument/2006/relationships/hyperlink" Target="https://www.ncbi.nlm.nih.gov/pmc/articles/PMC4532396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hyperlink" Target="https://smhcollaborative.org/rep/" TargetMode="External"/><Relationship Id="rId5" Type="http://schemas.openxmlformats.org/officeDocument/2006/relationships/hyperlink" Target="https://mps.milwaukee.k12.wi.us/en/Families/Family-Services/Intervention---PBIS/SAIG-Curriculum.htm" TargetMode="External"/><Relationship Id="rId4" Type="http://schemas.openxmlformats.org/officeDocument/2006/relationships/hyperlink" Target="https://checkandconnect.umn.edu/" TargetMode="External"/><Relationship Id="rId9" Type="http://schemas.openxmlformats.org/officeDocument/2006/relationships/hyperlink" Target="https://news.euspert.com/improve-communication-skills-get-point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whandler@gmail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Relationship Id="rId4" Type="http://schemas.openxmlformats.org/officeDocument/2006/relationships/hyperlink" Target="mailto:Katherine.meyer@uconn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V25G1XNS5TK0gHZZEthymoHtd3P917TtfqNObL0lLpw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B700CC-8AED-E94F-8E79-7F411ABE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8507"/>
            <a:ext cx="7772400" cy="1021556"/>
          </a:xfrm>
        </p:spPr>
        <p:txBody>
          <a:bodyPr/>
          <a:lstStyle/>
          <a:p>
            <a:pPr algn="ctr"/>
            <a:r>
              <a:rPr lang="en-US" dirty="0">
                <a:ea typeface="ＭＳ Ｐゴシック"/>
              </a:rPr>
              <a:t>Welcome to</a:t>
            </a:r>
            <a:br>
              <a:rPr lang="en-US" dirty="0">
                <a:ea typeface="ＭＳ Ｐゴシック"/>
              </a:rPr>
            </a:br>
            <a:r>
              <a:rPr lang="en-US" dirty="0">
                <a:ea typeface="ＭＳ Ｐゴシック"/>
              </a:rPr>
              <a:t>Tier 2</a:t>
            </a:r>
            <a:r>
              <a:rPr lang="en-US" dirty="0">
                <a:ea typeface="ＭＳ Ｐゴシック"/>
                <a:cs typeface="ＭＳ Ｐゴシック" pitchFamily="-108" charset="-128"/>
              </a:rPr>
              <a:t> Coaches meeting!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9216D-2495-7C49-B1DF-6F6D0A98C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144" y="1140064"/>
            <a:ext cx="3285452" cy="3810878"/>
          </a:xfrm>
        </p:spPr>
        <p:txBody>
          <a:bodyPr/>
          <a:lstStyle/>
          <a:p>
            <a:r>
              <a:rPr lang="en-US" sz="2100" b="1" dirty="0">
                <a:solidFill>
                  <a:schemeClr val="bg1"/>
                </a:solidFill>
              </a:rPr>
              <a:t>GETTING STARTED:</a:t>
            </a:r>
          </a:p>
          <a:p>
            <a:pPr marL="285743" indent="-285743">
              <a:spcAft>
                <a:spcPts val="9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Complete the </a:t>
            </a:r>
            <a:r>
              <a:rPr lang="en-US" sz="1800" dirty="0">
                <a:hlinkClick r:id="rId3"/>
              </a:rPr>
              <a:t>ATTENDANCE</a:t>
            </a:r>
            <a:r>
              <a:rPr lang="en-US" sz="1800" dirty="0"/>
              <a:t> </a:t>
            </a:r>
          </a:p>
          <a:p>
            <a:pPr marL="285743" indent="-285743">
              <a:spcAft>
                <a:spcPts val="9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endParaRPr lang="en-US" sz="1800" dirty="0"/>
          </a:p>
          <a:p>
            <a:r>
              <a:rPr lang="en-US" sz="2100" b="1" dirty="0">
                <a:solidFill>
                  <a:schemeClr val="bg1"/>
                </a:solidFill>
              </a:rPr>
              <a:t>WHILE YOU WAIT: </a:t>
            </a:r>
          </a:p>
          <a:p>
            <a:pPr marL="285743" indent="-285743">
              <a:spcAft>
                <a:spcPts val="9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A791">
                    <a:lumMod val="60000"/>
                    <a:lumOff val="40000"/>
                  </a:srgbClr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READ/ADD to the January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 SHARE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85743" indent="-285743">
              <a:spcAft>
                <a:spcPts val="9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endParaRPr lang="en-US" sz="2100" b="1" dirty="0">
              <a:solidFill>
                <a:schemeClr val="bg1"/>
              </a:solidFill>
            </a:endParaRPr>
          </a:p>
          <a:p>
            <a:r>
              <a:rPr lang="en-US" sz="2100" b="1" dirty="0">
                <a:solidFill>
                  <a:schemeClr val="bg1"/>
                </a:solidFill>
              </a:rPr>
              <a:t>AT THE END:</a:t>
            </a:r>
          </a:p>
          <a:p>
            <a:pPr marL="285743" indent="-285743">
              <a:spcAft>
                <a:spcPts val="9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Complete the </a:t>
            </a:r>
            <a:r>
              <a:rPr lang="en-US" sz="1800" dirty="0">
                <a:hlinkClick r:id="rId5"/>
              </a:rPr>
              <a:t>EVALUATION</a:t>
            </a:r>
            <a:r>
              <a:rPr lang="en-US" sz="1800" dirty="0"/>
              <a:t> 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51F4CA59-2426-7244-B927-3E1E94907571}"/>
              </a:ext>
            </a:extLst>
          </p:cNvPr>
          <p:cNvSpPr/>
          <p:nvPr/>
        </p:nvSpPr>
        <p:spPr>
          <a:xfrm rot="19578596">
            <a:off x="8340396" y="3193518"/>
            <a:ext cx="594523" cy="325243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Franklin Gothic Book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C1DE00-29F9-E66F-C976-7BB7114B06C7}"/>
              </a:ext>
            </a:extLst>
          </p:cNvPr>
          <p:cNvGrpSpPr/>
          <p:nvPr/>
        </p:nvGrpSpPr>
        <p:grpSpPr>
          <a:xfrm>
            <a:off x="6877878" y="2852531"/>
            <a:ext cx="2097322" cy="2004313"/>
            <a:chOff x="170553" y="1106274"/>
            <a:chExt cx="4314664" cy="38192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DB21A64-07E1-9C17-B448-8A3259209D0C}"/>
                </a:ext>
              </a:extLst>
            </p:cNvPr>
            <p:cNvGrpSpPr/>
            <p:nvPr/>
          </p:nvGrpSpPr>
          <p:grpSpPr>
            <a:xfrm>
              <a:off x="170553" y="1106274"/>
              <a:ext cx="4314664" cy="3819206"/>
              <a:chOff x="2188680" y="865418"/>
              <a:chExt cx="4527569" cy="4218053"/>
            </a:xfrm>
          </p:grpSpPr>
          <p:sp>
            <p:nvSpPr>
              <p:cNvPr id="13" name="AutoShape 7">
                <a:extLst>
                  <a:ext uri="{FF2B5EF4-FFF2-40B4-BE49-F238E27FC236}">
                    <a16:creationId xmlns:a16="http://schemas.microsoft.com/office/drawing/2014/main" id="{EE257D89-CA10-66F5-95C5-33464CA06C9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95144" y="1076679"/>
                <a:ext cx="4246492" cy="3882463"/>
              </a:xfrm>
              <a:prstGeom prst="triangle">
                <a:avLst>
                  <a:gd name="adj" fmla="val 49277"/>
                </a:avLst>
              </a:prstGeom>
              <a:solidFill>
                <a:srgbClr val="008000"/>
              </a:solidFill>
              <a:ln w="139700">
                <a:solidFill>
                  <a:srgbClr val="097233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685783">
                  <a:buClrTx/>
                  <a:defRPr/>
                </a:pPr>
                <a:endParaRPr lang="en-US" sz="1350" kern="120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AutoShape 7">
                <a:extLst>
                  <a:ext uri="{FF2B5EF4-FFF2-40B4-BE49-F238E27FC236}">
                    <a16:creationId xmlns:a16="http://schemas.microsoft.com/office/drawing/2014/main" id="{73A2FF10-5A28-F61B-B284-317E5DC7923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77125" y="1147375"/>
                <a:ext cx="1867228" cy="1707161"/>
              </a:xfrm>
              <a:prstGeom prst="triangle">
                <a:avLst>
                  <a:gd name="adj" fmla="val 49277"/>
                </a:avLst>
              </a:prstGeom>
              <a:solidFill>
                <a:srgbClr val="FFF278"/>
              </a:solidFill>
              <a:ln w="139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685783">
                  <a:buClrTx/>
                  <a:defRPr/>
                </a:pPr>
                <a:endParaRPr lang="en-US" sz="1350" kern="120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AutoShape 7">
                <a:extLst>
                  <a:ext uri="{FF2B5EF4-FFF2-40B4-BE49-F238E27FC236}">
                    <a16:creationId xmlns:a16="http://schemas.microsoft.com/office/drawing/2014/main" id="{EEDD8767-EFCF-FC0E-4DD3-74C2E3317F4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04735" y="1113490"/>
                <a:ext cx="812006" cy="742397"/>
              </a:xfrm>
              <a:prstGeom prst="triangle">
                <a:avLst>
                  <a:gd name="adj" fmla="val 49277"/>
                </a:avLst>
              </a:prstGeom>
              <a:solidFill>
                <a:srgbClr val="FF0000"/>
              </a:solidFill>
              <a:ln w="139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685783">
                  <a:buClrTx/>
                  <a:defRPr/>
                </a:pPr>
                <a:endParaRPr lang="en-US" sz="1350" kern="120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AutoShape 7">
                <a:extLst>
                  <a:ext uri="{FF2B5EF4-FFF2-40B4-BE49-F238E27FC236}">
                    <a16:creationId xmlns:a16="http://schemas.microsoft.com/office/drawing/2014/main" id="{A0A168B7-5E4A-BD7E-DD0A-B88E05BB31F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88680" y="865418"/>
                <a:ext cx="4527569" cy="4218053"/>
              </a:xfrm>
              <a:prstGeom prst="triangle">
                <a:avLst>
                  <a:gd name="adj" fmla="val 49277"/>
                </a:avLst>
              </a:prstGeom>
              <a:noFill/>
              <a:ln w="111125">
                <a:solidFill>
                  <a:srgbClr val="92D050"/>
                </a:solidFill>
                <a:miter lim="800000"/>
                <a:headEnd/>
                <a:tailEnd/>
              </a:ln>
              <a:effectLst>
                <a:glow rad="190500">
                  <a:srgbClr val="92D050">
                    <a:alpha val="88000"/>
                  </a:srgbClr>
                </a:glo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685783">
                  <a:buClrTx/>
                  <a:defRPr/>
                </a:pPr>
                <a:endParaRPr lang="en-US" sz="1350" kern="1200"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63A25198-F464-D774-3161-C1A943B83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3619" y="2262211"/>
              <a:ext cx="1507041" cy="70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685783" eaLnBrk="0" hangingPunct="0">
                <a:buClrTx/>
                <a:defRPr/>
              </a:pPr>
              <a:r>
                <a:rPr lang="en-US" sz="1800" kern="1200" dirty="0"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~15% </a:t>
              </a:r>
            </a:p>
          </p:txBody>
        </p:sp>
      </p:grp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C42081-12E6-2DD2-A673-115D803878DE}"/>
              </a:ext>
            </a:extLst>
          </p:cNvPr>
          <p:cNvSpPr txBox="1">
            <a:spLocks/>
          </p:cNvSpPr>
          <p:nvPr/>
        </p:nvSpPr>
        <p:spPr>
          <a:xfrm>
            <a:off x="3785425" y="1518388"/>
            <a:ext cx="3355595" cy="327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20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457189" marR="0" lvl="1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914377" marR="0" lvl="2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371566" marR="0" lvl="3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1828754" marR="0" lvl="4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285943" marR="0" lvl="5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2743131" marR="0" lvl="6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200320" marR="0" lvl="7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3657509" marR="0" lvl="8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defTabSz="685800">
              <a:buClr>
                <a:srgbClr val="FFFFFF"/>
              </a:buClr>
            </a:pPr>
            <a:r>
              <a:rPr lang="en-US" sz="2100" b="1" dirty="0">
                <a:solidFill>
                  <a:srgbClr val="FFFFFF"/>
                </a:solidFill>
              </a:rPr>
              <a:t> BE PREPARED: </a:t>
            </a:r>
          </a:p>
          <a:p>
            <a:pPr defTabSz="685800">
              <a:buClr>
                <a:srgbClr val="FFFFFF"/>
              </a:buClr>
            </a:pPr>
            <a:endParaRPr lang="en-US" sz="1800" dirty="0">
              <a:solidFill>
                <a:srgbClr val="00A791">
                  <a:lumMod val="60000"/>
                  <a:lumOff val="40000"/>
                </a:srgbClr>
              </a:solidFill>
            </a:endParaRPr>
          </a:p>
          <a:p>
            <a:pPr marL="285743" indent="-285743" defTabSz="685800">
              <a:spcAft>
                <a:spcPts val="9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A791">
                    <a:lumMod val="60000"/>
                    <a:lumOff val="40000"/>
                  </a:srgbClr>
                </a:solidFill>
              </a:rPr>
              <a:t>Find training resources at : </a:t>
            </a:r>
            <a:r>
              <a:rPr lang="en-US" sz="1800" b="1" dirty="0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SEB PBIS Tier 2 Academy</a:t>
            </a:r>
            <a:r>
              <a:rPr lang="en-US" sz="1800" dirty="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800" dirty="0">
              <a:solidFill>
                <a:srgbClr val="FFFFFF"/>
              </a:solidFill>
            </a:endParaRPr>
          </a:p>
          <a:p>
            <a:pPr defTabSz="685800">
              <a:spcAft>
                <a:spcPts val="900"/>
              </a:spcAft>
              <a:buClr>
                <a:srgbClr val="047E95"/>
              </a:buClr>
            </a:pPr>
            <a:r>
              <a:rPr lang="en-US" sz="1800" i="1" kern="1200" dirty="0">
                <a:solidFill>
                  <a:srgbClr val="FFFF00"/>
                </a:solidFill>
              </a:rPr>
              <a:t>	 </a:t>
            </a:r>
          </a:p>
          <a:p>
            <a:pPr defTabSz="685800">
              <a:spcAft>
                <a:spcPts val="900"/>
              </a:spcAft>
              <a:buClr>
                <a:srgbClr val="047E95"/>
              </a:buClr>
            </a:pPr>
            <a:r>
              <a:rPr lang="en-US" sz="1800" i="1" kern="1200" dirty="0">
                <a:solidFill>
                  <a:srgbClr val="FFFF00"/>
                </a:solidFill>
              </a:rPr>
              <a:t>     </a:t>
            </a:r>
            <a:r>
              <a:rPr lang="en-US" sz="1800" b="1" i="1" kern="1200" dirty="0">
                <a:solidFill>
                  <a:srgbClr val="FFFF00"/>
                </a:solidFill>
                <a:hlinkClick r:id="rId7"/>
              </a:rPr>
              <a:t>Google docs</a:t>
            </a:r>
            <a:r>
              <a:rPr lang="en-US" sz="1800" i="1" kern="1200" dirty="0">
                <a:solidFill>
                  <a:srgbClr val="FFFF00"/>
                </a:solidFill>
              </a:rPr>
              <a:t> at </a:t>
            </a:r>
          </a:p>
          <a:p>
            <a:pPr marL="285743" indent="-285743" defTabSz="685800">
              <a:spcAft>
                <a:spcPts val="9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FFFF"/>
                </a:solidFill>
              </a:rPr>
              <a:t>Open or establish a Tier 2 shared folder </a:t>
            </a:r>
          </a:p>
          <a:p>
            <a:pPr marL="285743" indent="-285743" defTabSz="685800">
              <a:spcAft>
                <a:spcPts val="900"/>
              </a:spcAft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FFFF"/>
                </a:solidFill>
              </a:rPr>
              <a:t>Open your team ongoing ACTION PLAN </a:t>
            </a:r>
          </a:p>
        </p:txBody>
      </p:sp>
    </p:spTree>
    <p:extLst>
      <p:ext uri="{BB962C8B-B14F-4D97-AF65-F5344CB8AC3E}">
        <p14:creationId xmlns:p14="http://schemas.microsoft.com/office/powerpoint/2010/main" val="274502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00D394-B0A2-EB44-94C6-3EDF627C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86" y="282017"/>
            <a:ext cx="8396828" cy="634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Empirically-Supported Tier 2 Interventions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3D232E-13D3-8148-B4E6-28B8E9D3DB19}"/>
              </a:ext>
            </a:extLst>
          </p:cNvPr>
          <p:cNvSpPr/>
          <p:nvPr/>
        </p:nvSpPr>
        <p:spPr>
          <a:xfrm>
            <a:off x="529384" y="1074896"/>
            <a:ext cx="8241030" cy="390363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1.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Check-in Check-out (CICO)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2. </a:t>
            </a:r>
            <a:r>
              <a:rPr lang="en-US" sz="1800" kern="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and Connect </a:t>
            </a:r>
            <a:r>
              <a:rPr lang="en-US" sz="1800" kern="0" dirty="0">
                <a:solidFill>
                  <a:schemeClr val="bg1"/>
                </a:solidFill>
              </a:rPr>
              <a:t>(Mentoring with Monitoring and goal setting)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– Social Academic Instructional Groups (“skills”) groups</a:t>
            </a:r>
          </a:p>
          <a:p>
            <a:pPr marL="1100662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Classroom skills </a:t>
            </a:r>
          </a:p>
          <a:p>
            <a:pPr marL="1100662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Organizational skills </a:t>
            </a:r>
          </a:p>
          <a:p>
            <a:pPr marL="1100662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Social / Emotional skills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ind Vadodara"/>
              <a:cs typeface="Hind Vadodara"/>
              <a:sym typeface="Hind Vadodara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990"/>
              </a:spcBef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>
              <a:spcBef>
                <a:spcPts val="990"/>
              </a:spcBef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>
              <a:spcBef>
                <a:spcPts val="990"/>
              </a:spcBef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>
              <a:spcBef>
                <a:spcPts val="990"/>
              </a:spcBef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 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Mentoring </a:t>
            </a:r>
          </a:p>
          <a:p>
            <a:pPr>
              <a:spcBef>
                <a:spcPts val="990"/>
              </a:spcBef>
              <a:defRPr/>
            </a:pPr>
            <a:r>
              <a:rPr lang="en-US" sz="1800" dirty="0">
                <a:solidFill>
                  <a:srgbClr val="FFFFFF"/>
                </a:solidFill>
              </a:rPr>
              <a:t>5.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Class-wide Function-Based Intervention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(CW-FIT)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>
              <a:spcBef>
                <a:spcPts val="990"/>
              </a:spcBef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6.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– Resilience Education Program (CBT+CICO)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7. Freshman Success (HS)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0C9849-79F2-19CA-B562-4BF3969B53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018866" y="916217"/>
            <a:ext cx="1191500" cy="893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F162E9-87B6-C249-B5F0-7464D6D3C756}"/>
              </a:ext>
            </a:extLst>
          </p:cNvPr>
          <p:cNvSpPr txBox="1"/>
          <p:nvPr/>
        </p:nvSpPr>
        <p:spPr>
          <a:xfrm>
            <a:off x="4572000" y="3985563"/>
            <a:ext cx="4503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 are some Common Features?</a:t>
            </a:r>
          </a:p>
        </p:txBody>
      </p:sp>
    </p:spTree>
    <p:extLst>
      <p:ext uri="{BB962C8B-B14F-4D97-AF65-F5344CB8AC3E}">
        <p14:creationId xmlns:p14="http://schemas.microsoft.com/office/powerpoint/2010/main" val="369551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173" y="1467291"/>
            <a:ext cx="5179799" cy="3233508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68580" tIns="34290" rIns="68580" bIns="34290" rtlCol="0" anchor="ctr" anchorCtr="0">
            <a:noAutofit/>
          </a:bodyPr>
          <a:lstStyle/>
          <a:p>
            <a:pPr marL="482600" indent="-342900">
              <a:buClr>
                <a:schemeClr val="bg1"/>
              </a:buClr>
              <a:buSzPct val="100000"/>
            </a:pPr>
            <a:endParaRPr lang="en-US" sz="2000" dirty="0">
              <a:solidFill>
                <a:schemeClr val="bg1"/>
              </a:solidFill>
              <a:cs typeface="Calibri" panose="020F0502020204030204"/>
            </a:endParaRPr>
          </a:p>
          <a:p>
            <a:pPr marL="482600" indent="-342900">
              <a:buClr>
                <a:schemeClr val="bg1"/>
              </a:buClr>
              <a:buSzPct val="100000"/>
            </a:pPr>
            <a:r>
              <a:rPr lang="en-US" sz="2000" dirty="0">
                <a:solidFill>
                  <a:schemeClr val="bg1"/>
                </a:solidFill>
                <a:cs typeface="Calibri" panose="020F0502020204030204"/>
              </a:rPr>
              <a:t>Did anyone choose to “explore” an additional T2 intervention and why? </a:t>
            </a:r>
          </a:p>
          <a:p>
            <a:pPr marL="482600" indent="-342900">
              <a:buClr>
                <a:schemeClr val="bg1"/>
              </a:buClr>
              <a:buSzPct val="100000"/>
            </a:pPr>
            <a:r>
              <a:rPr lang="en-US" sz="2000" dirty="0">
                <a:solidFill>
                  <a:schemeClr val="bg1"/>
                </a:solidFill>
                <a:cs typeface="Calibri" panose="020F0502020204030204"/>
              </a:rPr>
              <a:t>What need did it “match” to for your students? </a:t>
            </a:r>
          </a:p>
          <a:p>
            <a:pPr marL="482600" indent="-342900">
              <a:buClr>
                <a:schemeClr val="bg1"/>
              </a:buClr>
              <a:buSzPct val="100000"/>
            </a:pPr>
            <a:endParaRPr lang="en-US" sz="2000" dirty="0">
              <a:solidFill>
                <a:schemeClr val="bg1"/>
              </a:solidFill>
              <a:cs typeface="Calibri" panose="020F0502020204030204"/>
            </a:endParaRPr>
          </a:p>
          <a:p>
            <a:pPr marL="139700" indent="0">
              <a:buClr>
                <a:schemeClr val="bg1"/>
              </a:buClr>
              <a:buSzPct val="100000"/>
              <a:buNone/>
            </a:pPr>
            <a:r>
              <a:rPr lang="en-US" sz="2000" dirty="0">
                <a:solidFill>
                  <a:schemeClr val="bg1"/>
                </a:solidFill>
                <a:cs typeface="Calibri" panose="020F0502020204030204"/>
              </a:rPr>
              <a:t>HINT: This reflection will help when we complete the Targeted Intervention Organizer Part 2) </a:t>
            </a:r>
          </a:p>
          <a:p>
            <a:pPr marL="139700" indent="0">
              <a:buClr>
                <a:schemeClr val="bg1"/>
              </a:buClr>
              <a:buSzPct val="100000"/>
              <a:buNone/>
            </a:pPr>
            <a:endParaRPr lang="en-US" sz="20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06" y="349403"/>
            <a:ext cx="7033500" cy="88278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DISCUSSION: </a:t>
            </a:r>
            <a:br>
              <a:rPr lang="en-US" dirty="0">
                <a:solidFill>
                  <a:schemeClr val="bg1"/>
                </a:solidFill>
                <a:cs typeface="Calibri Light"/>
              </a:rPr>
            </a:br>
            <a:r>
              <a:rPr lang="en-US" dirty="0">
                <a:solidFill>
                  <a:schemeClr val="bg1"/>
                </a:solidFill>
                <a:cs typeface="Calibri Light"/>
              </a:rPr>
              <a:t>PREVIEWING “MATCH TO NEED” Step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6275906" y="2577085"/>
            <a:ext cx="1725126" cy="1286091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7009634" y="1814309"/>
            <a:ext cx="1717897" cy="2051026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7825;p68">
            <a:extLst>
              <a:ext uri="{FF2B5EF4-FFF2-40B4-BE49-F238E27FC236}">
                <a16:creationId xmlns:a16="http://schemas.microsoft.com/office/drawing/2014/main" id="{E05714EB-5C8D-4621-8ABC-A15E01E95F59}"/>
              </a:ext>
            </a:extLst>
          </p:cNvPr>
          <p:cNvGrpSpPr/>
          <p:nvPr/>
        </p:nvGrpSpPr>
        <p:grpSpPr>
          <a:xfrm>
            <a:off x="8256281" y="456484"/>
            <a:ext cx="354145" cy="351869"/>
            <a:chOff x="3514900" y="1489020"/>
            <a:chExt cx="354145" cy="351869"/>
          </a:xfrm>
        </p:grpSpPr>
        <p:sp>
          <p:nvSpPr>
            <p:cNvPr id="117" name="Google Shape;7826;p68">
              <a:extLst>
                <a:ext uri="{FF2B5EF4-FFF2-40B4-BE49-F238E27FC236}">
                  <a16:creationId xmlns:a16="http://schemas.microsoft.com/office/drawing/2014/main" id="{1BEA0D49-5EE5-4255-A20D-32BE70FA2566}"/>
                </a:ext>
              </a:extLst>
            </p:cNvPr>
            <p:cNvSpPr/>
            <p:nvPr/>
          </p:nvSpPr>
          <p:spPr>
            <a:xfrm>
              <a:off x="3514900" y="1489020"/>
              <a:ext cx="354145" cy="351869"/>
            </a:xfrm>
            <a:custGeom>
              <a:avLst/>
              <a:gdLst/>
              <a:ahLst/>
              <a:cxnLst/>
              <a:rect l="l" t="t" r="r" b="b"/>
              <a:pathLst>
                <a:path w="23653" h="23501" extrusionOk="0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7827;p68">
              <a:extLst>
                <a:ext uri="{FF2B5EF4-FFF2-40B4-BE49-F238E27FC236}">
                  <a16:creationId xmlns:a16="http://schemas.microsoft.com/office/drawing/2014/main" id="{549348F7-04FC-4C09-ADA4-08F36482BF16}"/>
                </a:ext>
              </a:extLst>
            </p:cNvPr>
            <p:cNvSpPr/>
            <p:nvPr/>
          </p:nvSpPr>
          <p:spPr>
            <a:xfrm>
              <a:off x="3619094" y="1759498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7828;p68">
              <a:extLst>
                <a:ext uri="{FF2B5EF4-FFF2-40B4-BE49-F238E27FC236}">
                  <a16:creationId xmlns:a16="http://schemas.microsoft.com/office/drawing/2014/main" id="{1EE46689-B7A5-4963-81F7-C8B5EECF5EA2}"/>
                </a:ext>
              </a:extLst>
            </p:cNvPr>
            <p:cNvSpPr/>
            <p:nvPr/>
          </p:nvSpPr>
          <p:spPr>
            <a:xfrm>
              <a:off x="3623181" y="1722052"/>
              <a:ext cx="41249" cy="41249"/>
            </a:xfrm>
            <a:custGeom>
              <a:avLst/>
              <a:gdLst/>
              <a:ahLst/>
              <a:cxnLst/>
              <a:rect l="l" t="t" r="r" b="b"/>
              <a:pathLst>
                <a:path w="2755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7829;p68">
              <a:extLst>
                <a:ext uri="{FF2B5EF4-FFF2-40B4-BE49-F238E27FC236}">
                  <a16:creationId xmlns:a16="http://schemas.microsoft.com/office/drawing/2014/main" id="{DACE4793-324E-44B9-B603-4D1BED893B1F}"/>
                </a:ext>
              </a:extLst>
            </p:cNvPr>
            <p:cNvSpPr/>
            <p:nvPr/>
          </p:nvSpPr>
          <p:spPr>
            <a:xfrm>
              <a:off x="3560536" y="1784682"/>
              <a:ext cx="41264" cy="41579"/>
            </a:xfrm>
            <a:custGeom>
              <a:avLst/>
              <a:gdLst/>
              <a:ahLst/>
              <a:cxnLst/>
              <a:rect l="l" t="t" r="r" b="b"/>
              <a:pathLst>
                <a:path w="2756" h="2777" extrusionOk="0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7830;p68">
              <a:extLst>
                <a:ext uri="{FF2B5EF4-FFF2-40B4-BE49-F238E27FC236}">
                  <a16:creationId xmlns:a16="http://schemas.microsoft.com/office/drawing/2014/main" id="{90054A7C-3702-4A19-A69B-1C953445C8F4}"/>
                </a:ext>
              </a:extLst>
            </p:cNvPr>
            <p:cNvSpPr/>
            <p:nvPr/>
          </p:nvSpPr>
          <p:spPr>
            <a:xfrm>
              <a:off x="3660957" y="1717635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7831;p68">
              <a:extLst>
                <a:ext uri="{FF2B5EF4-FFF2-40B4-BE49-F238E27FC236}">
                  <a16:creationId xmlns:a16="http://schemas.microsoft.com/office/drawing/2014/main" id="{5E28649C-D3CA-49FD-8D91-E3666D72644A}"/>
                </a:ext>
              </a:extLst>
            </p:cNvPr>
            <p:cNvSpPr/>
            <p:nvPr/>
          </p:nvSpPr>
          <p:spPr>
            <a:xfrm>
              <a:off x="3681739" y="1696868"/>
              <a:ext cx="24570" cy="24555"/>
            </a:xfrm>
            <a:custGeom>
              <a:avLst/>
              <a:gdLst/>
              <a:ahLst/>
              <a:cxnLst/>
              <a:rect l="l" t="t" r="r" b="b"/>
              <a:pathLst>
                <a:path w="1641" h="1640" extrusionOk="0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7832;p68">
              <a:extLst>
                <a:ext uri="{FF2B5EF4-FFF2-40B4-BE49-F238E27FC236}">
                  <a16:creationId xmlns:a16="http://schemas.microsoft.com/office/drawing/2014/main" id="{0E8C3CE3-C46A-41B9-AD89-2A3ED82B6D93}"/>
                </a:ext>
              </a:extLst>
            </p:cNvPr>
            <p:cNvSpPr/>
            <p:nvPr/>
          </p:nvSpPr>
          <p:spPr>
            <a:xfrm>
              <a:off x="3686141" y="1659092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7833;p68">
              <a:extLst>
                <a:ext uri="{FF2B5EF4-FFF2-40B4-BE49-F238E27FC236}">
                  <a16:creationId xmlns:a16="http://schemas.microsoft.com/office/drawing/2014/main" id="{42E1C8C1-39A5-4A34-B8A3-641E3BC665E8}"/>
                </a:ext>
              </a:extLst>
            </p:cNvPr>
            <p:cNvSpPr/>
            <p:nvPr/>
          </p:nvSpPr>
          <p:spPr>
            <a:xfrm>
              <a:off x="3723602" y="1654990"/>
              <a:ext cx="24884" cy="24570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7834;p68">
              <a:extLst>
                <a:ext uri="{FF2B5EF4-FFF2-40B4-BE49-F238E27FC236}">
                  <a16:creationId xmlns:a16="http://schemas.microsoft.com/office/drawing/2014/main" id="{17EAA333-343C-449E-9EAD-34A6F78A600F}"/>
                </a:ext>
              </a:extLst>
            </p:cNvPr>
            <p:cNvSpPr/>
            <p:nvPr/>
          </p:nvSpPr>
          <p:spPr>
            <a:xfrm>
              <a:off x="3744698" y="1633909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7835;p68">
              <a:extLst>
                <a:ext uri="{FF2B5EF4-FFF2-40B4-BE49-F238E27FC236}">
                  <a16:creationId xmlns:a16="http://schemas.microsoft.com/office/drawing/2014/main" id="{3B9D0B24-0D32-4CB8-B4E1-A5CECA60A9FA}"/>
                </a:ext>
              </a:extLst>
            </p:cNvPr>
            <p:cNvSpPr/>
            <p:nvPr/>
          </p:nvSpPr>
          <p:spPr>
            <a:xfrm>
              <a:off x="3748786" y="1596447"/>
              <a:ext cx="41564" cy="41249"/>
            </a:xfrm>
            <a:custGeom>
              <a:avLst/>
              <a:gdLst/>
              <a:ahLst/>
              <a:cxnLst/>
              <a:rect l="l" t="t" r="r" b="b"/>
              <a:pathLst>
                <a:path w="2776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7836;p68">
              <a:extLst>
                <a:ext uri="{FF2B5EF4-FFF2-40B4-BE49-F238E27FC236}">
                  <a16:creationId xmlns:a16="http://schemas.microsoft.com/office/drawing/2014/main" id="{CA5CCB7E-8E81-4B99-BC42-3CC10AE95B8D}"/>
                </a:ext>
              </a:extLst>
            </p:cNvPr>
            <p:cNvSpPr/>
            <p:nvPr/>
          </p:nvSpPr>
          <p:spPr>
            <a:xfrm>
              <a:off x="3786561" y="1592030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7837;p68">
              <a:extLst>
                <a:ext uri="{FF2B5EF4-FFF2-40B4-BE49-F238E27FC236}">
                  <a16:creationId xmlns:a16="http://schemas.microsoft.com/office/drawing/2014/main" id="{DD34287B-0E26-400B-9705-C6B51AC41333}"/>
                </a:ext>
              </a:extLst>
            </p:cNvPr>
            <p:cNvSpPr/>
            <p:nvPr/>
          </p:nvSpPr>
          <p:spPr>
            <a:xfrm>
              <a:off x="3807343" y="1571264"/>
              <a:ext cx="24869" cy="24570"/>
            </a:xfrm>
            <a:custGeom>
              <a:avLst/>
              <a:gdLst/>
              <a:ahLst/>
              <a:cxnLst/>
              <a:rect l="l" t="t" r="r" b="b"/>
              <a:pathLst>
                <a:path w="1661" h="1641" extrusionOk="0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7838;p68">
              <a:extLst>
                <a:ext uri="{FF2B5EF4-FFF2-40B4-BE49-F238E27FC236}">
                  <a16:creationId xmlns:a16="http://schemas.microsoft.com/office/drawing/2014/main" id="{86D42228-1A43-49F3-B334-CAEDAB95844E}"/>
                </a:ext>
              </a:extLst>
            </p:cNvPr>
            <p:cNvSpPr/>
            <p:nvPr/>
          </p:nvSpPr>
          <p:spPr>
            <a:xfrm>
              <a:off x="3811745" y="1533488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7839;p68">
              <a:extLst>
                <a:ext uri="{FF2B5EF4-FFF2-40B4-BE49-F238E27FC236}">
                  <a16:creationId xmlns:a16="http://schemas.microsoft.com/office/drawing/2014/main" id="{E139C3DA-655A-4C81-9E9A-E224D757ACFE}"/>
                </a:ext>
              </a:extLst>
            </p:cNvPr>
            <p:cNvSpPr/>
            <p:nvPr/>
          </p:nvSpPr>
          <p:spPr>
            <a:xfrm>
              <a:off x="3597998" y="1780594"/>
              <a:ext cx="24570" cy="24570"/>
            </a:xfrm>
            <a:custGeom>
              <a:avLst/>
              <a:gdLst/>
              <a:ahLst/>
              <a:cxnLst/>
              <a:rect l="l" t="t" r="r" b="b"/>
              <a:pathLst>
                <a:path w="1641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7840;p68">
              <a:extLst>
                <a:ext uri="{FF2B5EF4-FFF2-40B4-BE49-F238E27FC236}">
                  <a16:creationId xmlns:a16="http://schemas.microsoft.com/office/drawing/2014/main" id="{17647ED2-06DA-421C-ABF8-3322BBD88E68}"/>
                </a:ext>
              </a:extLst>
            </p:cNvPr>
            <p:cNvSpPr/>
            <p:nvPr/>
          </p:nvSpPr>
          <p:spPr>
            <a:xfrm>
              <a:off x="3623181" y="1625090"/>
              <a:ext cx="108940" cy="108925"/>
            </a:xfrm>
            <a:custGeom>
              <a:avLst/>
              <a:gdLst/>
              <a:ahLst/>
              <a:cxnLst/>
              <a:rect l="l" t="t" r="r" b="b"/>
              <a:pathLst>
                <a:path w="7276" h="7275" extrusionOk="0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7841;p68">
              <a:extLst>
                <a:ext uri="{FF2B5EF4-FFF2-40B4-BE49-F238E27FC236}">
                  <a16:creationId xmlns:a16="http://schemas.microsoft.com/office/drawing/2014/main" id="{CA4EAA91-57FB-4BA9-B4AB-26AE65A57039}"/>
                </a:ext>
              </a:extLst>
            </p:cNvPr>
            <p:cNvSpPr/>
            <p:nvPr/>
          </p:nvSpPr>
          <p:spPr>
            <a:xfrm>
              <a:off x="3517416" y="1493826"/>
              <a:ext cx="316698" cy="313225"/>
            </a:xfrm>
            <a:custGeom>
              <a:avLst/>
              <a:gdLst/>
              <a:ahLst/>
              <a:cxnLst/>
              <a:rect l="l" t="t" r="r" b="b"/>
              <a:pathLst>
                <a:path w="21152" h="20920" extrusionOk="0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7842;p68">
              <a:extLst>
                <a:ext uri="{FF2B5EF4-FFF2-40B4-BE49-F238E27FC236}">
                  <a16:creationId xmlns:a16="http://schemas.microsoft.com/office/drawing/2014/main" id="{E2240039-8ECC-4178-B980-60F8F6C12EFA}"/>
                </a:ext>
              </a:extLst>
            </p:cNvPr>
            <p:cNvSpPr/>
            <p:nvPr/>
          </p:nvSpPr>
          <p:spPr>
            <a:xfrm>
              <a:off x="3788133" y="1761399"/>
              <a:ext cx="73230" cy="72287"/>
            </a:xfrm>
            <a:custGeom>
              <a:avLst/>
              <a:gdLst/>
              <a:ahLst/>
              <a:cxnLst/>
              <a:rect l="l" t="t" r="r" b="b"/>
              <a:pathLst>
                <a:path w="4891" h="4828" extrusionOk="0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7843;p68">
              <a:extLst>
                <a:ext uri="{FF2B5EF4-FFF2-40B4-BE49-F238E27FC236}">
                  <a16:creationId xmlns:a16="http://schemas.microsoft.com/office/drawing/2014/main" id="{9EF05EA6-D2D3-4594-A18B-B099CAD9FF0E}"/>
                </a:ext>
              </a:extLst>
            </p:cNvPr>
            <p:cNvSpPr/>
            <p:nvPr/>
          </p:nvSpPr>
          <p:spPr>
            <a:xfrm>
              <a:off x="3822136" y="1761399"/>
              <a:ext cx="39198" cy="72407"/>
            </a:xfrm>
            <a:custGeom>
              <a:avLst/>
              <a:gdLst/>
              <a:ahLst/>
              <a:cxnLst/>
              <a:rect l="l" t="t" r="r" b="b"/>
              <a:pathLst>
                <a:path w="2618" h="4836" extrusionOk="0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9FB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7844;p68">
              <a:extLst>
                <a:ext uri="{FF2B5EF4-FFF2-40B4-BE49-F238E27FC236}">
                  <a16:creationId xmlns:a16="http://schemas.microsoft.com/office/drawing/2014/main" id="{18F94A89-599B-4475-838A-4FF7E05E3643}"/>
                </a:ext>
              </a:extLst>
            </p:cNvPr>
            <p:cNvSpPr/>
            <p:nvPr/>
          </p:nvSpPr>
          <p:spPr>
            <a:xfrm>
              <a:off x="3541656" y="1493781"/>
              <a:ext cx="292458" cy="313270"/>
            </a:xfrm>
            <a:custGeom>
              <a:avLst/>
              <a:gdLst/>
              <a:ahLst/>
              <a:cxnLst/>
              <a:rect l="l" t="t" r="r" b="b"/>
              <a:pathLst>
                <a:path w="19533" h="20923" extrusionOk="0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7845;p68">
              <a:extLst>
                <a:ext uri="{FF2B5EF4-FFF2-40B4-BE49-F238E27FC236}">
                  <a16:creationId xmlns:a16="http://schemas.microsoft.com/office/drawing/2014/main" id="{37F1C79B-F9EA-404F-A7A8-3DF7080F7EB2}"/>
                </a:ext>
              </a:extLst>
            </p:cNvPr>
            <p:cNvSpPr/>
            <p:nvPr/>
          </p:nvSpPr>
          <p:spPr>
            <a:xfrm>
              <a:off x="3834728" y="1807979"/>
              <a:ext cx="26636" cy="25708"/>
            </a:xfrm>
            <a:custGeom>
              <a:avLst/>
              <a:gdLst/>
              <a:ahLst/>
              <a:cxnLst/>
              <a:rect l="l" t="t" r="r" b="b"/>
              <a:pathLst>
                <a:path w="1779" h="1717" extrusionOk="0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7846;p68">
              <a:extLst>
                <a:ext uri="{FF2B5EF4-FFF2-40B4-BE49-F238E27FC236}">
                  <a16:creationId xmlns:a16="http://schemas.microsoft.com/office/drawing/2014/main" id="{70CD7C33-F470-4024-A44B-7BF008BD2454}"/>
                </a:ext>
              </a:extLst>
            </p:cNvPr>
            <p:cNvSpPr/>
            <p:nvPr/>
          </p:nvSpPr>
          <p:spPr>
            <a:xfrm>
              <a:off x="3552047" y="1524984"/>
              <a:ext cx="68320" cy="68334"/>
            </a:xfrm>
            <a:custGeom>
              <a:avLst/>
              <a:gdLst/>
              <a:ahLst/>
              <a:cxnLst/>
              <a:rect l="l" t="t" r="r" b="b"/>
              <a:pathLst>
                <a:path w="4563" h="4564" extrusionOk="0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7847;p68">
              <a:extLst>
                <a:ext uri="{FF2B5EF4-FFF2-40B4-BE49-F238E27FC236}">
                  <a16:creationId xmlns:a16="http://schemas.microsoft.com/office/drawing/2014/main" id="{A03FC9B6-45B6-4C27-B77C-E851D51CAAF9}"/>
                </a:ext>
              </a:extLst>
            </p:cNvPr>
            <p:cNvSpPr/>
            <p:nvPr/>
          </p:nvSpPr>
          <p:spPr>
            <a:xfrm>
              <a:off x="3593281" y="1566218"/>
              <a:ext cx="221623" cy="221952"/>
            </a:xfrm>
            <a:custGeom>
              <a:avLst/>
              <a:gdLst/>
              <a:ahLst/>
              <a:cxnLst/>
              <a:rect l="l" t="t" r="r" b="b"/>
              <a:pathLst>
                <a:path w="14802" h="14824" extrusionOk="0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5310892" y="2200902"/>
            <a:ext cx="1699575" cy="7399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7432008" y="4453984"/>
            <a:ext cx="1426332" cy="3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7193055" y="4455500"/>
            <a:ext cx="403487" cy="403487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662;p43">
            <a:extLst>
              <a:ext uri="{FF2B5EF4-FFF2-40B4-BE49-F238E27FC236}">
                <a16:creationId xmlns:a16="http://schemas.microsoft.com/office/drawing/2014/main" id="{C1DA5F5D-DA4E-4DFE-9249-ACAA9C7213CB}"/>
              </a:ext>
            </a:extLst>
          </p:cNvPr>
          <p:cNvSpPr/>
          <p:nvPr/>
        </p:nvSpPr>
        <p:spPr>
          <a:xfrm>
            <a:off x="7989660" y="215619"/>
            <a:ext cx="868680" cy="86868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77D7EB0-706F-42C4-9AEB-117AC43E9068}"/>
              </a:ext>
            </a:extLst>
          </p:cNvPr>
          <p:cNvGrpSpPr/>
          <p:nvPr/>
        </p:nvGrpSpPr>
        <p:grpSpPr>
          <a:xfrm>
            <a:off x="8121661" y="389325"/>
            <a:ext cx="604678" cy="505873"/>
            <a:chOff x="5927593" y="419031"/>
            <a:chExt cx="2451625" cy="2051026"/>
          </a:xfrm>
        </p:grpSpPr>
        <p:grpSp>
          <p:nvGrpSpPr>
            <p:cNvPr id="162" name="Google Shape;16036;p73">
              <a:extLst>
                <a:ext uri="{FF2B5EF4-FFF2-40B4-BE49-F238E27FC236}">
                  <a16:creationId xmlns:a16="http://schemas.microsoft.com/office/drawing/2014/main" id="{0FF16710-DDB0-4F77-B00D-A0535EB447DF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5" name="Google Shape;16037;p73">
                <a:extLst>
                  <a:ext uri="{FF2B5EF4-FFF2-40B4-BE49-F238E27FC236}">
                    <a16:creationId xmlns:a16="http://schemas.microsoft.com/office/drawing/2014/main" id="{BACDA57B-8BCC-4EC2-A753-D800917AF4BD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6038;p73">
                <a:extLst>
                  <a:ext uri="{FF2B5EF4-FFF2-40B4-BE49-F238E27FC236}">
                    <a16:creationId xmlns:a16="http://schemas.microsoft.com/office/drawing/2014/main" id="{D6A6E9E4-74BB-411C-97A7-707293B757F9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6039;p73">
                <a:extLst>
                  <a:ext uri="{FF2B5EF4-FFF2-40B4-BE49-F238E27FC236}">
                    <a16:creationId xmlns:a16="http://schemas.microsoft.com/office/drawing/2014/main" id="{2A395F24-655D-4371-BB13-1D3686FDE3EA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6040;p73">
                <a:extLst>
                  <a:ext uri="{FF2B5EF4-FFF2-40B4-BE49-F238E27FC236}">
                    <a16:creationId xmlns:a16="http://schemas.microsoft.com/office/drawing/2014/main" id="{D278009D-FCAD-4EF9-A890-729C2F2924F2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41;p73">
                <a:extLst>
                  <a:ext uri="{FF2B5EF4-FFF2-40B4-BE49-F238E27FC236}">
                    <a16:creationId xmlns:a16="http://schemas.microsoft.com/office/drawing/2014/main" id="{A3CEBD1C-DEF8-4A6E-8CEA-A65459E9EE36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42;p73">
                <a:extLst>
                  <a:ext uri="{FF2B5EF4-FFF2-40B4-BE49-F238E27FC236}">
                    <a16:creationId xmlns:a16="http://schemas.microsoft.com/office/drawing/2014/main" id="{21666AD1-F1FF-4227-80C5-2811CF4E7B22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3;p73">
                <a:extLst>
                  <a:ext uri="{FF2B5EF4-FFF2-40B4-BE49-F238E27FC236}">
                    <a16:creationId xmlns:a16="http://schemas.microsoft.com/office/drawing/2014/main" id="{0805BE9F-A8A8-44E6-8CAB-0377070370D4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4;p73">
                <a:extLst>
                  <a:ext uri="{FF2B5EF4-FFF2-40B4-BE49-F238E27FC236}">
                    <a16:creationId xmlns:a16="http://schemas.microsoft.com/office/drawing/2014/main" id="{B5BB7A7D-D2B1-40D9-9662-A6D8CD70606B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5;p73">
                <a:extLst>
                  <a:ext uri="{FF2B5EF4-FFF2-40B4-BE49-F238E27FC236}">
                    <a16:creationId xmlns:a16="http://schemas.microsoft.com/office/drawing/2014/main" id="{888270B4-F708-496E-91FD-5EDB34E6D25A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6;p73">
                <a:extLst>
                  <a:ext uri="{FF2B5EF4-FFF2-40B4-BE49-F238E27FC236}">
                    <a16:creationId xmlns:a16="http://schemas.microsoft.com/office/drawing/2014/main" id="{91001D08-7AE9-4385-A2AA-6D1D049F6D53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7;p73">
                <a:extLst>
                  <a:ext uri="{FF2B5EF4-FFF2-40B4-BE49-F238E27FC236}">
                    <a16:creationId xmlns:a16="http://schemas.microsoft.com/office/drawing/2014/main" id="{02E47979-DBB1-41CC-B906-AED879A11858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8;p73">
                <a:extLst>
                  <a:ext uri="{FF2B5EF4-FFF2-40B4-BE49-F238E27FC236}">
                    <a16:creationId xmlns:a16="http://schemas.microsoft.com/office/drawing/2014/main" id="{6B862DBC-9CD6-40AF-8219-C1A6604F2EA6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9;p73">
                <a:extLst>
                  <a:ext uri="{FF2B5EF4-FFF2-40B4-BE49-F238E27FC236}">
                    <a16:creationId xmlns:a16="http://schemas.microsoft.com/office/drawing/2014/main" id="{E8C0CA91-B2A3-4DCA-A4EC-0B387068CF54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50;p73">
                <a:extLst>
                  <a:ext uri="{FF2B5EF4-FFF2-40B4-BE49-F238E27FC236}">
                    <a16:creationId xmlns:a16="http://schemas.microsoft.com/office/drawing/2014/main" id="{45B45D6A-3738-491A-8182-A3DDEFFBDEF9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51;p73">
                <a:extLst>
                  <a:ext uri="{FF2B5EF4-FFF2-40B4-BE49-F238E27FC236}">
                    <a16:creationId xmlns:a16="http://schemas.microsoft.com/office/drawing/2014/main" id="{15FC8D3A-18E2-44C3-9B2F-538D18F4A373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52;p73">
                <a:extLst>
                  <a:ext uri="{FF2B5EF4-FFF2-40B4-BE49-F238E27FC236}">
                    <a16:creationId xmlns:a16="http://schemas.microsoft.com/office/drawing/2014/main" id="{E5EE1224-B00D-4FAC-B608-704BFB454A3E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3;p73">
                <a:extLst>
                  <a:ext uri="{FF2B5EF4-FFF2-40B4-BE49-F238E27FC236}">
                    <a16:creationId xmlns:a16="http://schemas.microsoft.com/office/drawing/2014/main" id="{4B4A8E28-7B9A-4FBD-A15C-B1CE5E751816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4;p73">
                <a:extLst>
                  <a:ext uri="{FF2B5EF4-FFF2-40B4-BE49-F238E27FC236}">
                    <a16:creationId xmlns:a16="http://schemas.microsoft.com/office/drawing/2014/main" id="{95CD25C7-065A-4C67-8490-14E490E08E2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5;p73">
                <a:extLst>
                  <a:ext uri="{FF2B5EF4-FFF2-40B4-BE49-F238E27FC236}">
                    <a16:creationId xmlns:a16="http://schemas.microsoft.com/office/drawing/2014/main" id="{D8297CD9-AC30-4C99-AC8E-191077F8FD96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6;p73">
                <a:extLst>
                  <a:ext uri="{FF2B5EF4-FFF2-40B4-BE49-F238E27FC236}">
                    <a16:creationId xmlns:a16="http://schemas.microsoft.com/office/drawing/2014/main" id="{C64D5A44-77C7-4206-A974-57E37269A22D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7;p73">
                <a:extLst>
                  <a:ext uri="{FF2B5EF4-FFF2-40B4-BE49-F238E27FC236}">
                    <a16:creationId xmlns:a16="http://schemas.microsoft.com/office/drawing/2014/main" id="{F884120F-7A80-45D1-89C6-7AB31119C78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8;p73">
                <a:extLst>
                  <a:ext uri="{FF2B5EF4-FFF2-40B4-BE49-F238E27FC236}">
                    <a16:creationId xmlns:a16="http://schemas.microsoft.com/office/drawing/2014/main" id="{BF174832-D9C9-478A-ADB4-3D2D0575C923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9;p73">
                <a:extLst>
                  <a:ext uri="{FF2B5EF4-FFF2-40B4-BE49-F238E27FC236}">
                    <a16:creationId xmlns:a16="http://schemas.microsoft.com/office/drawing/2014/main" id="{378D2B0E-D704-4326-805A-3C8855DEABFB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60;p73">
                <a:extLst>
                  <a:ext uri="{FF2B5EF4-FFF2-40B4-BE49-F238E27FC236}">
                    <a16:creationId xmlns:a16="http://schemas.microsoft.com/office/drawing/2014/main" id="{655AA07A-B762-49FA-82E7-439DE0A18E64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61;p73">
                <a:extLst>
                  <a:ext uri="{FF2B5EF4-FFF2-40B4-BE49-F238E27FC236}">
                    <a16:creationId xmlns:a16="http://schemas.microsoft.com/office/drawing/2014/main" id="{9EAFA466-EF67-44CA-A979-E63E87708B77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62;p73">
                <a:extLst>
                  <a:ext uri="{FF2B5EF4-FFF2-40B4-BE49-F238E27FC236}">
                    <a16:creationId xmlns:a16="http://schemas.microsoft.com/office/drawing/2014/main" id="{8E38B1F7-8C1A-4A70-99AE-0E9D880F84BF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3;p73">
                <a:extLst>
                  <a:ext uri="{FF2B5EF4-FFF2-40B4-BE49-F238E27FC236}">
                    <a16:creationId xmlns:a16="http://schemas.microsoft.com/office/drawing/2014/main" id="{697917FB-6C18-44CC-8089-D8245A3EB70A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4;p73">
                <a:extLst>
                  <a:ext uri="{FF2B5EF4-FFF2-40B4-BE49-F238E27FC236}">
                    <a16:creationId xmlns:a16="http://schemas.microsoft.com/office/drawing/2014/main" id="{997B7B79-FA58-4764-923A-ABB5506C2D62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5;p73">
                <a:extLst>
                  <a:ext uri="{FF2B5EF4-FFF2-40B4-BE49-F238E27FC236}">
                    <a16:creationId xmlns:a16="http://schemas.microsoft.com/office/drawing/2014/main" id="{FEBCF280-F6B4-470B-AD86-7B9E58504C68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6;p73">
                <a:extLst>
                  <a:ext uri="{FF2B5EF4-FFF2-40B4-BE49-F238E27FC236}">
                    <a16:creationId xmlns:a16="http://schemas.microsoft.com/office/drawing/2014/main" id="{1E8F319C-47B2-41BA-8F80-541EF2E9D81B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7;p73">
                <a:extLst>
                  <a:ext uri="{FF2B5EF4-FFF2-40B4-BE49-F238E27FC236}">
                    <a16:creationId xmlns:a16="http://schemas.microsoft.com/office/drawing/2014/main" id="{9A9132E1-B89D-4D14-8948-317B9B582B70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" name="Google Shape;9682;p69">
              <a:extLst>
                <a:ext uri="{FF2B5EF4-FFF2-40B4-BE49-F238E27FC236}">
                  <a16:creationId xmlns:a16="http://schemas.microsoft.com/office/drawing/2014/main" id="{4EB0F558-BB75-4E41-B859-21999C4527C9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4" name="Google Shape;9683;p69">
                <a:extLst>
                  <a:ext uri="{FF2B5EF4-FFF2-40B4-BE49-F238E27FC236}">
                    <a16:creationId xmlns:a16="http://schemas.microsoft.com/office/drawing/2014/main" id="{50D0A0B2-2F95-44B2-B2A4-43FADBEA5118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9684;p69">
                <a:extLst>
                  <a:ext uri="{FF2B5EF4-FFF2-40B4-BE49-F238E27FC236}">
                    <a16:creationId xmlns:a16="http://schemas.microsoft.com/office/drawing/2014/main" id="{B36A9671-8371-427D-A9ED-04E08DE6280C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9694;p69">
                <a:extLst>
                  <a:ext uri="{FF2B5EF4-FFF2-40B4-BE49-F238E27FC236}">
                    <a16:creationId xmlns:a16="http://schemas.microsoft.com/office/drawing/2014/main" id="{0CE4867C-53C6-4155-9F83-75CFDA2C06E6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9695;p69">
                <a:extLst>
                  <a:ext uri="{FF2B5EF4-FFF2-40B4-BE49-F238E27FC236}">
                    <a16:creationId xmlns:a16="http://schemas.microsoft.com/office/drawing/2014/main" id="{6B63E647-1105-4341-8CBA-75013EEC1B6F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96;p69">
                <a:extLst>
                  <a:ext uri="{FF2B5EF4-FFF2-40B4-BE49-F238E27FC236}">
                    <a16:creationId xmlns:a16="http://schemas.microsoft.com/office/drawing/2014/main" id="{A889A7BF-BDAF-40C5-8D2D-57C58368FD93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7;p69">
                <a:extLst>
                  <a:ext uri="{FF2B5EF4-FFF2-40B4-BE49-F238E27FC236}">
                    <a16:creationId xmlns:a16="http://schemas.microsoft.com/office/drawing/2014/main" id="{B5340F25-040D-4084-BDF1-E89765C4C717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8;p69">
                <a:extLst>
                  <a:ext uri="{FF2B5EF4-FFF2-40B4-BE49-F238E27FC236}">
                    <a16:creationId xmlns:a16="http://schemas.microsoft.com/office/drawing/2014/main" id="{809A3BA6-AFE8-4E5A-934C-C2A4741C732C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9;p69">
                <a:extLst>
                  <a:ext uri="{FF2B5EF4-FFF2-40B4-BE49-F238E27FC236}">
                    <a16:creationId xmlns:a16="http://schemas.microsoft.com/office/drawing/2014/main" id="{E9586103-A718-408B-AAC8-D98A33E0D2BF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700;p69">
                <a:extLst>
                  <a:ext uri="{FF2B5EF4-FFF2-40B4-BE49-F238E27FC236}">
                    <a16:creationId xmlns:a16="http://schemas.microsoft.com/office/drawing/2014/main" id="{118297AC-4EC6-4DA1-AF09-EADD83A05244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701;p69">
                <a:extLst>
                  <a:ext uri="{FF2B5EF4-FFF2-40B4-BE49-F238E27FC236}">
                    <a16:creationId xmlns:a16="http://schemas.microsoft.com/office/drawing/2014/main" id="{149EA599-705B-44F1-8772-EF5F3EBE666C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702;p69">
                <a:extLst>
                  <a:ext uri="{FF2B5EF4-FFF2-40B4-BE49-F238E27FC236}">
                    <a16:creationId xmlns:a16="http://schemas.microsoft.com/office/drawing/2014/main" id="{259BDE03-B6A5-4E3F-B9B1-01D81F91C40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3;p69">
                <a:extLst>
                  <a:ext uri="{FF2B5EF4-FFF2-40B4-BE49-F238E27FC236}">
                    <a16:creationId xmlns:a16="http://schemas.microsoft.com/office/drawing/2014/main" id="{8E09DDDF-9C18-45C6-8E54-DC1BC32CD4FB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4;p69">
                <a:extLst>
                  <a:ext uri="{FF2B5EF4-FFF2-40B4-BE49-F238E27FC236}">
                    <a16:creationId xmlns:a16="http://schemas.microsoft.com/office/drawing/2014/main" id="{D1FAF78B-8BC7-4167-86CF-DF844CED1455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5;p69">
                <a:extLst>
                  <a:ext uri="{FF2B5EF4-FFF2-40B4-BE49-F238E27FC236}">
                    <a16:creationId xmlns:a16="http://schemas.microsoft.com/office/drawing/2014/main" id="{194D941E-C513-432E-9987-4C143CDD9EC8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6;p69">
                <a:extLst>
                  <a:ext uri="{FF2B5EF4-FFF2-40B4-BE49-F238E27FC236}">
                    <a16:creationId xmlns:a16="http://schemas.microsoft.com/office/drawing/2014/main" id="{CE92E929-4909-43A2-87CB-49C6A0A3113B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7;p69">
                <a:extLst>
                  <a:ext uri="{FF2B5EF4-FFF2-40B4-BE49-F238E27FC236}">
                    <a16:creationId xmlns:a16="http://schemas.microsoft.com/office/drawing/2014/main" id="{BF165193-CFC9-47DC-A0FA-21FB332DF498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8;p69">
                <a:extLst>
                  <a:ext uri="{FF2B5EF4-FFF2-40B4-BE49-F238E27FC236}">
                    <a16:creationId xmlns:a16="http://schemas.microsoft.com/office/drawing/2014/main" id="{FB41CDB3-1991-4A5B-B265-1F02C623C1CE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9;p69">
                <a:extLst>
                  <a:ext uri="{FF2B5EF4-FFF2-40B4-BE49-F238E27FC236}">
                    <a16:creationId xmlns:a16="http://schemas.microsoft.com/office/drawing/2014/main" id="{38B374AC-1685-4034-8A30-C7D6149698AA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10;p69">
                <a:extLst>
                  <a:ext uri="{FF2B5EF4-FFF2-40B4-BE49-F238E27FC236}">
                    <a16:creationId xmlns:a16="http://schemas.microsoft.com/office/drawing/2014/main" id="{AE4D2A27-690F-439B-932F-EC20C1A54BD8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11;p69">
                <a:extLst>
                  <a:ext uri="{FF2B5EF4-FFF2-40B4-BE49-F238E27FC236}">
                    <a16:creationId xmlns:a16="http://schemas.microsoft.com/office/drawing/2014/main" id="{FD0A729E-37D9-4864-94C9-75A87AAA344C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12;p69">
                <a:extLst>
                  <a:ext uri="{FF2B5EF4-FFF2-40B4-BE49-F238E27FC236}">
                    <a16:creationId xmlns:a16="http://schemas.microsoft.com/office/drawing/2014/main" id="{6E84D432-7E2D-4632-9501-01E1A021A6BF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29B1484-17FE-0540-8278-C493DAC33275}"/>
              </a:ext>
            </a:extLst>
          </p:cNvPr>
          <p:cNvSpPr txBox="1"/>
          <p:nvPr/>
        </p:nvSpPr>
        <p:spPr>
          <a:xfrm>
            <a:off x="6046655" y="4524076"/>
            <a:ext cx="1117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Group</a:t>
            </a:r>
          </a:p>
        </p:txBody>
      </p:sp>
      <p:grpSp>
        <p:nvGrpSpPr>
          <p:cNvPr id="216" name="Google Shape;6464;p67">
            <a:extLst>
              <a:ext uri="{FF2B5EF4-FFF2-40B4-BE49-F238E27FC236}">
                <a16:creationId xmlns:a16="http://schemas.microsoft.com/office/drawing/2014/main" id="{263DD7DC-F776-8B4C-89B4-C1A318795150}"/>
              </a:ext>
            </a:extLst>
          </p:cNvPr>
          <p:cNvGrpSpPr/>
          <p:nvPr/>
        </p:nvGrpSpPr>
        <p:grpSpPr>
          <a:xfrm>
            <a:off x="5535829" y="4461585"/>
            <a:ext cx="519080" cy="403487"/>
            <a:chOff x="4674908" y="3682271"/>
            <a:chExt cx="371966" cy="371966"/>
          </a:xfrm>
        </p:grpSpPr>
        <p:sp>
          <p:nvSpPr>
            <p:cNvPr id="217" name="Google Shape;6465;p67">
              <a:extLst>
                <a:ext uri="{FF2B5EF4-FFF2-40B4-BE49-F238E27FC236}">
                  <a16:creationId xmlns:a16="http://schemas.microsoft.com/office/drawing/2014/main" id="{B3FEC14E-A75D-254C-8656-4451F13D3FE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6466;p67">
              <a:extLst>
                <a:ext uri="{FF2B5EF4-FFF2-40B4-BE49-F238E27FC236}">
                  <a16:creationId xmlns:a16="http://schemas.microsoft.com/office/drawing/2014/main" id="{B1AA9E4E-58D6-EC47-901C-2B971EEE7933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6467;p67">
              <a:extLst>
                <a:ext uri="{FF2B5EF4-FFF2-40B4-BE49-F238E27FC236}">
                  <a16:creationId xmlns:a16="http://schemas.microsoft.com/office/drawing/2014/main" id="{B0DB3E5B-F9AC-C84F-9280-9588BACFC9C6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6468;p67">
              <a:extLst>
                <a:ext uri="{FF2B5EF4-FFF2-40B4-BE49-F238E27FC236}">
                  <a16:creationId xmlns:a16="http://schemas.microsoft.com/office/drawing/2014/main" id="{979ECA4F-8A74-A542-AA93-E76172F7D7EA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24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FF37-7B27-4F9D-8A5B-28BD84F4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51">
            <a:off x="336638" y="595898"/>
            <a:ext cx="4774207" cy="2523900"/>
          </a:xfrm>
        </p:spPr>
        <p:txBody>
          <a:bodyPr/>
          <a:lstStyle/>
          <a:p>
            <a:r>
              <a:rPr lang="en-US" sz="2800" dirty="0"/>
              <a:t>Develop a Process to Install Selected Practices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What have you started?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What challenges exist?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DAF69-7B50-4923-95F9-CE4815F42A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 flipH="1">
            <a:off x="5753100" y="3409950"/>
            <a:ext cx="3390900" cy="982663"/>
          </a:xfrm>
        </p:spPr>
        <p:txBody>
          <a:bodyPr/>
          <a:lstStyle/>
          <a:p>
            <a:pPr marL="139700" indent="0">
              <a:buNone/>
            </a:pPr>
            <a:r>
              <a:rPr lang="en-US" sz="1800" dirty="0">
                <a:solidFill>
                  <a:schemeClr val="tx1"/>
                </a:solidFill>
                <a:latin typeface="Poppins Medium" panose="020B0604020202020204" charset="0"/>
                <a:cs typeface="Poppins Medium" panose="020B060402020202020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53DE20-3A1B-AF44-8B1F-373A64ECC8B6}"/>
              </a:ext>
            </a:extLst>
          </p:cNvPr>
          <p:cNvGrpSpPr/>
          <p:nvPr/>
        </p:nvGrpSpPr>
        <p:grpSpPr>
          <a:xfrm>
            <a:off x="5189786" y="1403192"/>
            <a:ext cx="1183305" cy="1168557"/>
            <a:chOff x="1568917" y="46321"/>
            <a:chExt cx="2223435" cy="222343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C4EC0D-D902-1C4E-93F3-F748F031C67E}"/>
                </a:ext>
              </a:extLst>
            </p:cNvPr>
            <p:cNvSpPr/>
            <p:nvPr/>
          </p:nvSpPr>
          <p:spPr>
            <a:xfrm>
              <a:off x="1568917" y="46321"/>
              <a:ext cx="2223435" cy="2223435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17C10D48-718D-2842-A2A7-933B7AD82454}"/>
                </a:ext>
              </a:extLst>
            </p:cNvPr>
            <p:cNvSpPr txBox="1"/>
            <p:nvPr/>
          </p:nvSpPr>
          <p:spPr>
            <a:xfrm>
              <a:off x="1865374" y="435422"/>
              <a:ext cx="1630519" cy="143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Medium" panose="020B0604020202020204" charset="0"/>
                  <a:ea typeface="+mn-ea"/>
                  <a:cs typeface="Poppins Medium" panose="020B0604020202020204" charset="0"/>
                  <a:sym typeface="Arial"/>
                </a:rPr>
                <a:t>Practices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860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8E6B8E-63CF-E644-8C02-75A837A6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62" y="293447"/>
            <a:ext cx="8419688" cy="634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Installing Tier 2 Practices: Critical Features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A97ED-3926-5848-A37D-6B458307E72B}"/>
              </a:ext>
            </a:extLst>
          </p:cNvPr>
          <p:cNvSpPr txBox="1">
            <a:spLocks/>
          </p:cNvSpPr>
          <p:nvPr/>
        </p:nvSpPr>
        <p:spPr bwMode="auto">
          <a:xfrm>
            <a:off x="1545536" y="956092"/>
            <a:ext cx="730720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Formal process for teaching student skills and appropriate behaviors</a:t>
            </a:r>
            <a:endParaRPr lang="en-US" sz="1800" dirty="0">
              <a:solidFill>
                <a:schemeClr val="bg1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Increased structure and predictability for students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Regular opportunities for students to perform and get feedback on appropriate behaviors and skills 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Establish the Tier 2 strategy within the school so that it does not need unique development for each participating student 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Documentation describing the support process and procedures for each selected practice including all supporting materials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Staff informed on support details and provide feedback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Orientation materials provide information for staff/substitutes who have students using the practice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Fidelity of implementation measure is established and used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7739919-1FB9-5B46-A7A9-6D632884BDAA}"/>
              </a:ext>
            </a:extLst>
          </p:cNvPr>
          <p:cNvSpPr/>
          <p:nvPr/>
        </p:nvSpPr>
        <p:spPr>
          <a:xfrm rot="21124515">
            <a:off x="122548" y="1661653"/>
            <a:ext cx="1300439" cy="1867785"/>
          </a:xfrm>
          <a:prstGeom prst="wedgeRoundRectCallout">
            <a:avLst>
              <a:gd name="adj1" fmla="val -21579"/>
              <a:gd name="adj2" fmla="val 6448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Self-check</a:t>
            </a:r>
          </a:p>
        </p:txBody>
      </p:sp>
    </p:spTree>
    <p:extLst>
      <p:ext uri="{BB962C8B-B14F-4D97-AF65-F5344CB8AC3E}">
        <p14:creationId xmlns:p14="http://schemas.microsoft.com/office/powerpoint/2010/main" val="16051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69C9-4ED6-0CE7-5292-D13221E1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12" y="1212574"/>
            <a:ext cx="2948197" cy="2733261"/>
          </a:xfrm>
        </p:spPr>
        <p:txBody>
          <a:bodyPr/>
          <a:lstStyle/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Sample Process for CICO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A1697-81FE-6636-B43E-BE5470B1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383" y="0"/>
            <a:ext cx="53646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2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64EAF4-51EE-DD7A-9511-2B5F521BD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9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Identify personnel to coordinate and deliver Tier 2 strategy</a:t>
            </a:r>
          </a:p>
          <a:p>
            <a:pPr marL="469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Ensure Tier 2 strategy is consistent with school-wide expectations</a:t>
            </a:r>
          </a:p>
          <a:p>
            <a:pPr marL="469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Ensure strategy includes regular opportunities for students to perform and get feedback on appropriate behaviors and skills</a:t>
            </a:r>
          </a:p>
          <a:p>
            <a:pPr marL="469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Ensure Tier 2 strategy does not need unique development for each participating student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4077EF-44B5-B1BE-7167-29512A29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Tier 2 Practices</a:t>
            </a:r>
          </a:p>
        </p:txBody>
      </p:sp>
    </p:spTree>
    <p:extLst>
      <p:ext uri="{BB962C8B-B14F-4D97-AF65-F5344CB8AC3E}">
        <p14:creationId xmlns:p14="http://schemas.microsoft.com/office/powerpoint/2010/main" val="3370711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93C2-8F69-394C-9CED-42E379B0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22" y="1116406"/>
            <a:ext cx="2167478" cy="2255443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Identify Personnel to Coordinate &amp; Deliver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Tier 2 Strategy </a:t>
            </a:r>
            <a:endParaRPr lang="en-US" sz="24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1D9575C-B05C-534E-84B0-94B6D388C78C}"/>
              </a:ext>
            </a:extLst>
          </p:cNvPr>
          <p:cNvGraphicFramePr/>
          <p:nvPr/>
        </p:nvGraphicFramePr>
        <p:xfrm>
          <a:off x="2644140" y="436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0940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DFC2-E12E-5E40-A5AE-E35CC618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91" y="219201"/>
            <a:ext cx="8330104" cy="7556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ALIGNMENT EXAMPLE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3719EA-D8CF-364A-A82A-825B99BD1D9D}"/>
              </a:ext>
            </a:extLst>
          </p:cNvPr>
          <p:cNvGraphicFramePr>
            <a:graphicFrameLocks noGrp="1"/>
          </p:cNvGraphicFramePr>
          <p:nvPr/>
        </p:nvGraphicFramePr>
        <p:xfrm>
          <a:off x="512805" y="974863"/>
          <a:ext cx="8118390" cy="39388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3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0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1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644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Infraction </a:t>
                      </a:r>
                    </a:p>
                  </a:txBody>
                  <a:tcPr marL="68567" marR="68567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Failure to Comply</a:t>
                      </a:r>
                    </a:p>
                  </a:txBody>
                  <a:tcPr marL="68567" marR="68567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Inappropriate Language</a:t>
                      </a:r>
                    </a:p>
                  </a:txBody>
                  <a:tcPr marL="68567" marR="68567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Tardiness</a:t>
                      </a:r>
                    </a:p>
                  </a:txBody>
                  <a:tcPr marL="68567" marR="68567" marT="34297" marB="3429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21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Linked SW Expectation</a:t>
                      </a:r>
                      <a:r>
                        <a:rPr lang="en-US" sz="1400" b="0" i="1" baseline="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 </a:t>
                      </a:r>
                      <a:endParaRPr lang="en-US" sz="1400" b="0" i="1" dirty="0">
                        <a:solidFill>
                          <a:schemeClr val="tx1"/>
                        </a:solidFill>
                        <a:latin typeface="Hind Vadodara" panose="020B0604020202020204" charset="0"/>
                        <a:cs typeface="Hind Vadodara" panose="020B0604020202020204" charset="0"/>
                      </a:endParaRPr>
                    </a:p>
                  </a:txBody>
                  <a:tcPr marL="68567" marR="68567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Responsible</a:t>
                      </a:r>
                    </a:p>
                  </a:txBody>
                  <a:tcPr marL="68567" marR="68567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Respectful &amp; Reflective </a:t>
                      </a:r>
                    </a:p>
                  </a:txBody>
                  <a:tcPr marL="68567" marR="68567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Responsible</a:t>
                      </a:r>
                    </a:p>
                  </a:txBody>
                  <a:tcPr marL="68567" marR="68567" marT="34297" marB="342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236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What You Want The Student To Do</a:t>
                      </a:r>
                      <a:r>
                        <a:rPr lang="en-US" sz="1400" b="0" i="1" baseline="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 </a:t>
                      </a:r>
                      <a:endParaRPr lang="en-US" sz="1400" b="0" i="1" dirty="0">
                        <a:solidFill>
                          <a:schemeClr val="tx1"/>
                        </a:solidFill>
                        <a:latin typeface="Hind Vadodara" panose="020B0604020202020204" charset="0"/>
                        <a:cs typeface="Hind Vadodara" panose="020B0604020202020204" charset="0"/>
                      </a:endParaRPr>
                    </a:p>
                  </a:txBody>
                  <a:tcPr marL="68567" marR="68567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Cooperate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 with instructions &amp; directions timely</a:t>
                      </a:r>
                      <a:endParaRPr lang="en-US" sz="1400" dirty="0">
                        <a:solidFill>
                          <a:schemeClr val="tx1"/>
                        </a:solidFill>
                        <a:latin typeface="Hind Vadodara" panose="020B0604020202020204" charset="0"/>
                        <a:cs typeface="Hind Vadodara" panose="020B0604020202020204" charset="0"/>
                      </a:endParaRPr>
                    </a:p>
                  </a:txBody>
                  <a:tcPr marL="68567" marR="68567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Use appropriate words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to express sentiment (e.g., considerate, polite, kind, professional, etc.)</a:t>
                      </a:r>
                      <a:endParaRPr lang="en-US" sz="1400" dirty="0">
                        <a:solidFill>
                          <a:schemeClr val="tx1"/>
                        </a:solidFill>
                        <a:latin typeface="Hind Vadodara" panose="020B0604020202020204" charset="0"/>
                        <a:cs typeface="Hind Vadodara" panose="020B0604020202020204" charset="0"/>
                      </a:endParaRPr>
                    </a:p>
                  </a:txBody>
                  <a:tcPr marL="68567" marR="68567" marT="34297" marB="3429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Be in seat when bell rings</a:t>
                      </a:r>
                    </a:p>
                  </a:txBody>
                  <a:tcPr marL="68567" marR="68567" marT="34297" marB="342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192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Social</a:t>
                      </a:r>
                      <a:r>
                        <a:rPr lang="en-US" sz="1400" b="0" i="1" baseline="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 and Emotional Skill Options to Teach  </a:t>
                      </a:r>
                      <a:endParaRPr lang="en-US" sz="1400" b="0" i="1" dirty="0">
                        <a:solidFill>
                          <a:schemeClr val="tx1"/>
                        </a:solidFill>
                        <a:latin typeface="Hind Vadodara" panose="020B0604020202020204" charset="0"/>
                        <a:cs typeface="Hind Vadodara" panose="020B0604020202020204" charset="0"/>
                      </a:endParaRPr>
                    </a:p>
                  </a:txBody>
                  <a:tcPr marL="68567" marR="68567" marT="34297" marB="34297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Asking for help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Active listening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Paraphrasing understanding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Managing frustration (e.g., positive self-statements, deep breaths)</a:t>
                      </a:r>
                    </a:p>
                  </a:txBody>
                  <a:tcPr marL="68567" marR="68567" marT="34297" marB="34297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Stop-think-act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Managing disappointment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Hind Vadodara" panose="020B0604020202020204" charset="0"/>
                        <a:cs typeface="Hind Vadodara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Turning the conversation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Making a complaint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Reframing negative thoughts</a:t>
                      </a:r>
                      <a:endParaRPr lang="en-US" sz="1400" dirty="0">
                        <a:solidFill>
                          <a:schemeClr val="tx1"/>
                        </a:solidFill>
                        <a:latin typeface="Hind Vadodara" panose="020B0604020202020204" charset="0"/>
                        <a:cs typeface="Hind Vadodara" panose="020B0604020202020204" charset="0"/>
                      </a:endParaRPr>
                    </a:p>
                  </a:txBody>
                  <a:tcPr marL="68567" marR="68567" marT="34297" marB="34297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Managing transition time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Hind Vadodara" panose="020B0604020202020204" charset="0"/>
                        <a:cs typeface="Hind Vadodara" panose="020B060402020202020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Planning ahead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Self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 monitoring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Hind Vadodara" panose="020B0604020202020204" charset="0"/>
                          <a:cs typeface="Hind Vadodara" panose="020B0604020202020204" charset="0"/>
                        </a:rPr>
                        <a:t>Using conversation enders (e.g., “catch you later”)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  <a:latin typeface="Hind Vadodara" panose="020B0604020202020204" charset="0"/>
                        <a:cs typeface="Hind Vadodara" panose="020B060402020202020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latin typeface="Hind Vadodara" panose="020B0604020202020204" charset="0"/>
                        <a:cs typeface="Hind Vadodara" panose="020B0604020202020204" charset="0"/>
                      </a:endParaRPr>
                    </a:p>
                  </a:txBody>
                  <a:tcPr marL="68567" marR="68567" marT="34297" marB="342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207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93C2-8F69-394C-9CED-42E379B0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68463"/>
            <a:ext cx="2583180" cy="2255443"/>
          </a:xfrm>
        </p:spPr>
        <p:txBody>
          <a:bodyPr/>
          <a:lstStyle/>
          <a:p>
            <a:r>
              <a:rPr lang="en-US" sz="2000" b="1" kern="1200" dirty="0">
                <a:solidFill>
                  <a:srgbClr val="FFFFFF"/>
                </a:solidFill>
                <a:latin typeface="Arial" pitchFamily="-1" charset="0"/>
                <a:ea typeface="ＭＳ Ｐゴシック" pitchFamily="-108" charset="-128"/>
              </a:rPr>
              <a:t>Strategy Includes Opportunities for Students to Perform &amp; Get Feedback on Behaviors &amp; Skills</a:t>
            </a:r>
            <a:endParaRPr lang="en-US" sz="2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1D9575C-B05C-534E-84B0-94B6D388C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984390"/>
              </p:ext>
            </p:extLst>
          </p:nvPr>
        </p:nvGraphicFramePr>
        <p:xfrm>
          <a:off x="2468880" y="491490"/>
          <a:ext cx="6469380" cy="4009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373602-ADF4-AC2E-0B02-E42B0431A72E}"/>
              </a:ext>
            </a:extLst>
          </p:cNvPr>
          <p:cNvSpPr txBox="1"/>
          <p:nvPr/>
        </p:nvSpPr>
        <p:spPr>
          <a:xfrm>
            <a:off x="205740" y="227121"/>
            <a:ext cx="8617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What did you create? </a:t>
            </a:r>
          </a:p>
        </p:txBody>
      </p:sp>
    </p:spTree>
    <p:extLst>
      <p:ext uri="{BB962C8B-B14F-4D97-AF65-F5344CB8AC3E}">
        <p14:creationId xmlns:p14="http://schemas.microsoft.com/office/powerpoint/2010/main" val="301557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25" y="825675"/>
            <a:ext cx="6785074" cy="4169405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68580" tIns="34290" rIns="68580" bIns="34290" rtlCol="0" anchor="ctr" anchorCtr="0">
            <a:noAutofit/>
          </a:bodyPr>
          <a:lstStyle/>
          <a:p>
            <a:pPr marL="139697" indent="0">
              <a:buNone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Celebrate</a:t>
            </a:r>
            <a:r>
              <a:rPr lang="en-US" sz="2400" dirty="0"/>
              <a:t> (GLOW) &amp;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working on </a:t>
            </a:r>
            <a:r>
              <a:rPr lang="en-US" sz="2400" dirty="0"/>
              <a:t>(GROW) related to:</a:t>
            </a:r>
          </a:p>
          <a:p>
            <a:pPr marL="139697" indent="0">
              <a:buNone/>
            </a:pPr>
            <a:endParaRPr lang="en-US" sz="2400" dirty="0"/>
          </a:p>
          <a:p>
            <a:pPr marL="139697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Consider one of the previous INSTALLATION STEPS: </a:t>
            </a:r>
          </a:p>
          <a:p>
            <a:pPr marL="139697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1.  What have you started to develop / put in place? </a:t>
            </a:r>
          </a:p>
          <a:p>
            <a:pPr marL="139697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139697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2.  What are barriers to progress? </a:t>
            </a:r>
            <a:endParaRPr lang="en-US" sz="2400" dirty="0"/>
          </a:p>
          <a:p>
            <a:pPr marL="139697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03" y="232610"/>
            <a:ext cx="8485172" cy="50614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Calibri Light"/>
              </a:rPr>
              <a:t>COACHES SHARE: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7110229" y="1464644"/>
            <a:ext cx="1443174" cy="1186665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7541670" y="825675"/>
            <a:ext cx="1426332" cy="1837750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7664807" y="4245337"/>
            <a:ext cx="1342629" cy="65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396" indent="0" defTabSz="914378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1600" dirty="0">
                <a:solidFill>
                  <a:prstClr val="white"/>
                </a:solidFill>
              </a:rPr>
              <a:t> 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7440934" y="4412527"/>
            <a:ext cx="403487" cy="403487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331039" y="3502097"/>
            <a:ext cx="371966" cy="371966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541670" y="3219387"/>
            <a:ext cx="1574760" cy="103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396" indent="0" defTabSz="914378">
              <a:buClr>
                <a:prstClr val="white"/>
              </a:buClr>
              <a:buNone/>
              <a:defRPr/>
            </a:pPr>
            <a:endParaRPr lang="en-US" sz="750" dirty="0">
              <a:solidFill>
                <a:prstClr val="white"/>
              </a:solidFill>
            </a:endParaRPr>
          </a:p>
          <a:p>
            <a:pPr marL="152396" indent="0" defTabSz="914378">
              <a:buClr>
                <a:prstClr val="white"/>
              </a:buClr>
              <a:buNone/>
              <a:defRPr/>
            </a:pPr>
            <a:r>
              <a:rPr lang="en-US" sz="1600" dirty="0">
                <a:solidFill>
                  <a:prstClr val="white"/>
                </a:solidFill>
              </a:rPr>
              <a:t>Discuss and Share </a:t>
            </a:r>
          </a:p>
        </p:txBody>
      </p:sp>
    </p:spTree>
    <p:extLst>
      <p:ext uri="{BB962C8B-B14F-4D97-AF65-F5344CB8AC3E}">
        <p14:creationId xmlns:p14="http://schemas.microsoft.com/office/powerpoint/2010/main" val="68183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1839872" y="1515205"/>
            <a:ext cx="6944139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PBIS Tier 2 Coaches Training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</a:t>
            </a:r>
            <a:b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2023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180863" y="2973614"/>
            <a:ext cx="4262157" cy="1858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Marcie Handler &amp; Katie Meyer</a:t>
            </a:r>
          </a:p>
          <a:p>
            <a:pPr marL="0" indent="0"/>
            <a:endParaRPr lang="e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" i="1" dirty="0">
                <a:latin typeface="Arial" panose="020B0604020202020204" pitchFamily="34" charset="0"/>
                <a:cs typeface="Arial" panose="020B0604020202020204" pitchFamily="34" charset="0"/>
              </a:rPr>
              <a:t>with support from NEPBIS Network, May Institute &amp; Broad Reach Consulting</a:t>
            </a:r>
            <a:endParaRPr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1827" y="4342921"/>
            <a:ext cx="2125265" cy="527438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65" y="143287"/>
            <a:ext cx="5939040" cy="104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24478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FF37-7B27-4F9D-8A5B-28BD84F4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51">
            <a:off x="383060" y="718440"/>
            <a:ext cx="5214950" cy="3760238"/>
          </a:xfrm>
        </p:spPr>
        <p:txBody>
          <a:bodyPr/>
          <a:lstStyle/>
          <a:p>
            <a:pPr algn="l"/>
            <a:r>
              <a:rPr lang="en-US" sz="2800" dirty="0"/>
              <a:t>Develop Procedures to Train Staff &amp; Students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Partnering with Families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DAF69-7B50-4923-95F9-CE4815F42A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 flipH="1">
            <a:off x="5753100" y="3409950"/>
            <a:ext cx="3390900" cy="982663"/>
          </a:xfrm>
        </p:spPr>
        <p:txBody>
          <a:bodyPr/>
          <a:lstStyle/>
          <a:p>
            <a:pPr marL="139700" indent="0">
              <a:buNone/>
            </a:pPr>
            <a:endParaRPr lang="en-US" sz="1800" dirty="0">
              <a:solidFill>
                <a:schemeClr val="tx1"/>
              </a:solidFill>
              <a:latin typeface="Poppins Medium" panose="020B0604020202020204" charset="0"/>
              <a:cs typeface="Poppins Medium" panose="020B060402020202020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53DE20-3A1B-AF44-8B1F-373A64ECC8B6}"/>
              </a:ext>
            </a:extLst>
          </p:cNvPr>
          <p:cNvGrpSpPr/>
          <p:nvPr/>
        </p:nvGrpSpPr>
        <p:grpSpPr>
          <a:xfrm>
            <a:off x="5440227" y="1403193"/>
            <a:ext cx="1183305" cy="1168557"/>
            <a:chOff x="1568917" y="46321"/>
            <a:chExt cx="2223435" cy="222343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C4EC0D-D902-1C4E-93F3-F748F031C67E}"/>
                </a:ext>
              </a:extLst>
            </p:cNvPr>
            <p:cNvSpPr/>
            <p:nvPr/>
          </p:nvSpPr>
          <p:spPr>
            <a:xfrm>
              <a:off x="1568917" y="46321"/>
              <a:ext cx="2223435" cy="2223435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17C10D48-718D-2842-A2A7-933B7AD82454}"/>
                </a:ext>
              </a:extLst>
            </p:cNvPr>
            <p:cNvSpPr txBox="1"/>
            <p:nvPr/>
          </p:nvSpPr>
          <p:spPr>
            <a:xfrm>
              <a:off x="1865374" y="435422"/>
              <a:ext cx="1630519" cy="1431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Medium" panose="020B0604020202020204" charset="0"/>
                  <a:ea typeface="+mn-ea"/>
                  <a:cs typeface="Poppins Medium" panose="020B0604020202020204" charset="0"/>
                  <a:sym typeface="Arial"/>
                </a:rPr>
                <a:t>Practices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589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8E6B8E-63CF-E644-8C02-75A837A6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62" y="293447"/>
            <a:ext cx="8419688" cy="634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Installing Tier 2 Practices: Critical Features 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A97ED-3926-5848-A37D-6B458307E72B}"/>
              </a:ext>
            </a:extLst>
          </p:cNvPr>
          <p:cNvSpPr txBox="1">
            <a:spLocks/>
          </p:cNvSpPr>
          <p:nvPr/>
        </p:nvSpPr>
        <p:spPr bwMode="auto">
          <a:xfrm>
            <a:off x="1545536" y="956092"/>
            <a:ext cx="730720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/>
              <a:t>Formal process for teaching student skills and appropriate behaviors</a:t>
            </a: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/>
              <a:t>Increased structure and predictability for students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/>
              <a:t>Regular opportunities for students to perform and get feedback on appropriate behaviors and skills 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/>
              <a:t>Establish the Tier 2 strategy within the school so that it does not need unique development for each participating student 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Documentation describing the support process and procedures for each selected practice including all supporting materials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Staff informed on support details and provide feedback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Orientation materials provide information for staff/substitutes who have students using the practice</a:t>
            </a:r>
          </a:p>
          <a:p>
            <a:pPr marL="342900" lvl="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Fidelity of implementation measure is established and used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7739919-1FB9-5B46-A7A9-6D632884BDAA}"/>
              </a:ext>
            </a:extLst>
          </p:cNvPr>
          <p:cNvSpPr/>
          <p:nvPr/>
        </p:nvSpPr>
        <p:spPr>
          <a:xfrm rot="21124515">
            <a:off x="122548" y="1661653"/>
            <a:ext cx="1300439" cy="1867785"/>
          </a:xfrm>
          <a:prstGeom prst="wedgeRoundRectCallout">
            <a:avLst>
              <a:gd name="adj1" fmla="val -21579"/>
              <a:gd name="adj2" fmla="val 6448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Self-check</a:t>
            </a:r>
          </a:p>
        </p:txBody>
      </p:sp>
    </p:spTree>
    <p:extLst>
      <p:ext uri="{BB962C8B-B14F-4D97-AF65-F5344CB8AC3E}">
        <p14:creationId xmlns:p14="http://schemas.microsoft.com/office/powerpoint/2010/main" val="37947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555B46-3544-5546-827A-D35F02A9A1C6}"/>
              </a:ext>
            </a:extLst>
          </p:cNvPr>
          <p:cNvSpPr txBox="1">
            <a:spLocks/>
          </p:cNvSpPr>
          <p:nvPr/>
        </p:nvSpPr>
        <p:spPr>
          <a:xfrm>
            <a:off x="455610" y="370027"/>
            <a:ext cx="7568588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oppins SemiBold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cs typeface="Poppins SemiBold"/>
                <a:sym typeface="Poppins SemiBold"/>
              </a:rPr>
              <a:t>Staff Training: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cs typeface="Poppins SemiBold"/>
                <a:sym typeface="Poppins SemiBold"/>
              </a:rPr>
              <a:t>Topics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FE450E-46D1-BC44-BF7E-88C74B2C8F0D}"/>
              </a:ext>
            </a:extLst>
          </p:cNvPr>
          <p:cNvSpPr txBox="1">
            <a:spLocks/>
          </p:cNvSpPr>
          <p:nvPr/>
        </p:nvSpPr>
        <p:spPr>
          <a:xfrm>
            <a:off x="4415481" y="549362"/>
            <a:ext cx="504155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27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C2"/>
              </a:buClr>
              <a:buSzPts val="1600"/>
              <a:buFont typeface="Raleway Thin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D77806-5D73-9D42-94C9-7641E0CF30BF}"/>
              </a:ext>
            </a:extLst>
          </p:cNvPr>
          <p:cNvCxnSpPr/>
          <p:nvPr/>
        </p:nvCxnSpPr>
        <p:spPr>
          <a:xfrm>
            <a:off x="4423719" y="1315422"/>
            <a:ext cx="0" cy="3595816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67CBABB-D685-D34C-B4B0-541402778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10" y="1433572"/>
            <a:ext cx="4040188" cy="479822"/>
          </a:xfrm>
        </p:spPr>
        <p:txBody>
          <a:bodyPr/>
          <a:lstStyle/>
          <a:p>
            <a:pPr marL="127000" indent="0">
              <a:buNone/>
            </a:pP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7DD5D7C-81EB-8D44-ABC6-BA9C34776A0B}"/>
              </a:ext>
            </a:extLst>
          </p:cNvPr>
          <p:cNvSpPr txBox="1">
            <a:spLocks/>
          </p:cNvSpPr>
          <p:nvPr/>
        </p:nvSpPr>
        <p:spPr>
          <a:xfrm>
            <a:off x="457199" y="2246598"/>
            <a:ext cx="4040188" cy="11579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Referral/ request for assistance procedures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Progress Monitoring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0292ADF-2F1C-BE4A-99E3-71BCC78E8AF6}"/>
              </a:ext>
            </a:extLst>
          </p:cNvPr>
          <p:cNvSpPr txBox="1">
            <a:spLocks/>
          </p:cNvSpPr>
          <p:nvPr/>
        </p:nvSpPr>
        <p:spPr>
          <a:xfrm>
            <a:off x="4645025" y="1433572"/>
            <a:ext cx="4041775" cy="47982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ACC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Each Tier 2 Practice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C9E7560A-203E-FF47-ABE8-1C1FAD0715BE}"/>
              </a:ext>
            </a:extLst>
          </p:cNvPr>
          <p:cNvSpPr txBox="1">
            <a:spLocks/>
          </p:cNvSpPr>
          <p:nvPr/>
        </p:nvSpPr>
        <p:spPr>
          <a:xfrm>
            <a:off x="4645026" y="2169945"/>
            <a:ext cx="4041775" cy="24241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Rationale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Critical features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Decision rules for entrance &amp; exit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Consider opportunities to practice key components (e.g., giving error corrections and behavior specific praise)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307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7282C6A-9F5C-FD4A-A2D7-D47C5F082C54}"/>
              </a:ext>
            </a:extLst>
          </p:cNvPr>
          <p:cNvSpPr txBox="1">
            <a:spLocks/>
          </p:cNvSpPr>
          <p:nvPr/>
        </p:nvSpPr>
        <p:spPr>
          <a:xfrm>
            <a:off x="413156" y="283530"/>
            <a:ext cx="8317688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oppins SemiBold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cs typeface="Poppins SemiBold"/>
                <a:sym typeface="Poppins SemiBold"/>
              </a:rPr>
              <a:t>Staff Training: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cs typeface="Poppins SemiBold"/>
                <a:sym typeface="Poppins SemiBold"/>
              </a:rPr>
              <a:t>Considerations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2118933-6E56-154A-9E3D-353BA23C90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888926"/>
              </p:ext>
            </p:extLst>
          </p:nvPr>
        </p:nvGraphicFramePr>
        <p:xfrm>
          <a:off x="589637" y="1101296"/>
          <a:ext cx="7964725" cy="396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53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404EFD-0B87-B94E-BF66-512141653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61404EFD-0B87-B94E-BF66-512141653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61404EFD-0B87-B94E-BF66-512141653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CE3FDF-2F08-6849-9FF5-1B1E78D29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3ECE3FDF-2F08-6849-9FF5-1B1E78D29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3ECE3FDF-2F08-6849-9FF5-1B1E78D29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77C521-E943-0A4C-9EC0-1D5CCE1E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277C521-E943-0A4C-9EC0-1D5CCE1E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277C521-E943-0A4C-9EC0-1D5CCE1E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47F838-85BD-D94A-BD84-076298130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C347F838-85BD-D94A-BD84-076298130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C347F838-85BD-D94A-BD84-076298130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DD1B04-228B-6C44-A505-44D29AE6B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98DD1B04-228B-6C44-A505-44D29AE6B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98DD1B04-228B-6C44-A505-44D29AE6B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420E99-C02B-5740-A63F-D6E18C9CCD48}"/>
              </a:ext>
            </a:extLst>
          </p:cNvPr>
          <p:cNvSpPr txBox="1">
            <a:spLocks/>
          </p:cNvSpPr>
          <p:nvPr/>
        </p:nvSpPr>
        <p:spPr>
          <a:xfrm>
            <a:off x="365777" y="0"/>
            <a:ext cx="8778223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oppins SemiBold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cs typeface="Poppins SemiBold"/>
                <a:sym typeface="Poppins SemiBold"/>
              </a:rPr>
              <a:t>Training Students &amp; Partnering with Families: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/>
                <a:cs typeface="Poppins SemiBold"/>
                <a:sym typeface="Poppins SemiBold"/>
              </a:rPr>
              <a:t>Critical Features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B3262AE-D431-0C4C-8F75-C4C37F6E6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376180"/>
              </p:ext>
            </p:extLst>
          </p:nvPr>
        </p:nvGraphicFramePr>
        <p:xfrm>
          <a:off x="1514956" y="1063882"/>
          <a:ext cx="8412445" cy="3837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Left Brace 7">
            <a:extLst>
              <a:ext uri="{FF2B5EF4-FFF2-40B4-BE49-F238E27FC236}">
                <a16:creationId xmlns:a16="http://schemas.microsoft.com/office/drawing/2014/main" id="{FFAEE23D-DE44-C34E-B1E2-6DAA6F2EF6D2}"/>
              </a:ext>
            </a:extLst>
          </p:cNvPr>
          <p:cNvSpPr/>
          <p:nvPr/>
        </p:nvSpPr>
        <p:spPr>
          <a:xfrm>
            <a:off x="2130483" y="1260389"/>
            <a:ext cx="459316" cy="1311361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15E66965-C952-2A43-8C8B-8E02E6A81585}"/>
              </a:ext>
            </a:extLst>
          </p:cNvPr>
          <p:cNvSpPr/>
          <p:nvPr/>
        </p:nvSpPr>
        <p:spPr>
          <a:xfrm>
            <a:off x="2130483" y="3423937"/>
            <a:ext cx="459316" cy="1311361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0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6A37D-1F15-CF47-B161-18210473BFE7}"/>
              </a:ext>
            </a:extLst>
          </p:cNvPr>
          <p:cNvSpPr txBox="1"/>
          <p:nvPr/>
        </p:nvSpPr>
        <p:spPr>
          <a:xfrm>
            <a:off x="237497" y="1746792"/>
            <a:ext cx="177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Students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16C6B-8F06-C249-A771-5DD0CBDB8275}"/>
              </a:ext>
            </a:extLst>
          </p:cNvPr>
          <p:cNvSpPr txBox="1"/>
          <p:nvPr/>
        </p:nvSpPr>
        <p:spPr>
          <a:xfrm>
            <a:off x="237497" y="3910340"/>
            <a:ext cx="1776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Families</a:t>
            </a:r>
          </a:p>
        </p:txBody>
      </p:sp>
    </p:spTree>
    <p:extLst>
      <p:ext uri="{BB962C8B-B14F-4D97-AF65-F5344CB8AC3E}">
        <p14:creationId xmlns:p14="http://schemas.microsoft.com/office/powerpoint/2010/main" val="704546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220965"/>
              </p:ext>
            </p:extLst>
          </p:nvPr>
        </p:nvGraphicFramePr>
        <p:xfrm>
          <a:off x="1064128" y="984798"/>
          <a:ext cx="7033500" cy="408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Coaches’ Reminders </a:t>
            </a:r>
          </a:p>
        </p:txBody>
      </p:sp>
    </p:spTree>
    <p:extLst>
      <p:ext uri="{BB962C8B-B14F-4D97-AF65-F5344CB8AC3E}">
        <p14:creationId xmlns:p14="http://schemas.microsoft.com/office/powerpoint/2010/main" val="1132318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294">
            <a:off x="1401850" y="3527821"/>
            <a:ext cx="4416744" cy="841800"/>
          </a:xfrm>
        </p:spPr>
        <p:txBody>
          <a:bodyPr/>
          <a:lstStyle/>
          <a:p>
            <a:r>
              <a:rPr lang="en-US" sz="4500" dirty="0">
                <a:solidFill>
                  <a:srgbClr val="FFFF00"/>
                </a:solidFill>
              </a:rPr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843900" y="4369809"/>
            <a:ext cx="4974685" cy="1072200"/>
          </a:xfrm>
        </p:spPr>
        <p:txBody>
          <a:bodyPr anchor="ctr"/>
          <a:lstStyle/>
          <a:p>
            <a:pPr marL="0" indent="0"/>
            <a:r>
              <a:rPr lang="en-US" dirty="0"/>
              <a:t>Please remember to complete the evaluation to </a:t>
            </a:r>
            <a:r>
              <a:rPr lang="en-US" u="sng" dirty="0"/>
              <a:t>receive your Certificate of Attendance</a:t>
            </a:r>
            <a:r>
              <a:rPr lang="en-US" dirty="0"/>
              <a:t>! 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F0F991C-7416-ED70-DC2E-2769DBF7B02F}"/>
              </a:ext>
            </a:extLst>
          </p:cNvPr>
          <p:cNvSpPr txBox="1">
            <a:spLocks/>
          </p:cNvSpPr>
          <p:nvPr/>
        </p:nvSpPr>
        <p:spPr>
          <a:xfrm flipH="1">
            <a:off x="781795" y="1383293"/>
            <a:ext cx="4488305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2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indent="0" defTabSz="685800">
              <a:buClr>
                <a:srgbClr val="FFFFFF"/>
              </a:buClr>
            </a:pPr>
            <a:r>
              <a:rPr lang="en-US" sz="2700" dirty="0">
                <a:solidFill>
                  <a:srgbClr val="FFFFFF"/>
                </a:solidFill>
              </a:rPr>
              <a:t>CONTACT INFORMATION: </a:t>
            </a:r>
          </a:p>
          <a:p>
            <a:pPr marL="0" indent="0" defTabSz="685800">
              <a:buClr>
                <a:srgbClr val="FFFFFF"/>
              </a:buClr>
            </a:pPr>
            <a:r>
              <a:rPr lang="en-US" sz="2700" dirty="0">
                <a:solidFill>
                  <a:srgbClr val="FFFFFF"/>
                </a:solidFill>
              </a:rPr>
              <a:t>Marcie Handler </a:t>
            </a:r>
          </a:p>
          <a:p>
            <a:pPr marL="0" indent="0" defTabSz="685800">
              <a:buClr>
                <a:srgbClr val="FFFFFF"/>
              </a:buClr>
            </a:pPr>
            <a:r>
              <a:rPr lang="en-US" sz="2700" dirty="0">
                <a:solidFill>
                  <a:srgbClr val="FFFFFF"/>
                </a:solidFill>
                <a:hlinkClick r:id="rId3"/>
              </a:rPr>
              <a:t>mwhandler@gmail.com</a:t>
            </a:r>
            <a:endParaRPr lang="en-US" sz="2700" dirty="0">
              <a:solidFill>
                <a:srgbClr val="FFFFFF"/>
              </a:solidFill>
            </a:endParaRPr>
          </a:p>
          <a:p>
            <a:pPr marL="0" indent="0" defTabSz="685800">
              <a:buClr>
                <a:srgbClr val="FFFFFF"/>
              </a:buClr>
            </a:pPr>
            <a:endParaRPr lang="en-US" sz="2700" dirty="0">
              <a:solidFill>
                <a:srgbClr val="FFFFFF"/>
              </a:solidFill>
            </a:endParaRPr>
          </a:p>
          <a:p>
            <a:pPr marL="0" indent="0" defTabSz="685800">
              <a:buClr>
                <a:srgbClr val="FFFFFF"/>
              </a:buClr>
            </a:pPr>
            <a:r>
              <a:rPr lang="en-US" sz="2700" dirty="0">
                <a:solidFill>
                  <a:srgbClr val="FFFFFF"/>
                </a:solidFill>
              </a:rPr>
              <a:t>Katie Meyer </a:t>
            </a:r>
          </a:p>
          <a:p>
            <a:pPr marL="0" indent="0" defTabSz="685800">
              <a:buClr>
                <a:srgbClr val="FFFFFF"/>
              </a:buClr>
            </a:pPr>
            <a:r>
              <a:rPr lang="en-US" sz="2700" dirty="0">
                <a:solidFill>
                  <a:srgbClr val="FFFFFF"/>
                </a:solidFill>
                <a:hlinkClick r:id="rId4"/>
              </a:rPr>
              <a:t>Katherine.meyer@uconn.edu</a:t>
            </a:r>
            <a:endParaRPr lang="en-US" sz="2700" dirty="0">
              <a:solidFill>
                <a:srgbClr val="FFFFFF"/>
              </a:solidFill>
            </a:endParaRPr>
          </a:p>
          <a:p>
            <a:pPr marL="0" indent="0" defTabSz="685800">
              <a:buClr>
                <a:srgbClr val="FFFFFF"/>
              </a:buClr>
            </a:pPr>
            <a:r>
              <a:rPr lang="en-US" sz="27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3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/>
          <p:nvPr/>
        </p:nvSpPr>
        <p:spPr>
          <a:xfrm>
            <a:off x="726300" y="1496179"/>
            <a:ext cx="624300" cy="6243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16" name="Google Shape;316;p31"/>
          <p:cNvSpPr/>
          <p:nvPr/>
        </p:nvSpPr>
        <p:spPr>
          <a:xfrm>
            <a:off x="726496" y="2179371"/>
            <a:ext cx="624300" cy="6243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06" name="Google Shape;306;p31"/>
          <p:cNvSpPr/>
          <p:nvPr/>
        </p:nvSpPr>
        <p:spPr>
          <a:xfrm>
            <a:off x="726497" y="2894263"/>
            <a:ext cx="624300" cy="6243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5" name="Google Shape;305;p31"/>
          <p:cNvSpPr txBox="1">
            <a:spLocks noGrp="1"/>
          </p:cNvSpPr>
          <p:nvPr>
            <p:ph type="subTitle" idx="1"/>
          </p:nvPr>
        </p:nvSpPr>
        <p:spPr>
          <a:xfrm flipH="1">
            <a:off x="1592542" y="1467767"/>
            <a:ext cx="7361885" cy="5211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1700" dirty="0"/>
              <a:t>Michigan Integrated Behavior &amp; Learning Support Initiative</a:t>
            </a:r>
            <a:endParaRPr sz="1700" dirty="0"/>
          </a:p>
        </p:txBody>
      </p:sp>
      <p:sp>
        <p:nvSpPr>
          <p:cNvPr id="303" name="Google Shape;303;p31"/>
          <p:cNvSpPr txBox="1">
            <a:spLocks noGrp="1"/>
          </p:cNvSpPr>
          <p:nvPr>
            <p:ph type="subTitle" idx="2"/>
          </p:nvPr>
        </p:nvSpPr>
        <p:spPr>
          <a:xfrm flipH="1">
            <a:off x="1592543" y="2968441"/>
            <a:ext cx="3794367" cy="4759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1700" dirty="0"/>
              <a:t>Missouri PBIS</a:t>
            </a:r>
            <a:endParaRPr sz="1700" dirty="0"/>
          </a:p>
        </p:txBody>
      </p:sp>
      <p:sp>
        <p:nvSpPr>
          <p:cNvPr id="318" name="Google Shape;318;p31"/>
          <p:cNvSpPr txBox="1">
            <a:spLocks noGrp="1"/>
          </p:cNvSpPr>
          <p:nvPr>
            <p:ph type="title"/>
          </p:nvPr>
        </p:nvSpPr>
        <p:spPr>
          <a:xfrm>
            <a:off x="726496" y="2346021"/>
            <a:ext cx="624300" cy="2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304" name="Google Shape;304;p31"/>
          <p:cNvSpPr txBox="1">
            <a:spLocks noGrp="1"/>
          </p:cNvSpPr>
          <p:nvPr>
            <p:ph type="subTitle" idx="3"/>
          </p:nvPr>
        </p:nvSpPr>
        <p:spPr>
          <a:xfrm flipH="1">
            <a:off x="1592543" y="2264209"/>
            <a:ext cx="4316901" cy="454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1700" dirty="0"/>
              <a:t>Dr. Heather George &amp; FLPBIS</a:t>
            </a:r>
            <a:endParaRPr sz="1700" dirty="0"/>
          </a:p>
        </p:txBody>
      </p:sp>
      <p:sp>
        <p:nvSpPr>
          <p:cNvPr id="313" name="Google Shape;313;p31"/>
          <p:cNvSpPr txBox="1">
            <a:spLocks noGrp="1"/>
          </p:cNvSpPr>
          <p:nvPr>
            <p:ph type="title" idx="7"/>
          </p:nvPr>
        </p:nvSpPr>
        <p:spPr>
          <a:xfrm>
            <a:off x="726497" y="3029713"/>
            <a:ext cx="6243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309" name="Google Shape;309;p31"/>
          <p:cNvSpPr txBox="1">
            <a:spLocks noGrp="1"/>
          </p:cNvSpPr>
          <p:nvPr>
            <p:ph type="title" idx="8"/>
          </p:nvPr>
        </p:nvSpPr>
        <p:spPr>
          <a:xfrm>
            <a:off x="431171" y="203944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ACKNOWLEDGEMENTS</a:t>
            </a:r>
            <a:endParaRPr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 idx="14"/>
          </p:nvPr>
        </p:nvSpPr>
        <p:spPr>
          <a:xfrm>
            <a:off x="726300" y="1631629"/>
            <a:ext cx="6243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/>
              <a:t>02</a:t>
            </a:r>
            <a:endParaRPr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35989B-5880-4410-A55D-E04F75D92F55}"/>
              </a:ext>
            </a:extLst>
          </p:cNvPr>
          <p:cNvSpPr txBox="1"/>
          <p:nvPr/>
        </p:nvSpPr>
        <p:spPr>
          <a:xfrm>
            <a:off x="1592543" y="4459249"/>
            <a:ext cx="431690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/>
            <a:r>
              <a:rPr lang="en-US" sz="1700" dirty="0">
                <a:solidFill>
                  <a:srgbClr val="FFFFFF"/>
                </a:solidFill>
                <a:latin typeface="Poppins Medium" panose="020B0604020202020204" charset="0"/>
                <a:cs typeface="Poppins Medium" panose="020B0604020202020204" charset="0"/>
              </a:rPr>
              <a:t>Midwest PBIS Network</a:t>
            </a:r>
          </a:p>
        </p:txBody>
      </p:sp>
      <p:sp>
        <p:nvSpPr>
          <p:cNvPr id="23" name="Google Shape;303;p31">
            <a:extLst>
              <a:ext uri="{FF2B5EF4-FFF2-40B4-BE49-F238E27FC236}">
                <a16:creationId xmlns:a16="http://schemas.microsoft.com/office/drawing/2014/main" id="{FF33D9A5-3B47-4FEC-BD80-14014A62E780}"/>
              </a:ext>
            </a:extLst>
          </p:cNvPr>
          <p:cNvSpPr txBox="1">
            <a:spLocks/>
          </p:cNvSpPr>
          <p:nvPr/>
        </p:nvSpPr>
        <p:spPr>
          <a:xfrm flipH="1">
            <a:off x="1592541" y="3603753"/>
            <a:ext cx="6581300" cy="53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 defTabSz="914378">
              <a:buClr>
                <a:srgbClr val="FFFFFF"/>
              </a:buClr>
            </a:pPr>
            <a:r>
              <a:rPr lang="en-US" sz="1700" dirty="0">
                <a:solidFill>
                  <a:srgbClr val="FFFFFF"/>
                </a:solidFill>
              </a:rPr>
              <a:t>Drs. Leanne Hawken, Deanne Crone, &amp; Rob Horner</a:t>
            </a:r>
          </a:p>
        </p:txBody>
      </p:sp>
      <p:sp>
        <p:nvSpPr>
          <p:cNvPr id="24" name="Google Shape;306;p31">
            <a:extLst>
              <a:ext uri="{FF2B5EF4-FFF2-40B4-BE49-F238E27FC236}">
                <a16:creationId xmlns:a16="http://schemas.microsoft.com/office/drawing/2014/main" id="{C523BBEB-E36F-4907-B217-7ED9218B3668}"/>
              </a:ext>
            </a:extLst>
          </p:cNvPr>
          <p:cNvSpPr/>
          <p:nvPr/>
        </p:nvSpPr>
        <p:spPr>
          <a:xfrm>
            <a:off x="726300" y="3609030"/>
            <a:ext cx="624300" cy="6243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5" name="Google Shape;313;p31">
            <a:extLst>
              <a:ext uri="{FF2B5EF4-FFF2-40B4-BE49-F238E27FC236}">
                <a16:creationId xmlns:a16="http://schemas.microsoft.com/office/drawing/2014/main" id="{ED9C7940-C4B3-423D-9DCC-E0E149EB7185}"/>
              </a:ext>
            </a:extLst>
          </p:cNvPr>
          <p:cNvSpPr txBox="1">
            <a:spLocks/>
          </p:cNvSpPr>
          <p:nvPr/>
        </p:nvSpPr>
        <p:spPr>
          <a:xfrm>
            <a:off x="726300" y="3744480"/>
            <a:ext cx="6243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Poppins SemiBold"/>
              <a:buNone/>
              <a:defRPr sz="2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defTabSz="914378"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27" name="Google Shape;306;p31">
            <a:extLst>
              <a:ext uri="{FF2B5EF4-FFF2-40B4-BE49-F238E27FC236}">
                <a16:creationId xmlns:a16="http://schemas.microsoft.com/office/drawing/2014/main" id="{7B327254-8C99-42D8-9735-21210AB8C79A}"/>
              </a:ext>
            </a:extLst>
          </p:cNvPr>
          <p:cNvSpPr/>
          <p:nvPr/>
        </p:nvSpPr>
        <p:spPr>
          <a:xfrm>
            <a:off x="726300" y="4323797"/>
            <a:ext cx="624300" cy="6243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8" name="Google Shape;313;p31">
            <a:extLst>
              <a:ext uri="{FF2B5EF4-FFF2-40B4-BE49-F238E27FC236}">
                <a16:creationId xmlns:a16="http://schemas.microsoft.com/office/drawing/2014/main" id="{18E0BC7F-B617-4314-AD77-BA1218E8DA62}"/>
              </a:ext>
            </a:extLst>
          </p:cNvPr>
          <p:cNvSpPr txBox="1">
            <a:spLocks/>
          </p:cNvSpPr>
          <p:nvPr/>
        </p:nvSpPr>
        <p:spPr>
          <a:xfrm>
            <a:off x="726300" y="4459247"/>
            <a:ext cx="6243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Poppins SemiBold"/>
              <a:buNone/>
              <a:defRPr sz="24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defTabSz="914378"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06</a:t>
            </a:r>
          </a:p>
        </p:txBody>
      </p:sp>
      <p:sp>
        <p:nvSpPr>
          <p:cNvPr id="2" name="Google Shape;316;p31">
            <a:extLst>
              <a:ext uri="{FF2B5EF4-FFF2-40B4-BE49-F238E27FC236}">
                <a16:creationId xmlns:a16="http://schemas.microsoft.com/office/drawing/2014/main" id="{2C611B28-1371-B944-CB35-FE0F90C6B4D9}"/>
              </a:ext>
            </a:extLst>
          </p:cNvPr>
          <p:cNvSpPr/>
          <p:nvPr/>
        </p:nvSpPr>
        <p:spPr>
          <a:xfrm>
            <a:off x="732509" y="813782"/>
            <a:ext cx="624300" cy="6243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" name="Google Shape;318;p31">
            <a:extLst>
              <a:ext uri="{FF2B5EF4-FFF2-40B4-BE49-F238E27FC236}">
                <a16:creationId xmlns:a16="http://schemas.microsoft.com/office/drawing/2014/main" id="{B16CE88B-51B2-A5D6-6BDD-8FD6805F44D6}"/>
              </a:ext>
            </a:extLst>
          </p:cNvPr>
          <p:cNvSpPr txBox="1">
            <a:spLocks/>
          </p:cNvSpPr>
          <p:nvPr/>
        </p:nvSpPr>
        <p:spPr>
          <a:xfrm>
            <a:off x="726300" y="979137"/>
            <a:ext cx="6243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Poppins SemiBold"/>
              <a:buNone/>
              <a:defRPr sz="32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sz="2400" dirty="0"/>
              <a:t>01</a:t>
            </a:r>
          </a:p>
        </p:txBody>
      </p:sp>
      <p:sp>
        <p:nvSpPr>
          <p:cNvPr id="4" name="Google Shape;305;p31">
            <a:extLst>
              <a:ext uri="{FF2B5EF4-FFF2-40B4-BE49-F238E27FC236}">
                <a16:creationId xmlns:a16="http://schemas.microsoft.com/office/drawing/2014/main" id="{08F6483C-8C1C-15F5-45DD-A70FF8D8A363}"/>
              </a:ext>
            </a:extLst>
          </p:cNvPr>
          <p:cNvSpPr txBox="1">
            <a:spLocks/>
          </p:cNvSpPr>
          <p:nvPr/>
        </p:nvSpPr>
        <p:spPr>
          <a:xfrm flipH="1">
            <a:off x="1553438" y="838143"/>
            <a:ext cx="7361885" cy="49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2667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"/>
              <a:buNone/>
              <a:defRPr sz="1867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/>
            <a:r>
              <a:rPr lang="en-US" sz="1700" dirty="0"/>
              <a:t>Northeast PBIS Network (nepbis.org)</a:t>
            </a:r>
          </a:p>
        </p:txBody>
      </p:sp>
      <p:sp>
        <p:nvSpPr>
          <p:cNvPr id="8" name="Google Shape;291;p29">
            <a:extLst>
              <a:ext uri="{FF2B5EF4-FFF2-40B4-BE49-F238E27FC236}">
                <a16:creationId xmlns:a16="http://schemas.microsoft.com/office/drawing/2014/main" id="{42AF0EEF-F7D4-B444-1E04-2156C455CC27}"/>
              </a:ext>
            </a:extLst>
          </p:cNvPr>
          <p:cNvSpPr/>
          <p:nvPr/>
        </p:nvSpPr>
        <p:spPr>
          <a:xfrm>
            <a:off x="7590563" y="813782"/>
            <a:ext cx="638100" cy="638100"/>
          </a:xfrm>
          <a:prstGeom prst="donut">
            <a:avLst>
              <a:gd name="adj" fmla="val 17089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5">
              <a:defRPr/>
            </a:pPr>
            <a:endParaRPr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D0D00-F4AC-A997-2E14-1B7A0D4E4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563" y="768314"/>
            <a:ext cx="674316" cy="69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 animBg="1"/>
      <p:bldP spid="316" grpId="0" animBg="1"/>
      <p:bldP spid="306" grpId="0" animBg="1"/>
      <p:bldP spid="305" grpId="0" build="p"/>
      <p:bldP spid="303" grpId="0" build="p"/>
      <p:bldP spid="318" grpId="0"/>
      <p:bldP spid="304" grpId="0" build="p"/>
      <p:bldP spid="313" grpId="0"/>
      <p:bldP spid="317" grpId="0"/>
      <p:bldP spid="16" grpId="0"/>
      <p:bldP spid="23" grpId="0" build="p"/>
      <p:bldP spid="24" grpId="0" animBg="1"/>
      <p:bldP spid="25" grpId="0"/>
      <p:bldP spid="27" grpId="0" animBg="1"/>
      <p:bldP spid="28" grpId="0"/>
      <p:bldP spid="2" grpId="0" animBg="1"/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2"/>
          <p:cNvGrpSpPr/>
          <p:nvPr/>
        </p:nvGrpSpPr>
        <p:grpSpPr>
          <a:xfrm>
            <a:off x="7054141" y="-13"/>
            <a:ext cx="2089875" cy="2325763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</a:pPr>
              <a:endParaRPr sz="1800" kern="1200">
                <a:solidFill>
                  <a:srgbClr val="0D0F41"/>
                </a:solidFill>
                <a:ea typeface="+mn-ea"/>
                <a:cs typeface="+mn-cs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</a:pPr>
              <a:endParaRPr sz="1800" kern="1200">
                <a:solidFill>
                  <a:srgbClr val="0D0F41"/>
                </a:solidFill>
                <a:ea typeface="+mn-ea"/>
                <a:cs typeface="+mn-cs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</a:pPr>
              <a:endParaRPr sz="1800" kern="1200">
                <a:solidFill>
                  <a:srgbClr val="0D0F41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326" name="Google Shape;326;p32"/>
          <p:cNvGrpSpPr/>
          <p:nvPr/>
        </p:nvGrpSpPr>
        <p:grpSpPr>
          <a:xfrm>
            <a:off x="-429002" y="3190755"/>
            <a:ext cx="1754775" cy="1952746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</a:pPr>
              <a:endParaRPr sz="1800" kern="1200">
                <a:solidFill>
                  <a:srgbClr val="0D0F41"/>
                </a:solidFill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</a:pPr>
              <a:endParaRPr sz="1800" kern="1200">
                <a:solidFill>
                  <a:srgbClr val="0D0F41"/>
                </a:solidFill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</a:pPr>
              <a:endParaRPr sz="1800" kern="1200">
                <a:solidFill>
                  <a:srgbClr val="0D0F41"/>
                </a:solidFill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/>
        </p:nvGraphicFramePr>
        <p:xfrm>
          <a:off x="269572" y="-915428"/>
          <a:ext cx="8988149" cy="6365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4576755" y="438842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2747011" y="2445225"/>
            <a:ext cx="6090313" cy="344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98">
            <a:extLst>
              <a:ext uri="{FF2B5EF4-FFF2-40B4-BE49-F238E27FC236}">
                <a16:creationId xmlns:a16="http://schemas.microsoft.com/office/drawing/2014/main" id="{03126541-CBBD-734D-B129-409C5E0CD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52" t="7204" r="20880" b="6394"/>
          <a:stretch/>
        </p:blipFill>
        <p:spPr>
          <a:xfrm>
            <a:off x="1558404" y="1397363"/>
            <a:ext cx="784410" cy="75605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3922E28D-4F2C-CB40-A771-88AE1C5E0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3" t="15855" r="11160"/>
          <a:stretch/>
        </p:blipFill>
        <p:spPr>
          <a:xfrm>
            <a:off x="5893930" y="467157"/>
            <a:ext cx="832172" cy="817041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766A4EA4-C29B-2F41-B1A3-A8EDBDCE37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07" t="16464" r="18776" b="15253"/>
          <a:stretch/>
        </p:blipFill>
        <p:spPr>
          <a:xfrm>
            <a:off x="5893930" y="1555713"/>
            <a:ext cx="851966" cy="81704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F999399D-0426-5141-AA3F-586EB4F0DD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98" t="6738" r="15999" b="17357"/>
          <a:stretch/>
        </p:blipFill>
        <p:spPr>
          <a:xfrm>
            <a:off x="1604891" y="3271332"/>
            <a:ext cx="784410" cy="775224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15" name="Picture 214">
            <a:extLst>
              <a:ext uri="{FF2B5EF4-FFF2-40B4-BE49-F238E27FC236}">
                <a16:creationId xmlns:a16="http://schemas.microsoft.com/office/drawing/2014/main" id="{BEEFB166-9A4E-CA46-BCA5-63EDD50EE0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98" t="21261" r="17871" b="11318"/>
          <a:stretch/>
        </p:blipFill>
        <p:spPr>
          <a:xfrm>
            <a:off x="1584109" y="2315770"/>
            <a:ext cx="784410" cy="727122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B3219281-B0C8-1A42-86A2-C9669FC07A04}"/>
              </a:ext>
            </a:extLst>
          </p:cNvPr>
          <p:cNvSpPr txBox="1"/>
          <p:nvPr/>
        </p:nvSpPr>
        <p:spPr>
          <a:xfrm>
            <a:off x="2496260" y="656387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ＭＳ Ｐゴシック" pitchFamily="-108" charset="-128"/>
                <a:cs typeface="+mn-cs"/>
              </a:rPr>
              <a:t>Timing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D1A0ACC-C9C5-A346-B316-65B21ADCB593}"/>
              </a:ext>
            </a:extLst>
          </p:cNvPr>
          <p:cNvSpPr txBox="1"/>
          <p:nvPr/>
        </p:nvSpPr>
        <p:spPr>
          <a:xfrm>
            <a:off x="2501455" y="1556102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ＭＳ Ｐゴシック" pitchFamily="-108" charset="-128"/>
                <a:cs typeface="+mn-cs"/>
              </a:rPr>
              <a:t>Activity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13EBD371-F38D-A24B-9AEA-289DFFEB4FC1}"/>
              </a:ext>
            </a:extLst>
          </p:cNvPr>
          <p:cNvSpPr txBox="1"/>
          <p:nvPr/>
        </p:nvSpPr>
        <p:spPr>
          <a:xfrm>
            <a:off x="2501455" y="2460040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ＭＳ Ｐゴシック" pitchFamily="-108" charset="-128"/>
                <a:cs typeface="+mn-cs"/>
              </a:rPr>
              <a:t>Guidelines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03765390-13AC-4042-8040-26ADAFFFD6C0}"/>
              </a:ext>
            </a:extLst>
          </p:cNvPr>
          <p:cNvSpPr txBox="1"/>
          <p:nvPr/>
        </p:nvSpPr>
        <p:spPr>
          <a:xfrm>
            <a:off x="2501455" y="3439653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ＭＳ Ｐゴシック" pitchFamily="-108" charset="-128"/>
                <a:cs typeface="+mn-cs"/>
              </a:rPr>
              <a:t>Big Idea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6F3A206B-9280-4B41-9406-8C42E7E046B1}"/>
              </a:ext>
            </a:extLst>
          </p:cNvPr>
          <p:cNvSpPr txBox="1"/>
          <p:nvPr/>
        </p:nvSpPr>
        <p:spPr>
          <a:xfrm>
            <a:off x="6978688" y="625896"/>
            <a:ext cx="1196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ＭＳ Ｐゴシック" pitchFamily="-108" charset="-128"/>
                <a:cs typeface="+mn-cs"/>
              </a:rPr>
              <a:t>Example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C8A3C15-3F55-A841-93DA-195E64FAC21D}"/>
              </a:ext>
            </a:extLst>
          </p:cNvPr>
          <p:cNvSpPr txBox="1"/>
          <p:nvPr/>
        </p:nvSpPr>
        <p:spPr>
          <a:xfrm>
            <a:off x="6950409" y="1744944"/>
            <a:ext cx="1857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ＭＳ Ｐゴシック" pitchFamily="-108" charset="-128"/>
                <a:cs typeface="+mn-cs"/>
              </a:rPr>
              <a:t>Non-example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6E88FA-5AA2-EF4D-97D8-72ACB3EB9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4136" y="3794652"/>
            <a:ext cx="851966" cy="764264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A4A20-8C5B-0A4A-BE77-A2BBB44AF347}"/>
              </a:ext>
            </a:extLst>
          </p:cNvPr>
          <p:cNvSpPr txBox="1"/>
          <p:nvPr/>
        </p:nvSpPr>
        <p:spPr>
          <a:xfrm>
            <a:off x="6950409" y="4021225"/>
            <a:ext cx="108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ＭＳ Ｐゴシック" pitchFamily="-108" charset="-128"/>
                <a:cs typeface="+mn-cs"/>
              </a:rPr>
              <a:t>Review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A72635-31EF-F84F-8C60-4390669A4D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087" y="2654556"/>
            <a:ext cx="825180" cy="804691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EC07BF-2886-0C49-9719-20409424D891}"/>
              </a:ext>
            </a:extLst>
          </p:cNvPr>
          <p:cNvSpPr txBox="1"/>
          <p:nvPr/>
        </p:nvSpPr>
        <p:spPr>
          <a:xfrm>
            <a:off x="6927147" y="2863992"/>
            <a:ext cx="1181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ＭＳ Ｐゴシック" pitchFamily="-108" charset="-128"/>
                <a:cs typeface="+mn-cs"/>
              </a:rPr>
              <a:t>Preview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84CB6F-275E-F64E-91C0-DD9161762593}"/>
              </a:ext>
            </a:extLst>
          </p:cNvPr>
          <p:cNvSpPr txBox="1"/>
          <p:nvPr/>
        </p:nvSpPr>
        <p:spPr>
          <a:xfrm>
            <a:off x="2501455" y="4296335"/>
            <a:ext cx="176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chemeClr val="bg1"/>
                </a:solidFill>
                <a:latin typeface="Calibri" panose="020F0502020204030204"/>
                <a:ea typeface="ＭＳ Ｐゴシック" pitchFamily="-108" charset="-128"/>
                <a:cs typeface="+mn-cs"/>
              </a:rPr>
              <a:t>Organization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DD8ECD-D370-8545-9BC1-259362DA06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4891" y="4191006"/>
            <a:ext cx="784411" cy="73581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DC4854-52B7-1642-BDFB-0D639CE01F9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383" t="4802" r="8548" b="4170"/>
          <a:stretch/>
        </p:blipFill>
        <p:spPr>
          <a:xfrm>
            <a:off x="1558404" y="498184"/>
            <a:ext cx="770060" cy="756059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  <p:sp>
        <p:nvSpPr>
          <p:cNvPr id="20" name="Title 5">
            <a:extLst>
              <a:ext uri="{FF2B5EF4-FFF2-40B4-BE49-F238E27FC236}">
                <a16:creationId xmlns:a16="http://schemas.microsoft.com/office/drawing/2014/main" id="{75127F09-11EF-354E-95D1-FBA4F113BD68}"/>
              </a:ext>
            </a:extLst>
          </p:cNvPr>
          <p:cNvSpPr txBox="1">
            <a:spLocks/>
          </p:cNvSpPr>
          <p:nvPr/>
        </p:nvSpPr>
        <p:spPr>
          <a:xfrm flipH="1">
            <a:off x="-353564" y="52576"/>
            <a:ext cx="1958454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None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342900" indent="-238125" algn="r" defTabSz="685800">
              <a:buClr>
                <a:srgbClr val="FFFFFF"/>
              </a:buClr>
              <a:defRPr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625BFC-BC02-3945-98C2-C3B66C2928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200" y="4500183"/>
            <a:ext cx="685800" cy="643317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938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5089057"/>
              </p:ext>
            </p:extLst>
          </p:nvPr>
        </p:nvGraphicFramePr>
        <p:xfrm>
          <a:off x="1064128" y="984798"/>
          <a:ext cx="7033500" cy="408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Coaches’ (and TEAM) Reminders </a:t>
            </a:r>
          </a:p>
        </p:txBody>
      </p:sp>
    </p:spTree>
    <p:extLst>
      <p:ext uri="{BB962C8B-B14F-4D97-AF65-F5344CB8AC3E}">
        <p14:creationId xmlns:p14="http://schemas.microsoft.com/office/powerpoint/2010/main" val="188503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24" y="823783"/>
            <a:ext cx="7244813" cy="417129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68580" tIns="34290" rIns="68580" bIns="34290" rtlCol="0" anchor="ctr" anchorCtr="0">
            <a:noAutofit/>
          </a:bodyPr>
          <a:lstStyle/>
          <a:p>
            <a:pPr marL="139697" indent="0">
              <a:buNone/>
            </a:pPr>
            <a:endParaRPr lang="en-US" sz="2100" dirty="0"/>
          </a:p>
          <a:p>
            <a:pPr marL="139697" indent="0">
              <a:buNone/>
            </a:pPr>
            <a:endParaRPr lang="en-US" sz="2100" dirty="0"/>
          </a:p>
          <a:p>
            <a:pPr marL="139697" indent="0">
              <a:buNone/>
            </a:pPr>
            <a:r>
              <a:rPr lang="en-US" sz="2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Celebrate</a:t>
            </a:r>
            <a:r>
              <a:rPr lang="en-US" sz="2100" dirty="0"/>
              <a:t> (GLOW) &amp; </a:t>
            </a:r>
            <a:r>
              <a:rPr lang="en-US" sz="21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working on </a:t>
            </a:r>
            <a:r>
              <a:rPr lang="en-US" sz="2100" dirty="0"/>
              <a:t>(GROW) related to:</a:t>
            </a:r>
          </a:p>
          <a:p>
            <a:pPr marL="139697" indent="0">
              <a:buNone/>
            </a:pPr>
            <a:endParaRPr lang="en-US" sz="2100" dirty="0"/>
          </a:p>
          <a:p>
            <a:pPr marL="139697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Selecting and INSTALLING Tier 2 interventions</a:t>
            </a:r>
          </a:p>
          <a:p>
            <a:pPr marL="139697" indent="0"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pPr marL="139697" indent="0">
              <a:buNone/>
            </a:pPr>
            <a:r>
              <a:rPr lang="en-US" sz="1800" dirty="0">
                <a:solidFill>
                  <a:srgbClr val="FFFF00"/>
                </a:solidFill>
              </a:rPr>
              <a:t>What do you notice about some other teams and their adoption of T2 practices? </a:t>
            </a:r>
            <a:endParaRPr lang="en-US" sz="1800" dirty="0">
              <a:solidFill>
                <a:schemeClr val="bg1"/>
              </a:solidFill>
            </a:endParaRPr>
          </a:p>
          <a:p>
            <a:pPr marL="139697" indent="0">
              <a:buNone/>
            </a:pPr>
            <a:endParaRPr lang="en-US" sz="1800" b="1" i="1" dirty="0">
              <a:solidFill>
                <a:srgbClr val="FFFF00"/>
              </a:solidFill>
            </a:endParaRPr>
          </a:p>
          <a:p>
            <a:pPr marL="139697" indent="0">
              <a:buNone/>
            </a:pPr>
            <a:endParaRPr lang="en-US" sz="1800" dirty="0"/>
          </a:p>
          <a:p>
            <a:pPr marL="139697" indent="0">
              <a:buNone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03" y="232610"/>
            <a:ext cx="8485172" cy="50614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Calibri Light"/>
              </a:rPr>
              <a:t>TEAM SHARE: CELEBRATION!!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7110229" y="1464644"/>
            <a:ext cx="1443174" cy="1186665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7541670" y="825675"/>
            <a:ext cx="1426332" cy="1837750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7664807" y="4245337"/>
            <a:ext cx="1342629" cy="65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396" indent="0" defTabSz="914378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1600" dirty="0">
                <a:solidFill>
                  <a:prstClr val="white"/>
                </a:solidFill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7440934" y="4412527"/>
            <a:ext cx="403487" cy="403487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331039" y="3502097"/>
            <a:ext cx="371966" cy="371966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defRPr/>
              </a:pPr>
              <a:endParaRPr>
                <a:ea typeface="+mn-ea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541670" y="3219387"/>
            <a:ext cx="1574760" cy="103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396" indent="0" defTabSz="914378">
              <a:buClr>
                <a:prstClr val="white"/>
              </a:buClr>
              <a:buNone/>
              <a:defRPr/>
            </a:pPr>
            <a:endParaRPr lang="en-US" sz="750" dirty="0">
              <a:solidFill>
                <a:prstClr val="white"/>
              </a:solidFill>
            </a:endParaRPr>
          </a:p>
          <a:p>
            <a:pPr marL="152396" indent="0" defTabSz="914378">
              <a:buClr>
                <a:prstClr val="white"/>
              </a:buClr>
              <a:buNone/>
              <a:defRPr/>
            </a:pPr>
            <a:r>
              <a:rPr lang="en-US" sz="1600" dirty="0">
                <a:solidFill>
                  <a:prstClr val="white"/>
                </a:solidFill>
              </a:rPr>
              <a:t>Take a look at 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 SHARE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7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DBF3172-F27C-724E-A60B-C56D12DAAFAA}"/>
              </a:ext>
            </a:extLst>
          </p:cNvPr>
          <p:cNvGrpSpPr/>
          <p:nvPr/>
        </p:nvGrpSpPr>
        <p:grpSpPr>
          <a:xfrm>
            <a:off x="145915" y="575850"/>
            <a:ext cx="4252747" cy="4566625"/>
            <a:chOff x="921620" y="915429"/>
            <a:chExt cx="3268588" cy="3688266"/>
          </a:xfrm>
        </p:grpSpPr>
        <p:sp>
          <p:nvSpPr>
            <p:cNvPr id="13" name="Rectangle: Rounded Corners 120" descr="Badge 1">
              <a:extLst>
                <a:ext uri="{FF2B5EF4-FFF2-40B4-BE49-F238E27FC236}">
                  <a16:creationId xmlns:a16="http://schemas.microsoft.com/office/drawing/2014/main" id="{F087343F-F782-394E-81B0-08D9288E6CF7}"/>
                </a:ext>
              </a:extLst>
            </p:cNvPr>
            <p:cNvSpPr/>
            <p:nvPr/>
          </p:nvSpPr>
          <p:spPr>
            <a:xfrm>
              <a:off x="921620" y="915430"/>
              <a:ext cx="482218" cy="583245"/>
            </a:xfrm>
            <a:prstGeom prst="roundRect">
              <a:avLst>
                <a:gd name="adj" fmla="val 16670"/>
              </a:avLst>
            </a:prstGeom>
            <a:solidFill>
              <a:srgbClr val="FFFF00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783">
                <a:defRPr/>
              </a:pPr>
              <a:r>
                <a:rPr lang="en-US" sz="3600" b="1" dirty="0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Freeform: Shape 121">
              <a:extLst>
                <a:ext uri="{FF2B5EF4-FFF2-40B4-BE49-F238E27FC236}">
                  <a16:creationId xmlns:a16="http://schemas.microsoft.com/office/drawing/2014/main" id="{99C7A454-3134-3448-8030-D2D14593BDDF}"/>
                </a:ext>
              </a:extLst>
            </p:cNvPr>
            <p:cNvSpPr/>
            <p:nvPr/>
          </p:nvSpPr>
          <p:spPr>
            <a:xfrm>
              <a:off x="1440426" y="915429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algn="ctr" defTabSz="914355">
                <a:buClr>
                  <a:srgbClr val="FFFFFF"/>
                </a:buClr>
              </a:pP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Establish a representative T2 leadership team</a:t>
              </a:r>
            </a:p>
          </p:txBody>
        </p:sp>
        <p:sp>
          <p:nvSpPr>
            <p:cNvPr id="15" name="Rectangle: Rounded Corners 122" descr="Badge">
              <a:extLst>
                <a:ext uri="{FF2B5EF4-FFF2-40B4-BE49-F238E27FC236}">
                  <a16:creationId xmlns:a16="http://schemas.microsoft.com/office/drawing/2014/main" id="{BA28A0A7-705F-004F-BB09-A722194217AF}"/>
                </a:ext>
              </a:extLst>
            </p:cNvPr>
            <p:cNvSpPr/>
            <p:nvPr/>
          </p:nvSpPr>
          <p:spPr>
            <a:xfrm>
              <a:off x="921620" y="1669236"/>
              <a:ext cx="482218" cy="583245"/>
            </a:xfrm>
            <a:prstGeom prst="roundRect">
              <a:avLst>
                <a:gd name="adj" fmla="val 16670"/>
              </a:avLst>
            </a:prstGeom>
            <a:solidFill>
              <a:srgbClr val="FFFF00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783">
                <a:defRPr/>
              </a:pPr>
              <a:r>
                <a:rPr lang="en-US" sz="3600" b="1" dirty="0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Freeform: Shape 123">
              <a:extLst>
                <a:ext uri="{FF2B5EF4-FFF2-40B4-BE49-F238E27FC236}">
                  <a16:creationId xmlns:a16="http://schemas.microsoft.com/office/drawing/2014/main" id="{591C6591-C551-7F45-920B-4EB003B6A3AF}"/>
                </a:ext>
              </a:extLst>
            </p:cNvPr>
            <p:cNvSpPr/>
            <p:nvPr/>
          </p:nvSpPr>
          <p:spPr>
            <a:xfrm>
              <a:off x="1440426" y="1669235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algn="ctr" defTabSz="914355">
                <a:buClr>
                  <a:srgbClr val="FFFFFF"/>
                </a:buClr>
              </a:pP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 collaborative process for identifying students</a:t>
              </a:r>
            </a:p>
          </p:txBody>
        </p:sp>
        <p:sp>
          <p:nvSpPr>
            <p:cNvPr id="17" name="Rectangle: Rounded Corners 124" descr="Badge 3">
              <a:extLst>
                <a:ext uri="{FF2B5EF4-FFF2-40B4-BE49-F238E27FC236}">
                  <a16:creationId xmlns:a16="http://schemas.microsoft.com/office/drawing/2014/main" id="{2DB3A071-16A8-A847-A9F6-824F9E9E9076}"/>
                </a:ext>
              </a:extLst>
            </p:cNvPr>
            <p:cNvSpPr/>
            <p:nvPr/>
          </p:nvSpPr>
          <p:spPr>
            <a:xfrm>
              <a:off x="921620" y="2423042"/>
              <a:ext cx="482218" cy="583245"/>
            </a:xfrm>
            <a:prstGeom prst="roundRect">
              <a:avLst>
                <a:gd name="adj" fmla="val 16670"/>
              </a:avLst>
            </a:prstGeom>
            <a:solidFill>
              <a:srgbClr val="FFFF00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783">
                <a:defRPr/>
              </a:pPr>
              <a:r>
                <a:rPr lang="en-US" sz="3600" b="1" dirty="0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" name="Freeform: Shape 125">
              <a:extLst>
                <a:ext uri="{FF2B5EF4-FFF2-40B4-BE49-F238E27FC236}">
                  <a16:creationId xmlns:a16="http://schemas.microsoft.com/office/drawing/2014/main" id="{E41F6EBB-0E18-4645-B68E-41E86D39CDDC}"/>
                </a:ext>
              </a:extLst>
            </p:cNvPr>
            <p:cNvSpPr/>
            <p:nvPr/>
          </p:nvSpPr>
          <p:spPr>
            <a:xfrm>
              <a:off x="1440426" y="2423041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rgbClr val="FFFFCC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algn="ctr" defTabSz="914355">
                <a:buClr>
                  <a:srgbClr val="FFFFFF"/>
                </a:buClr>
              </a:pP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Evaluate, select and adopt culturally appropriate tier 2 practices</a:t>
              </a:r>
            </a:p>
          </p:txBody>
        </p:sp>
        <p:sp>
          <p:nvSpPr>
            <p:cNvPr id="19" name="Rectangle: Rounded Corners 126" descr="Badge 4">
              <a:extLst>
                <a:ext uri="{FF2B5EF4-FFF2-40B4-BE49-F238E27FC236}">
                  <a16:creationId xmlns:a16="http://schemas.microsoft.com/office/drawing/2014/main" id="{3DDB244D-4F9B-D547-8F81-E23F2BF1CEB3}"/>
                </a:ext>
              </a:extLst>
            </p:cNvPr>
            <p:cNvSpPr/>
            <p:nvPr/>
          </p:nvSpPr>
          <p:spPr>
            <a:xfrm>
              <a:off x="921620" y="3176848"/>
              <a:ext cx="482218" cy="583245"/>
            </a:xfrm>
            <a:prstGeom prst="roundRect">
              <a:avLst>
                <a:gd name="adj" fmla="val 16670"/>
              </a:avLst>
            </a:prstGeom>
            <a:solidFill>
              <a:srgbClr val="FFFF00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783">
                <a:defRPr/>
              </a:pPr>
              <a:r>
                <a:rPr lang="en-US" sz="3600" b="1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Freeform: Shape 127">
              <a:extLst>
                <a:ext uri="{FF2B5EF4-FFF2-40B4-BE49-F238E27FC236}">
                  <a16:creationId xmlns:a16="http://schemas.microsoft.com/office/drawing/2014/main" id="{60EF248F-0964-A44E-B4C8-C5F83CFD5FC0}"/>
                </a:ext>
              </a:extLst>
            </p:cNvPr>
            <p:cNvSpPr/>
            <p:nvPr/>
          </p:nvSpPr>
          <p:spPr>
            <a:xfrm>
              <a:off x="1440426" y="3176847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algn="ctr" defTabSz="914355">
                <a:buClr>
                  <a:srgbClr val="FFFFFF"/>
                </a:buClr>
              </a:pP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 a process to install selected practices</a:t>
              </a:r>
            </a:p>
          </p:txBody>
        </p:sp>
        <p:sp>
          <p:nvSpPr>
            <p:cNvPr id="21" name="Rectangle: Rounded Corners 128" descr="Badge 5">
              <a:extLst>
                <a:ext uri="{FF2B5EF4-FFF2-40B4-BE49-F238E27FC236}">
                  <a16:creationId xmlns:a16="http://schemas.microsoft.com/office/drawing/2014/main" id="{C3B7CB44-3B1B-DB4C-8DE3-18A239243246}"/>
                </a:ext>
              </a:extLst>
            </p:cNvPr>
            <p:cNvSpPr/>
            <p:nvPr/>
          </p:nvSpPr>
          <p:spPr>
            <a:xfrm>
              <a:off x="921620" y="3930655"/>
              <a:ext cx="482218" cy="583245"/>
            </a:xfrm>
            <a:prstGeom prst="roundRect">
              <a:avLst>
                <a:gd name="adj" fmla="val 16670"/>
              </a:avLst>
            </a:prstGeom>
            <a:solidFill>
              <a:srgbClr val="FFFF00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783">
                <a:defRPr/>
              </a:pPr>
              <a:r>
                <a:rPr lang="en-US" sz="3600" b="1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2" name="Freeform: Shape 129">
              <a:extLst>
                <a:ext uri="{FF2B5EF4-FFF2-40B4-BE49-F238E27FC236}">
                  <a16:creationId xmlns:a16="http://schemas.microsoft.com/office/drawing/2014/main" id="{C6A20433-67D0-9D46-8379-212B89B83B7B}"/>
                </a:ext>
              </a:extLst>
            </p:cNvPr>
            <p:cNvSpPr/>
            <p:nvPr/>
          </p:nvSpPr>
          <p:spPr>
            <a:xfrm>
              <a:off x="1440426" y="3930654"/>
              <a:ext cx="2749782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algn="ctr" defTabSz="914355">
                <a:buClr>
                  <a:srgbClr val="FFFFFF"/>
                </a:buClr>
              </a:pP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 procedures to train staff and students; partner with families and community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621B38-94B3-A14E-AA04-202C2CDD445D}"/>
              </a:ext>
            </a:extLst>
          </p:cNvPr>
          <p:cNvGrpSpPr/>
          <p:nvPr/>
        </p:nvGrpSpPr>
        <p:grpSpPr>
          <a:xfrm>
            <a:off x="4446266" y="450574"/>
            <a:ext cx="4499832" cy="4692926"/>
            <a:chOff x="4901073" y="1003563"/>
            <a:chExt cx="3812891" cy="3688266"/>
          </a:xfrm>
        </p:grpSpPr>
        <p:sp>
          <p:nvSpPr>
            <p:cNvPr id="24" name="Rectangle: Rounded Corners 108" descr="Badge 6">
              <a:extLst>
                <a:ext uri="{FF2B5EF4-FFF2-40B4-BE49-F238E27FC236}">
                  <a16:creationId xmlns:a16="http://schemas.microsoft.com/office/drawing/2014/main" id="{810E5ACB-2462-A54C-A470-792807C4561A}"/>
                </a:ext>
              </a:extLst>
            </p:cNvPr>
            <p:cNvSpPr/>
            <p:nvPr/>
          </p:nvSpPr>
          <p:spPr>
            <a:xfrm>
              <a:off x="4968982" y="1102019"/>
              <a:ext cx="545736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783">
                <a:defRPr/>
              </a:pPr>
              <a:r>
                <a:rPr lang="en-US" sz="3600" b="1" dirty="0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Freeform: Shape 109">
              <a:extLst>
                <a:ext uri="{FF2B5EF4-FFF2-40B4-BE49-F238E27FC236}">
                  <a16:creationId xmlns:a16="http://schemas.microsoft.com/office/drawing/2014/main" id="{8764F26C-C5A0-7146-8575-FE9CB283014E}"/>
                </a:ext>
              </a:extLst>
            </p:cNvPr>
            <p:cNvSpPr/>
            <p:nvPr/>
          </p:nvSpPr>
          <p:spPr>
            <a:xfrm>
              <a:off x="5622964" y="1003563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algn="ctr" defTabSz="914355">
                <a:buClr>
                  <a:srgbClr val="FFFFFF"/>
                </a:buClr>
              </a:pP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 an equitable process for matching student need to practices</a:t>
              </a:r>
            </a:p>
          </p:txBody>
        </p:sp>
        <p:sp>
          <p:nvSpPr>
            <p:cNvPr id="26" name="Rectangle: Rounded Corners 110" descr="Badge 7">
              <a:extLst>
                <a:ext uri="{FF2B5EF4-FFF2-40B4-BE49-F238E27FC236}">
                  <a16:creationId xmlns:a16="http://schemas.microsoft.com/office/drawing/2014/main" id="{6D45E962-0DF3-AF41-8821-6563ACAC9926}"/>
                </a:ext>
              </a:extLst>
            </p:cNvPr>
            <p:cNvSpPr/>
            <p:nvPr/>
          </p:nvSpPr>
          <p:spPr>
            <a:xfrm>
              <a:off x="4968982" y="1855825"/>
              <a:ext cx="545736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783">
                <a:defRPr/>
              </a:pPr>
              <a:r>
                <a:rPr lang="en-US" sz="3600" b="1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Freeform: Shape 111">
              <a:extLst>
                <a:ext uri="{FF2B5EF4-FFF2-40B4-BE49-F238E27FC236}">
                  <a16:creationId xmlns:a16="http://schemas.microsoft.com/office/drawing/2014/main" id="{003FEB63-69BA-7E42-A44E-2BCD0EE7551B}"/>
                </a:ext>
              </a:extLst>
            </p:cNvPr>
            <p:cNvSpPr/>
            <p:nvPr/>
          </p:nvSpPr>
          <p:spPr>
            <a:xfrm>
              <a:off x="5622964" y="1757369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algn="ctr" defTabSz="914355">
                <a:buClr>
                  <a:srgbClr val="FFFFFF"/>
                </a:buClr>
              </a:pP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 a process for progress monitoring, data-based decision rules </a:t>
              </a:r>
            </a:p>
          </p:txBody>
        </p:sp>
        <p:sp>
          <p:nvSpPr>
            <p:cNvPr id="28" name="Rectangle: Rounded Corners 112" descr="Badge 8">
              <a:extLst>
                <a:ext uri="{FF2B5EF4-FFF2-40B4-BE49-F238E27FC236}">
                  <a16:creationId xmlns:a16="http://schemas.microsoft.com/office/drawing/2014/main" id="{0F61E88C-3346-9E44-99EB-FE0768465082}"/>
                </a:ext>
              </a:extLst>
            </p:cNvPr>
            <p:cNvSpPr/>
            <p:nvPr/>
          </p:nvSpPr>
          <p:spPr>
            <a:xfrm>
              <a:off x="4968982" y="2609631"/>
              <a:ext cx="545736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783">
                <a:defRPr/>
              </a:pPr>
              <a:r>
                <a:rPr lang="en-US" sz="3600" b="1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Freeform: Shape 113">
              <a:extLst>
                <a:ext uri="{FF2B5EF4-FFF2-40B4-BE49-F238E27FC236}">
                  <a16:creationId xmlns:a16="http://schemas.microsoft.com/office/drawing/2014/main" id="{8B3E8AF1-BF76-9A43-ABA9-E3D8F456D8BE}"/>
                </a:ext>
              </a:extLst>
            </p:cNvPr>
            <p:cNvSpPr/>
            <p:nvPr/>
          </p:nvSpPr>
          <p:spPr>
            <a:xfrm>
              <a:off x="5622964" y="2511175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algn="ctr" defTabSz="914355">
                <a:buClr>
                  <a:srgbClr val="FFFFFF"/>
                </a:buClr>
              </a:pP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 procedures for modifying/ adjusting implementation</a:t>
              </a:r>
            </a:p>
          </p:txBody>
        </p:sp>
        <p:sp>
          <p:nvSpPr>
            <p:cNvPr id="30" name="Rectangle: Rounded Corners 114" descr="Badge 9">
              <a:extLst>
                <a:ext uri="{FF2B5EF4-FFF2-40B4-BE49-F238E27FC236}">
                  <a16:creationId xmlns:a16="http://schemas.microsoft.com/office/drawing/2014/main" id="{845FDEBE-8D42-6A4C-B753-D615E7418E91}"/>
                </a:ext>
              </a:extLst>
            </p:cNvPr>
            <p:cNvSpPr/>
            <p:nvPr/>
          </p:nvSpPr>
          <p:spPr>
            <a:xfrm>
              <a:off x="4968982" y="3363437"/>
              <a:ext cx="545736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783">
                <a:defRPr/>
              </a:pPr>
              <a:r>
                <a:rPr lang="en-US" sz="3600" b="1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Freeform: Shape 115">
              <a:extLst>
                <a:ext uri="{FF2B5EF4-FFF2-40B4-BE49-F238E27FC236}">
                  <a16:creationId xmlns:a16="http://schemas.microsoft.com/office/drawing/2014/main" id="{2FBA6802-0AB2-5642-902A-8806E4A50829}"/>
                </a:ext>
              </a:extLst>
            </p:cNvPr>
            <p:cNvSpPr/>
            <p:nvPr/>
          </p:nvSpPr>
          <p:spPr>
            <a:xfrm>
              <a:off x="5622964" y="3264981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algn="ctr" defTabSz="914355">
                <a:buClr>
                  <a:srgbClr val="FFFFFF"/>
                </a:buClr>
              </a:pP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Develop evaluation routines for fidelity and outcome data</a:t>
              </a:r>
            </a:p>
          </p:txBody>
        </p:sp>
        <p:sp>
          <p:nvSpPr>
            <p:cNvPr id="32" name="Rectangle: Rounded Corners 116" descr="Badge 10">
              <a:extLst>
                <a:ext uri="{FF2B5EF4-FFF2-40B4-BE49-F238E27FC236}">
                  <a16:creationId xmlns:a16="http://schemas.microsoft.com/office/drawing/2014/main" id="{67A1018A-3FB7-954D-8206-F93D65D616D7}"/>
                </a:ext>
              </a:extLst>
            </p:cNvPr>
            <p:cNvSpPr/>
            <p:nvPr/>
          </p:nvSpPr>
          <p:spPr>
            <a:xfrm>
              <a:off x="4901073" y="4117244"/>
              <a:ext cx="613645" cy="574585"/>
            </a:xfrm>
            <a:prstGeom prst="roundRect">
              <a:avLst>
                <a:gd name="adj" fmla="val 1667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685783">
                <a:defRPr/>
              </a:pPr>
              <a:r>
                <a:rPr lang="en-US" sz="3600" b="1" dirty="0">
                  <a:solidFill>
                    <a:srgbClr val="0D0F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3" name="Freeform: Shape 117">
              <a:extLst>
                <a:ext uri="{FF2B5EF4-FFF2-40B4-BE49-F238E27FC236}">
                  <a16:creationId xmlns:a16="http://schemas.microsoft.com/office/drawing/2014/main" id="{96032ADF-9ECB-F743-9D64-C56BF51D55BA}"/>
                </a:ext>
              </a:extLst>
            </p:cNvPr>
            <p:cNvSpPr/>
            <p:nvPr/>
          </p:nvSpPr>
          <p:spPr>
            <a:xfrm>
              <a:off x="5622964" y="4018788"/>
              <a:ext cx="3091000" cy="673041"/>
            </a:xfrm>
            <a:custGeom>
              <a:avLst/>
              <a:gdLst>
                <a:gd name="connsiteX0" fmla="*/ 0 w 3031558"/>
                <a:gd name="connsiteY0" fmla="*/ 112196 h 673041"/>
                <a:gd name="connsiteX1" fmla="*/ 112196 w 3031558"/>
                <a:gd name="connsiteY1" fmla="*/ 0 h 673041"/>
                <a:gd name="connsiteX2" fmla="*/ 2919362 w 3031558"/>
                <a:gd name="connsiteY2" fmla="*/ 0 h 673041"/>
                <a:gd name="connsiteX3" fmla="*/ 3031558 w 3031558"/>
                <a:gd name="connsiteY3" fmla="*/ 112196 h 673041"/>
                <a:gd name="connsiteX4" fmla="*/ 3031558 w 3031558"/>
                <a:gd name="connsiteY4" fmla="*/ 560845 h 673041"/>
                <a:gd name="connsiteX5" fmla="*/ 2919362 w 3031558"/>
                <a:gd name="connsiteY5" fmla="*/ 673041 h 673041"/>
                <a:gd name="connsiteX6" fmla="*/ 112196 w 3031558"/>
                <a:gd name="connsiteY6" fmla="*/ 673041 h 673041"/>
                <a:gd name="connsiteX7" fmla="*/ 0 w 3031558"/>
                <a:gd name="connsiteY7" fmla="*/ 560845 h 673041"/>
                <a:gd name="connsiteX8" fmla="*/ 0 w 3031558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1558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919362" y="0"/>
                  </a:lnTo>
                  <a:cubicBezTo>
                    <a:pt x="2981326" y="0"/>
                    <a:pt x="3031558" y="50232"/>
                    <a:pt x="3031558" y="112196"/>
                  </a:cubicBezTo>
                  <a:lnTo>
                    <a:pt x="3031558" y="560845"/>
                  </a:lnTo>
                  <a:cubicBezTo>
                    <a:pt x="3031558" y="622809"/>
                    <a:pt x="2981326" y="673041"/>
                    <a:pt x="2919362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algn="ctr" defTabSz="914355">
                <a:buClr>
                  <a:srgbClr val="FFFFFF"/>
                </a:buClr>
              </a:pP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Document and share routines, practices, and policies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0E8077C-DC8C-4043-8C9B-25EFE18B61DB}"/>
              </a:ext>
            </a:extLst>
          </p:cNvPr>
          <p:cNvSpPr txBox="1"/>
          <p:nvPr/>
        </p:nvSpPr>
        <p:spPr>
          <a:xfrm>
            <a:off x="242353" y="90717"/>
            <a:ext cx="8011628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777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 STARTED WITH </a:t>
            </a:r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47642-6894-E847-61FD-BB0489BF60FB}"/>
              </a:ext>
            </a:extLst>
          </p:cNvPr>
          <p:cNvSpPr txBox="1"/>
          <p:nvPr/>
        </p:nvSpPr>
        <p:spPr>
          <a:xfrm>
            <a:off x="1033671" y="4982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49886-ACBE-80A2-367B-B081FCB9EF97}"/>
              </a:ext>
            </a:extLst>
          </p:cNvPr>
          <p:cNvSpPr txBox="1"/>
          <p:nvPr/>
        </p:nvSpPr>
        <p:spPr>
          <a:xfrm>
            <a:off x="318053" y="4982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204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9F81-7130-83CC-A455-A6B3A7EF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10" y="247314"/>
            <a:ext cx="8379220" cy="572700"/>
          </a:xfrm>
        </p:spPr>
        <p:txBody>
          <a:bodyPr/>
          <a:lstStyle/>
          <a:p>
            <a:r>
              <a:rPr lang="en-US" dirty="0"/>
              <a:t>Common Tier 2 Interventions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C016C4-7885-803C-3A2B-109F7C828A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321065"/>
              </p:ext>
            </p:extLst>
          </p:nvPr>
        </p:nvGraphicFramePr>
        <p:xfrm>
          <a:off x="321733" y="1160991"/>
          <a:ext cx="8521700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D5F2F9-072E-FED4-378A-0236334E9300}"/>
              </a:ext>
            </a:extLst>
          </p:cNvPr>
          <p:cNvSpPr txBox="1"/>
          <p:nvPr/>
        </p:nvSpPr>
        <p:spPr>
          <a:xfrm>
            <a:off x="230659" y="1326292"/>
            <a:ext cx="2520779" cy="116955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Check in (with an adult)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Check in Check Out (CICO-BEP)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Check and Connect (Monitoring + Mentoring)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72B35-C3D4-24CD-F18D-2262364BF8E5}"/>
              </a:ext>
            </a:extLst>
          </p:cNvPr>
          <p:cNvSpPr txBox="1"/>
          <p:nvPr/>
        </p:nvSpPr>
        <p:spPr>
          <a:xfrm>
            <a:off x="6392562" y="850172"/>
            <a:ext cx="2520779" cy="16004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Social / Emotional skills (e.g., self-regulation)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Coping skills (anxiety, depression)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Academic / organizational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CBT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3EDC4-0896-37D7-DA13-849E7FB6E8D9}"/>
              </a:ext>
            </a:extLst>
          </p:cNvPr>
          <p:cNvSpPr txBox="1"/>
          <p:nvPr/>
        </p:nvSpPr>
        <p:spPr>
          <a:xfrm>
            <a:off x="230659" y="3347149"/>
            <a:ext cx="2520779" cy="138499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Enhance social skills instruction in the classroom (CW-FIT)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SEB curriculums, lessons on classroom ‘survival’ skills)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BDFF3-9E47-15A9-F6D2-49CCDC14ACF3}"/>
              </a:ext>
            </a:extLst>
          </p:cNvPr>
          <p:cNvSpPr txBox="1"/>
          <p:nvPr/>
        </p:nvSpPr>
        <p:spPr>
          <a:xfrm>
            <a:off x="6413728" y="3339221"/>
            <a:ext cx="2520779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Therapeutic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Topic specific (e.g., grief, trauma, gender identity)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Diversion programs</a:t>
            </a:r>
          </a:p>
        </p:txBody>
      </p:sp>
    </p:spTree>
    <p:extLst>
      <p:ext uri="{BB962C8B-B14F-4D97-AF65-F5344CB8AC3E}">
        <p14:creationId xmlns:p14="http://schemas.microsoft.com/office/powerpoint/2010/main" val="1034478980"/>
      </p:ext>
    </p:extLst>
  </p:cSld>
  <p:clrMapOvr>
    <a:masterClrMapping/>
  </p:clrMapOvr>
</p:sld>
</file>

<file path=ppt/theme/theme1.xml><?xml version="1.0" encoding="utf-8"?>
<a:theme xmlns:a="http://schemas.openxmlformats.org/drawingml/2006/main" name="3_Ophthalmology Center by Slidesgo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783362636C24B9AFDCE65419BED3B" ma:contentTypeVersion="13" ma:contentTypeDescription="Create a new document." ma:contentTypeScope="" ma:versionID="b91b137723ca8d32dfea71989a532542">
  <xsd:schema xmlns:xsd="http://www.w3.org/2001/XMLSchema" xmlns:xs="http://www.w3.org/2001/XMLSchema" xmlns:p="http://schemas.microsoft.com/office/2006/metadata/properties" xmlns:ns3="de0a949b-b0f5-4428-b561-f64c9bbd764a" xmlns:ns4="90c3e5e6-9851-4fdf-9906-453a0b863b4d" targetNamespace="http://schemas.microsoft.com/office/2006/metadata/properties" ma:root="true" ma:fieldsID="f489f7eeace7c92f071c7b594d82ae82" ns3:_="" ns4:_="">
    <xsd:import namespace="de0a949b-b0f5-4428-b561-f64c9bbd764a"/>
    <xsd:import namespace="90c3e5e6-9851-4fdf-9906-453a0b863b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a949b-b0f5-4428-b561-f64c9bbd7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3e5e6-9851-4fdf-9906-453a0b863b4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37E1B2-7654-445C-B4E9-E94E8006D6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285536-AB95-4E41-8440-1F6B7DA954CA}">
  <ds:schemaRefs>
    <ds:schemaRef ds:uri="http://schemas.microsoft.com/office/2006/metadata/properties"/>
    <ds:schemaRef ds:uri="http://purl.org/dc/terms/"/>
    <ds:schemaRef ds:uri="de0a949b-b0f5-4428-b561-f64c9bbd764a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0c3e5e6-9851-4fdf-9906-453a0b863b4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398C34-73FC-46E9-9FAF-D90D11FFAD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0a949b-b0f5-4428-b561-f64c9bbd764a"/>
    <ds:schemaRef ds:uri="90c3e5e6-9851-4fdf-9906-453a0b863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27753</TotalTime>
  <Words>2288</Words>
  <Application>Microsoft Office PowerPoint</Application>
  <PresentationFormat>On-screen Show (16:9)</PresentationFormat>
  <Paragraphs>344</Paragraphs>
  <Slides>26</Slides>
  <Notes>21</Notes>
  <HiddenSlides>3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52" baseType="lpstr">
      <vt:lpstr>Calibri</vt:lpstr>
      <vt:lpstr>Poppins</vt:lpstr>
      <vt:lpstr>Hind Vadodara</vt:lpstr>
      <vt:lpstr>Wingdings</vt:lpstr>
      <vt:lpstr>Roboto Condensed Light</vt:lpstr>
      <vt:lpstr>Britannic Bold</vt:lpstr>
      <vt:lpstr>Montserrat SemiBold</vt:lpstr>
      <vt:lpstr>Oswald</vt:lpstr>
      <vt:lpstr>Raleway Thin</vt:lpstr>
      <vt:lpstr>Arial</vt:lpstr>
      <vt:lpstr>Franklin Gothic Book</vt:lpstr>
      <vt:lpstr>Tw Cen MT</vt:lpstr>
      <vt:lpstr>Open Sans</vt:lpstr>
      <vt:lpstr>Fira Sans Extra Condensed Medium</vt:lpstr>
      <vt:lpstr>Poppins Medium</vt:lpstr>
      <vt:lpstr>Nunito Light</vt:lpstr>
      <vt:lpstr>Open Sans SemiBold</vt:lpstr>
      <vt:lpstr>Poppins SemiBold</vt:lpstr>
      <vt:lpstr>3_Ophthalmology Center by Slidesgo</vt:lpstr>
      <vt:lpstr>4_Ophthalmology Center by Slidesgo</vt:lpstr>
      <vt:lpstr>Ophthalmology Center by Slidesgo</vt:lpstr>
      <vt:lpstr>1_Ophthalmology Center by Slidesgo</vt:lpstr>
      <vt:lpstr>7_Ophthalmology Center by Slidesgo</vt:lpstr>
      <vt:lpstr>5_Ophthalmology Center by Slidesgo</vt:lpstr>
      <vt:lpstr>6_Ophthalmology Center by Slidesgo</vt:lpstr>
      <vt:lpstr>9_Ophthalmology Center by Slidesgo</vt:lpstr>
      <vt:lpstr>Welcome to Tier 2 Coaches meeting!</vt:lpstr>
      <vt:lpstr>PBIS Tier 2 Coaches Training Year 1 February 2023</vt:lpstr>
      <vt:lpstr>03</vt:lpstr>
      <vt:lpstr>EXPECTATIONS</vt:lpstr>
      <vt:lpstr>PowerPoint Presentation</vt:lpstr>
      <vt:lpstr>Coaches’ (and TEAM) Reminders </vt:lpstr>
      <vt:lpstr>TEAM SHARE: CELEBRATION!! </vt:lpstr>
      <vt:lpstr>PowerPoint Presentation</vt:lpstr>
      <vt:lpstr>Common Tier 2 Interventions</vt:lpstr>
      <vt:lpstr>Empirically-Supported Tier 2 Interventions</vt:lpstr>
      <vt:lpstr>DISCUSSION:  PREVIEWING “MATCH TO NEED” Step</vt:lpstr>
      <vt:lpstr>Develop a Process to Install Selected Practices  What have you started?   What challenges exist?  </vt:lpstr>
      <vt:lpstr>Installing Tier 2 Practices: Critical Features </vt:lpstr>
      <vt:lpstr>  Sample Process for CICO</vt:lpstr>
      <vt:lpstr>Installing Tier 2 Practices</vt:lpstr>
      <vt:lpstr>Identify Personnel to Coordinate &amp; Deliver Tier 2 Strategy </vt:lpstr>
      <vt:lpstr>ALIGNMENT EXAMPLE  </vt:lpstr>
      <vt:lpstr>Strategy Includes Opportunities for Students to Perform &amp; Get Feedback on Behaviors &amp; Skills</vt:lpstr>
      <vt:lpstr>COACHES SHARE:</vt:lpstr>
      <vt:lpstr>Develop Procedures to Train Staff &amp; Students  Partnering with Families</vt:lpstr>
      <vt:lpstr>Installing Tier 2 Practices: Critical Features </vt:lpstr>
      <vt:lpstr>PowerPoint Presentation</vt:lpstr>
      <vt:lpstr>PowerPoint Presentation</vt:lpstr>
      <vt:lpstr>PowerPoint Presentation</vt:lpstr>
      <vt:lpstr>Coaches’ Reminders 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Tier 2 academy team training!</dc:title>
  <dc:creator>Everett, Susannah</dc:creator>
  <cp:lastModifiedBy>Marcie Handler</cp:lastModifiedBy>
  <cp:revision>55</cp:revision>
  <dcterms:created xsi:type="dcterms:W3CDTF">2021-10-17T15:43:18Z</dcterms:created>
  <dcterms:modified xsi:type="dcterms:W3CDTF">2023-02-14T00:06:00Z</dcterms:modified>
</cp:coreProperties>
</file>