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3.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4.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5.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6.xml" ContentType="application/vnd.openxmlformats-officedocument.theme+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7.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8.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50.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28" r:id="rId4"/>
    <p:sldMasterId id="2147483754" r:id="rId5"/>
    <p:sldMasterId id="2147483674" r:id="rId6"/>
    <p:sldMasterId id="2147483676" r:id="rId7"/>
    <p:sldMasterId id="2147483805" r:id="rId8"/>
    <p:sldMasterId id="2147483852" r:id="rId9"/>
    <p:sldMasterId id="2147483878" r:id="rId10"/>
    <p:sldMasterId id="2147483949" r:id="rId11"/>
    <p:sldMasterId id="2147483980" r:id="rId12"/>
  </p:sldMasterIdLst>
  <p:notesMasterIdLst>
    <p:notesMasterId r:id="rId102"/>
  </p:notesMasterIdLst>
  <p:sldIdLst>
    <p:sldId id="3181" r:id="rId13"/>
    <p:sldId id="4061" r:id="rId14"/>
    <p:sldId id="4359" r:id="rId15"/>
    <p:sldId id="3209" r:id="rId16"/>
    <p:sldId id="3210" r:id="rId17"/>
    <p:sldId id="4192" r:id="rId18"/>
    <p:sldId id="4360" r:id="rId19"/>
    <p:sldId id="4032" r:id="rId20"/>
    <p:sldId id="4457" r:id="rId21"/>
    <p:sldId id="4456" r:id="rId22"/>
    <p:sldId id="4481" r:id="rId23"/>
    <p:sldId id="4026" r:id="rId24"/>
    <p:sldId id="4369" r:id="rId25"/>
    <p:sldId id="3393" r:id="rId26"/>
    <p:sldId id="4158" r:id="rId27"/>
    <p:sldId id="4156" r:id="rId28"/>
    <p:sldId id="4163" r:id="rId29"/>
    <p:sldId id="4161" r:id="rId30"/>
    <p:sldId id="4151" r:id="rId31"/>
    <p:sldId id="4450" r:id="rId32"/>
    <p:sldId id="4371" r:id="rId33"/>
    <p:sldId id="4370" r:id="rId34"/>
    <p:sldId id="4475" r:id="rId35"/>
    <p:sldId id="3377" r:id="rId36"/>
    <p:sldId id="4132" r:id="rId37"/>
    <p:sldId id="4121" r:id="rId38"/>
    <p:sldId id="324" r:id="rId39"/>
    <p:sldId id="4089" r:id="rId40"/>
    <p:sldId id="3559" r:id="rId41"/>
    <p:sldId id="4122" r:id="rId42"/>
    <p:sldId id="3536" r:id="rId43"/>
    <p:sldId id="3550" r:id="rId44"/>
    <p:sldId id="3551" r:id="rId45"/>
    <p:sldId id="3552" r:id="rId46"/>
    <p:sldId id="3540" r:id="rId47"/>
    <p:sldId id="3553" r:id="rId48"/>
    <p:sldId id="3554" r:id="rId49"/>
    <p:sldId id="4102" r:id="rId50"/>
    <p:sldId id="1691" r:id="rId51"/>
    <p:sldId id="3563" r:id="rId52"/>
    <p:sldId id="1870" r:id="rId53"/>
    <p:sldId id="3566" r:id="rId54"/>
    <p:sldId id="1685" r:id="rId55"/>
    <p:sldId id="3564" r:id="rId56"/>
    <p:sldId id="4106" r:id="rId57"/>
    <p:sldId id="4107" r:id="rId58"/>
    <p:sldId id="4140" r:id="rId59"/>
    <p:sldId id="3471" r:id="rId60"/>
    <p:sldId id="3472" r:id="rId61"/>
    <p:sldId id="3473" r:id="rId62"/>
    <p:sldId id="3475" r:id="rId63"/>
    <p:sldId id="3400" r:id="rId64"/>
    <p:sldId id="3476" r:id="rId65"/>
    <p:sldId id="3514" r:id="rId66"/>
    <p:sldId id="4112" r:id="rId67"/>
    <p:sldId id="3480" r:id="rId68"/>
    <p:sldId id="3481" r:id="rId69"/>
    <p:sldId id="3482" r:id="rId70"/>
    <p:sldId id="4480" r:id="rId71"/>
    <p:sldId id="4113" r:id="rId72"/>
    <p:sldId id="4114" r:id="rId73"/>
    <p:sldId id="4139" r:id="rId74"/>
    <p:sldId id="3190" r:id="rId75"/>
    <p:sldId id="3221" r:id="rId76"/>
    <p:sldId id="3220" r:id="rId77"/>
    <p:sldId id="3222" r:id="rId78"/>
    <p:sldId id="3197" r:id="rId79"/>
    <p:sldId id="3217" r:id="rId80"/>
    <p:sldId id="3218" r:id="rId81"/>
    <p:sldId id="3193" r:id="rId82"/>
    <p:sldId id="3526" r:id="rId83"/>
    <p:sldId id="4133" r:id="rId84"/>
    <p:sldId id="4134" r:id="rId85"/>
    <p:sldId id="4135" r:id="rId86"/>
    <p:sldId id="4136" r:id="rId87"/>
    <p:sldId id="4137" r:id="rId88"/>
    <p:sldId id="327" r:id="rId89"/>
    <p:sldId id="328" r:id="rId90"/>
    <p:sldId id="329" r:id="rId91"/>
    <p:sldId id="3532" r:id="rId92"/>
    <p:sldId id="285" r:id="rId93"/>
    <p:sldId id="260" r:id="rId94"/>
    <p:sldId id="290" r:id="rId95"/>
    <p:sldId id="4138" r:id="rId96"/>
    <p:sldId id="4477" r:id="rId97"/>
    <p:sldId id="4478" r:id="rId98"/>
    <p:sldId id="4366" r:id="rId99"/>
    <p:sldId id="4476" r:id="rId100"/>
    <p:sldId id="4193" r:id="rId101"/>
  </p:sldIdLst>
  <p:sldSz cx="9144000" cy="5143500" type="screen16x9"/>
  <p:notesSz cx="6858000" cy="9144000"/>
  <p:embeddedFontLst>
    <p:embeddedFont>
      <p:font typeface="Calibri" panose="020F0502020204030204" pitchFamily="34" charset="0"/>
      <p:regular r:id="rId103"/>
      <p:bold r:id="rId104"/>
      <p:italic r:id="rId105"/>
      <p:boldItalic r:id="rId106"/>
    </p:embeddedFont>
    <p:embeddedFont>
      <p:font typeface="Calibri Light" panose="020F0302020204030204" pitchFamily="34" charset="0"/>
      <p:regular r:id="rId107"/>
      <p:italic r:id="rId108"/>
    </p:embeddedFont>
    <p:embeddedFont>
      <p:font typeface="Century Gothic" panose="020B0502020202020204" pitchFamily="34" charset="0"/>
      <p:regular r:id="rId109"/>
      <p:bold r:id="rId110"/>
      <p:italic r:id="rId111"/>
      <p:boldItalic r:id="rId112"/>
    </p:embeddedFont>
    <p:embeddedFont>
      <p:font typeface="Fira Sans Extra Condensed Medium" panose="020B0604020202020204" charset="0"/>
      <p:regular r:id="rId113"/>
      <p:bold r:id="rId114"/>
      <p:italic r:id="rId115"/>
      <p:boldItalic r:id="rId116"/>
    </p:embeddedFont>
    <p:embeddedFont>
      <p:font typeface="Franklin Gothic Book" panose="020B0503020102020204" pitchFamily="34" charset="0"/>
      <p:regular r:id="rId117"/>
      <p:italic r:id="rId118"/>
    </p:embeddedFont>
    <p:embeddedFont>
      <p:font typeface="Hind Vadodara" panose="02000000000000000000" pitchFamily="2" charset="0"/>
      <p:regular r:id="rId119"/>
      <p:bold r:id="rId120"/>
    </p:embeddedFont>
    <p:embeddedFont>
      <p:font typeface="Montserrat SemiBold" panose="00000700000000000000" pitchFamily="2" charset="0"/>
      <p:regular r:id="rId121"/>
      <p:bold r:id="rId122"/>
      <p:italic r:id="rId123"/>
      <p:boldItalic r:id="rId124"/>
    </p:embeddedFont>
    <p:embeddedFont>
      <p:font typeface="Nunito Light" pitchFamily="2" charset="0"/>
      <p:regular r:id="rId125"/>
      <p:italic r:id="rId126"/>
    </p:embeddedFont>
    <p:embeddedFont>
      <p:font typeface="Open Sans" panose="020B0606030504020204" pitchFamily="34" charset="0"/>
      <p:regular r:id="rId127"/>
      <p:bold r:id="rId128"/>
      <p:italic r:id="rId129"/>
      <p:boldItalic r:id="rId130"/>
    </p:embeddedFont>
    <p:embeddedFont>
      <p:font typeface="Open Sans SemiBold" panose="020B0706030804020204" pitchFamily="34" charset="0"/>
      <p:regular r:id="rId131"/>
      <p:bold r:id="rId132"/>
      <p:italic r:id="rId133"/>
      <p:boldItalic r:id="rId134"/>
    </p:embeddedFont>
    <p:embeddedFont>
      <p:font typeface="Oswald" panose="00000500000000000000" pitchFamily="2" charset="0"/>
      <p:regular r:id="rId135"/>
      <p:bold r:id="rId136"/>
      <p:italic r:id="rId137"/>
      <p:boldItalic r:id="rId138"/>
    </p:embeddedFont>
    <p:embeddedFont>
      <p:font typeface="Poppins" panose="00000500000000000000" pitchFamily="2" charset="0"/>
      <p:regular r:id="rId139"/>
      <p:bold r:id="rId140"/>
      <p:italic r:id="rId141"/>
      <p:boldItalic r:id="rId142"/>
    </p:embeddedFont>
    <p:embeddedFont>
      <p:font typeface="Poppins Medium" panose="00000600000000000000" pitchFamily="2" charset="0"/>
      <p:regular r:id="rId143"/>
      <p:bold r:id="rId144"/>
      <p:italic r:id="rId145"/>
      <p:boldItalic r:id="rId146"/>
    </p:embeddedFont>
    <p:embeddedFont>
      <p:font typeface="Poppins SemiBold" panose="00000700000000000000" pitchFamily="2" charset="0"/>
      <p:regular r:id="rId147"/>
      <p:bold r:id="rId148"/>
      <p:italic r:id="rId149"/>
      <p:boldItalic r:id="rId150"/>
    </p:embeddedFont>
    <p:embeddedFont>
      <p:font typeface="Raleway Thin" pitchFamily="2" charset="0"/>
      <p:regular r:id="rId151"/>
      <p:italic r:id="rId152"/>
    </p:embeddedFont>
    <p:embeddedFont>
      <p:font typeface="Roboto Condensed Light" panose="02000000000000000000" pitchFamily="2" charset="0"/>
      <p:regular r:id="rId153"/>
      <p:italic r:id="rId154"/>
    </p:embeddedFont>
    <p:embeddedFont>
      <p:font typeface="Tw Cen MT" panose="020B0602020104020603" pitchFamily="34" charset="0"/>
      <p:regular r:id="rId155"/>
      <p:bold r:id="rId156"/>
      <p:italic r:id="rId157"/>
      <p:boldItalic r:id="rId1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Welcome and Intro (10 minutes)" id="{D4CE4683-096C-B14E-B28E-FC6D7AF69508}">
          <p14:sldIdLst>
            <p14:sldId id="3181"/>
            <p14:sldId id="4061"/>
            <p14:sldId id="4359"/>
            <p14:sldId id="3209"/>
            <p14:sldId id="3210"/>
            <p14:sldId id="4192"/>
            <p14:sldId id="4360"/>
          </p14:sldIdLst>
        </p14:section>
        <p14:section name="Resources" id="{937D21ED-49DF-497E-AD02-4614017C64F9}">
          <p14:sldIdLst>
            <p14:sldId id="4032"/>
            <p14:sldId id="4457"/>
            <p14:sldId id="4456"/>
            <p14:sldId id="4481"/>
          </p14:sldIdLst>
        </p14:section>
        <p14:section name="Glows and Grows" id="{FD1F7DF9-CFDF-4AD4-AC0D-EE32C2577D3F}">
          <p14:sldIdLst>
            <p14:sldId id="4026"/>
            <p14:sldId id="4369"/>
            <p14:sldId id="3393"/>
            <p14:sldId id="4158"/>
            <p14:sldId id="4156"/>
            <p14:sldId id="4163"/>
            <p14:sldId id="4161"/>
            <p14:sldId id="4151"/>
            <p14:sldId id="4450"/>
          </p14:sldIdLst>
        </p14:section>
        <p14:section name="Big Idea" id="{31A6E42A-8112-4422-97C6-20220172D74C}">
          <p14:sldIdLst>
            <p14:sldId id="4371"/>
            <p14:sldId id="4370"/>
            <p14:sldId id="4475"/>
            <p14:sldId id="3377"/>
            <p14:sldId id="4132"/>
          </p14:sldIdLst>
        </p14:section>
        <p14:section name="CICO Adaptations" id="{3C144A4F-96F2-4C0F-90EE-506BA9C66C38}">
          <p14:sldIdLst>
            <p14:sldId id="4121"/>
            <p14:sldId id="324"/>
            <p14:sldId id="4089"/>
            <p14:sldId id="3559"/>
            <p14:sldId id="4122"/>
            <p14:sldId id="3536"/>
            <p14:sldId id="3550"/>
            <p14:sldId id="3551"/>
            <p14:sldId id="3552"/>
            <p14:sldId id="3540"/>
            <p14:sldId id="3553"/>
            <p14:sldId id="3554"/>
            <p14:sldId id="4102"/>
            <p14:sldId id="1691"/>
            <p14:sldId id="3563"/>
            <p14:sldId id="1870"/>
            <p14:sldId id="3566"/>
            <p14:sldId id="1685"/>
            <p14:sldId id="3564"/>
            <p14:sldId id="4106"/>
            <p14:sldId id="4107"/>
          </p14:sldIdLst>
        </p14:section>
        <p14:section name="Social Skills Groups" id="{387C80B1-A518-4525-BC08-AD87BE833C10}">
          <p14:sldIdLst>
            <p14:sldId id="4140"/>
            <p14:sldId id="3471"/>
            <p14:sldId id="3472"/>
            <p14:sldId id="3473"/>
            <p14:sldId id="3475"/>
            <p14:sldId id="3400"/>
            <p14:sldId id="3476"/>
            <p14:sldId id="3514"/>
            <p14:sldId id="4112"/>
            <p14:sldId id="3480"/>
            <p14:sldId id="3481"/>
            <p14:sldId id="3482"/>
            <p14:sldId id="4480"/>
            <p14:sldId id="4113"/>
            <p14:sldId id="4114"/>
          </p14:sldIdLst>
        </p14:section>
        <p14:section name="Check and Connect" id="{C7E69CF4-54FD-4B2B-9555-11530460BC17}">
          <p14:sldIdLst>
            <p14:sldId id="4139"/>
            <p14:sldId id="3190"/>
            <p14:sldId id="3221"/>
            <p14:sldId id="3220"/>
            <p14:sldId id="3222"/>
            <p14:sldId id="3197"/>
            <p14:sldId id="3217"/>
            <p14:sldId id="3218"/>
            <p14:sldId id="3193"/>
          </p14:sldIdLst>
        </p14:section>
        <p14:section name="REP" id="{935FAFB7-E02D-4982-9874-CABCA25454AD}">
          <p14:sldIdLst>
            <p14:sldId id="3526"/>
            <p14:sldId id="4133"/>
            <p14:sldId id="4134"/>
            <p14:sldId id="4135"/>
            <p14:sldId id="4136"/>
            <p14:sldId id="4137"/>
            <p14:sldId id="327"/>
            <p14:sldId id="328"/>
            <p14:sldId id="329"/>
            <p14:sldId id="3532"/>
            <p14:sldId id="285"/>
            <p14:sldId id="260"/>
            <p14:sldId id="290"/>
            <p14:sldId id="4138"/>
          </p14:sldIdLst>
        </p14:section>
        <p14:section name="Looking Ahead" id="{945CD45C-F192-4838-8F7F-C67B1AE86D80}">
          <p14:sldIdLst>
            <p14:sldId id="4477"/>
            <p14:sldId id="4478"/>
            <p14:sldId id="4366"/>
          </p14:sldIdLst>
        </p14:section>
        <p14:section name="Wrap up" id="{2BA12BDA-B071-40D2-BBB7-01D7B199BD8E}">
          <p14:sldIdLst>
            <p14:sldId id="4476"/>
            <p14:sldId id="4193"/>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xandra Pierce" initials="AP" lastIdx="8" clrIdx="0">
    <p:extLst>
      <p:ext uri="{19B8F6BF-5375-455C-9EA6-DF929625EA0E}">
        <p15:presenceInfo xmlns:p15="http://schemas.microsoft.com/office/powerpoint/2012/main" userId="9455aa2897281bd8" providerId="Windows Live"/>
      </p:ext>
    </p:extLst>
  </p:cmAuthor>
  <p:cmAuthor id="2" name="Katie Meyer" initials="KM" lastIdx="11" clrIdx="1">
    <p:extLst>
      <p:ext uri="{19B8F6BF-5375-455C-9EA6-DF929625EA0E}">
        <p15:presenceInfo xmlns:p15="http://schemas.microsoft.com/office/powerpoint/2012/main" userId="UkBG19fiUfJpuwWzHZ49IpnMe70WkccBKFKB/hVGjEA=" providerId="None"/>
      </p:ext>
    </p:extLst>
  </p:cmAuthor>
  <p:cmAuthor id="3" name="Everett, Susannah" initials="ES" lastIdx="95" clrIdx="2">
    <p:extLst>
      <p:ext uri="{19B8F6BF-5375-455C-9EA6-DF929625EA0E}">
        <p15:presenceInfo xmlns:p15="http://schemas.microsoft.com/office/powerpoint/2012/main" userId="S::susannah.everett@uconn.edu::21047c91-5e71-467d-a101-05b0dd81cc51" providerId="AD"/>
      </p:ext>
    </p:extLst>
  </p:cmAuthor>
  <p:cmAuthor id="4" name="Feinberg, Adam" initials="FA" lastIdx="40" clrIdx="3">
    <p:extLst>
      <p:ext uri="{19B8F6BF-5375-455C-9EA6-DF929625EA0E}">
        <p15:presenceInfo xmlns:p15="http://schemas.microsoft.com/office/powerpoint/2012/main" userId="S::adam.feinberg@uconn.edu::177393b2-bc5b-4b41-8d24-c053677dafcb" providerId="AD"/>
      </p:ext>
    </p:extLst>
  </p:cmAuthor>
  <p:cmAuthor id="5" name="Meyer, Katherine" initials="MK" lastIdx="15" clrIdx="4">
    <p:extLst>
      <p:ext uri="{19B8F6BF-5375-455C-9EA6-DF929625EA0E}">
        <p15:presenceInfo xmlns:p15="http://schemas.microsoft.com/office/powerpoint/2012/main" userId="S::katherine.meyer@uconn.edu::9a23d734-2d44-476e-aafb-e8c61e29b5f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4823"/>
    <a:srgbClr val="FFCA08"/>
    <a:srgbClr val="97CA38"/>
    <a:srgbClr val="FECC5C"/>
    <a:srgbClr val="9FAEBF"/>
    <a:srgbClr val="047E95"/>
    <a:srgbClr val="7FD3C8"/>
    <a:srgbClr val="99CB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1812BF7-919C-4D5A-8AA8-1EBDE6EE942E}">
  <a:tblStyle styleId="{71812BF7-919C-4D5A-8AA8-1EBDE6EE942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59760" autoAdjust="0"/>
  </p:normalViewPr>
  <p:slideViewPr>
    <p:cSldViewPr snapToGrid="0">
      <p:cViewPr varScale="1">
        <p:scale>
          <a:sx n="88" d="100"/>
          <a:sy n="88" d="100"/>
        </p:scale>
        <p:origin x="1560" y="78"/>
      </p:cViewPr>
      <p:guideLst/>
    </p:cSldViewPr>
  </p:slideViewPr>
  <p:notesTextViewPr>
    <p:cViewPr>
      <p:scale>
        <a:sx n="3" d="2"/>
        <a:sy n="3" d="2"/>
      </p:scale>
      <p:origin x="0" y="0"/>
    </p:cViewPr>
  </p:notesTextViewPr>
  <p:sorterViewPr>
    <p:cViewPr>
      <p:scale>
        <a:sx n="160" d="100"/>
        <a:sy n="160" d="100"/>
      </p:scale>
      <p:origin x="0" y="-4854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117" Type="http://schemas.openxmlformats.org/officeDocument/2006/relationships/font" Target="fonts/font15.fntdata"/><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84" Type="http://schemas.openxmlformats.org/officeDocument/2006/relationships/slide" Target="slides/slide72.xml"/><Relationship Id="rId89" Type="http://schemas.openxmlformats.org/officeDocument/2006/relationships/slide" Target="slides/slide77.xml"/><Relationship Id="rId112" Type="http://schemas.openxmlformats.org/officeDocument/2006/relationships/font" Target="fonts/font10.fntdata"/><Relationship Id="rId133" Type="http://schemas.openxmlformats.org/officeDocument/2006/relationships/font" Target="fonts/font31.fntdata"/><Relationship Id="rId138" Type="http://schemas.openxmlformats.org/officeDocument/2006/relationships/font" Target="fonts/font36.fntdata"/><Relationship Id="rId154" Type="http://schemas.openxmlformats.org/officeDocument/2006/relationships/font" Target="fonts/font52.fntdata"/><Relationship Id="rId159" Type="http://schemas.openxmlformats.org/officeDocument/2006/relationships/commentAuthors" Target="commentAuthors.xml"/><Relationship Id="rId16" Type="http://schemas.openxmlformats.org/officeDocument/2006/relationships/slide" Target="slides/slide4.xml"/><Relationship Id="rId107" Type="http://schemas.openxmlformats.org/officeDocument/2006/relationships/font" Target="fonts/font5.fntdata"/><Relationship Id="rId11" Type="http://schemas.openxmlformats.org/officeDocument/2006/relationships/slideMaster" Target="slideMasters/slideMaster8.xml"/><Relationship Id="rId32" Type="http://schemas.openxmlformats.org/officeDocument/2006/relationships/slide" Target="slides/slide20.xml"/><Relationship Id="rId37" Type="http://schemas.openxmlformats.org/officeDocument/2006/relationships/slide" Target="slides/slide25.xml"/><Relationship Id="rId53" Type="http://schemas.openxmlformats.org/officeDocument/2006/relationships/slide" Target="slides/slide41.xml"/><Relationship Id="rId58" Type="http://schemas.openxmlformats.org/officeDocument/2006/relationships/slide" Target="slides/slide46.xml"/><Relationship Id="rId74" Type="http://schemas.openxmlformats.org/officeDocument/2006/relationships/slide" Target="slides/slide62.xml"/><Relationship Id="rId79" Type="http://schemas.openxmlformats.org/officeDocument/2006/relationships/slide" Target="slides/slide67.xml"/><Relationship Id="rId102" Type="http://schemas.openxmlformats.org/officeDocument/2006/relationships/notesMaster" Target="notesMasters/notesMaster1.xml"/><Relationship Id="rId123" Type="http://schemas.openxmlformats.org/officeDocument/2006/relationships/font" Target="fonts/font21.fntdata"/><Relationship Id="rId128" Type="http://schemas.openxmlformats.org/officeDocument/2006/relationships/font" Target="fonts/font26.fntdata"/><Relationship Id="rId144" Type="http://schemas.openxmlformats.org/officeDocument/2006/relationships/font" Target="fonts/font42.fntdata"/><Relationship Id="rId149" Type="http://schemas.openxmlformats.org/officeDocument/2006/relationships/font" Target="fonts/font47.fntdata"/><Relationship Id="rId5" Type="http://schemas.openxmlformats.org/officeDocument/2006/relationships/slideMaster" Target="slideMasters/slideMaster2.xml"/><Relationship Id="rId90" Type="http://schemas.openxmlformats.org/officeDocument/2006/relationships/slide" Target="slides/slide78.xml"/><Relationship Id="rId95" Type="http://schemas.openxmlformats.org/officeDocument/2006/relationships/slide" Target="slides/slide83.xml"/><Relationship Id="rId160" Type="http://schemas.openxmlformats.org/officeDocument/2006/relationships/presProps" Target="presProps.xml"/><Relationship Id="rId22" Type="http://schemas.openxmlformats.org/officeDocument/2006/relationships/slide" Target="slides/slide10.xml"/><Relationship Id="rId27" Type="http://schemas.openxmlformats.org/officeDocument/2006/relationships/slide" Target="slides/slide15.xml"/><Relationship Id="rId43" Type="http://schemas.openxmlformats.org/officeDocument/2006/relationships/slide" Target="slides/slide31.xml"/><Relationship Id="rId48" Type="http://schemas.openxmlformats.org/officeDocument/2006/relationships/slide" Target="slides/slide36.xml"/><Relationship Id="rId64" Type="http://schemas.openxmlformats.org/officeDocument/2006/relationships/slide" Target="slides/slide52.xml"/><Relationship Id="rId69" Type="http://schemas.openxmlformats.org/officeDocument/2006/relationships/slide" Target="slides/slide57.xml"/><Relationship Id="rId113" Type="http://schemas.openxmlformats.org/officeDocument/2006/relationships/font" Target="fonts/font11.fntdata"/><Relationship Id="rId118" Type="http://schemas.openxmlformats.org/officeDocument/2006/relationships/font" Target="fonts/font16.fntdata"/><Relationship Id="rId134" Type="http://schemas.openxmlformats.org/officeDocument/2006/relationships/font" Target="fonts/font32.fntdata"/><Relationship Id="rId139" Type="http://schemas.openxmlformats.org/officeDocument/2006/relationships/font" Target="fonts/font37.fntdata"/><Relationship Id="rId80" Type="http://schemas.openxmlformats.org/officeDocument/2006/relationships/slide" Target="slides/slide68.xml"/><Relationship Id="rId85" Type="http://schemas.openxmlformats.org/officeDocument/2006/relationships/slide" Target="slides/slide73.xml"/><Relationship Id="rId150" Type="http://schemas.openxmlformats.org/officeDocument/2006/relationships/font" Target="fonts/font48.fntdata"/><Relationship Id="rId155" Type="http://schemas.openxmlformats.org/officeDocument/2006/relationships/font" Target="fonts/font53.fntdata"/><Relationship Id="rId12" Type="http://schemas.openxmlformats.org/officeDocument/2006/relationships/slideMaster" Target="slideMasters/slideMaster9.xml"/><Relationship Id="rId17" Type="http://schemas.openxmlformats.org/officeDocument/2006/relationships/slide" Target="slides/slide5.xml"/><Relationship Id="rId33" Type="http://schemas.openxmlformats.org/officeDocument/2006/relationships/slide" Target="slides/slide21.xml"/><Relationship Id="rId38" Type="http://schemas.openxmlformats.org/officeDocument/2006/relationships/slide" Target="slides/slide26.xml"/><Relationship Id="rId59" Type="http://schemas.openxmlformats.org/officeDocument/2006/relationships/slide" Target="slides/slide47.xml"/><Relationship Id="rId103" Type="http://schemas.openxmlformats.org/officeDocument/2006/relationships/font" Target="fonts/font1.fntdata"/><Relationship Id="rId108" Type="http://schemas.openxmlformats.org/officeDocument/2006/relationships/font" Target="fonts/font6.fntdata"/><Relationship Id="rId124" Type="http://schemas.openxmlformats.org/officeDocument/2006/relationships/font" Target="fonts/font22.fntdata"/><Relationship Id="rId129" Type="http://schemas.openxmlformats.org/officeDocument/2006/relationships/font" Target="fonts/font27.fntdata"/><Relationship Id="rId54" Type="http://schemas.openxmlformats.org/officeDocument/2006/relationships/slide" Target="slides/slide42.xml"/><Relationship Id="rId70" Type="http://schemas.openxmlformats.org/officeDocument/2006/relationships/slide" Target="slides/slide58.xml"/><Relationship Id="rId75" Type="http://schemas.openxmlformats.org/officeDocument/2006/relationships/slide" Target="slides/slide63.xml"/><Relationship Id="rId91" Type="http://schemas.openxmlformats.org/officeDocument/2006/relationships/slide" Target="slides/slide79.xml"/><Relationship Id="rId96" Type="http://schemas.openxmlformats.org/officeDocument/2006/relationships/slide" Target="slides/slide84.xml"/><Relationship Id="rId140" Type="http://schemas.openxmlformats.org/officeDocument/2006/relationships/font" Target="fonts/font38.fntdata"/><Relationship Id="rId145" Type="http://schemas.openxmlformats.org/officeDocument/2006/relationships/font" Target="fonts/font43.fntdata"/><Relationship Id="rId16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6" Type="http://schemas.openxmlformats.org/officeDocument/2006/relationships/font" Target="fonts/font4.fntdata"/><Relationship Id="rId114" Type="http://schemas.openxmlformats.org/officeDocument/2006/relationships/font" Target="fonts/font12.fntdata"/><Relationship Id="rId119" Type="http://schemas.openxmlformats.org/officeDocument/2006/relationships/font" Target="fonts/font17.fntdata"/><Relationship Id="rId127" Type="http://schemas.openxmlformats.org/officeDocument/2006/relationships/font" Target="fonts/font25.fntdata"/><Relationship Id="rId10" Type="http://schemas.openxmlformats.org/officeDocument/2006/relationships/slideMaster" Target="slideMasters/slideMaster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94" Type="http://schemas.openxmlformats.org/officeDocument/2006/relationships/slide" Target="slides/slide82.xml"/><Relationship Id="rId99" Type="http://schemas.openxmlformats.org/officeDocument/2006/relationships/slide" Target="slides/slide87.xml"/><Relationship Id="rId101" Type="http://schemas.openxmlformats.org/officeDocument/2006/relationships/slide" Target="slides/slide89.xml"/><Relationship Id="rId122" Type="http://schemas.openxmlformats.org/officeDocument/2006/relationships/font" Target="fonts/font20.fntdata"/><Relationship Id="rId130" Type="http://schemas.openxmlformats.org/officeDocument/2006/relationships/font" Target="fonts/font28.fntdata"/><Relationship Id="rId135" Type="http://schemas.openxmlformats.org/officeDocument/2006/relationships/font" Target="fonts/font33.fntdata"/><Relationship Id="rId143" Type="http://schemas.openxmlformats.org/officeDocument/2006/relationships/font" Target="fonts/font41.fntdata"/><Relationship Id="rId148" Type="http://schemas.openxmlformats.org/officeDocument/2006/relationships/font" Target="fonts/font46.fntdata"/><Relationship Id="rId151" Type="http://schemas.openxmlformats.org/officeDocument/2006/relationships/font" Target="fonts/font49.fntdata"/><Relationship Id="rId156" Type="http://schemas.openxmlformats.org/officeDocument/2006/relationships/font" Target="fonts/font54.fntdata"/><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109" Type="http://schemas.openxmlformats.org/officeDocument/2006/relationships/font" Target="fonts/font7.fntdata"/><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97" Type="http://schemas.openxmlformats.org/officeDocument/2006/relationships/slide" Target="slides/slide85.xml"/><Relationship Id="rId104" Type="http://schemas.openxmlformats.org/officeDocument/2006/relationships/font" Target="fonts/font2.fntdata"/><Relationship Id="rId120" Type="http://schemas.openxmlformats.org/officeDocument/2006/relationships/font" Target="fonts/font18.fntdata"/><Relationship Id="rId125" Type="http://schemas.openxmlformats.org/officeDocument/2006/relationships/font" Target="fonts/font23.fntdata"/><Relationship Id="rId141" Type="http://schemas.openxmlformats.org/officeDocument/2006/relationships/font" Target="fonts/font39.fntdata"/><Relationship Id="rId146" Type="http://schemas.openxmlformats.org/officeDocument/2006/relationships/font" Target="fonts/font44.fntdata"/><Relationship Id="rId7" Type="http://schemas.openxmlformats.org/officeDocument/2006/relationships/slideMaster" Target="slideMasters/slideMaster4.xml"/><Relationship Id="rId71" Type="http://schemas.openxmlformats.org/officeDocument/2006/relationships/slide" Target="slides/slide59.xml"/><Relationship Id="rId92" Type="http://schemas.openxmlformats.org/officeDocument/2006/relationships/slide" Target="slides/slide80.xml"/><Relationship Id="rId162" Type="http://schemas.openxmlformats.org/officeDocument/2006/relationships/theme" Target="theme/theme1.xml"/><Relationship Id="rId2" Type="http://schemas.openxmlformats.org/officeDocument/2006/relationships/customXml" Target="../customXml/item2.xml"/><Relationship Id="rId29" Type="http://schemas.openxmlformats.org/officeDocument/2006/relationships/slide" Target="slides/slide17.xml"/><Relationship Id="rId24" Type="http://schemas.openxmlformats.org/officeDocument/2006/relationships/slide" Target="slides/slide12.xml"/><Relationship Id="rId40" Type="http://schemas.openxmlformats.org/officeDocument/2006/relationships/slide" Target="slides/slide28.xml"/><Relationship Id="rId45" Type="http://schemas.openxmlformats.org/officeDocument/2006/relationships/slide" Target="slides/slide33.xml"/><Relationship Id="rId66" Type="http://schemas.openxmlformats.org/officeDocument/2006/relationships/slide" Target="slides/slide54.xml"/><Relationship Id="rId87" Type="http://schemas.openxmlformats.org/officeDocument/2006/relationships/slide" Target="slides/slide75.xml"/><Relationship Id="rId110" Type="http://schemas.openxmlformats.org/officeDocument/2006/relationships/font" Target="fonts/font8.fntdata"/><Relationship Id="rId115" Type="http://schemas.openxmlformats.org/officeDocument/2006/relationships/font" Target="fonts/font13.fntdata"/><Relationship Id="rId131" Type="http://schemas.openxmlformats.org/officeDocument/2006/relationships/font" Target="fonts/font29.fntdata"/><Relationship Id="rId136" Type="http://schemas.openxmlformats.org/officeDocument/2006/relationships/font" Target="fonts/font34.fntdata"/><Relationship Id="rId157" Type="http://schemas.openxmlformats.org/officeDocument/2006/relationships/font" Target="fonts/font55.fntdata"/><Relationship Id="rId61" Type="http://schemas.openxmlformats.org/officeDocument/2006/relationships/slide" Target="slides/slide49.xml"/><Relationship Id="rId82" Type="http://schemas.openxmlformats.org/officeDocument/2006/relationships/slide" Target="slides/slide70.xml"/><Relationship Id="rId152" Type="http://schemas.openxmlformats.org/officeDocument/2006/relationships/font" Target="fonts/font50.fntdata"/><Relationship Id="rId19" Type="http://schemas.openxmlformats.org/officeDocument/2006/relationships/slide" Target="slides/slide7.xml"/><Relationship Id="rId14" Type="http://schemas.openxmlformats.org/officeDocument/2006/relationships/slide" Target="slides/slide2.xml"/><Relationship Id="rId30" Type="http://schemas.openxmlformats.org/officeDocument/2006/relationships/slide" Target="slides/slide18.xml"/><Relationship Id="rId35" Type="http://schemas.openxmlformats.org/officeDocument/2006/relationships/slide" Target="slides/slide23.xml"/><Relationship Id="rId56" Type="http://schemas.openxmlformats.org/officeDocument/2006/relationships/slide" Target="slides/slide44.xml"/><Relationship Id="rId77" Type="http://schemas.openxmlformats.org/officeDocument/2006/relationships/slide" Target="slides/slide65.xml"/><Relationship Id="rId100" Type="http://schemas.openxmlformats.org/officeDocument/2006/relationships/slide" Target="slides/slide88.xml"/><Relationship Id="rId105" Type="http://schemas.openxmlformats.org/officeDocument/2006/relationships/font" Target="fonts/font3.fntdata"/><Relationship Id="rId126" Type="http://schemas.openxmlformats.org/officeDocument/2006/relationships/font" Target="fonts/font24.fntdata"/><Relationship Id="rId147" Type="http://schemas.openxmlformats.org/officeDocument/2006/relationships/font" Target="fonts/font45.fntdata"/><Relationship Id="rId8" Type="http://schemas.openxmlformats.org/officeDocument/2006/relationships/slideMaster" Target="slideMasters/slideMaster5.xml"/><Relationship Id="rId51" Type="http://schemas.openxmlformats.org/officeDocument/2006/relationships/slide" Target="slides/slide39.xml"/><Relationship Id="rId72" Type="http://schemas.openxmlformats.org/officeDocument/2006/relationships/slide" Target="slides/slide60.xml"/><Relationship Id="rId93" Type="http://schemas.openxmlformats.org/officeDocument/2006/relationships/slide" Target="slides/slide81.xml"/><Relationship Id="rId98" Type="http://schemas.openxmlformats.org/officeDocument/2006/relationships/slide" Target="slides/slide86.xml"/><Relationship Id="rId121" Type="http://schemas.openxmlformats.org/officeDocument/2006/relationships/font" Target="fonts/font19.fntdata"/><Relationship Id="rId142" Type="http://schemas.openxmlformats.org/officeDocument/2006/relationships/font" Target="fonts/font40.fntdata"/><Relationship Id="rId163" Type="http://schemas.openxmlformats.org/officeDocument/2006/relationships/tableStyles" Target="tableStyles.xml"/><Relationship Id="rId3" Type="http://schemas.openxmlformats.org/officeDocument/2006/relationships/customXml" Target="../customXml/item3.xml"/><Relationship Id="rId25" Type="http://schemas.openxmlformats.org/officeDocument/2006/relationships/slide" Target="slides/slide13.xml"/><Relationship Id="rId46" Type="http://schemas.openxmlformats.org/officeDocument/2006/relationships/slide" Target="slides/slide34.xml"/><Relationship Id="rId67" Type="http://schemas.openxmlformats.org/officeDocument/2006/relationships/slide" Target="slides/slide55.xml"/><Relationship Id="rId116" Type="http://schemas.openxmlformats.org/officeDocument/2006/relationships/font" Target="fonts/font14.fntdata"/><Relationship Id="rId137" Type="http://schemas.openxmlformats.org/officeDocument/2006/relationships/font" Target="fonts/font35.fntdata"/><Relationship Id="rId158" Type="http://schemas.openxmlformats.org/officeDocument/2006/relationships/font" Target="fonts/font56.fntdata"/><Relationship Id="rId20" Type="http://schemas.openxmlformats.org/officeDocument/2006/relationships/slide" Target="slides/slide8.xml"/><Relationship Id="rId41" Type="http://schemas.openxmlformats.org/officeDocument/2006/relationships/slide" Target="slides/slide29.xml"/><Relationship Id="rId62" Type="http://schemas.openxmlformats.org/officeDocument/2006/relationships/slide" Target="slides/slide50.xml"/><Relationship Id="rId83" Type="http://schemas.openxmlformats.org/officeDocument/2006/relationships/slide" Target="slides/slide71.xml"/><Relationship Id="rId88" Type="http://schemas.openxmlformats.org/officeDocument/2006/relationships/slide" Target="slides/slide76.xml"/><Relationship Id="rId111" Type="http://schemas.openxmlformats.org/officeDocument/2006/relationships/font" Target="fonts/font9.fntdata"/><Relationship Id="rId132" Type="http://schemas.openxmlformats.org/officeDocument/2006/relationships/font" Target="fonts/font30.fntdata"/><Relationship Id="rId153" Type="http://schemas.openxmlformats.org/officeDocument/2006/relationships/font" Target="fonts/font51.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12.xml.rels><?xml version="1.0" encoding="UTF-8" standalone="yes"?>
<Relationships xmlns="http://schemas.openxmlformats.org/package/2006/relationships"><Relationship Id="rId2" Type="http://schemas.openxmlformats.org/officeDocument/2006/relationships/hyperlink" Target="http://checkandconnect.umn.edu/model/default.html" TargetMode="External"/><Relationship Id="rId1" Type="http://schemas.openxmlformats.org/officeDocument/2006/relationships/hyperlink" Target="http://checkandconnect.umn.edu/app/default.html" TargetMode="External"/></Relationships>
</file>

<file path=ppt/diagrams/_rels/data4.xml.rels><?xml version="1.0" encoding="UTF-8" standalone="yes"?>
<Relationships xmlns="http://schemas.openxmlformats.org/package/2006/relationships"><Relationship Id="rId1" Type="http://schemas.openxmlformats.org/officeDocument/2006/relationships/hyperlink" Target="http://www.midwestpbis.org/materials/tier-2-team-training/CICO.Fidelity.Tool.March.2016.doc?attredirects=0&amp;d=1"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12.xml.rels><?xml version="1.0" encoding="UTF-8" standalone="yes"?>
<Relationships xmlns="http://schemas.openxmlformats.org/package/2006/relationships"><Relationship Id="rId2" Type="http://schemas.openxmlformats.org/officeDocument/2006/relationships/hyperlink" Target="http://checkandconnect.umn.edu/model/default.html" TargetMode="External"/><Relationship Id="rId1" Type="http://schemas.openxmlformats.org/officeDocument/2006/relationships/hyperlink" Target="http://checkandconnect.umn.edu/app/default.html" TargetMode="External"/></Relationships>
</file>

<file path=ppt/diagrams/_rels/drawing4.xml.rels><?xml version="1.0" encoding="UTF-8" standalone="yes"?>
<Relationships xmlns="http://schemas.openxmlformats.org/package/2006/relationships"><Relationship Id="rId1" Type="http://schemas.openxmlformats.org/officeDocument/2006/relationships/hyperlink" Target="http://www.midwestpbis.org/materials/tier-2-team-training/CICO.Fidelity.Tool.March.2016.doc?attredirects=0&amp;d=1"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DBD0AA-A092-4369-B815-D2A27D780C58}" type="doc">
      <dgm:prSet loTypeId="urn:microsoft.com/office/officeart/2005/8/layout/bList2" loCatId="list" qsTypeId="urn:microsoft.com/office/officeart/2005/8/quickstyle/simple1" qsCatId="simple" csTypeId="urn:microsoft.com/office/officeart/2005/8/colors/accent1_2" csCatId="accent1" phldr="1"/>
      <dgm:spPr/>
    </dgm:pt>
    <dgm:pt modelId="{125DE95B-E3E9-488D-843B-7EA58128D643}">
      <dgm:prSet phldrT="[Text]"/>
      <dgm:spPr/>
      <dgm:t>
        <a:bodyPr/>
        <a:lstStyle/>
        <a:p>
          <a:r>
            <a:rPr lang="en-US"/>
            <a:t>Self</a:t>
          </a:r>
        </a:p>
      </dgm:t>
    </dgm:pt>
    <dgm:pt modelId="{FC0A28C2-A13D-4C48-9C34-B680EB2A2603}" type="parTrans" cxnId="{E9B2239E-BEAB-4565-B770-44155CEB26AB}">
      <dgm:prSet/>
      <dgm:spPr/>
      <dgm:t>
        <a:bodyPr/>
        <a:lstStyle/>
        <a:p>
          <a:endParaRPr lang="en-US"/>
        </a:p>
      </dgm:t>
    </dgm:pt>
    <dgm:pt modelId="{7D9CD180-E412-4B7F-9890-DD3E1E8793A4}" type="sibTrans" cxnId="{E9B2239E-BEAB-4565-B770-44155CEB26AB}">
      <dgm:prSet/>
      <dgm:spPr/>
      <dgm:t>
        <a:bodyPr/>
        <a:lstStyle/>
        <a:p>
          <a:endParaRPr lang="en-US"/>
        </a:p>
      </dgm:t>
    </dgm:pt>
    <dgm:pt modelId="{786F1C33-506F-487F-AA18-A30EE2A2534E}">
      <dgm:prSet phldrT="[Text]"/>
      <dgm:spPr/>
      <dgm:t>
        <a:bodyPr/>
        <a:lstStyle/>
        <a:p>
          <a:r>
            <a:rPr lang="en-US"/>
            <a:t>Others</a:t>
          </a:r>
        </a:p>
      </dgm:t>
    </dgm:pt>
    <dgm:pt modelId="{B2D69183-3673-4FF1-92D6-76326856F341}" type="parTrans" cxnId="{58D86527-1BED-4AB5-8015-FDAA159C883C}">
      <dgm:prSet/>
      <dgm:spPr/>
      <dgm:t>
        <a:bodyPr/>
        <a:lstStyle/>
        <a:p>
          <a:endParaRPr lang="en-US"/>
        </a:p>
      </dgm:t>
    </dgm:pt>
    <dgm:pt modelId="{54ACB2D9-0489-40D3-8720-56FF48219C7D}" type="sibTrans" cxnId="{58D86527-1BED-4AB5-8015-FDAA159C883C}">
      <dgm:prSet/>
      <dgm:spPr/>
      <dgm:t>
        <a:bodyPr/>
        <a:lstStyle/>
        <a:p>
          <a:endParaRPr lang="en-US"/>
        </a:p>
      </dgm:t>
    </dgm:pt>
    <dgm:pt modelId="{AB22F439-5CF3-4003-BBB3-B5FD5EE3EBA7}">
      <dgm:prSet phldrT="[Text]"/>
      <dgm:spPr/>
      <dgm:t>
        <a:bodyPr/>
        <a:lstStyle/>
        <a:p>
          <a:r>
            <a:rPr lang="en-US"/>
            <a:t>Environment</a:t>
          </a:r>
        </a:p>
      </dgm:t>
    </dgm:pt>
    <dgm:pt modelId="{42A9B59D-B81E-4DB7-A89D-08E57A386F5F}" type="parTrans" cxnId="{06F10583-3C6C-4C14-8F5D-A175C31623AF}">
      <dgm:prSet/>
      <dgm:spPr/>
      <dgm:t>
        <a:bodyPr/>
        <a:lstStyle/>
        <a:p>
          <a:endParaRPr lang="en-US"/>
        </a:p>
      </dgm:t>
    </dgm:pt>
    <dgm:pt modelId="{FAFF8CAA-7011-4352-BD37-268AB4AA9613}" type="sibTrans" cxnId="{06F10583-3C6C-4C14-8F5D-A175C31623AF}">
      <dgm:prSet/>
      <dgm:spPr/>
      <dgm:t>
        <a:bodyPr/>
        <a:lstStyle/>
        <a:p>
          <a:endParaRPr lang="en-US"/>
        </a:p>
      </dgm:t>
    </dgm:pt>
    <dgm:pt modelId="{828ED403-1C9B-4A7D-8888-1BC05EA78903}">
      <dgm:prSet phldrT="[Text]"/>
      <dgm:spPr/>
      <dgm:t>
        <a:bodyPr/>
        <a:lstStyle/>
        <a:p>
          <a:r>
            <a:rPr lang="en-US"/>
            <a:t>Self-monitor</a:t>
          </a:r>
        </a:p>
      </dgm:t>
    </dgm:pt>
    <dgm:pt modelId="{8B8B8CA0-07E7-4F73-9F41-B05C6E1A904C}" type="parTrans" cxnId="{EB095079-CFD2-4628-9212-498D62BB2F06}">
      <dgm:prSet/>
      <dgm:spPr/>
      <dgm:t>
        <a:bodyPr/>
        <a:lstStyle/>
        <a:p>
          <a:endParaRPr lang="en-US"/>
        </a:p>
      </dgm:t>
    </dgm:pt>
    <dgm:pt modelId="{1B28F0B9-39F8-4BAC-9D40-2785A53A6960}" type="sibTrans" cxnId="{EB095079-CFD2-4628-9212-498D62BB2F06}">
      <dgm:prSet/>
      <dgm:spPr/>
      <dgm:t>
        <a:bodyPr/>
        <a:lstStyle/>
        <a:p>
          <a:endParaRPr lang="en-US"/>
        </a:p>
      </dgm:t>
    </dgm:pt>
    <dgm:pt modelId="{9402A2C1-EFD7-4C69-A569-0E91A340BD90}">
      <dgm:prSet phldrT="[Text]"/>
      <dgm:spPr/>
      <dgm:t>
        <a:bodyPr/>
        <a:lstStyle/>
        <a:p>
          <a:r>
            <a:rPr lang="en-US"/>
            <a:t>Mute when listening, unmute to talk​</a:t>
          </a:r>
        </a:p>
      </dgm:t>
    </dgm:pt>
    <dgm:pt modelId="{6B97C39A-0735-41AE-94C2-E380B46D5881}" type="parTrans" cxnId="{B1802723-6C7B-4903-88A2-A97C24811173}">
      <dgm:prSet/>
      <dgm:spPr/>
      <dgm:t>
        <a:bodyPr/>
        <a:lstStyle/>
        <a:p>
          <a:endParaRPr lang="en-US"/>
        </a:p>
      </dgm:t>
    </dgm:pt>
    <dgm:pt modelId="{7C51D187-FC73-4D59-992A-5E19349D5359}" type="sibTrans" cxnId="{B1802723-6C7B-4903-88A2-A97C24811173}">
      <dgm:prSet/>
      <dgm:spPr/>
      <dgm:t>
        <a:bodyPr/>
        <a:lstStyle/>
        <a:p>
          <a:endParaRPr lang="en-US"/>
        </a:p>
      </dgm:t>
    </dgm:pt>
    <dgm:pt modelId="{0F0E129E-123A-4075-B2C8-F39A140C88D8}">
      <dgm:prSet phldrT="[Text]"/>
      <dgm:spPr/>
      <dgm:t>
        <a:bodyPr/>
        <a:lstStyle/>
        <a:p>
          <a:r>
            <a:rPr lang="en-US" dirty="0"/>
            <a:t>Have electronics ready to use</a:t>
          </a:r>
        </a:p>
      </dgm:t>
    </dgm:pt>
    <dgm:pt modelId="{BD673D81-C33B-45D8-947C-AEA9A28C39F0}" type="parTrans" cxnId="{A0FBC930-D760-41DD-BE3E-22D3E608F256}">
      <dgm:prSet/>
      <dgm:spPr/>
      <dgm:t>
        <a:bodyPr/>
        <a:lstStyle/>
        <a:p>
          <a:endParaRPr lang="en-US"/>
        </a:p>
      </dgm:t>
    </dgm:pt>
    <dgm:pt modelId="{D290D2A6-87EB-4C58-AF76-15E8A9414FCF}" type="sibTrans" cxnId="{A0FBC930-D760-41DD-BE3E-22D3E608F256}">
      <dgm:prSet/>
      <dgm:spPr/>
      <dgm:t>
        <a:bodyPr/>
        <a:lstStyle/>
        <a:p>
          <a:endParaRPr lang="en-US"/>
        </a:p>
      </dgm:t>
    </dgm:pt>
    <dgm:pt modelId="{DCC1A310-1C79-CA41-BC8F-F2F7F4B654F7}">
      <dgm:prSet/>
      <dgm:spPr/>
      <dgm:t>
        <a:bodyPr/>
        <a:lstStyle/>
        <a:p>
          <a:r>
            <a:rPr lang="en-US" dirty="0"/>
            <a:t>Obtain help from peers and trainers</a:t>
          </a:r>
        </a:p>
      </dgm:t>
    </dgm:pt>
    <dgm:pt modelId="{E958D3D5-5FFD-3443-ABCD-1A2DA811BB55}" type="parTrans" cxnId="{9118DAC8-BEDA-3B4F-9C77-817F427330CF}">
      <dgm:prSet/>
      <dgm:spPr/>
      <dgm:t>
        <a:bodyPr/>
        <a:lstStyle/>
        <a:p>
          <a:endParaRPr lang="en-US"/>
        </a:p>
      </dgm:t>
    </dgm:pt>
    <dgm:pt modelId="{4EA0A432-1AE2-314A-852F-0C7E44A36EC0}" type="sibTrans" cxnId="{9118DAC8-BEDA-3B4F-9C77-817F427330CF}">
      <dgm:prSet/>
      <dgm:spPr/>
      <dgm:t>
        <a:bodyPr/>
        <a:lstStyle/>
        <a:p>
          <a:endParaRPr lang="en-US"/>
        </a:p>
      </dgm:t>
    </dgm:pt>
    <dgm:pt modelId="{6D196861-CC28-5141-BDFB-4E8105D813E6}">
      <dgm:prSet/>
      <dgm:spPr/>
      <dgm:t>
        <a:bodyPr/>
        <a:lstStyle/>
        <a:p>
          <a:r>
            <a:rPr lang="en-US"/>
            <a:t>Work as a team:</a:t>
          </a:r>
        </a:p>
      </dgm:t>
    </dgm:pt>
    <dgm:pt modelId="{6357D1EC-994F-334C-9702-FBF51E8FA600}" type="parTrans" cxnId="{B30AAB08-0B08-824B-9AC9-5387993AD200}">
      <dgm:prSet/>
      <dgm:spPr/>
      <dgm:t>
        <a:bodyPr/>
        <a:lstStyle/>
        <a:p>
          <a:endParaRPr lang="en-US"/>
        </a:p>
      </dgm:t>
    </dgm:pt>
    <dgm:pt modelId="{0A0D8850-D6AE-CF4C-AEBD-16B2E752A0CB}" type="sibTrans" cxnId="{B30AAB08-0B08-824B-9AC9-5387993AD200}">
      <dgm:prSet/>
      <dgm:spPr/>
      <dgm:t>
        <a:bodyPr/>
        <a:lstStyle/>
        <a:p>
          <a:endParaRPr lang="en-US"/>
        </a:p>
      </dgm:t>
    </dgm:pt>
    <dgm:pt modelId="{8EB504CA-CFC6-5C40-B9F2-473E4994B7D4}">
      <dgm:prSet/>
      <dgm:spPr/>
      <dgm:t>
        <a:bodyPr/>
        <a:lstStyle/>
        <a:p>
          <a:r>
            <a:rPr lang="en-US"/>
            <a:t>Keep necessary materials at hand</a:t>
          </a:r>
        </a:p>
      </dgm:t>
    </dgm:pt>
    <dgm:pt modelId="{1F59243E-608F-4348-9D00-77EED6726E06}" type="parTrans" cxnId="{C95EC436-6DF3-9D48-B3D9-4A3D5591F066}">
      <dgm:prSet/>
      <dgm:spPr/>
      <dgm:t>
        <a:bodyPr/>
        <a:lstStyle/>
        <a:p>
          <a:endParaRPr lang="en-US"/>
        </a:p>
      </dgm:t>
    </dgm:pt>
    <dgm:pt modelId="{7102E076-737A-264B-A10C-2AEDA7D1E937}" type="sibTrans" cxnId="{C95EC436-6DF3-9D48-B3D9-4A3D5591F066}">
      <dgm:prSet/>
      <dgm:spPr/>
      <dgm:t>
        <a:bodyPr/>
        <a:lstStyle/>
        <a:p>
          <a:endParaRPr lang="en-US"/>
        </a:p>
      </dgm:t>
    </dgm:pt>
    <dgm:pt modelId="{3A9200EC-9B3F-3741-8CD8-45F5B3B60757}">
      <dgm:prSet phldrT="[Text]"/>
      <dgm:spPr/>
      <dgm:t>
        <a:bodyPr/>
        <a:lstStyle/>
        <a:p>
          <a:r>
            <a:rPr lang="en-US"/>
            <a:t>Are you participating?</a:t>
          </a:r>
        </a:p>
      </dgm:t>
    </dgm:pt>
    <dgm:pt modelId="{CE0BA1D0-F492-D642-956A-26EFC0FD708E}" type="parTrans" cxnId="{410450C3-2ACF-AB45-A6E2-A1CCF9FBF5C7}">
      <dgm:prSet/>
      <dgm:spPr/>
      <dgm:t>
        <a:bodyPr/>
        <a:lstStyle/>
        <a:p>
          <a:endParaRPr lang="en-US"/>
        </a:p>
      </dgm:t>
    </dgm:pt>
    <dgm:pt modelId="{839B42B6-A8EA-9C4E-931D-5CAA596097FE}" type="sibTrans" cxnId="{410450C3-2ACF-AB45-A6E2-A1CCF9FBF5C7}">
      <dgm:prSet/>
      <dgm:spPr/>
      <dgm:t>
        <a:bodyPr/>
        <a:lstStyle/>
        <a:p>
          <a:endParaRPr lang="en-US"/>
        </a:p>
      </dgm:t>
    </dgm:pt>
    <dgm:pt modelId="{36A81F54-3445-0846-800C-B3CAA41ABF85}">
      <dgm:prSet phldrT="[Text]"/>
      <dgm:spPr/>
      <dgm:t>
        <a:bodyPr/>
        <a:lstStyle/>
        <a:p>
          <a:r>
            <a:rPr lang="en-US" dirty="0"/>
            <a:t>Engaged as a learner?</a:t>
          </a:r>
        </a:p>
      </dgm:t>
    </dgm:pt>
    <dgm:pt modelId="{F1072592-76D2-5744-867A-12A050F40348}" type="parTrans" cxnId="{4CFC7095-063B-8E4A-B6F3-EC681197EA9F}">
      <dgm:prSet/>
      <dgm:spPr/>
      <dgm:t>
        <a:bodyPr/>
        <a:lstStyle/>
        <a:p>
          <a:endParaRPr lang="en-US"/>
        </a:p>
      </dgm:t>
    </dgm:pt>
    <dgm:pt modelId="{D75F7E09-876C-524C-911D-B725AC61A45A}" type="sibTrans" cxnId="{4CFC7095-063B-8E4A-B6F3-EC681197EA9F}">
      <dgm:prSet/>
      <dgm:spPr/>
      <dgm:t>
        <a:bodyPr/>
        <a:lstStyle/>
        <a:p>
          <a:endParaRPr lang="en-US"/>
        </a:p>
      </dgm:t>
    </dgm:pt>
    <dgm:pt modelId="{A3342F81-092E-D94F-B71B-56D728050DC4}">
      <dgm:prSet phldrT="[Text]"/>
      <dgm:spPr/>
      <dgm:t>
        <a:bodyPr/>
        <a:lstStyle/>
        <a:p>
          <a:r>
            <a:rPr lang="en-US"/>
            <a:t>Stretch, break, stand as needed​</a:t>
          </a:r>
        </a:p>
      </dgm:t>
    </dgm:pt>
    <dgm:pt modelId="{5C94DDBE-40C2-7045-B9AA-119BCE39BC47}" type="parTrans" cxnId="{EB367F0F-11D4-C845-AFB2-10D5AA2A9A7A}">
      <dgm:prSet/>
      <dgm:spPr/>
      <dgm:t>
        <a:bodyPr/>
        <a:lstStyle/>
        <a:p>
          <a:endParaRPr lang="en-US"/>
        </a:p>
      </dgm:t>
    </dgm:pt>
    <dgm:pt modelId="{65F59CCE-7931-D747-8109-6BBC1F963A2C}" type="sibTrans" cxnId="{EB367F0F-11D4-C845-AFB2-10D5AA2A9A7A}">
      <dgm:prSet/>
      <dgm:spPr/>
      <dgm:t>
        <a:bodyPr/>
        <a:lstStyle/>
        <a:p>
          <a:endParaRPr lang="en-US"/>
        </a:p>
      </dgm:t>
    </dgm:pt>
    <dgm:pt modelId="{0785E50D-F1DD-C647-AF91-FA0058275806}">
      <dgm:prSet/>
      <dgm:spPr/>
      <dgm:t>
        <a:bodyPr/>
        <a:lstStyle/>
        <a:p>
          <a:r>
            <a:rPr lang="en-US"/>
            <a:t>Room for every voice</a:t>
          </a:r>
        </a:p>
      </dgm:t>
    </dgm:pt>
    <dgm:pt modelId="{35E1F395-5CF6-C14F-B2F7-24FCD5BF2432}" type="parTrans" cxnId="{D614FAA2-C9D3-9949-9F29-30B12ECA1807}">
      <dgm:prSet/>
      <dgm:spPr/>
      <dgm:t>
        <a:bodyPr/>
        <a:lstStyle/>
        <a:p>
          <a:endParaRPr lang="en-US"/>
        </a:p>
      </dgm:t>
    </dgm:pt>
    <dgm:pt modelId="{555700E6-44D1-E649-9463-80615334ECDE}" type="sibTrans" cxnId="{D614FAA2-C9D3-9949-9F29-30B12ECA1807}">
      <dgm:prSet/>
      <dgm:spPr/>
      <dgm:t>
        <a:bodyPr/>
        <a:lstStyle/>
        <a:p>
          <a:endParaRPr lang="en-US"/>
        </a:p>
      </dgm:t>
    </dgm:pt>
    <dgm:pt modelId="{56910F6D-1269-3049-ACB2-917F4DC59908}">
      <dgm:prSet/>
      <dgm:spPr/>
      <dgm:t>
        <a:bodyPr/>
        <a:lstStyle/>
        <a:p>
          <a:r>
            <a:rPr lang="en-US" dirty="0"/>
            <a:t>Reinforce participation</a:t>
          </a:r>
        </a:p>
      </dgm:t>
    </dgm:pt>
    <dgm:pt modelId="{0718F7BE-9FDE-C04D-BB6C-BA7904D3DC0D}" type="parTrans" cxnId="{5C0B9F75-4444-7245-981A-F41A3614EEF5}">
      <dgm:prSet/>
      <dgm:spPr/>
      <dgm:t>
        <a:bodyPr/>
        <a:lstStyle/>
        <a:p>
          <a:endParaRPr lang="en-US"/>
        </a:p>
      </dgm:t>
    </dgm:pt>
    <dgm:pt modelId="{F464298B-59F2-F64F-92CC-7382B75FFACC}" type="sibTrans" cxnId="{5C0B9F75-4444-7245-981A-F41A3614EEF5}">
      <dgm:prSet/>
      <dgm:spPr/>
      <dgm:t>
        <a:bodyPr/>
        <a:lstStyle/>
        <a:p>
          <a:endParaRPr lang="en-US"/>
        </a:p>
      </dgm:t>
    </dgm:pt>
    <dgm:pt modelId="{243592FB-C1AE-E747-B75A-02568B129A83}">
      <dgm:prSet/>
      <dgm:spPr/>
      <dgm:t>
        <a:bodyPr/>
        <a:lstStyle/>
        <a:p>
          <a:r>
            <a:rPr lang="en-US"/>
            <a:t>action plan</a:t>
          </a:r>
        </a:p>
      </dgm:t>
    </dgm:pt>
    <dgm:pt modelId="{7AEC2CDA-5B72-294F-8D0B-DA3D260FF0D8}" type="parTrans" cxnId="{89A7C57E-C177-ED43-AE7C-E6ACF80400D5}">
      <dgm:prSet/>
      <dgm:spPr/>
      <dgm:t>
        <a:bodyPr/>
        <a:lstStyle/>
        <a:p>
          <a:endParaRPr lang="en-US"/>
        </a:p>
      </dgm:t>
    </dgm:pt>
    <dgm:pt modelId="{066D9F1B-F38F-AD4C-BAEB-619A99FB7C12}" type="sibTrans" cxnId="{89A7C57E-C177-ED43-AE7C-E6ACF80400D5}">
      <dgm:prSet/>
      <dgm:spPr/>
      <dgm:t>
        <a:bodyPr/>
        <a:lstStyle/>
        <a:p>
          <a:endParaRPr lang="en-US"/>
        </a:p>
      </dgm:t>
    </dgm:pt>
    <dgm:pt modelId="{A068741C-FCBF-9649-BF70-A6A1176D92CE}">
      <dgm:prSet/>
      <dgm:spPr/>
      <dgm:t>
        <a:bodyPr/>
        <a:lstStyle/>
        <a:p>
          <a:r>
            <a:rPr lang="en-US"/>
            <a:t>relevant docs</a:t>
          </a:r>
        </a:p>
      </dgm:t>
    </dgm:pt>
    <dgm:pt modelId="{0904F737-A31A-6E41-BD53-8117075AD1FE}" type="parTrans" cxnId="{C3E05C82-DFCC-2143-98CC-9B20ABA3692C}">
      <dgm:prSet/>
      <dgm:spPr/>
      <dgm:t>
        <a:bodyPr/>
        <a:lstStyle/>
        <a:p>
          <a:endParaRPr lang="en-US"/>
        </a:p>
      </dgm:t>
    </dgm:pt>
    <dgm:pt modelId="{06D5CEC9-922B-5047-ABBB-52AEBCC00BC6}" type="sibTrans" cxnId="{C3E05C82-DFCC-2143-98CC-9B20ABA3692C}">
      <dgm:prSet/>
      <dgm:spPr/>
      <dgm:t>
        <a:bodyPr/>
        <a:lstStyle/>
        <a:p>
          <a:endParaRPr lang="en-US"/>
        </a:p>
      </dgm:t>
    </dgm:pt>
    <dgm:pt modelId="{705B5BC3-8205-4145-A07B-8BB20CA7D624}">
      <dgm:prSet/>
      <dgm:spPr/>
      <dgm:t>
        <a:bodyPr/>
        <a:lstStyle/>
        <a:p>
          <a:r>
            <a:rPr lang="en-US"/>
            <a:t>water/snacks</a:t>
          </a:r>
        </a:p>
      </dgm:t>
    </dgm:pt>
    <dgm:pt modelId="{50601296-8353-D949-A073-F9D8AA6743D4}" type="parTrans" cxnId="{68915465-F1AB-D942-8895-70079508803E}">
      <dgm:prSet/>
      <dgm:spPr/>
      <dgm:t>
        <a:bodyPr/>
        <a:lstStyle/>
        <a:p>
          <a:endParaRPr lang="en-US"/>
        </a:p>
      </dgm:t>
    </dgm:pt>
    <dgm:pt modelId="{8F57E243-43F2-6645-B471-809B9A456606}" type="sibTrans" cxnId="{68915465-F1AB-D942-8895-70079508803E}">
      <dgm:prSet/>
      <dgm:spPr/>
      <dgm:t>
        <a:bodyPr/>
        <a:lstStyle/>
        <a:p>
          <a:endParaRPr lang="en-US"/>
        </a:p>
      </dgm:t>
    </dgm:pt>
    <dgm:pt modelId="{9108529D-FCA7-684A-BD9A-73E32125C646}">
      <dgm:prSet/>
      <dgm:spPr/>
      <dgm:t>
        <a:bodyPr/>
        <a:lstStyle/>
        <a:p>
          <a:r>
            <a:rPr lang="en-US"/>
            <a:t>Minimize distractions if possible​</a:t>
          </a:r>
        </a:p>
      </dgm:t>
    </dgm:pt>
    <dgm:pt modelId="{EBEBD84C-70A6-D942-8621-9383422EE56B}" type="parTrans" cxnId="{3811689A-9F4F-6446-BD80-3C02E7B3CE1C}">
      <dgm:prSet/>
      <dgm:spPr/>
      <dgm:t>
        <a:bodyPr/>
        <a:lstStyle/>
        <a:p>
          <a:endParaRPr lang="en-US"/>
        </a:p>
      </dgm:t>
    </dgm:pt>
    <dgm:pt modelId="{29AB54E2-FADC-4B46-ABB1-B93C8D3E67CE}" type="sibTrans" cxnId="{3811689A-9F4F-6446-BD80-3C02E7B3CE1C}">
      <dgm:prSet/>
      <dgm:spPr/>
      <dgm:t>
        <a:bodyPr/>
        <a:lstStyle/>
        <a:p>
          <a:endParaRPr lang="en-US"/>
        </a:p>
      </dgm:t>
    </dgm:pt>
    <dgm:pt modelId="{A9488957-E610-4143-AED3-B4E3881000EF}">
      <dgm:prSet phldrT="[Text]"/>
      <dgm:spPr/>
      <dgm:t>
        <a:bodyPr/>
        <a:lstStyle/>
        <a:p>
          <a:endParaRPr lang="en-US" dirty="0"/>
        </a:p>
      </dgm:t>
    </dgm:pt>
    <dgm:pt modelId="{6E20BF08-F171-A641-ABF1-4B465D34D1CE}" type="parTrans" cxnId="{9F1CE460-F7C5-D94D-B00D-E81AF78FF146}">
      <dgm:prSet/>
      <dgm:spPr/>
      <dgm:t>
        <a:bodyPr/>
        <a:lstStyle/>
        <a:p>
          <a:endParaRPr lang="en-US"/>
        </a:p>
      </dgm:t>
    </dgm:pt>
    <dgm:pt modelId="{6C97E7AA-FA83-7E45-8081-B7776A3E0C61}" type="sibTrans" cxnId="{9F1CE460-F7C5-D94D-B00D-E81AF78FF146}">
      <dgm:prSet/>
      <dgm:spPr/>
      <dgm:t>
        <a:bodyPr/>
        <a:lstStyle/>
        <a:p>
          <a:endParaRPr lang="en-US"/>
        </a:p>
      </dgm:t>
    </dgm:pt>
    <dgm:pt modelId="{FE6BFF55-7F30-224A-8B70-2084FB780E44}">
      <dgm:prSet phldrT="[Text]"/>
      <dgm:spPr/>
      <dgm:t>
        <a:bodyPr/>
        <a:lstStyle/>
        <a:p>
          <a:endParaRPr lang="en-US"/>
        </a:p>
      </dgm:t>
    </dgm:pt>
    <dgm:pt modelId="{F7BA786B-F096-CB4C-A499-604A6F0270B9}" type="parTrans" cxnId="{C8FA8076-67AA-3944-A356-45A9372AEF4C}">
      <dgm:prSet/>
      <dgm:spPr/>
      <dgm:t>
        <a:bodyPr/>
        <a:lstStyle/>
        <a:p>
          <a:endParaRPr lang="en-US"/>
        </a:p>
      </dgm:t>
    </dgm:pt>
    <dgm:pt modelId="{C0700072-F471-084F-94FB-88D2D934828E}" type="sibTrans" cxnId="{C8FA8076-67AA-3944-A356-45A9372AEF4C}">
      <dgm:prSet/>
      <dgm:spPr/>
      <dgm:t>
        <a:bodyPr/>
        <a:lstStyle/>
        <a:p>
          <a:endParaRPr lang="en-US"/>
        </a:p>
      </dgm:t>
    </dgm:pt>
    <dgm:pt modelId="{0E36A602-1B9F-DE44-BC30-8E72568CF679}">
      <dgm:prSet phldrT="[Text]"/>
      <dgm:spPr/>
      <dgm:t>
        <a:bodyPr/>
        <a:lstStyle/>
        <a:p>
          <a:endParaRPr lang="en-US"/>
        </a:p>
      </dgm:t>
    </dgm:pt>
    <dgm:pt modelId="{7C6454A9-30A9-AE4D-A411-EF4AD5FCF1CE}" type="parTrans" cxnId="{748EA8B5-CD41-7146-BDA0-9E0C4D48B98F}">
      <dgm:prSet/>
      <dgm:spPr/>
      <dgm:t>
        <a:bodyPr/>
        <a:lstStyle/>
        <a:p>
          <a:endParaRPr lang="en-US"/>
        </a:p>
      </dgm:t>
    </dgm:pt>
    <dgm:pt modelId="{A12656E9-0519-E04B-97C3-5ED43287239F}" type="sibTrans" cxnId="{748EA8B5-CD41-7146-BDA0-9E0C4D48B98F}">
      <dgm:prSet/>
      <dgm:spPr/>
      <dgm:t>
        <a:bodyPr/>
        <a:lstStyle/>
        <a:p>
          <a:endParaRPr lang="en-US"/>
        </a:p>
      </dgm:t>
    </dgm:pt>
    <dgm:pt modelId="{D0B8DBFD-CF0C-8A44-AEE1-C61612C42B70}">
      <dgm:prSet/>
      <dgm:spPr/>
      <dgm:t>
        <a:bodyPr/>
        <a:lstStyle/>
        <a:p>
          <a:endParaRPr lang="en-US"/>
        </a:p>
      </dgm:t>
    </dgm:pt>
    <dgm:pt modelId="{855533BE-1FA4-4840-AF37-41E1AE125922}" type="parTrans" cxnId="{C490CE0B-9C65-1442-B107-E0121C1F2FD1}">
      <dgm:prSet/>
      <dgm:spPr/>
      <dgm:t>
        <a:bodyPr/>
        <a:lstStyle/>
        <a:p>
          <a:endParaRPr lang="en-US"/>
        </a:p>
      </dgm:t>
    </dgm:pt>
    <dgm:pt modelId="{F3F47F8E-91A3-E348-A605-B700A4E9A0C4}" type="sibTrans" cxnId="{C490CE0B-9C65-1442-B107-E0121C1F2FD1}">
      <dgm:prSet/>
      <dgm:spPr/>
      <dgm:t>
        <a:bodyPr/>
        <a:lstStyle/>
        <a:p>
          <a:endParaRPr lang="en-US"/>
        </a:p>
      </dgm:t>
    </dgm:pt>
    <dgm:pt modelId="{AED02427-B286-764D-BA23-3B8FC7BCA4DE}">
      <dgm:prSet/>
      <dgm:spPr/>
      <dgm:t>
        <a:bodyPr/>
        <a:lstStyle/>
        <a:p>
          <a:endParaRPr lang="en-US"/>
        </a:p>
      </dgm:t>
    </dgm:pt>
    <dgm:pt modelId="{85ECA1BB-23DD-944B-A53D-11BA0F65A67F}" type="parTrans" cxnId="{4B0F445D-727B-B548-BCB1-A3E1AF5E2395}">
      <dgm:prSet/>
      <dgm:spPr/>
      <dgm:t>
        <a:bodyPr/>
        <a:lstStyle/>
        <a:p>
          <a:endParaRPr lang="en-US"/>
        </a:p>
      </dgm:t>
    </dgm:pt>
    <dgm:pt modelId="{6A6EF83E-8887-A343-ADEF-95416EFDEB06}" type="sibTrans" cxnId="{4B0F445D-727B-B548-BCB1-A3E1AF5E2395}">
      <dgm:prSet/>
      <dgm:spPr/>
      <dgm:t>
        <a:bodyPr/>
        <a:lstStyle/>
        <a:p>
          <a:endParaRPr lang="en-US"/>
        </a:p>
      </dgm:t>
    </dgm:pt>
    <dgm:pt modelId="{8BEF0784-16FD-4B8F-B36B-B6FFAC816462}">
      <dgm:prSet/>
      <dgm:spPr/>
      <dgm:t>
        <a:bodyPr/>
        <a:lstStyle/>
        <a:p>
          <a:r>
            <a:rPr lang="en-US" dirty="0"/>
            <a:t>Complete tasks efficiently</a:t>
          </a:r>
        </a:p>
      </dgm:t>
    </dgm:pt>
    <dgm:pt modelId="{FFA13F28-4EFF-4D91-B9BC-B1EF69E86C86}" type="parTrans" cxnId="{680B263E-85AD-447B-B3B3-461E60DE20B9}">
      <dgm:prSet/>
      <dgm:spPr/>
      <dgm:t>
        <a:bodyPr/>
        <a:lstStyle/>
        <a:p>
          <a:endParaRPr lang="en-US"/>
        </a:p>
      </dgm:t>
    </dgm:pt>
    <dgm:pt modelId="{CF0B9066-52CD-4491-9232-BBCD12F1BF24}" type="sibTrans" cxnId="{680B263E-85AD-447B-B3B3-461E60DE20B9}">
      <dgm:prSet/>
      <dgm:spPr/>
      <dgm:t>
        <a:bodyPr/>
        <a:lstStyle/>
        <a:p>
          <a:endParaRPr lang="en-US"/>
        </a:p>
      </dgm:t>
    </dgm:pt>
    <dgm:pt modelId="{DAF4D648-EEB5-43F0-B6E1-95A2D48591A9}" type="pres">
      <dgm:prSet presAssocID="{C6DBD0AA-A092-4369-B815-D2A27D780C58}" presName="diagram" presStyleCnt="0">
        <dgm:presLayoutVars>
          <dgm:dir/>
          <dgm:animLvl val="lvl"/>
          <dgm:resizeHandles val="exact"/>
        </dgm:presLayoutVars>
      </dgm:prSet>
      <dgm:spPr/>
    </dgm:pt>
    <dgm:pt modelId="{AA2910BA-1558-45BB-99E2-745AA539B2BD}" type="pres">
      <dgm:prSet presAssocID="{125DE95B-E3E9-488D-843B-7EA58128D643}" presName="compNode" presStyleCnt="0"/>
      <dgm:spPr/>
    </dgm:pt>
    <dgm:pt modelId="{F51D0157-A438-46CA-8EB0-F10C3EDBB633}" type="pres">
      <dgm:prSet presAssocID="{125DE95B-E3E9-488D-843B-7EA58128D643}" presName="childRect" presStyleLbl="bgAcc1" presStyleIdx="0" presStyleCnt="3" custScaleY="139136">
        <dgm:presLayoutVars>
          <dgm:bulletEnabled val="1"/>
        </dgm:presLayoutVars>
      </dgm:prSet>
      <dgm:spPr/>
    </dgm:pt>
    <dgm:pt modelId="{DFA50C83-93AF-4FDE-B778-50A2E26547C0}" type="pres">
      <dgm:prSet presAssocID="{125DE95B-E3E9-488D-843B-7EA58128D643}" presName="parentText" presStyleLbl="node1" presStyleIdx="0" presStyleCnt="0">
        <dgm:presLayoutVars>
          <dgm:chMax val="0"/>
          <dgm:bulletEnabled val="1"/>
        </dgm:presLayoutVars>
      </dgm:prSet>
      <dgm:spPr/>
    </dgm:pt>
    <dgm:pt modelId="{D5C674EC-98A5-4D45-9168-E941BC46FCF6}" type="pres">
      <dgm:prSet presAssocID="{125DE95B-E3E9-488D-843B-7EA58128D643}" presName="parentRect" presStyleLbl="alignNode1" presStyleIdx="0" presStyleCnt="3" custLinFactNeighborX="-1290" custLinFactNeighborY="29053"/>
      <dgm:spPr/>
    </dgm:pt>
    <dgm:pt modelId="{DEEF4213-91C0-4DFA-A1E8-D6E76A9D48BD}" type="pres">
      <dgm:prSet presAssocID="{125DE95B-E3E9-488D-843B-7EA58128D643}" presName="adorn" presStyleLbl="fgAccFollowNode1" presStyleIdx="0" presStyleCnt="3" custLinFactNeighborX="60" custLinFactNeighborY="-5746"/>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Head with gears"/>
        </a:ext>
      </dgm:extLst>
    </dgm:pt>
    <dgm:pt modelId="{2BCC3B1B-E8CA-4606-8407-A6ECC7BED76A}" type="pres">
      <dgm:prSet presAssocID="{7D9CD180-E412-4B7F-9890-DD3E1E8793A4}" presName="sibTrans" presStyleLbl="sibTrans2D1" presStyleIdx="0" presStyleCnt="0"/>
      <dgm:spPr/>
    </dgm:pt>
    <dgm:pt modelId="{59D6E31B-DF80-46C5-B901-2E39646B95D1}" type="pres">
      <dgm:prSet presAssocID="{786F1C33-506F-487F-AA18-A30EE2A2534E}" presName="compNode" presStyleCnt="0"/>
      <dgm:spPr/>
    </dgm:pt>
    <dgm:pt modelId="{173ADCC0-45AB-4F03-8B39-78AD7803ABF7}" type="pres">
      <dgm:prSet presAssocID="{786F1C33-506F-487F-AA18-A30EE2A2534E}" presName="childRect" presStyleLbl="bgAcc1" presStyleIdx="1" presStyleCnt="3" custScaleY="136162">
        <dgm:presLayoutVars>
          <dgm:bulletEnabled val="1"/>
        </dgm:presLayoutVars>
      </dgm:prSet>
      <dgm:spPr/>
    </dgm:pt>
    <dgm:pt modelId="{D824D08C-3F4C-46FF-AB3B-44226A1CB33A}" type="pres">
      <dgm:prSet presAssocID="{786F1C33-506F-487F-AA18-A30EE2A2534E}" presName="parentText" presStyleLbl="node1" presStyleIdx="0" presStyleCnt="0">
        <dgm:presLayoutVars>
          <dgm:chMax val="0"/>
          <dgm:bulletEnabled val="1"/>
        </dgm:presLayoutVars>
      </dgm:prSet>
      <dgm:spPr/>
    </dgm:pt>
    <dgm:pt modelId="{219636A1-9D00-4675-967E-CA57FCDEAB1E}" type="pres">
      <dgm:prSet presAssocID="{786F1C33-506F-487F-AA18-A30EE2A2534E}" presName="parentRect" presStyleLbl="alignNode1" presStyleIdx="1" presStyleCnt="3" custLinFactNeighborX="1156" custLinFactNeighborY="32208"/>
      <dgm:spPr/>
    </dgm:pt>
    <dgm:pt modelId="{161E2365-CB26-459A-8F0C-B10C3E646E56}" type="pres">
      <dgm:prSet presAssocID="{786F1C33-506F-487F-AA18-A30EE2A2534E}" presName="adorn" presStyleLbl="fgAccFollowNode1" presStyleIdx="1" presStyleCnt="3"/>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Users"/>
        </a:ext>
      </dgm:extLst>
    </dgm:pt>
    <dgm:pt modelId="{447B6574-E608-4F2E-BAD5-363CC256CA90}" type="pres">
      <dgm:prSet presAssocID="{54ACB2D9-0489-40D3-8720-56FF48219C7D}" presName="sibTrans" presStyleLbl="sibTrans2D1" presStyleIdx="0" presStyleCnt="0"/>
      <dgm:spPr/>
    </dgm:pt>
    <dgm:pt modelId="{54FFC0A8-F079-4E7D-BF1A-E11568861659}" type="pres">
      <dgm:prSet presAssocID="{AB22F439-5CF3-4003-BBB3-B5FD5EE3EBA7}" presName="compNode" presStyleCnt="0"/>
      <dgm:spPr/>
    </dgm:pt>
    <dgm:pt modelId="{5F2F90E6-CF6C-47CE-A6A2-78658417800F}" type="pres">
      <dgm:prSet presAssocID="{AB22F439-5CF3-4003-BBB3-B5FD5EE3EBA7}" presName="childRect" presStyleLbl="bgAcc1" presStyleIdx="2" presStyleCnt="3" custScaleY="130686">
        <dgm:presLayoutVars>
          <dgm:bulletEnabled val="1"/>
        </dgm:presLayoutVars>
      </dgm:prSet>
      <dgm:spPr/>
    </dgm:pt>
    <dgm:pt modelId="{BD210979-5005-46DE-8F11-99CF54A465F1}" type="pres">
      <dgm:prSet presAssocID="{AB22F439-5CF3-4003-BBB3-B5FD5EE3EBA7}" presName="parentText" presStyleLbl="node1" presStyleIdx="0" presStyleCnt="0">
        <dgm:presLayoutVars>
          <dgm:chMax val="0"/>
          <dgm:bulletEnabled val="1"/>
        </dgm:presLayoutVars>
      </dgm:prSet>
      <dgm:spPr/>
    </dgm:pt>
    <dgm:pt modelId="{B634D077-9CEB-4360-83EE-5D4C6FFB98DD}" type="pres">
      <dgm:prSet presAssocID="{AB22F439-5CF3-4003-BBB3-B5FD5EE3EBA7}" presName="parentRect" presStyleLbl="alignNode1" presStyleIdx="2" presStyleCnt="3" custLinFactNeighborX="-1225" custLinFactNeighborY="35430"/>
      <dgm:spPr/>
    </dgm:pt>
    <dgm:pt modelId="{EE5FFD93-52F3-418C-BBBA-24CAF019EF16}" type="pres">
      <dgm:prSet presAssocID="{AB22F439-5CF3-4003-BBB3-B5FD5EE3EBA7}" presName="adorn" presStyleLbl="fgAccFollowNode1" presStyleIdx="2" presStyleCnt="3"/>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Earth globe Americas"/>
        </a:ext>
      </dgm:extLst>
    </dgm:pt>
  </dgm:ptLst>
  <dgm:cxnLst>
    <dgm:cxn modelId="{3806A305-FC52-442F-A6CF-5EDF7B9A191A}" type="presOf" srcId="{125DE95B-E3E9-488D-843B-7EA58128D643}" destId="{D5C674EC-98A5-4D45-9168-E941BC46FCF6}" srcOrd="1" destOrd="0" presId="urn:microsoft.com/office/officeart/2005/8/layout/bList2"/>
    <dgm:cxn modelId="{B30AAB08-0B08-824B-9AC9-5387993AD200}" srcId="{786F1C33-506F-487F-AA18-A30EE2A2534E}" destId="{6D196861-CC28-5141-BDFB-4E8105D813E6}" srcOrd="2" destOrd="0" parTransId="{6357D1EC-994F-334C-9702-FBF51E8FA600}" sibTransId="{0A0D8850-D6AE-CF4C-AEBD-16B2E752A0CB}"/>
    <dgm:cxn modelId="{C490CE0B-9C65-1442-B107-E0121C1F2FD1}" srcId="{8EB504CA-CFC6-5C40-B9F2-473E4994B7D4}" destId="{D0B8DBFD-CF0C-8A44-AEE1-C61612C42B70}" srcOrd="3" destOrd="0" parTransId="{855533BE-1FA4-4840-AF37-41E1AE125922}" sibTransId="{F3F47F8E-91A3-E348-A605-B700A4E9A0C4}"/>
    <dgm:cxn modelId="{66B0CE0B-DBE0-4947-BA87-11B17F16249B}" type="presOf" srcId="{8BEF0784-16FD-4B8F-B36B-B6FFAC816462}" destId="{173ADCC0-45AB-4F03-8B39-78AD7803ABF7}" srcOrd="0" destOrd="5" presId="urn:microsoft.com/office/officeart/2005/8/layout/bList2"/>
    <dgm:cxn modelId="{97344D0E-9B35-D341-9BD2-1834C289778A}" type="presOf" srcId="{705B5BC3-8205-4145-A07B-8BB20CA7D624}" destId="{5F2F90E6-CF6C-47CE-A6A2-78658417800F}" srcOrd="0" destOrd="5" presId="urn:microsoft.com/office/officeart/2005/8/layout/bList2"/>
    <dgm:cxn modelId="{EB367F0F-11D4-C845-AFB2-10D5AA2A9A7A}" srcId="{125DE95B-E3E9-488D-843B-7EA58128D643}" destId="{A3342F81-092E-D94F-B71B-56D728050DC4}" srcOrd="1" destOrd="0" parTransId="{5C94DDBE-40C2-7045-B9AA-119BCE39BC47}" sibTransId="{65F59CCE-7931-D747-8109-6BBC1F963A2C}"/>
    <dgm:cxn modelId="{3AA21D18-1711-D34A-A849-FB07DB4069DA}" type="presOf" srcId="{36A81F54-3445-0846-800C-B3CAA41ABF85}" destId="{F51D0157-A438-46CA-8EB0-F10C3EDBB633}" srcOrd="0" destOrd="2" presId="urn:microsoft.com/office/officeart/2005/8/layout/bList2"/>
    <dgm:cxn modelId="{9FE2531C-E213-40C3-B82B-6FFF9534AFDC}" type="presOf" srcId="{7D9CD180-E412-4B7F-9890-DD3E1E8793A4}" destId="{2BCC3B1B-E8CA-4606-8407-A6ECC7BED76A}" srcOrd="0" destOrd="0" presId="urn:microsoft.com/office/officeart/2005/8/layout/bList2"/>
    <dgm:cxn modelId="{EE508E20-E80F-6A44-8F3E-75E071166683}" type="presOf" srcId="{DCC1A310-1C79-CA41-BC8F-F2F7F4B654F7}" destId="{F51D0157-A438-46CA-8EB0-F10C3EDBB633}" srcOrd="0" destOrd="6" presId="urn:microsoft.com/office/officeart/2005/8/layout/bList2"/>
    <dgm:cxn modelId="{B1802723-6C7B-4903-88A2-A97C24811173}" srcId="{786F1C33-506F-487F-AA18-A30EE2A2534E}" destId="{9402A2C1-EFD7-4C69-A569-0E91A340BD90}" srcOrd="0" destOrd="0" parTransId="{6B97C39A-0735-41AE-94C2-E380B46D5881}" sibTransId="{7C51D187-FC73-4D59-992A-5E19349D5359}"/>
    <dgm:cxn modelId="{54561E24-D2DF-47D2-A467-F3ADFF2F50F6}" type="presOf" srcId="{AB22F439-5CF3-4003-BBB3-B5FD5EE3EBA7}" destId="{B634D077-9CEB-4360-83EE-5D4C6FFB98DD}" srcOrd="1" destOrd="0" presId="urn:microsoft.com/office/officeart/2005/8/layout/bList2"/>
    <dgm:cxn modelId="{58D86527-1BED-4AB5-8015-FDAA159C883C}" srcId="{C6DBD0AA-A092-4369-B815-D2A27D780C58}" destId="{786F1C33-506F-487F-AA18-A30EE2A2534E}" srcOrd="1" destOrd="0" parTransId="{B2D69183-3673-4FF1-92D6-76326856F341}" sibTransId="{54ACB2D9-0489-40D3-8720-56FF48219C7D}"/>
    <dgm:cxn modelId="{A0FBC930-D760-41DD-BE3E-22D3E608F256}" srcId="{AB22F439-5CF3-4003-BBB3-B5FD5EE3EBA7}" destId="{0F0E129E-123A-4075-B2C8-F39A140C88D8}" srcOrd="0" destOrd="0" parTransId="{BD673D81-C33B-45D8-947C-AEA9A28C39F0}" sibTransId="{D290D2A6-87EB-4C58-AF76-15E8A9414FCF}"/>
    <dgm:cxn modelId="{36F24035-874C-4E66-AE9B-64297179426C}" type="presOf" srcId="{0F0E129E-123A-4075-B2C8-F39A140C88D8}" destId="{5F2F90E6-CF6C-47CE-A6A2-78658417800F}" srcOrd="0" destOrd="0" presId="urn:microsoft.com/office/officeart/2005/8/layout/bList2"/>
    <dgm:cxn modelId="{C95EC436-6DF3-9D48-B3D9-4A3D5591F066}" srcId="{AB22F439-5CF3-4003-BBB3-B5FD5EE3EBA7}" destId="{8EB504CA-CFC6-5C40-B9F2-473E4994B7D4}" srcOrd="2" destOrd="0" parTransId="{1F59243E-608F-4348-9D00-77EED6726E06}" sibTransId="{7102E076-737A-264B-A10C-2AEDA7D1E937}"/>
    <dgm:cxn modelId="{4FAC0538-C71C-154F-9F37-67C2EDAA3403}" type="presOf" srcId="{8EB504CA-CFC6-5C40-B9F2-473E4994B7D4}" destId="{5F2F90E6-CF6C-47CE-A6A2-78658417800F}" srcOrd="0" destOrd="2" presId="urn:microsoft.com/office/officeart/2005/8/layout/bList2"/>
    <dgm:cxn modelId="{03EB2B39-3F86-4D18-8150-C21DECB6193F}" type="presOf" srcId="{AB22F439-5CF3-4003-BBB3-B5FD5EE3EBA7}" destId="{BD210979-5005-46DE-8F11-99CF54A465F1}" srcOrd="0" destOrd="0" presId="urn:microsoft.com/office/officeart/2005/8/layout/bList2"/>
    <dgm:cxn modelId="{680B263E-85AD-447B-B3B3-461E60DE20B9}" srcId="{6D196861-CC28-5141-BDFB-4E8105D813E6}" destId="{8BEF0784-16FD-4B8F-B36B-B6FFAC816462}" srcOrd="2" destOrd="0" parTransId="{FFA13F28-4EFF-4D91-B9BC-B1EF69E86C86}" sibTransId="{CF0B9066-52CD-4491-9232-BBCD12F1BF24}"/>
    <dgm:cxn modelId="{4B0F445D-727B-B548-BCB1-A3E1AF5E2395}" srcId="{AB22F439-5CF3-4003-BBB3-B5FD5EE3EBA7}" destId="{AED02427-B286-764D-BA23-3B8FC7BCA4DE}" srcOrd="1" destOrd="0" parTransId="{85ECA1BB-23DD-944B-A53D-11BA0F65A67F}" sibTransId="{6A6EF83E-8887-A343-ADEF-95416EFDEB06}"/>
    <dgm:cxn modelId="{C24F015E-B30A-491C-AFFA-6E9A04E74098}" type="presOf" srcId="{9402A2C1-EFD7-4C69-A569-0E91A340BD90}" destId="{173ADCC0-45AB-4F03-8B39-78AD7803ABF7}" srcOrd="0" destOrd="0" presId="urn:microsoft.com/office/officeart/2005/8/layout/bList2"/>
    <dgm:cxn modelId="{FAF0D860-0006-B445-86EE-EA1EA31E3A26}" type="presOf" srcId="{243592FB-C1AE-E747-B75A-02568B129A83}" destId="{5F2F90E6-CF6C-47CE-A6A2-78658417800F}" srcOrd="0" destOrd="3" presId="urn:microsoft.com/office/officeart/2005/8/layout/bList2"/>
    <dgm:cxn modelId="{9F1CE460-F7C5-D94D-B00D-E81AF78FF146}" srcId="{828ED403-1C9B-4A7D-8888-1BC05EA78903}" destId="{A9488957-E610-4143-AED3-B4E3881000EF}" srcOrd="2" destOrd="0" parTransId="{6E20BF08-F171-A641-ABF1-4B465D34D1CE}" sibTransId="{6C97E7AA-FA83-7E45-8081-B7776A3E0C61}"/>
    <dgm:cxn modelId="{DD611061-8931-4107-8CE7-095C827B35A1}" type="presOf" srcId="{C6DBD0AA-A092-4369-B815-D2A27D780C58}" destId="{DAF4D648-EEB5-43F0-B6E1-95A2D48591A9}" srcOrd="0" destOrd="0" presId="urn:microsoft.com/office/officeart/2005/8/layout/bList2"/>
    <dgm:cxn modelId="{68915465-F1AB-D942-8895-70079508803E}" srcId="{8EB504CA-CFC6-5C40-B9F2-473E4994B7D4}" destId="{705B5BC3-8205-4145-A07B-8BB20CA7D624}" srcOrd="2" destOrd="0" parTransId="{50601296-8353-D949-A073-F9D8AA6743D4}" sibTransId="{8F57E243-43F2-6645-B471-809B9A456606}"/>
    <dgm:cxn modelId="{03B77D46-9E4B-453F-9FDF-83075ACA2998}" type="presOf" srcId="{828ED403-1C9B-4A7D-8888-1BC05EA78903}" destId="{F51D0157-A438-46CA-8EB0-F10C3EDBB633}" srcOrd="0" destOrd="0" presId="urn:microsoft.com/office/officeart/2005/8/layout/bList2"/>
    <dgm:cxn modelId="{F55FDB6C-9F47-41ED-B1D0-D902F4548B30}" type="presOf" srcId="{786F1C33-506F-487F-AA18-A30EE2A2534E}" destId="{219636A1-9D00-4675-967E-CA57FCDEAB1E}" srcOrd="1" destOrd="0" presId="urn:microsoft.com/office/officeart/2005/8/layout/bList2"/>
    <dgm:cxn modelId="{5C0B9F75-4444-7245-981A-F41A3614EEF5}" srcId="{6D196861-CC28-5141-BDFB-4E8105D813E6}" destId="{56910F6D-1269-3049-ACB2-917F4DC59908}" srcOrd="1" destOrd="0" parTransId="{0718F7BE-9FDE-C04D-BB6C-BA7904D3DC0D}" sibTransId="{F464298B-59F2-F64F-92CC-7382B75FFACC}"/>
    <dgm:cxn modelId="{C8FA8076-67AA-3944-A356-45A9372AEF4C}" srcId="{125DE95B-E3E9-488D-843B-7EA58128D643}" destId="{FE6BFF55-7F30-224A-8B70-2084FB780E44}" srcOrd="2" destOrd="0" parTransId="{F7BA786B-F096-CB4C-A499-604A6F0270B9}" sibTransId="{C0700072-F471-084F-94FB-88D2D934828E}"/>
    <dgm:cxn modelId="{EB095079-CFD2-4628-9212-498D62BB2F06}" srcId="{125DE95B-E3E9-488D-843B-7EA58128D643}" destId="{828ED403-1C9B-4A7D-8888-1BC05EA78903}" srcOrd="0" destOrd="0" parTransId="{8B8B8CA0-07E7-4F73-9F41-B05C6E1A904C}" sibTransId="{1B28F0B9-39F8-4BAC-9D40-2785A53A6960}"/>
    <dgm:cxn modelId="{68398A7A-E74B-5C4E-9349-B8AC07279A84}" type="presOf" srcId="{AED02427-B286-764D-BA23-3B8FC7BCA4DE}" destId="{5F2F90E6-CF6C-47CE-A6A2-78658417800F}" srcOrd="0" destOrd="1" presId="urn:microsoft.com/office/officeart/2005/8/layout/bList2"/>
    <dgm:cxn modelId="{89A7C57E-C177-ED43-AE7C-E6ACF80400D5}" srcId="{8EB504CA-CFC6-5C40-B9F2-473E4994B7D4}" destId="{243592FB-C1AE-E747-B75A-02568B129A83}" srcOrd="0" destOrd="0" parTransId="{7AEC2CDA-5B72-294F-8D0B-DA3D260FF0D8}" sibTransId="{066D9F1B-F38F-AD4C-BAEB-619A99FB7C12}"/>
    <dgm:cxn modelId="{C3E05C82-DFCC-2143-98CC-9B20ABA3692C}" srcId="{8EB504CA-CFC6-5C40-B9F2-473E4994B7D4}" destId="{A068741C-FCBF-9649-BF70-A6A1176D92CE}" srcOrd="1" destOrd="0" parTransId="{0904F737-A31A-6E41-BD53-8117075AD1FE}" sibTransId="{06D5CEC9-922B-5047-ABBB-52AEBCC00BC6}"/>
    <dgm:cxn modelId="{06F10583-3C6C-4C14-8F5D-A175C31623AF}" srcId="{C6DBD0AA-A092-4369-B815-D2A27D780C58}" destId="{AB22F439-5CF3-4003-BBB3-B5FD5EE3EBA7}" srcOrd="2" destOrd="0" parTransId="{42A9B59D-B81E-4DB7-A89D-08E57A386F5F}" sibTransId="{FAFF8CAA-7011-4352-BD37-268AB4AA9613}"/>
    <dgm:cxn modelId="{D5F10484-34AC-204B-A2E4-B56C46103D0F}" type="presOf" srcId="{0785E50D-F1DD-C647-AF91-FA0058275806}" destId="{173ADCC0-45AB-4F03-8B39-78AD7803ABF7}" srcOrd="0" destOrd="3" presId="urn:microsoft.com/office/officeart/2005/8/layout/bList2"/>
    <dgm:cxn modelId="{85F68184-B810-154E-A53F-B59EC87AD1C1}" type="presOf" srcId="{9108529D-FCA7-684A-BD9A-73E32125C646}" destId="{5F2F90E6-CF6C-47CE-A6A2-78658417800F}" srcOrd="0" destOrd="7" presId="urn:microsoft.com/office/officeart/2005/8/layout/bList2"/>
    <dgm:cxn modelId="{FD81B289-FA58-2B44-A8EB-66954E05D580}" type="presOf" srcId="{3A9200EC-9B3F-3741-8CD8-45F5B3B60757}" destId="{F51D0157-A438-46CA-8EB0-F10C3EDBB633}" srcOrd="0" destOrd="1" presId="urn:microsoft.com/office/officeart/2005/8/layout/bList2"/>
    <dgm:cxn modelId="{4FD88E8E-6D91-4863-BDC5-39C395896215}" type="presOf" srcId="{125DE95B-E3E9-488D-843B-7EA58128D643}" destId="{DFA50C83-93AF-4FDE-B778-50A2E26547C0}" srcOrd="0" destOrd="0" presId="urn:microsoft.com/office/officeart/2005/8/layout/bList2"/>
    <dgm:cxn modelId="{FCD80E90-E69C-3242-93A7-3E8CDE761EA5}" type="presOf" srcId="{A068741C-FCBF-9649-BF70-A6A1176D92CE}" destId="{5F2F90E6-CF6C-47CE-A6A2-78658417800F}" srcOrd="0" destOrd="4" presId="urn:microsoft.com/office/officeart/2005/8/layout/bList2"/>
    <dgm:cxn modelId="{4CFC7095-063B-8E4A-B6F3-EC681197EA9F}" srcId="{828ED403-1C9B-4A7D-8888-1BC05EA78903}" destId="{36A81F54-3445-0846-800C-B3CAA41ABF85}" srcOrd="1" destOrd="0" parTransId="{F1072592-76D2-5744-867A-12A050F40348}" sibTransId="{D75F7E09-876C-524C-911D-B725AC61A45A}"/>
    <dgm:cxn modelId="{409AFA98-7906-1747-9B09-A57C39709D99}" type="presOf" srcId="{A9488957-E610-4143-AED3-B4E3881000EF}" destId="{F51D0157-A438-46CA-8EB0-F10C3EDBB633}" srcOrd="0" destOrd="3" presId="urn:microsoft.com/office/officeart/2005/8/layout/bList2"/>
    <dgm:cxn modelId="{3811689A-9F4F-6446-BD80-3C02E7B3CE1C}" srcId="{AB22F439-5CF3-4003-BBB3-B5FD5EE3EBA7}" destId="{9108529D-FCA7-684A-BD9A-73E32125C646}" srcOrd="3" destOrd="0" parTransId="{EBEBD84C-70A6-D942-8621-9383422EE56B}" sibTransId="{29AB54E2-FADC-4B46-ABB1-B93C8D3E67CE}"/>
    <dgm:cxn modelId="{E9B2239E-BEAB-4565-B770-44155CEB26AB}" srcId="{C6DBD0AA-A092-4369-B815-D2A27D780C58}" destId="{125DE95B-E3E9-488D-843B-7EA58128D643}" srcOrd="0" destOrd="0" parTransId="{FC0A28C2-A13D-4C48-9C34-B680EB2A2603}" sibTransId="{7D9CD180-E412-4B7F-9890-DD3E1E8793A4}"/>
    <dgm:cxn modelId="{2990E09F-ABD4-5641-871E-F5D137409610}" type="presOf" srcId="{6D196861-CC28-5141-BDFB-4E8105D813E6}" destId="{173ADCC0-45AB-4F03-8B39-78AD7803ABF7}" srcOrd="0" destOrd="2" presId="urn:microsoft.com/office/officeart/2005/8/layout/bList2"/>
    <dgm:cxn modelId="{D614FAA2-C9D3-9949-9F29-30B12ECA1807}" srcId="{6D196861-CC28-5141-BDFB-4E8105D813E6}" destId="{0785E50D-F1DD-C647-AF91-FA0058275806}" srcOrd="0" destOrd="0" parTransId="{35E1F395-5CF6-C14F-B2F7-24FCD5BF2432}" sibTransId="{555700E6-44D1-E649-9463-80615334ECDE}"/>
    <dgm:cxn modelId="{F74865AE-A479-3542-B6F6-47CBF1903B36}" type="presOf" srcId="{FE6BFF55-7F30-224A-8B70-2084FB780E44}" destId="{F51D0157-A438-46CA-8EB0-F10C3EDBB633}" srcOrd="0" destOrd="5" presId="urn:microsoft.com/office/officeart/2005/8/layout/bList2"/>
    <dgm:cxn modelId="{748EA8B5-CD41-7146-BDA0-9E0C4D48B98F}" srcId="{786F1C33-506F-487F-AA18-A30EE2A2534E}" destId="{0E36A602-1B9F-DE44-BC30-8E72568CF679}" srcOrd="1" destOrd="0" parTransId="{7C6454A9-30A9-AE4D-A411-EF4AD5FCF1CE}" sibTransId="{A12656E9-0519-E04B-97C3-5ED43287239F}"/>
    <dgm:cxn modelId="{90B1D5BB-0218-4638-8A8A-C1D62BD8F92E}" type="presOf" srcId="{54ACB2D9-0489-40D3-8720-56FF48219C7D}" destId="{447B6574-E608-4F2E-BAD5-363CC256CA90}" srcOrd="0" destOrd="0" presId="urn:microsoft.com/office/officeart/2005/8/layout/bList2"/>
    <dgm:cxn modelId="{410450C3-2ACF-AB45-A6E2-A1CCF9FBF5C7}" srcId="{828ED403-1C9B-4A7D-8888-1BC05EA78903}" destId="{3A9200EC-9B3F-3741-8CD8-45F5B3B60757}" srcOrd="0" destOrd="0" parTransId="{CE0BA1D0-F492-D642-956A-26EFC0FD708E}" sibTransId="{839B42B6-A8EA-9C4E-931D-5CAA596097FE}"/>
    <dgm:cxn modelId="{9118DAC8-BEDA-3B4F-9C77-817F427330CF}" srcId="{125DE95B-E3E9-488D-843B-7EA58128D643}" destId="{DCC1A310-1C79-CA41-BC8F-F2F7F4B654F7}" srcOrd="3" destOrd="0" parTransId="{E958D3D5-5FFD-3443-ABCD-1A2DA811BB55}" sibTransId="{4EA0A432-1AE2-314A-852F-0C7E44A36EC0}"/>
    <dgm:cxn modelId="{CB37D0CB-3EF8-D747-AAE7-84EF9DC1EF9D}" type="presOf" srcId="{A3342F81-092E-D94F-B71B-56D728050DC4}" destId="{F51D0157-A438-46CA-8EB0-F10C3EDBB633}" srcOrd="0" destOrd="4" presId="urn:microsoft.com/office/officeart/2005/8/layout/bList2"/>
    <dgm:cxn modelId="{F9EAC3D7-ABBA-4E2D-8994-A1F7F54318D9}" type="presOf" srcId="{786F1C33-506F-487F-AA18-A30EE2A2534E}" destId="{D824D08C-3F4C-46FF-AB3B-44226A1CB33A}" srcOrd="0" destOrd="0" presId="urn:microsoft.com/office/officeart/2005/8/layout/bList2"/>
    <dgm:cxn modelId="{FC13ABD8-2CAA-D245-859A-A48DF579E93D}" type="presOf" srcId="{56910F6D-1269-3049-ACB2-917F4DC59908}" destId="{173ADCC0-45AB-4F03-8B39-78AD7803ABF7}" srcOrd="0" destOrd="4" presId="urn:microsoft.com/office/officeart/2005/8/layout/bList2"/>
    <dgm:cxn modelId="{31E286E3-76C0-F347-A8D5-EE52220A790C}" type="presOf" srcId="{D0B8DBFD-CF0C-8A44-AEE1-C61612C42B70}" destId="{5F2F90E6-CF6C-47CE-A6A2-78658417800F}" srcOrd="0" destOrd="6" presId="urn:microsoft.com/office/officeart/2005/8/layout/bList2"/>
    <dgm:cxn modelId="{9B5A4DEE-0EBF-1249-9227-306B20F9854E}" type="presOf" srcId="{0E36A602-1B9F-DE44-BC30-8E72568CF679}" destId="{173ADCC0-45AB-4F03-8B39-78AD7803ABF7}" srcOrd="0" destOrd="1" presId="urn:microsoft.com/office/officeart/2005/8/layout/bList2"/>
    <dgm:cxn modelId="{FD3E9CAE-3E50-4C7C-B032-34DEC6021F4A}" type="presParOf" srcId="{DAF4D648-EEB5-43F0-B6E1-95A2D48591A9}" destId="{AA2910BA-1558-45BB-99E2-745AA539B2BD}" srcOrd="0" destOrd="0" presId="urn:microsoft.com/office/officeart/2005/8/layout/bList2"/>
    <dgm:cxn modelId="{ECC0BEF6-5354-4666-BC37-D08988C3CC22}" type="presParOf" srcId="{AA2910BA-1558-45BB-99E2-745AA539B2BD}" destId="{F51D0157-A438-46CA-8EB0-F10C3EDBB633}" srcOrd="0" destOrd="0" presId="urn:microsoft.com/office/officeart/2005/8/layout/bList2"/>
    <dgm:cxn modelId="{046EDFBC-A15D-4504-B8C9-75F0EF5230BC}" type="presParOf" srcId="{AA2910BA-1558-45BB-99E2-745AA539B2BD}" destId="{DFA50C83-93AF-4FDE-B778-50A2E26547C0}" srcOrd="1" destOrd="0" presId="urn:microsoft.com/office/officeart/2005/8/layout/bList2"/>
    <dgm:cxn modelId="{55B6F910-1623-4579-A1BD-C060752BE139}" type="presParOf" srcId="{AA2910BA-1558-45BB-99E2-745AA539B2BD}" destId="{D5C674EC-98A5-4D45-9168-E941BC46FCF6}" srcOrd="2" destOrd="0" presId="urn:microsoft.com/office/officeart/2005/8/layout/bList2"/>
    <dgm:cxn modelId="{AE4D7C6C-373B-4E9C-8F42-BFBA30ECE441}" type="presParOf" srcId="{AA2910BA-1558-45BB-99E2-745AA539B2BD}" destId="{DEEF4213-91C0-4DFA-A1E8-D6E76A9D48BD}" srcOrd="3" destOrd="0" presId="urn:microsoft.com/office/officeart/2005/8/layout/bList2"/>
    <dgm:cxn modelId="{0079BB9B-A860-4052-8486-08D05A130011}" type="presParOf" srcId="{DAF4D648-EEB5-43F0-B6E1-95A2D48591A9}" destId="{2BCC3B1B-E8CA-4606-8407-A6ECC7BED76A}" srcOrd="1" destOrd="0" presId="urn:microsoft.com/office/officeart/2005/8/layout/bList2"/>
    <dgm:cxn modelId="{B9E7D8FD-D4EB-4361-A29C-E87A87BF6084}" type="presParOf" srcId="{DAF4D648-EEB5-43F0-B6E1-95A2D48591A9}" destId="{59D6E31B-DF80-46C5-B901-2E39646B95D1}" srcOrd="2" destOrd="0" presId="urn:microsoft.com/office/officeart/2005/8/layout/bList2"/>
    <dgm:cxn modelId="{3C5B0956-211A-4CF3-8BFC-B69A47DFF260}" type="presParOf" srcId="{59D6E31B-DF80-46C5-B901-2E39646B95D1}" destId="{173ADCC0-45AB-4F03-8B39-78AD7803ABF7}" srcOrd="0" destOrd="0" presId="urn:microsoft.com/office/officeart/2005/8/layout/bList2"/>
    <dgm:cxn modelId="{5CABC103-5A22-4DC4-BF37-2FBE73AE57D6}" type="presParOf" srcId="{59D6E31B-DF80-46C5-B901-2E39646B95D1}" destId="{D824D08C-3F4C-46FF-AB3B-44226A1CB33A}" srcOrd="1" destOrd="0" presId="urn:microsoft.com/office/officeart/2005/8/layout/bList2"/>
    <dgm:cxn modelId="{42285D9A-4959-487C-94CA-4887938BAD25}" type="presParOf" srcId="{59D6E31B-DF80-46C5-B901-2E39646B95D1}" destId="{219636A1-9D00-4675-967E-CA57FCDEAB1E}" srcOrd="2" destOrd="0" presId="urn:microsoft.com/office/officeart/2005/8/layout/bList2"/>
    <dgm:cxn modelId="{706109A8-7B22-4253-AD97-00D180FC5B67}" type="presParOf" srcId="{59D6E31B-DF80-46C5-B901-2E39646B95D1}" destId="{161E2365-CB26-459A-8F0C-B10C3E646E56}" srcOrd="3" destOrd="0" presId="urn:microsoft.com/office/officeart/2005/8/layout/bList2"/>
    <dgm:cxn modelId="{089B81A6-3301-4A6F-90CE-140C9C3CAADC}" type="presParOf" srcId="{DAF4D648-EEB5-43F0-B6E1-95A2D48591A9}" destId="{447B6574-E608-4F2E-BAD5-363CC256CA90}" srcOrd="3" destOrd="0" presId="urn:microsoft.com/office/officeart/2005/8/layout/bList2"/>
    <dgm:cxn modelId="{CD41D3E6-1553-490C-9D33-115EB06C5867}" type="presParOf" srcId="{DAF4D648-EEB5-43F0-B6E1-95A2D48591A9}" destId="{54FFC0A8-F079-4E7D-BF1A-E11568861659}" srcOrd="4" destOrd="0" presId="urn:microsoft.com/office/officeart/2005/8/layout/bList2"/>
    <dgm:cxn modelId="{68A57BB6-A776-4847-B1C1-BAE545B43366}" type="presParOf" srcId="{54FFC0A8-F079-4E7D-BF1A-E11568861659}" destId="{5F2F90E6-CF6C-47CE-A6A2-78658417800F}" srcOrd="0" destOrd="0" presId="urn:microsoft.com/office/officeart/2005/8/layout/bList2"/>
    <dgm:cxn modelId="{C5A903D8-D6F2-4894-AE2A-63CE04769B8D}" type="presParOf" srcId="{54FFC0A8-F079-4E7D-BF1A-E11568861659}" destId="{BD210979-5005-46DE-8F11-99CF54A465F1}" srcOrd="1" destOrd="0" presId="urn:microsoft.com/office/officeart/2005/8/layout/bList2"/>
    <dgm:cxn modelId="{F6DCDC5E-BD10-4EE1-B04E-39AB81364AAA}" type="presParOf" srcId="{54FFC0A8-F079-4E7D-BF1A-E11568861659}" destId="{B634D077-9CEB-4360-83EE-5D4C6FFB98DD}" srcOrd="2" destOrd="0" presId="urn:microsoft.com/office/officeart/2005/8/layout/bList2"/>
    <dgm:cxn modelId="{A4FF5A59-0A32-4408-9929-30BBA6DAD33E}" type="presParOf" srcId="{54FFC0A8-F079-4E7D-BF1A-E11568861659}" destId="{EE5FFD93-52F3-418C-BBBA-24CAF019EF16}"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C729DD4-2499-DB4E-8331-3C45B94D0312}"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n-US"/>
        </a:p>
      </dgm:t>
    </dgm:pt>
    <dgm:pt modelId="{9794D767-99F9-1B4A-8A95-CF437A0326A2}">
      <dgm:prSet phldrT="[Text]" custT="1"/>
      <dgm:spPr/>
      <dgm:t>
        <a:bodyPr/>
        <a:lstStyle/>
        <a:p>
          <a:pPr>
            <a:buFont typeface="Wingdings" charset="2"/>
            <a:buChar char="ü"/>
          </a:pPr>
          <a:r>
            <a:rPr lang="en-US" sz="2000" dirty="0">
              <a:latin typeface="Hind Vadodara" panose="020B0604020202020204" charset="0"/>
              <a:cs typeface="Hind Vadodara" panose="020B0604020202020204" charset="0"/>
            </a:rPr>
            <a:t>How will staff model appropriate behavior?</a:t>
          </a:r>
        </a:p>
      </dgm:t>
    </dgm:pt>
    <dgm:pt modelId="{568A7D5E-3D7B-0C4D-B183-C7AC0DC7971C}" type="parTrans" cxnId="{C65420EA-DBBB-C241-9986-557FDBD87C46}">
      <dgm:prSet/>
      <dgm:spPr/>
      <dgm:t>
        <a:bodyPr/>
        <a:lstStyle/>
        <a:p>
          <a:endParaRPr lang="en-US">
            <a:latin typeface="Hind Vadodara" panose="020B0604020202020204" charset="0"/>
            <a:cs typeface="Hind Vadodara" panose="020B0604020202020204" charset="0"/>
          </a:endParaRPr>
        </a:p>
      </dgm:t>
    </dgm:pt>
    <dgm:pt modelId="{B4E06B0B-B36C-B24A-B203-DC228A0A1391}" type="sibTrans" cxnId="{C65420EA-DBBB-C241-9986-557FDBD87C46}">
      <dgm:prSet/>
      <dgm:spPr/>
      <dgm:t>
        <a:bodyPr/>
        <a:lstStyle/>
        <a:p>
          <a:endParaRPr lang="en-US">
            <a:latin typeface="Hind Vadodara" panose="020B0604020202020204" charset="0"/>
            <a:cs typeface="Hind Vadodara" panose="020B0604020202020204" charset="0"/>
          </a:endParaRPr>
        </a:p>
      </dgm:t>
    </dgm:pt>
    <dgm:pt modelId="{CF22C7F1-FD7E-4072-A31D-204673B665E7}">
      <dgm:prSet/>
      <dgm:spPr/>
      <dgm:t>
        <a:bodyPr/>
        <a:lstStyle/>
        <a:p>
          <a:r>
            <a:rPr lang="en-US" dirty="0">
              <a:latin typeface="Hind Vadodara" panose="020B0604020202020204" charset="0"/>
              <a:cs typeface="Hind Vadodara" panose="020B0604020202020204" charset="0"/>
            </a:rPr>
            <a:t>How will the environment be organized to provide regular opportunities for skill practice &amp; feedback?</a:t>
          </a:r>
        </a:p>
      </dgm:t>
    </dgm:pt>
    <dgm:pt modelId="{88A6FC05-DFEC-4F72-B920-9E7D1BB9A21C}" type="parTrans" cxnId="{97FE447B-7760-4919-A928-3C9A07F0EA52}">
      <dgm:prSet/>
      <dgm:spPr/>
      <dgm:t>
        <a:bodyPr/>
        <a:lstStyle/>
        <a:p>
          <a:endParaRPr lang="en-US">
            <a:latin typeface="Hind Vadodara" panose="020B0604020202020204" charset="0"/>
            <a:cs typeface="Hind Vadodara" panose="020B0604020202020204" charset="0"/>
          </a:endParaRPr>
        </a:p>
      </dgm:t>
    </dgm:pt>
    <dgm:pt modelId="{5AD7F4D6-2C14-4DC3-92F3-63E06CE922EE}" type="sibTrans" cxnId="{97FE447B-7760-4919-A928-3C9A07F0EA52}">
      <dgm:prSet/>
      <dgm:spPr/>
      <dgm:t>
        <a:bodyPr/>
        <a:lstStyle/>
        <a:p>
          <a:endParaRPr lang="en-US">
            <a:latin typeface="Hind Vadodara" panose="020B0604020202020204" charset="0"/>
            <a:cs typeface="Hind Vadodara" panose="020B0604020202020204" charset="0"/>
          </a:endParaRPr>
        </a:p>
      </dgm:t>
    </dgm:pt>
    <dgm:pt modelId="{CD350C83-4057-4058-9BCE-5BD9A7D2B90F}">
      <dgm:prSet/>
      <dgm:spPr/>
      <dgm:t>
        <a:bodyPr/>
        <a:lstStyle/>
        <a:p>
          <a:r>
            <a:rPr lang="en-US" dirty="0">
              <a:latin typeface="Hind Vadodara" panose="020B0604020202020204" charset="0"/>
              <a:cs typeface="Hind Vadodara" panose="020B0604020202020204" charset="0"/>
            </a:rPr>
            <a:t>How will staff be trained to do these activities?</a:t>
          </a:r>
        </a:p>
      </dgm:t>
    </dgm:pt>
    <dgm:pt modelId="{3D8AB11D-7F89-4DD6-8473-89B21047344D}" type="parTrans" cxnId="{146681FB-0EE5-4AF6-A198-E6D05B9817DA}">
      <dgm:prSet/>
      <dgm:spPr/>
      <dgm:t>
        <a:bodyPr/>
        <a:lstStyle/>
        <a:p>
          <a:endParaRPr lang="en-US">
            <a:latin typeface="Hind Vadodara" panose="020B0604020202020204" charset="0"/>
            <a:cs typeface="Hind Vadodara" panose="020B0604020202020204" charset="0"/>
          </a:endParaRPr>
        </a:p>
      </dgm:t>
    </dgm:pt>
    <dgm:pt modelId="{371E9219-125D-4229-99FF-8F2BC005FA58}" type="sibTrans" cxnId="{146681FB-0EE5-4AF6-A198-E6D05B9817DA}">
      <dgm:prSet/>
      <dgm:spPr/>
      <dgm:t>
        <a:bodyPr/>
        <a:lstStyle/>
        <a:p>
          <a:endParaRPr lang="en-US">
            <a:latin typeface="Hind Vadodara" panose="020B0604020202020204" charset="0"/>
            <a:cs typeface="Hind Vadodara" panose="020B0604020202020204" charset="0"/>
          </a:endParaRPr>
        </a:p>
      </dgm:t>
    </dgm:pt>
    <dgm:pt modelId="{7ABAAC52-2CDD-894A-9EFF-6C190B742BAD}" type="pres">
      <dgm:prSet presAssocID="{0C729DD4-2499-DB4E-8331-3C45B94D0312}" presName="Name0" presStyleCnt="0">
        <dgm:presLayoutVars>
          <dgm:chMax val="7"/>
          <dgm:chPref val="7"/>
          <dgm:dir/>
        </dgm:presLayoutVars>
      </dgm:prSet>
      <dgm:spPr/>
    </dgm:pt>
    <dgm:pt modelId="{FF797A2E-A053-DD4E-811A-69EE6FE5CC8F}" type="pres">
      <dgm:prSet presAssocID="{0C729DD4-2499-DB4E-8331-3C45B94D0312}" presName="Name1" presStyleCnt="0"/>
      <dgm:spPr/>
    </dgm:pt>
    <dgm:pt modelId="{7E8F59E8-8F18-464D-B2AF-A5D191448EC1}" type="pres">
      <dgm:prSet presAssocID="{0C729DD4-2499-DB4E-8331-3C45B94D0312}" presName="cycle" presStyleCnt="0"/>
      <dgm:spPr/>
    </dgm:pt>
    <dgm:pt modelId="{85E722BB-E3E4-8847-A14D-588DC7C94233}" type="pres">
      <dgm:prSet presAssocID="{0C729DD4-2499-DB4E-8331-3C45B94D0312}" presName="srcNode" presStyleLbl="node1" presStyleIdx="0" presStyleCnt="3"/>
      <dgm:spPr/>
    </dgm:pt>
    <dgm:pt modelId="{772A91AD-4CD9-4B4B-85B8-B350CC571D98}" type="pres">
      <dgm:prSet presAssocID="{0C729DD4-2499-DB4E-8331-3C45B94D0312}" presName="conn" presStyleLbl="parChTrans1D2" presStyleIdx="0" presStyleCnt="1"/>
      <dgm:spPr/>
    </dgm:pt>
    <dgm:pt modelId="{E5ABF101-1320-0849-B2DB-3C28E0A8A12F}" type="pres">
      <dgm:prSet presAssocID="{0C729DD4-2499-DB4E-8331-3C45B94D0312}" presName="extraNode" presStyleLbl="node1" presStyleIdx="0" presStyleCnt="3"/>
      <dgm:spPr/>
    </dgm:pt>
    <dgm:pt modelId="{FFBD0164-FBBC-5140-A13E-A5490C0449A2}" type="pres">
      <dgm:prSet presAssocID="{0C729DD4-2499-DB4E-8331-3C45B94D0312}" presName="dstNode" presStyleLbl="node1" presStyleIdx="0" presStyleCnt="3"/>
      <dgm:spPr/>
    </dgm:pt>
    <dgm:pt modelId="{0DF4A1E1-6311-4E9D-B414-C49BAE772952}" type="pres">
      <dgm:prSet presAssocID="{9794D767-99F9-1B4A-8A95-CF437A0326A2}" presName="text_1" presStyleLbl="node1" presStyleIdx="0" presStyleCnt="3">
        <dgm:presLayoutVars>
          <dgm:bulletEnabled val="1"/>
        </dgm:presLayoutVars>
      </dgm:prSet>
      <dgm:spPr/>
    </dgm:pt>
    <dgm:pt modelId="{A6CCB2B5-83F8-49A8-9EA4-E0254A93A4A0}" type="pres">
      <dgm:prSet presAssocID="{9794D767-99F9-1B4A-8A95-CF437A0326A2}" presName="accent_1" presStyleCnt="0"/>
      <dgm:spPr/>
    </dgm:pt>
    <dgm:pt modelId="{1586EC8F-94B8-6C49-951C-5E11E39177A9}" type="pres">
      <dgm:prSet presAssocID="{9794D767-99F9-1B4A-8A95-CF437A0326A2}" presName="accentRepeatNode" presStyleLbl="solidFgAcc1" presStyleIdx="0" presStyleCnt="3"/>
      <dgm:spPr/>
    </dgm:pt>
    <dgm:pt modelId="{97856BAB-C171-4DC1-B85D-D541A4C60BA6}" type="pres">
      <dgm:prSet presAssocID="{CF22C7F1-FD7E-4072-A31D-204673B665E7}" presName="text_2" presStyleLbl="node1" presStyleIdx="1" presStyleCnt="3">
        <dgm:presLayoutVars>
          <dgm:bulletEnabled val="1"/>
        </dgm:presLayoutVars>
      </dgm:prSet>
      <dgm:spPr/>
    </dgm:pt>
    <dgm:pt modelId="{8DEB179E-4425-44AC-B60A-10792F378D54}" type="pres">
      <dgm:prSet presAssocID="{CF22C7F1-FD7E-4072-A31D-204673B665E7}" presName="accent_2" presStyleCnt="0"/>
      <dgm:spPr/>
    </dgm:pt>
    <dgm:pt modelId="{A1A5E443-2E68-422A-BA97-10DF91EAC6ED}" type="pres">
      <dgm:prSet presAssocID="{CF22C7F1-FD7E-4072-A31D-204673B665E7}" presName="accentRepeatNode" presStyleLbl="solidFgAcc1" presStyleIdx="1" presStyleCnt="3"/>
      <dgm:spPr/>
    </dgm:pt>
    <dgm:pt modelId="{2DA4A47F-BB48-43B4-9852-07BE6DEBF85D}" type="pres">
      <dgm:prSet presAssocID="{CD350C83-4057-4058-9BCE-5BD9A7D2B90F}" presName="text_3" presStyleLbl="node1" presStyleIdx="2" presStyleCnt="3">
        <dgm:presLayoutVars>
          <dgm:bulletEnabled val="1"/>
        </dgm:presLayoutVars>
      </dgm:prSet>
      <dgm:spPr/>
    </dgm:pt>
    <dgm:pt modelId="{5E6D378C-6DA8-4936-88BE-187B6DECBC40}" type="pres">
      <dgm:prSet presAssocID="{CD350C83-4057-4058-9BCE-5BD9A7D2B90F}" presName="accent_3" presStyleCnt="0"/>
      <dgm:spPr/>
    </dgm:pt>
    <dgm:pt modelId="{3B5E9373-27C8-4EBB-892D-94823272E9D2}" type="pres">
      <dgm:prSet presAssocID="{CD350C83-4057-4058-9BCE-5BD9A7D2B90F}" presName="accentRepeatNode" presStyleLbl="solidFgAcc1" presStyleIdx="2" presStyleCnt="3"/>
      <dgm:spPr/>
    </dgm:pt>
  </dgm:ptLst>
  <dgm:cxnLst>
    <dgm:cxn modelId="{576E9404-4BFF-404A-8C06-D61D90D20795}" type="presOf" srcId="{CF22C7F1-FD7E-4072-A31D-204673B665E7}" destId="{97856BAB-C171-4DC1-B85D-D541A4C60BA6}" srcOrd="0" destOrd="0" presId="urn:microsoft.com/office/officeart/2008/layout/VerticalCurvedList"/>
    <dgm:cxn modelId="{277ED424-DCB0-41D0-815E-AFE3EE9939BC}" type="presOf" srcId="{B4E06B0B-B36C-B24A-B203-DC228A0A1391}" destId="{772A91AD-4CD9-4B4B-85B8-B350CC571D98}" srcOrd="0" destOrd="0" presId="urn:microsoft.com/office/officeart/2008/layout/VerticalCurvedList"/>
    <dgm:cxn modelId="{EFD1FF3E-AD86-4FC4-BB25-7F97FAB29DCC}" type="presOf" srcId="{CD350C83-4057-4058-9BCE-5BD9A7D2B90F}" destId="{2DA4A47F-BB48-43B4-9852-07BE6DEBF85D}" srcOrd="0" destOrd="0" presId="urn:microsoft.com/office/officeart/2008/layout/VerticalCurvedList"/>
    <dgm:cxn modelId="{81D50A60-6FDE-43B0-BBB6-83A25112D0D3}" type="presOf" srcId="{9794D767-99F9-1B4A-8A95-CF437A0326A2}" destId="{0DF4A1E1-6311-4E9D-B414-C49BAE772952}" srcOrd="0" destOrd="0" presId="urn:microsoft.com/office/officeart/2008/layout/VerticalCurvedList"/>
    <dgm:cxn modelId="{97FE447B-7760-4919-A928-3C9A07F0EA52}" srcId="{0C729DD4-2499-DB4E-8331-3C45B94D0312}" destId="{CF22C7F1-FD7E-4072-A31D-204673B665E7}" srcOrd="1" destOrd="0" parTransId="{88A6FC05-DFEC-4F72-B920-9E7D1BB9A21C}" sibTransId="{5AD7F4D6-2C14-4DC3-92F3-63E06CE922EE}"/>
    <dgm:cxn modelId="{3B973491-193B-7F47-968C-CDDCB78FD050}" type="presOf" srcId="{0C729DD4-2499-DB4E-8331-3C45B94D0312}" destId="{7ABAAC52-2CDD-894A-9EFF-6C190B742BAD}" srcOrd="0" destOrd="0" presId="urn:microsoft.com/office/officeart/2008/layout/VerticalCurvedList"/>
    <dgm:cxn modelId="{C65420EA-DBBB-C241-9986-557FDBD87C46}" srcId="{0C729DD4-2499-DB4E-8331-3C45B94D0312}" destId="{9794D767-99F9-1B4A-8A95-CF437A0326A2}" srcOrd="0" destOrd="0" parTransId="{568A7D5E-3D7B-0C4D-B183-C7AC0DC7971C}" sibTransId="{B4E06B0B-B36C-B24A-B203-DC228A0A1391}"/>
    <dgm:cxn modelId="{146681FB-0EE5-4AF6-A198-E6D05B9817DA}" srcId="{0C729DD4-2499-DB4E-8331-3C45B94D0312}" destId="{CD350C83-4057-4058-9BCE-5BD9A7D2B90F}" srcOrd="2" destOrd="0" parTransId="{3D8AB11D-7F89-4DD6-8473-89B21047344D}" sibTransId="{371E9219-125D-4229-99FF-8F2BC005FA58}"/>
    <dgm:cxn modelId="{1BC04A5C-0C91-E245-89DD-47E140204D3C}" type="presParOf" srcId="{7ABAAC52-2CDD-894A-9EFF-6C190B742BAD}" destId="{FF797A2E-A053-DD4E-811A-69EE6FE5CC8F}" srcOrd="0" destOrd="0" presId="urn:microsoft.com/office/officeart/2008/layout/VerticalCurvedList"/>
    <dgm:cxn modelId="{76B5D473-FE14-C340-9A7D-19C78B507E3C}" type="presParOf" srcId="{FF797A2E-A053-DD4E-811A-69EE6FE5CC8F}" destId="{7E8F59E8-8F18-464D-B2AF-A5D191448EC1}" srcOrd="0" destOrd="0" presId="urn:microsoft.com/office/officeart/2008/layout/VerticalCurvedList"/>
    <dgm:cxn modelId="{ECD01FA0-0971-7E40-BC93-EBC7C0D13B46}" type="presParOf" srcId="{7E8F59E8-8F18-464D-B2AF-A5D191448EC1}" destId="{85E722BB-E3E4-8847-A14D-588DC7C94233}" srcOrd="0" destOrd="0" presId="urn:microsoft.com/office/officeart/2008/layout/VerticalCurvedList"/>
    <dgm:cxn modelId="{F210D51B-9CAC-6445-A1CC-C161F7C5703D}" type="presParOf" srcId="{7E8F59E8-8F18-464D-B2AF-A5D191448EC1}" destId="{772A91AD-4CD9-4B4B-85B8-B350CC571D98}" srcOrd="1" destOrd="0" presId="urn:microsoft.com/office/officeart/2008/layout/VerticalCurvedList"/>
    <dgm:cxn modelId="{A46B9452-6EEF-524D-8F09-0C5EBB05DAFE}" type="presParOf" srcId="{7E8F59E8-8F18-464D-B2AF-A5D191448EC1}" destId="{E5ABF101-1320-0849-B2DB-3C28E0A8A12F}" srcOrd="2" destOrd="0" presId="urn:microsoft.com/office/officeart/2008/layout/VerticalCurvedList"/>
    <dgm:cxn modelId="{BE50D9E2-2297-C740-9A38-1495E051E29F}" type="presParOf" srcId="{7E8F59E8-8F18-464D-B2AF-A5D191448EC1}" destId="{FFBD0164-FBBC-5140-A13E-A5490C0449A2}" srcOrd="3" destOrd="0" presId="urn:microsoft.com/office/officeart/2008/layout/VerticalCurvedList"/>
    <dgm:cxn modelId="{ACADA765-B365-4F56-88EE-D4498D063CF5}" type="presParOf" srcId="{FF797A2E-A053-DD4E-811A-69EE6FE5CC8F}" destId="{0DF4A1E1-6311-4E9D-B414-C49BAE772952}" srcOrd="1" destOrd="0" presId="urn:microsoft.com/office/officeart/2008/layout/VerticalCurvedList"/>
    <dgm:cxn modelId="{C1BB9E85-993A-478E-A9C4-36BE15626279}" type="presParOf" srcId="{FF797A2E-A053-DD4E-811A-69EE6FE5CC8F}" destId="{A6CCB2B5-83F8-49A8-9EA4-E0254A93A4A0}" srcOrd="2" destOrd="0" presId="urn:microsoft.com/office/officeart/2008/layout/VerticalCurvedList"/>
    <dgm:cxn modelId="{C86B7554-85DF-4095-ADA9-2F2B37866B4A}" type="presParOf" srcId="{A6CCB2B5-83F8-49A8-9EA4-E0254A93A4A0}" destId="{1586EC8F-94B8-6C49-951C-5E11E39177A9}" srcOrd="0" destOrd="0" presId="urn:microsoft.com/office/officeart/2008/layout/VerticalCurvedList"/>
    <dgm:cxn modelId="{42341681-0625-46B5-899F-FAA3C09139DB}" type="presParOf" srcId="{FF797A2E-A053-DD4E-811A-69EE6FE5CC8F}" destId="{97856BAB-C171-4DC1-B85D-D541A4C60BA6}" srcOrd="3" destOrd="0" presId="urn:microsoft.com/office/officeart/2008/layout/VerticalCurvedList"/>
    <dgm:cxn modelId="{76DCC707-8BB0-4A52-8D04-0CCA38541CA7}" type="presParOf" srcId="{FF797A2E-A053-DD4E-811A-69EE6FE5CC8F}" destId="{8DEB179E-4425-44AC-B60A-10792F378D54}" srcOrd="4" destOrd="0" presId="urn:microsoft.com/office/officeart/2008/layout/VerticalCurvedList"/>
    <dgm:cxn modelId="{3DF56ECD-9149-462F-9525-60FF1456B72A}" type="presParOf" srcId="{8DEB179E-4425-44AC-B60A-10792F378D54}" destId="{A1A5E443-2E68-422A-BA97-10DF91EAC6ED}" srcOrd="0" destOrd="0" presId="urn:microsoft.com/office/officeart/2008/layout/VerticalCurvedList"/>
    <dgm:cxn modelId="{D17C6660-5E77-4B75-A01C-A7572C657B2F}" type="presParOf" srcId="{FF797A2E-A053-DD4E-811A-69EE6FE5CC8F}" destId="{2DA4A47F-BB48-43B4-9852-07BE6DEBF85D}" srcOrd="5" destOrd="0" presId="urn:microsoft.com/office/officeart/2008/layout/VerticalCurvedList"/>
    <dgm:cxn modelId="{E49E16D3-E6D8-4AEB-A631-8C128372B292}" type="presParOf" srcId="{FF797A2E-A053-DD4E-811A-69EE6FE5CC8F}" destId="{5E6D378C-6DA8-4936-88BE-187B6DECBC40}" srcOrd="6" destOrd="0" presId="urn:microsoft.com/office/officeart/2008/layout/VerticalCurvedList"/>
    <dgm:cxn modelId="{47E0AD70-69CA-431A-A550-557A04BC66B4}" type="presParOf" srcId="{5E6D378C-6DA8-4936-88BE-187B6DECBC40}" destId="{3B5E9373-27C8-4EBB-892D-94823272E9D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A28A787-1FEC-4866-A5D7-E07DDC6BC01C}"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8141E099-AC92-4D3E-BD3B-BE46A219CB85}">
      <dgm:prSet/>
      <dgm:spPr/>
      <dgm:t>
        <a:bodyPr/>
        <a:lstStyle/>
        <a:p>
          <a:r>
            <a:rPr lang="en-US" dirty="0"/>
            <a:t>Builds long-term relationships with students (2 years); support can be 2-3 students or one dedicated staff member supporting from 30-50 students </a:t>
          </a:r>
        </a:p>
      </dgm:t>
    </dgm:pt>
    <dgm:pt modelId="{35290849-8DBD-4EDF-9470-87C5BFE528EE}" type="parTrans" cxnId="{FE0FD1E2-36F8-4845-978F-B0CECC4B9F8F}">
      <dgm:prSet/>
      <dgm:spPr/>
      <dgm:t>
        <a:bodyPr/>
        <a:lstStyle/>
        <a:p>
          <a:endParaRPr lang="en-US"/>
        </a:p>
      </dgm:t>
    </dgm:pt>
    <dgm:pt modelId="{DEBE4F90-A811-4FFF-B3E9-D620359DF79E}" type="sibTrans" cxnId="{FE0FD1E2-36F8-4845-978F-B0CECC4B9F8F}">
      <dgm:prSet/>
      <dgm:spPr/>
      <dgm:t>
        <a:bodyPr/>
        <a:lstStyle/>
        <a:p>
          <a:endParaRPr lang="en-US"/>
        </a:p>
      </dgm:t>
    </dgm:pt>
    <dgm:pt modelId="{36DCE0B8-D7E6-4BF7-A47A-D3AA06B0203D}">
      <dgm:prSet/>
      <dgm:spPr/>
      <dgm:t>
        <a:bodyPr/>
        <a:lstStyle/>
        <a:p>
          <a:r>
            <a:rPr lang="en-US"/>
            <a:t>Supports student engagement and goal setting</a:t>
          </a:r>
        </a:p>
      </dgm:t>
    </dgm:pt>
    <dgm:pt modelId="{2B3B5B5A-6C6D-468B-9CBC-09334FDB27EC}" type="parTrans" cxnId="{D351C40C-38AD-407D-B6AC-3B14A98254FE}">
      <dgm:prSet/>
      <dgm:spPr/>
      <dgm:t>
        <a:bodyPr/>
        <a:lstStyle/>
        <a:p>
          <a:endParaRPr lang="en-US"/>
        </a:p>
      </dgm:t>
    </dgm:pt>
    <dgm:pt modelId="{F4BF65CD-2822-452A-A212-B839399BE86B}" type="sibTrans" cxnId="{D351C40C-38AD-407D-B6AC-3B14A98254FE}">
      <dgm:prSet/>
      <dgm:spPr/>
      <dgm:t>
        <a:bodyPr/>
        <a:lstStyle/>
        <a:p>
          <a:endParaRPr lang="en-US"/>
        </a:p>
      </dgm:t>
    </dgm:pt>
    <dgm:pt modelId="{29898689-8C59-4FEB-88A6-9D5DE1A2B040}">
      <dgm:prSet/>
      <dgm:spPr/>
      <dgm:t>
        <a:bodyPr/>
        <a:lstStyle/>
        <a:p>
          <a:r>
            <a:rPr lang="en-US"/>
            <a:t>Tracks progress weekly across indicators</a:t>
          </a:r>
        </a:p>
      </dgm:t>
    </dgm:pt>
    <dgm:pt modelId="{B7064317-E433-4600-87BC-20AB3662F904}" type="parTrans" cxnId="{B4EFA853-D311-423B-991F-F5C14614C640}">
      <dgm:prSet/>
      <dgm:spPr/>
      <dgm:t>
        <a:bodyPr/>
        <a:lstStyle/>
        <a:p>
          <a:endParaRPr lang="en-US"/>
        </a:p>
      </dgm:t>
    </dgm:pt>
    <dgm:pt modelId="{057E868C-3B73-4CD1-ACBE-016D2381E52F}" type="sibTrans" cxnId="{B4EFA853-D311-423B-991F-F5C14614C640}">
      <dgm:prSet/>
      <dgm:spPr/>
      <dgm:t>
        <a:bodyPr/>
        <a:lstStyle/>
        <a:p>
          <a:endParaRPr lang="en-US"/>
        </a:p>
      </dgm:t>
    </dgm:pt>
    <dgm:pt modelId="{087585C9-6015-41F0-9F2E-AA4FFC4AD340}">
      <dgm:prSet/>
      <dgm:spPr/>
      <dgm:t>
        <a:bodyPr/>
        <a:lstStyle/>
        <a:p>
          <a:r>
            <a:rPr lang="en-US"/>
            <a:t>Individualizes interventions based on data</a:t>
          </a:r>
        </a:p>
      </dgm:t>
    </dgm:pt>
    <dgm:pt modelId="{1D782C90-2F18-49A0-B947-4CECE16DA769}" type="parTrans" cxnId="{1453EE86-C0B8-4AC4-806A-886BF14036DD}">
      <dgm:prSet/>
      <dgm:spPr/>
      <dgm:t>
        <a:bodyPr/>
        <a:lstStyle/>
        <a:p>
          <a:endParaRPr lang="en-US"/>
        </a:p>
      </dgm:t>
    </dgm:pt>
    <dgm:pt modelId="{FF51FBDA-81BA-431E-AFBC-32D7CF6FDD73}" type="sibTrans" cxnId="{1453EE86-C0B8-4AC4-806A-886BF14036DD}">
      <dgm:prSet/>
      <dgm:spPr/>
      <dgm:t>
        <a:bodyPr/>
        <a:lstStyle/>
        <a:p>
          <a:endParaRPr lang="en-US"/>
        </a:p>
      </dgm:t>
    </dgm:pt>
    <dgm:pt modelId="{F6DCE90B-28D4-451B-A6CB-2A9001BE464A}">
      <dgm:prSet/>
      <dgm:spPr/>
      <dgm:t>
        <a:bodyPr/>
        <a:lstStyle/>
        <a:p>
          <a:r>
            <a:rPr lang="en-US"/>
            <a:t>Connects and collaborates with families </a:t>
          </a:r>
        </a:p>
      </dgm:t>
    </dgm:pt>
    <dgm:pt modelId="{26B2F2EB-7556-4EE5-812F-669CBB17A3EC}" type="parTrans" cxnId="{10927E6A-ECE9-45F9-B4B4-CA90C21B4FF5}">
      <dgm:prSet/>
      <dgm:spPr/>
      <dgm:t>
        <a:bodyPr/>
        <a:lstStyle/>
        <a:p>
          <a:endParaRPr lang="en-US"/>
        </a:p>
      </dgm:t>
    </dgm:pt>
    <dgm:pt modelId="{55249DC7-CAFC-41F5-8BBE-6E01113B8D0D}" type="sibTrans" cxnId="{10927E6A-ECE9-45F9-B4B4-CA90C21B4FF5}">
      <dgm:prSet/>
      <dgm:spPr/>
      <dgm:t>
        <a:bodyPr/>
        <a:lstStyle/>
        <a:p>
          <a:endParaRPr lang="en-US"/>
        </a:p>
      </dgm:t>
    </dgm:pt>
    <dgm:pt modelId="{CCF0C462-E679-48FB-BA28-59771680817B}">
      <dgm:prSet/>
      <dgm:spPr/>
      <dgm:t>
        <a:bodyPr/>
        <a:lstStyle/>
        <a:p>
          <a:r>
            <a:rPr lang="en-US" dirty="0"/>
            <a:t>Collaborates with outside agencies </a:t>
          </a:r>
        </a:p>
      </dgm:t>
    </dgm:pt>
    <dgm:pt modelId="{7A3603EE-97D4-4821-90FA-22A318DB02F1}" type="parTrans" cxnId="{7D99FB91-F555-4336-9289-CF40CCDA45B1}">
      <dgm:prSet/>
      <dgm:spPr/>
      <dgm:t>
        <a:bodyPr/>
        <a:lstStyle/>
        <a:p>
          <a:endParaRPr lang="en-US"/>
        </a:p>
      </dgm:t>
    </dgm:pt>
    <dgm:pt modelId="{7D589D5B-B8EE-4393-8C5C-608F940933DD}" type="sibTrans" cxnId="{7D99FB91-F555-4336-9289-CF40CCDA45B1}">
      <dgm:prSet/>
      <dgm:spPr/>
      <dgm:t>
        <a:bodyPr/>
        <a:lstStyle/>
        <a:p>
          <a:endParaRPr lang="en-US"/>
        </a:p>
      </dgm:t>
    </dgm:pt>
    <dgm:pt modelId="{98A77DAC-481D-4B84-87D1-52B485DC1AF1}" type="pres">
      <dgm:prSet presAssocID="{5A28A787-1FEC-4866-A5D7-E07DDC6BC01C}" presName="linear" presStyleCnt="0">
        <dgm:presLayoutVars>
          <dgm:animLvl val="lvl"/>
          <dgm:resizeHandles val="exact"/>
        </dgm:presLayoutVars>
      </dgm:prSet>
      <dgm:spPr/>
    </dgm:pt>
    <dgm:pt modelId="{11AAC576-7E72-4FAD-823C-8566CF930E06}" type="pres">
      <dgm:prSet presAssocID="{8141E099-AC92-4D3E-BD3B-BE46A219CB85}" presName="parentText" presStyleLbl="node1" presStyleIdx="0" presStyleCnt="6">
        <dgm:presLayoutVars>
          <dgm:chMax val="0"/>
          <dgm:bulletEnabled val="1"/>
        </dgm:presLayoutVars>
      </dgm:prSet>
      <dgm:spPr/>
    </dgm:pt>
    <dgm:pt modelId="{F86EE2AA-776F-4F0E-BCDB-82760C325145}" type="pres">
      <dgm:prSet presAssocID="{DEBE4F90-A811-4FFF-B3E9-D620359DF79E}" presName="spacer" presStyleCnt="0"/>
      <dgm:spPr/>
    </dgm:pt>
    <dgm:pt modelId="{15C8A31C-0D1D-4419-AF77-4BC8854C0954}" type="pres">
      <dgm:prSet presAssocID="{36DCE0B8-D7E6-4BF7-A47A-D3AA06B0203D}" presName="parentText" presStyleLbl="node1" presStyleIdx="1" presStyleCnt="6">
        <dgm:presLayoutVars>
          <dgm:chMax val="0"/>
          <dgm:bulletEnabled val="1"/>
        </dgm:presLayoutVars>
      </dgm:prSet>
      <dgm:spPr/>
    </dgm:pt>
    <dgm:pt modelId="{27FC30A3-5771-40B0-AC7A-D89ADC7C32D2}" type="pres">
      <dgm:prSet presAssocID="{F4BF65CD-2822-452A-A212-B839399BE86B}" presName="spacer" presStyleCnt="0"/>
      <dgm:spPr/>
    </dgm:pt>
    <dgm:pt modelId="{5E694805-94A6-4CB9-A1A3-AA650D3A52DC}" type="pres">
      <dgm:prSet presAssocID="{29898689-8C59-4FEB-88A6-9D5DE1A2B040}" presName="parentText" presStyleLbl="node1" presStyleIdx="2" presStyleCnt="6">
        <dgm:presLayoutVars>
          <dgm:chMax val="0"/>
          <dgm:bulletEnabled val="1"/>
        </dgm:presLayoutVars>
      </dgm:prSet>
      <dgm:spPr/>
    </dgm:pt>
    <dgm:pt modelId="{71FBE5EE-A486-44A3-9B15-63444247F97D}" type="pres">
      <dgm:prSet presAssocID="{057E868C-3B73-4CD1-ACBE-016D2381E52F}" presName="spacer" presStyleCnt="0"/>
      <dgm:spPr/>
    </dgm:pt>
    <dgm:pt modelId="{494E0AFB-4D7A-4FA6-B7FB-A92F64520581}" type="pres">
      <dgm:prSet presAssocID="{087585C9-6015-41F0-9F2E-AA4FFC4AD340}" presName="parentText" presStyleLbl="node1" presStyleIdx="3" presStyleCnt="6">
        <dgm:presLayoutVars>
          <dgm:chMax val="0"/>
          <dgm:bulletEnabled val="1"/>
        </dgm:presLayoutVars>
      </dgm:prSet>
      <dgm:spPr/>
    </dgm:pt>
    <dgm:pt modelId="{D783F1DD-74C6-4C81-AEE1-600D5DC39372}" type="pres">
      <dgm:prSet presAssocID="{FF51FBDA-81BA-431E-AFBC-32D7CF6FDD73}" presName="spacer" presStyleCnt="0"/>
      <dgm:spPr/>
    </dgm:pt>
    <dgm:pt modelId="{43E97A74-9518-4C1E-8922-52287986B95A}" type="pres">
      <dgm:prSet presAssocID="{F6DCE90B-28D4-451B-A6CB-2A9001BE464A}" presName="parentText" presStyleLbl="node1" presStyleIdx="4" presStyleCnt="6">
        <dgm:presLayoutVars>
          <dgm:chMax val="0"/>
          <dgm:bulletEnabled val="1"/>
        </dgm:presLayoutVars>
      </dgm:prSet>
      <dgm:spPr/>
    </dgm:pt>
    <dgm:pt modelId="{E6314179-54B7-45A6-BC9D-CC01B1AC30D8}" type="pres">
      <dgm:prSet presAssocID="{55249DC7-CAFC-41F5-8BBE-6E01113B8D0D}" presName="spacer" presStyleCnt="0"/>
      <dgm:spPr/>
    </dgm:pt>
    <dgm:pt modelId="{519226AD-55B7-4112-8F95-8198F5210D1B}" type="pres">
      <dgm:prSet presAssocID="{CCF0C462-E679-48FB-BA28-59771680817B}" presName="parentText" presStyleLbl="node1" presStyleIdx="5" presStyleCnt="6">
        <dgm:presLayoutVars>
          <dgm:chMax val="0"/>
          <dgm:bulletEnabled val="1"/>
        </dgm:presLayoutVars>
      </dgm:prSet>
      <dgm:spPr/>
    </dgm:pt>
  </dgm:ptLst>
  <dgm:cxnLst>
    <dgm:cxn modelId="{CE229107-84A4-48B4-8FB6-6E5629D29569}" type="presOf" srcId="{087585C9-6015-41F0-9F2E-AA4FFC4AD340}" destId="{494E0AFB-4D7A-4FA6-B7FB-A92F64520581}" srcOrd="0" destOrd="0" presId="urn:microsoft.com/office/officeart/2005/8/layout/vList2"/>
    <dgm:cxn modelId="{D351C40C-38AD-407D-B6AC-3B14A98254FE}" srcId="{5A28A787-1FEC-4866-A5D7-E07DDC6BC01C}" destId="{36DCE0B8-D7E6-4BF7-A47A-D3AA06B0203D}" srcOrd="1" destOrd="0" parTransId="{2B3B5B5A-6C6D-468B-9CBC-09334FDB27EC}" sibTransId="{F4BF65CD-2822-452A-A212-B839399BE86B}"/>
    <dgm:cxn modelId="{3739AC48-3445-46DF-B28A-8193BD43A2DA}" type="presOf" srcId="{8141E099-AC92-4D3E-BD3B-BE46A219CB85}" destId="{11AAC576-7E72-4FAD-823C-8566CF930E06}" srcOrd="0" destOrd="0" presId="urn:microsoft.com/office/officeart/2005/8/layout/vList2"/>
    <dgm:cxn modelId="{10927E6A-ECE9-45F9-B4B4-CA90C21B4FF5}" srcId="{5A28A787-1FEC-4866-A5D7-E07DDC6BC01C}" destId="{F6DCE90B-28D4-451B-A6CB-2A9001BE464A}" srcOrd="4" destOrd="0" parTransId="{26B2F2EB-7556-4EE5-812F-669CBB17A3EC}" sibTransId="{55249DC7-CAFC-41F5-8BBE-6E01113B8D0D}"/>
    <dgm:cxn modelId="{7D35DB72-F83E-4991-A909-F9F1DD424F2E}" type="presOf" srcId="{CCF0C462-E679-48FB-BA28-59771680817B}" destId="{519226AD-55B7-4112-8F95-8198F5210D1B}" srcOrd="0" destOrd="0" presId="urn:microsoft.com/office/officeart/2005/8/layout/vList2"/>
    <dgm:cxn modelId="{B4EFA853-D311-423B-991F-F5C14614C640}" srcId="{5A28A787-1FEC-4866-A5D7-E07DDC6BC01C}" destId="{29898689-8C59-4FEB-88A6-9D5DE1A2B040}" srcOrd="2" destOrd="0" parTransId="{B7064317-E433-4600-87BC-20AB3662F904}" sibTransId="{057E868C-3B73-4CD1-ACBE-016D2381E52F}"/>
    <dgm:cxn modelId="{E840077E-3426-43DA-ABA2-D7935FE76E43}" type="presOf" srcId="{5A28A787-1FEC-4866-A5D7-E07DDC6BC01C}" destId="{98A77DAC-481D-4B84-87D1-52B485DC1AF1}" srcOrd="0" destOrd="0" presId="urn:microsoft.com/office/officeart/2005/8/layout/vList2"/>
    <dgm:cxn modelId="{1453EE86-C0B8-4AC4-806A-886BF14036DD}" srcId="{5A28A787-1FEC-4866-A5D7-E07DDC6BC01C}" destId="{087585C9-6015-41F0-9F2E-AA4FFC4AD340}" srcOrd="3" destOrd="0" parTransId="{1D782C90-2F18-49A0-B947-4CECE16DA769}" sibTransId="{FF51FBDA-81BA-431E-AFBC-32D7CF6FDD73}"/>
    <dgm:cxn modelId="{7CFDC68C-42C7-4F4A-B643-DAE3D5BD7A96}" type="presOf" srcId="{36DCE0B8-D7E6-4BF7-A47A-D3AA06B0203D}" destId="{15C8A31C-0D1D-4419-AF77-4BC8854C0954}" srcOrd="0" destOrd="0" presId="urn:microsoft.com/office/officeart/2005/8/layout/vList2"/>
    <dgm:cxn modelId="{7D99FB91-F555-4336-9289-CF40CCDA45B1}" srcId="{5A28A787-1FEC-4866-A5D7-E07DDC6BC01C}" destId="{CCF0C462-E679-48FB-BA28-59771680817B}" srcOrd="5" destOrd="0" parTransId="{7A3603EE-97D4-4821-90FA-22A318DB02F1}" sibTransId="{7D589D5B-B8EE-4393-8C5C-608F940933DD}"/>
    <dgm:cxn modelId="{B7CB2CAB-26B2-4774-A87A-B35712F66D9B}" type="presOf" srcId="{29898689-8C59-4FEB-88A6-9D5DE1A2B040}" destId="{5E694805-94A6-4CB9-A1A3-AA650D3A52DC}" srcOrd="0" destOrd="0" presId="urn:microsoft.com/office/officeart/2005/8/layout/vList2"/>
    <dgm:cxn modelId="{A4B172C8-ED19-4C52-9DA6-11581D7A08CB}" type="presOf" srcId="{F6DCE90B-28D4-451B-A6CB-2A9001BE464A}" destId="{43E97A74-9518-4C1E-8922-52287986B95A}" srcOrd="0" destOrd="0" presId="urn:microsoft.com/office/officeart/2005/8/layout/vList2"/>
    <dgm:cxn modelId="{FE0FD1E2-36F8-4845-978F-B0CECC4B9F8F}" srcId="{5A28A787-1FEC-4866-A5D7-E07DDC6BC01C}" destId="{8141E099-AC92-4D3E-BD3B-BE46A219CB85}" srcOrd="0" destOrd="0" parTransId="{35290849-8DBD-4EDF-9470-87C5BFE528EE}" sibTransId="{DEBE4F90-A811-4FFF-B3E9-D620359DF79E}"/>
    <dgm:cxn modelId="{F8184DCD-5FE0-4469-83B0-9B5BC210F46E}" type="presParOf" srcId="{98A77DAC-481D-4B84-87D1-52B485DC1AF1}" destId="{11AAC576-7E72-4FAD-823C-8566CF930E06}" srcOrd="0" destOrd="0" presId="urn:microsoft.com/office/officeart/2005/8/layout/vList2"/>
    <dgm:cxn modelId="{6217B83E-8161-4B49-93E5-2B56D649F0D0}" type="presParOf" srcId="{98A77DAC-481D-4B84-87D1-52B485DC1AF1}" destId="{F86EE2AA-776F-4F0E-BCDB-82760C325145}" srcOrd="1" destOrd="0" presId="urn:microsoft.com/office/officeart/2005/8/layout/vList2"/>
    <dgm:cxn modelId="{D930D819-3D3C-4167-A243-D9FC46F1D568}" type="presParOf" srcId="{98A77DAC-481D-4B84-87D1-52B485DC1AF1}" destId="{15C8A31C-0D1D-4419-AF77-4BC8854C0954}" srcOrd="2" destOrd="0" presId="urn:microsoft.com/office/officeart/2005/8/layout/vList2"/>
    <dgm:cxn modelId="{4DD414C5-CC21-4E73-A522-A19C02E26E6F}" type="presParOf" srcId="{98A77DAC-481D-4B84-87D1-52B485DC1AF1}" destId="{27FC30A3-5771-40B0-AC7A-D89ADC7C32D2}" srcOrd="3" destOrd="0" presId="urn:microsoft.com/office/officeart/2005/8/layout/vList2"/>
    <dgm:cxn modelId="{38CA8D9C-B21D-493D-8ECE-60CEB0C4F059}" type="presParOf" srcId="{98A77DAC-481D-4B84-87D1-52B485DC1AF1}" destId="{5E694805-94A6-4CB9-A1A3-AA650D3A52DC}" srcOrd="4" destOrd="0" presId="urn:microsoft.com/office/officeart/2005/8/layout/vList2"/>
    <dgm:cxn modelId="{9CC64E8B-80FE-444C-80CC-736799EA7704}" type="presParOf" srcId="{98A77DAC-481D-4B84-87D1-52B485DC1AF1}" destId="{71FBE5EE-A486-44A3-9B15-63444247F97D}" srcOrd="5" destOrd="0" presId="urn:microsoft.com/office/officeart/2005/8/layout/vList2"/>
    <dgm:cxn modelId="{179853C9-A372-46C8-A1DB-FBFC94CB1648}" type="presParOf" srcId="{98A77DAC-481D-4B84-87D1-52B485DC1AF1}" destId="{494E0AFB-4D7A-4FA6-B7FB-A92F64520581}" srcOrd="6" destOrd="0" presId="urn:microsoft.com/office/officeart/2005/8/layout/vList2"/>
    <dgm:cxn modelId="{BE4941B6-2627-4798-A842-7B4F842928CE}" type="presParOf" srcId="{98A77DAC-481D-4B84-87D1-52B485DC1AF1}" destId="{D783F1DD-74C6-4C81-AEE1-600D5DC39372}" srcOrd="7" destOrd="0" presId="urn:microsoft.com/office/officeart/2005/8/layout/vList2"/>
    <dgm:cxn modelId="{8C921BA0-081D-4FD5-A394-5414CDF2AA84}" type="presParOf" srcId="{98A77DAC-481D-4B84-87D1-52B485DC1AF1}" destId="{43E97A74-9518-4C1E-8922-52287986B95A}" srcOrd="8" destOrd="0" presId="urn:microsoft.com/office/officeart/2005/8/layout/vList2"/>
    <dgm:cxn modelId="{AF1B26F3-B30F-4D81-8E5C-74EB900F64C8}" type="presParOf" srcId="{98A77DAC-481D-4B84-87D1-52B485DC1AF1}" destId="{E6314179-54B7-45A6-BC9D-CC01B1AC30D8}" srcOrd="9" destOrd="0" presId="urn:microsoft.com/office/officeart/2005/8/layout/vList2"/>
    <dgm:cxn modelId="{C283A286-0B1C-4D03-A663-ABEC30C15A77}" type="presParOf" srcId="{98A77DAC-481D-4B84-87D1-52B485DC1AF1}" destId="{519226AD-55B7-4112-8F95-8198F5210D1B}"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CC96695-F733-44FC-9B80-0F2D08A471C8}"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175145AA-BD70-4BED-A6A0-89D2ECDF4FD9}">
      <dgm:prSet/>
      <dgm:spPr/>
      <dgm:t>
        <a:bodyPr/>
        <a:lstStyle/>
        <a:p>
          <a:r>
            <a:rPr lang="en-US" dirty="0"/>
            <a:t>Check &amp; Connect Manual </a:t>
          </a:r>
        </a:p>
      </dgm:t>
    </dgm:pt>
    <dgm:pt modelId="{280EBC59-6C17-41B1-B632-FCFB368A1716}" type="parTrans" cxnId="{0FEB0785-B54F-48F1-8766-E90F25799EC8}">
      <dgm:prSet/>
      <dgm:spPr/>
      <dgm:t>
        <a:bodyPr/>
        <a:lstStyle/>
        <a:p>
          <a:endParaRPr lang="en-US"/>
        </a:p>
      </dgm:t>
    </dgm:pt>
    <dgm:pt modelId="{472AA9AF-DA68-4F98-82AC-FAC5C894CB8D}" type="sibTrans" cxnId="{0FEB0785-B54F-48F1-8766-E90F25799EC8}">
      <dgm:prSet/>
      <dgm:spPr/>
      <dgm:t>
        <a:bodyPr/>
        <a:lstStyle/>
        <a:p>
          <a:endParaRPr lang="en-US"/>
        </a:p>
      </dgm:t>
    </dgm:pt>
    <dgm:pt modelId="{4F831C10-DF26-42FB-BF22-6A5524A7839F}">
      <dgm:prSet/>
      <dgm:spPr/>
      <dgm:t>
        <a:bodyPr/>
        <a:lstStyle/>
        <a:p>
          <a:r>
            <a:rPr lang="en-US" dirty="0"/>
            <a:t>Training options to support implementation with fidelity</a:t>
          </a:r>
        </a:p>
      </dgm:t>
    </dgm:pt>
    <dgm:pt modelId="{836D92C5-7C78-4D50-AAD3-F1E8E4C09C7F}" type="parTrans" cxnId="{37B8B074-4B23-4B81-AA7D-B3CEBCE5D48C}">
      <dgm:prSet/>
      <dgm:spPr/>
      <dgm:t>
        <a:bodyPr/>
        <a:lstStyle/>
        <a:p>
          <a:endParaRPr lang="en-US"/>
        </a:p>
      </dgm:t>
    </dgm:pt>
    <dgm:pt modelId="{0F7F85C5-107C-4049-A844-E7B1151E6D00}" type="sibTrans" cxnId="{37B8B074-4B23-4B81-AA7D-B3CEBCE5D48C}">
      <dgm:prSet/>
      <dgm:spPr/>
      <dgm:t>
        <a:bodyPr/>
        <a:lstStyle/>
        <a:p>
          <a:endParaRPr lang="en-US"/>
        </a:p>
      </dgm:t>
    </dgm:pt>
    <dgm:pt modelId="{503F1F9C-A6C2-440B-BA16-F61D938BB277}">
      <dgm:prSet/>
      <dgm:spPr/>
      <dgm:t>
        <a:bodyPr/>
        <a:lstStyle/>
        <a:p>
          <a:r>
            <a:rPr lang="en-US" dirty="0"/>
            <a:t>Asynchronous trainings available </a:t>
          </a:r>
        </a:p>
      </dgm:t>
    </dgm:pt>
    <dgm:pt modelId="{6D89D631-24E0-4751-B07C-203C9061E1BD}" type="parTrans" cxnId="{83E91AE8-B4D4-4A6A-9749-9F2F577E3EE3}">
      <dgm:prSet/>
      <dgm:spPr/>
      <dgm:t>
        <a:bodyPr/>
        <a:lstStyle/>
        <a:p>
          <a:endParaRPr lang="en-US"/>
        </a:p>
      </dgm:t>
    </dgm:pt>
    <dgm:pt modelId="{3646D807-F287-4F0E-AF6A-C8493979DD2F}" type="sibTrans" cxnId="{83E91AE8-B4D4-4A6A-9749-9F2F577E3EE3}">
      <dgm:prSet/>
      <dgm:spPr/>
      <dgm:t>
        <a:bodyPr/>
        <a:lstStyle/>
        <a:p>
          <a:endParaRPr lang="en-US"/>
        </a:p>
      </dgm:t>
    </dgm:pt>
    <dgm:pt modelId="{D2DA7730-4095-42A6-BA79-3C3449F8E920}">
      <dgm:prSet/>
      <dgm:spPr/>
      <dgm:t>
        <a:bodyPr/>
        <a:lstStyle/>
        <a:p>
          <a:r>
            <a:rPr lang="en-US"/>
            <a:t>Check &amp; Connect </a:t>
          </a:r>
          <a:r>
            <a:rPr lang="en-US">
              <a:hlinkClick xmlns:r="http://schemas.openxmlformats.org/officeDocument/2006/relationships" r:id="rId1"/>
            </a:rPr>
            <a:t>App</a:t>
          </a:r>
          <a:endParaRPr lang="en-US"/>
        </a:p>
      </dgm:t>
    </dgm:pt>
    <dgm:pt modelId="{01662A38-473D-4B60-89A6-B9990CE9EAD8}" type="parTrans" cxnId="{B932D644-E4F0-4E51-AF59-7F4BDA440D3D}">
      <dgm:prSet/>
      <dgm:spPr/>
      <dgm:t>
        <a:bodyPr/>
        <a:lstStyle/>
        <a:p>
          <a:endParaRPr lang="en-US"/>
        </a:p>
      </dgm:t>
    </dgm:pt>
    <dgm:pt modelId="{30093510-7133-4448-ADE3-09B060F3146F}" type="sibTrans" cxnId="{B932D644-E4F0-4E51-AF59-7F4BDA440D3D}">
      <dgm:prSet/>
      <dgm:spPr/>
      <dgm:t>
        <a:bodyPr/>
        <a:lstStyle/>
        <a:p>
          <a:endParaRPr lang="en-US"/>
        </a:p>
      </dgm:t>
    </dgm:pt>
    <dgm:pt modelId="{75663CE1-55BA-4BA0-B869-3CDDB5043E5F}">
      <dgm:prSet/>
      <dgm:spPr/>
      <dgm:t>
        <a:bodyPr/>
        <a:lstStyle/>
        <a:p>
          <a:r>
            <a:rPr lang="en-US"/>
            <a:t>Progress monitoring</a:t>
          </a:r>
        </a:p>
      </dgm:t>
    </dgm:pt>
    <dgm:pt modelId="{9FFE3854-0444-47F8-9075-1A56EC284B47}" type="parTrans" cxnId="{8558FE92-8298-49E1-BCCC-438C28EB0B75}">
      <dgm:prSet/>
      <dgm:spPr/>
      <dgm:t>
        <a:bodyPr/>
        <a:lstStyle/>
        <a:p>
          <a:endParaRPr lang="en-US"/>
        </a:p>
      </dgm:t>
    </dgm:pt>
    <dgm:pt modelId="{914B69C8-860F-4F71-9119-2A8620CEA58D}" type="sibTrans" cxnId="{8558FE92-8298-49E1-BCCC-438C28EB0B75}">
      <dgm:prSet/>
      <dgm:spPr/>
      <dgm:t>
        <a:bodyPr/>
        <a:lstStyle/>
        <a:p>
          <a:endParaRPr lang="en-US"/>
        </a:p>
      </dgm:t>
    </dgm:pt>
    <dgm:pt modelId="{51396093-DE27-4EFE-B58F-420CEAE5700B}">
      <dgm:prSet/>
      <dgm:spPr/>
      <dgm:t>
        <a:bodyPr/>
        <a:lstStyle/>
        <a:p>
          <a:r>
            <a:rPr lang="en-US"/>
            <a:t>Assess fidelity and impact</a:t>
          </a:r>
        </a:p>
      </dgm:t>
    </dgm:pt>
    <dgm:pt modelId="{E3F6FF5D-0911-4212-BCF2-A91BC7FB9D41}" type="parTrans" cxnId="{7EC5EA4B-58E0-48F3-B9BC-F68E18BA1F4E}">
      <dgm:prSet/>
      <dgm:spPr/>
      <dgm:t>
        <a:bodyPr/>
        <a:lstStyle/>
        <a:p>
          <a:endParaRPr lang="en-US"/>
        </a:p>
      </dgm:t>
    </dgm:pt>
    <dgm:pt modelId="{A9B79D01-3989-496D-B90F-0D827B42E83F}" type="sibTrans" cxnId="{7EC5EA4B-58E0-48F3-B9BC-F68E18BA1F4E}">
      <dgm:prSet/>
      <dgm:spPr/>
      <dgm:t>
        <a:bodyPr/>
        <a:lstStyle/>
        <a:p>
          <a:endParaRPr lang="en-US"/>
        </a:p>
      </dgm:t>
    </dgm:pt>
    <dgm:pt modelId="{27F602B4-D26E-4198-B699-FCCE574E8277}">
      <dgm:prSet/>
      <dgm:spPr/>
      <dgm:t>
        <a:bodyPr/>
        <a:lstStyle/>
        <a:p>
          <a:r>
            <a:rPr lang="en-US"/>
            <a:t>Manual and additional information, including implementation options and funding tips, on </a:t>
          </a:r>
          <a:r>
            <a:rPr lang="en-US">
              <a:hlinkClick xmlns:r="http://schemas.openxmlformats.org/officeDocument/2006/relationships" r:id="rId2"/>
            </a:rPr>
            <a:t>website</a:t>
          </a:r>
          <a:endParaRPr lang="en-US"/>
        </a:p>
      </dgm:t>
    </dgm:pt>
    <dgm:pt modelId="{9427D3B4-3D0D-4D60-9C53-F8B6EBA0C240}" type="parTrans" cxnId="{DFEE2C66-9A4B-43B5-BBED-5D5B77F2497F}">
      <dgm:prSet/>
      <dgm:spPr/>
      <dgm:t>
        <a:bodyPr/>
        <a:lstStyle/>
        <a:p>
          <a:endParaRPr lang="en-US"/>
        </a:p>
      </dgm:t>
    </dgm:pt>
    <dgm:pt modelId="{1933E688-196F-4EEE-91E1-BD8CFEDD8B20}" type="sibTrans" cxnId="{DFEE2C66-9A4B-43B5-BBED-5D5B77F2497F}">
      <dgm:prSet/>
      <dgm:spPr/>
      <dgm:t>
        <a:bodyPr/>
        <a:lstStyle/>
        <a:p>
          <a:endParaRPr lang="en-US"/>
        </a:p>
      </dgm:t>
    </dgm:pt>
    <dgm:pt modelId="{7C53E550-1D1B-4DF8-A5F9-02FC912F4E6C}" type="pres">
      <dgm:prSet presAssocID="{3CC96695-F733-44FC-9B80-0F2D08A471C8}" presName="linear" presStyleCnt="0">
        <dgm:presLayoutVars>
          <dgm:animLvl val="lvl"/>
          <dgm:resizeHandles val="exact"/>
        </dgm:presLayoutVars>
      </dgm:prSet>
      <dgm:spPr/>
    </dgm:pt>
    <dgm:pt modelId="{7C8E853C-7587-439D-B098-B9BFE27F4B07}" type="pres">
      <dgm:prSet presAssocID="{175145AA-BD70-4BED-A6A0-89D2ECDF4FD9}" presName="parentText" presStyleLbl="node1" presStyleIdx="0" presStyleCnt="4">
        <dgm:presLayoutVars>
          <dgm:chMax val="0"/>
          <dgm:bulletEnabled val="1"/>
        </dgm:presLayoutVars>
      </dgm:prSet>
      <dgm:spPr/>
    </dgm:pt>
    <dgm:pt modelId="{01774892-0F26-46C7-A8CA-CF4A6609BC32}" type="pres">
      <dgm:prSet presAssocID="{472AA9AF-DA68-4F98-82AC-FAC5C894CB8D}" presName="spacer" presStyleCnt="0"/>
      <dgm:spPr/>
    </dgm:pt>
    <dgm:pt modelId="{F3FE5900-B859-4E34-8A58-A7DF22BFACF7}" type="pres">
      <dgm:prSet presAssocID="{4F831C10-DF26-42FB-BF22-6A5524A7839F}" presName="parentText" presStyleLbl="node1" presStyleIdx="1" presStyleCnt="4">
        <dgm:presLayoutVars>
          <dgm:chMax val="0"/>
          <dgm:bulletEnabled val="1"/>
        </dgm:presLayoutVars>
      </dgm:prSet>
      <dgm:spPr/>
    </dgm:pt>
    <dgm:pt modelId="{1CA4FB6D-09E7-4399-92B3-4A3935FE1323}" type="pres">
      <dgm:prSet presAssocID="{4F831C10-DF26-42FB-BF22-6A5524A7839F}" presName="childText" presStyleLbl="revTx" presStyleIdx="0" presStyleCnt="2">
        <dgm:presLayoutVars>
          <dgm:bulletEnabled val="1"/>
        </dgm:presLayoutVars>
      </dgm:prSet>
      <dgm:spPr/>
    </dgm:pt>
    <dgm:pt modelId="{2828D480-065D-4E55-845D-2E3186C7FEE3}" type="pres">
      <dgm:prSet presAssocID="{D2DA7730-4095-42A6-BA79-3C3449F8E920}" presName="parentText" presStyleLbl="node1" presStyleIdx="2" presStyleCnt="4">
        <dgm:presLayoutVars>
          <dgm:chMax val="0"/>
          <dgm:bulletEnabled val="1"/>
        </dgm:presLayoutVars>
      </dgm:prSet>
      <dgm:spPr/>
    </dgm:pt>
    <dgm:pt modelId="{7CF4C67C-183C-4553-885E-56433752FEE9}" type="pres">
      <dgm:prSet presAssocID="{D2DA7730-4095-42A6-BA79-3C3449F8E920}" presName="childText" presStyleLbl="revTx" presStyleIdx="1" presStyleCnt="2">
        <dgm:presLayoutVars>
          <dgm:bulletEnabled val="1"/>
        </dgm:presLayoutVars>
      </dgm:prSet>
      <dgm:spPr/>
    </dgm:pt>
    <dgm:pt modelId="{D6451E27-F6A2-4024-822B-746097DC07EA}" type="pres">
      <dgm:prSet presAssocID="{27F602B4-D26E-4198-B699-FCCE574E8277}" presName="parentText" presStyleLbl="node1" presStyleIdx="3" presStyleCnt="4">
        <dgm:presLayoutVars>
          <dgm:chMax val="0"/>
          <dgm:bulletEnabled val="1"/>
        </dgm:presLayoutVars>
      </dgm:prSet>
      <dgm:spPr/>
    </dgm:pt>
  </dgm:ptLst>
  <dgm:cxnLst>
    <dgm:cxn modelId="{B50B5F1A-0C40-4737-9A8F-BB840634DAA9}" type="presOf" srcId="{51396093-DE27-4EFE-B58F-420CEAE5700B}" destId="{7CF4C67C-183C-4553-885E-56433752FEE9}" srcOrd="0" destOrd="1" presId="urn:microsoft.com/office/officeart/2005/8/layout/vList2"/>
    <dgm:cxn modelId="{B932D644-E4F0-4E51-AF59-7F4BDA440D3D}" srcId="{3CC96695-F733-44FC-9B80-0F2D08A471C8}" destId="{D2DA7730-4095-42A6-BA79-3C3449F8E920}" srcOrd="2" destOrd="0" parTransId="{01662A38-473D-4B60-89A6-B9990CE9EAD8}" sibTransId="{30093510-7133-4448-ADE3-09B060F3146F}"/>
    <dgm:cxn modelId="{DFEE2C66-9A4B-43B5-BBED-5D5B77F2497F}" srcId="{3CC96695-F733-44FC-9B80-0F2D08A471C8}" destId="{27F602B4-D26E-4198-B699-FCCE574E8277}" srcOrd="3" destOrd="0" parTransId="{9427D3B4-3D0D-4D60-9C53-F8B6EBA0C240}" sibTransId="{1933E688-196F-4EEE-91E1-BD8CFEDD8B20}"/>
    <dgm:cxn modelId="{7EC5EA4B-58E0-48F3-B9BC-F68E18BA1F4E}" srcId="{D2DA7730-4095-42A6-BA79-3C3449F8E920}" destId="{51396093-DE27-4EFE-B58F-420CEAE5700B}" srcOrd="1" destOrd="0" parTransId="{E3F6FF5D-0911-4212-BCF2-A91BC7FB9D41}" sibTransId="{A9B79D01-3989-496D-B90F-0D827B42E83F}"/>
    <dgm:cxn modelId="{8D796F70-A2DA-4E85-97C3-84459CEC02FB}" type="presOf" srcId="{175145AA-BD70-4BED-A6A0-89D2ECDF4FD9}" destId="{7C8E853C-7587-439D-B098-B9BFE27F4B07}" srcOrd="0" destOrd="0" presId="urn:microsoft.com/office/officeart/2005/8/layout/vList2"/>
    <dgm:cxn modelId="{DB8A1672-1F00-40C6-ACD0-5E26B5465CB6}" type="presOf" srcId="{3CC96695-F733-44FC-9B80-0F2D08A471C8}" destId="{7C53E550-1D1B-4DF8-A5F9-02FC912F4E6C}" srcOrd="0" destOrd="0" presId="urn:microsoft.com/office/officeart/2005/8/layout/vList2"/>
    <dgm:cxn modelId="{37B8B074-4B23-4B81-AA7D-B3CEBCE5D48C}" srcId="{3CC96695-F733-44FC-9B80-0F2D08A471C8}" destId="{4F831C10-DF26-42FB-BF22-6A5524A7839F}" srcOrd="1" destOrd="0" parTransId="{836D92C5-7C78-4D50-AAD3-F1E8E4C09C7F}" sibTransId="{0F7F85C5-107C-4049-A844-E7B1151E6D00}"/>
    <dgm:cxn modelId="{0FEB0785-B54F-48F1-8766-E90F25799EC8}" srcId="{3CC96695-F733-44FC-9B80-0F2D08A471C8}" destId="{175145AA-BD70-4BED-A6A0-89D2ECDF4FD9}" srcOrd="0" destOrd="0" parTransId="{280EBC59-6C17-41B1-B632-FCFB368A1716}" sibTransId="{472AA9AF-DA68-4F98-82AC-FAC5C894CB8D}"/>
    <dgm:cxn modelId="{A15BDB8A-9AAE-401A-9956-8283DABB757F}" type="presOf" srcId="{75663CE1-55BA-4BA0-B869-3CDDB5043E5F}" destId="{7CF4C67C-183C-4553-885E-56433752FEE9}" srcOrd="0" destOrd="0" presId="urn:microsoft.com/office/officeart/2005/8/layout/vList2"/>
    <dgm:cxn modelId="{8558FE92-8298-49E1-BCCC-438C28EB0B75}" srcId="{D2DA7730-4095-42A6-BA79-3C3449F8E920}" destId="{75663CE1-55BA-4BA0-B869-3CDDB5043E5F}" srcOrd="0" destOrd="0" parTransId="{9FFE3854-0444-47F8-9075-1A56EC284B47}" sibTransId="{914B69C8-860F-4F71-9119-2A8620CEA58D}"/>
    <dgm:cxn modelId="{7B1007AF-17A5-437B-8544-4FC88D2F1F33}" type="presOf" srcId="{503F1F9C-A6C2-440B-BA16-F61D938BB277}" destId="{1CA4FB6D-09E7-4399-92B3-4A3935FE1323}" srcOrd="0" destOrd="0" presId="urn:microsoft.com/office/officeart/2005/8/layout/vList2"/>
    <dgm:cxn modelId="{400AC6C5-DEBD-4F86-8CA0-7AD1490E35AF}" type="presOf" srcId="{27F602B4-D26E-4198-B699-FCCE574E8277}" destId="{D6451E27-F6A2-4024-822B-746097DC07EA}" srcOrd="0" destOrd="0" presId="urn:microsoft.com/office/officeart/2005/8/layout/vList2"/>
    <dgm:cxn modelId="{C733C6C5-D5DA-468F-B38E-1F2C1DB727D7}" type="presOf" srcId="{D2DA7730-4095-42A6-BA79-3C3449F8E920}" destId="{2828D480-065D-4E55-845D-2E3186C7FEE3}" srcOrd="0" destOrd="0" presId="urn:microsoft.com/office/officeart/2005/8/layout/vList2"/>
    <dgm:cxn modelId="{83E91AE8-B4D4-4A6A-9749-9F2F577E3EE3}" srcId="{4F831C10-DF26-42FB-BF22-6A5524A7839F}" destId="{503F1F9C-A6C2-440B-BA16-F61D938BB277}" srcOrd="0" destOrd="0" parTransId="{6D89D631-24E0-4751-B07C-203C9061E1BD}" sibTransId="{3646D807-F287-4F0E-AF6A-C8493979DD2F}"/>
    <dgm:cxn modelId="{1ADC1AFF-3532-4CC9-9A84-AF6643CDB545}" type="presOf" srcId="{4F831C10-DF26-42FB-BF22-6A5524A7839F}" destId="{F3FE5900-B859-4E34-8A58-A7DF22BFACF7}" srcOrd="0" destOrd="0" presId="urn:microsoft.com/office/officeart/2005/8/layout/vList2"/>
    <dgm:cxn modelId="{69068D62-0B57-4EFB-9201-CC3BD7B9E485}" type="presParOf" srcId="{7C53E550-1D1B-4DF8-A5F9-02FC912F4E6C}" destId="{7C8E853C-7587-439D-B098-B9BFE27F4B07}" srcOrd="0" destOrd="0" presId="urn:microsoft.com/office/officeart/2005/8/layout/vList2"/>
    <dgm:cxn modelId="{B257B00B-1F98-40C5-A674-A5A5E2576481}" type="presParOf" srcId="{7C53E550-1D1B-4DF8-A5F9-02FC912F4E6C}" destId="{01774892-0F26-46C7-A8CA-CF4A6609BC32}" srcOrd="1" destOrd="0" presId="urn:microsoft.com/office/officeart/2005/8/layout/vList2"/>
    <dgm:cxn modelId="{73353A70-4997-49D3-8C93-B9B5E58B1838}" type="presParOf" srcId="{7C53E550-1D1B-4DF8-A5F9-02FC912F4E6C}" destId="{F3FE5900-B859-4E34-8A58-A7DF22BFACF7}" srcOrd="2" destOrd="0" presId="urn:microsoft.com/office/officeart/2005/8/layout/vList2"/>
    <dgm:cxn modelId="{01B60ECC-B9C7-423D-87AC-1850A1C641B5}" type="presParOf" srcId="{7C53E550-1D1B-4DF8-A5F9-02FC912F4E6C}" destId="{1CA4FB6D-09E7-4399-92B3-4A3935FE1323}" srcOrd="3" destOrd="0" presId="urn:microsoft.com/office/officeart/2005/8/layout/vList2"/>
    <dgm:cxn modelId="{BD0B255D-2614-4E6B-9FC3-7B31E0C1CA47}" type="presParOf" srcId="{7C53E550-1D1B-4DF8-A5F9-02FC912F4E6C}" destId="{2828D480-065D-4E55-845D-2E3186C7FEE3}" srcOrd="4" destOrd="0" presId="urn:microsoft.com/office/officeart/2005/8/layout/vList2"/>
    <dgm:cxn modelId="{98D3E714-84BE-49B5-B499-F75CB2E163DE}" type="presParOf" srcId="{7C53E550-1D1B-4DF8-A5F9-02FC912F4E6C}" destId="{7CF4C67C-183C-4553-885E-56433752FEE9}" srcOrd="5" destOrd="0" presId="urn:microsoft.com/office/officeart/2005/8/layout/vList2"/>
    <dgm:cxn modelId="{7803CBDB-7298-4757-AF39-7EF3C3BFB1B2}" type="presParOf" srcId="{7C53E550-1D1B-4DF8-A5F9-02FC912F4E6C}" destId="{D6451E27-F6A2-4024-822B-746097DC07EA}"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C729DD4-2499-DB4E-8331-3C45B94D0312}"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n-US"/>
        </a:p>
      </dgm:t>
    </dgm:pt>
    <dgm:pt modelId="{9794D767-99F9-1B4A-8A95-CF437A0326A2}">
      <dgm:prSet phldrT="[Text]" custT="1"/>
      <dgm:spPr/>
      <dgm:t>
        <a:bodyPr/>
        <a:lstStyle/>
        <a:p>
          <a:pPr>
            <a:buFont typeface="Wingdings" charset="2"/>
            <a:buChar char="ü"/>
          </a:pPr>
          <a:r>
            <a:rPr lang="en-US" sz="1600" dirty="0">
              <a:latin typeface="Hind Vadodara" panose="020B0604020202020204" charset="0"/>
              <a:cs typeface="Hind Vadodara" panose="020B0604020202020204" charset="0"/>
            </a:rPr>
            <a:t>Tier 2 intervention for students with internalizing disorders (anxiety &amp; depression)</a:t>
          </a:r>
        </a:p>
      </dgm:t>
    </dgm:pt>
    <dgm:pt modelId="{568A7D5E-3D7B-0C4D-B183-C7AC0DC7971C}" type="parTrans" cxnId="{C65420EA-DBBB-C241-9986-557FDBD87C46}">
      <dgm:prSet/>
      <dgm:spPr/>
      <dgm:t>
        <a:bodyPr/>
        <a:lstStyle/>
        <a:p>
          <a:endParaRPr lang="en-US" sz="1400">
            <a:latin typeface="Hind Vadodara" panose="020B0604020202020204" charset="0"/>
            <a:cs typeface="Hind Vadodara" panose="020B0604020202020204" charset="0"/>
          </a:endParaRPr>
        </a:p>
      </dgm:t>
    </dgm:pt>
    <dgm:pt modelId="{B4E06B0B-B36C-B24A-B203-DC228A0A1391}" type="sibTrans" cxnId="{C65420EA-DBBB-C241-9986-557FDBD87C46}">
      <dgm:prSet/>
      <dgm:spPr/>
      <dgm:t>
        <a:bodyPr/>
        <a:lstStyle/>
        <a:p>
          <a:endParaRPr lang="en-US" sz="1400">
            <a:latin typeface="Hind Vadodara" panose="020B0604020202020204" charset="0"/>
            <a:cs typeface="Hind Vadodara" panose="020B0604020202020204" charset="0"/>
          </a:endParaRPr>
        </a:p>
      </dgm:t>
    </dgm:pt>
    <dgm:pt modelId="{30F40F42-A67A-4F92-B00C-380A15292269}">
      <dgm:prSet custT="1"/>
      <dgm:spPr/>
      <dgm:t>
        <a:bodyPr/>
        <a:lstStyle/>
        <a:p>
          <a:pPr>
            <a:buFont typeface="Wingdings" charset="2"/>
            <a:buChar char="ü"/>
          </a:pPr>
          <a:r>
            <a:rPr lang="en-US" sz="1600" dirty="0">
              <a:latin typeface="Hind Vadodara" panose="020B0604020202020204" charset="0"/>
              <a:cs typeface="Hind Vadodara" panose="020B0604020202020204" charset="0"/>
            </a:rPr>
            <a:t>Combination of CICO &amp; Cognitive Behavioral Instruction </a:t>
          </a:r>
        </a:p>
      </dgm:t>
    </dgm:pt>
    <dgm:pt modelId="{73A6B05E-368D-411F-879E-3E86645F22AA}" type="parTrans" cxnId="{6CA98670-C6D6-48ED-966C-440B1A1C3AD3}">
      <dgm:prSet/>
      <dgm:spPr/>
      <dgm:t>
        <a:bodyPr/>
        <a:lstStyle/>
        <a:p>
          <a:endParaRPr lang="en-US" sz="1400"/>
        </a:p>
      </dgm:t>
    </dgm:pt>
    <dgm:pt modelId="{EAC1309B-BACB-413A-8F7A-A1728135845D}" type="sibTrans" cxnId="{6CA98670-C6D6-48ED-966C-440B1A1C3AD3}">
      <dgm:prSet/>
      <dgm:spPr/>
      <dgm:t>
        <a:bodyPr/>
        <a:lstStyle/>
        <a:p>
          <a:endParaRPr lang="en-US" sz="1400"/>
        </a:p>
      </dgm:t>
    </dgm:pt>
    <dgm:pt modelId="{DADFE7F8-F130-4FB3-B6BB-E13E665A702C}">
      <dgm:prSet custT="1"/>
      <dgm:spPr/>
      <dgm:t>
        <a:bodyPr/>
        <a:lstStyle/>
        <a:p>
          <a:pPr>
            <a:buFont typeface="Wingdings" charset="2"/>
            <a:buChar char="ü"/>
          </a:pPr>
          <a:r>
            <a:rPr lang="en-US" sz="1600" dirty="0">
              <a:latin typeface="Hind Vadodara" panose="020B0604020202020204" charset="0"/>
              <a:cs typeface="Hind Vadodara" panose="020B0604020202020204" charset="0"/>
            </a:rPr>
            <a:t>For elementary &amp; middle school students (Grades 4-8) </a:t>
          </a:r>
        </a:p>
      </dgm:t>
    </dgm:pt>
    <dgm:pt modelId="{862A7A55-5090-40B1-957A-0133EBD3D2AD}" type="parTrans" cxnId="{05A429C0-101D-440B-866A-B4598BF09FB4}">
      <dgm:prSet/>
      <dgm:spPr/>
      <dgm:t>
        <a:bodyPr/>
        <a:lstStyle/>
        <a:p>
          <a:endParaRPr lang="en-US" sz="1400"/>
        </a:p>
      </dgm:t>
    </dgm:pt>
    <dgm:pt modelId="{73D85F36-C1FD-4C16-8C43-CBE6793F835B}" type="sibTrans" cxnId="{05A429C0-101D-440B-866A-B4598BF09FB4}">
      <dgm:prSet/>
      <dgm:spPr/>
      <dgm:t>
        <a:bodyPr/>
        <a:lstStyle/>
        <a:p>
          <a:endParaRPr lang="en-US" sz="1400"/>
        </a:p>
      </dgm:t>
    </dgm:pt>
    <dgm:pt modelId="{1878148F-1000-4520-9B98-D8EF2F23DC78}">
      <dgm:prSet custT="1"/>
      <dgm:spPr/>
      <dgm:t>
        <a:bodyPr/>
        <a:lstStyle/>
        <a:p>
          <a:pPr>
            <a:buFont typeface="Wingdings" charset="2"/>
            <a:buChar char="ü"/>
          </a:pPr>
          <a:r>
            <a:rPr lang="en-US" sz="1600" dirty="0">
              <a:latin typeface="Hind Vadodara" panose="020B0604020202020204" charset="0"/>
              <a:cs typeface="Hind Vadodara" panose="020B0604020202020204" charset="0"/>
            </a:rPr>
            <a:t>Initial evidence to support (e.g., Allen, Kilgus, &amp; Eklund, 2019)</a:t>
          </a:r>
        </a:p>
      </dgm:t>
    </dgm:pt>
    <dgm:pt modelId="{627057BF-0FC3-482E-9E62-BF2F07DA25A4}" type="parTrans" cxnId="{A2C48B15-723F-4FA5-B033-274446EE4CF1}">
      <dgm:prSet/>
      <dgm:spPr/>
      <dgm:t>
        <a:bodyPr/>
        <a:lstStyle/>
        <a:p>
          <a:endParaRPr lang="en-US" sz="1400"/>
        </a:p>
      </dgm:t>
    </dgm:pt>
    <dgm:pt modelId="{F35F6556-1A1D-46BA-9418-08C4BC762D3D}" type="sibTrans" cxnId="{A2C48B15-723F-4FA5-B033-274446EE4CF1}">
      <dgm:prSet/>
      <dgm:spPr/>
      <dgm:t>
        <a:bodyPr/>
        <a:lstStyle/>
        <a:p>
          <a:endParaRPr lang="en-US" sz="1400"/>
        </a:p>
      </dgm:t>
    </dgm:pt>
    <dgm:pt modelId="{81CD8E3E-5A70-4A4D-872B-ED499D20C505}">
      <dgm:prSet custT="1"/>
      <dgm:spPr/>
      <dgm:t>
        <a:bodyPr/>
        <a:lstStyle/>
        <a:p>
          <a:pPr>
            <a:buFont typeface="Wingdings" charset="2"/>
            <a:buChar char="ü"/>
          </a:pPr>
          <a:r>
            <a:rPr lang="en-US" sz="1600" dirty="0">
              <a:latin typeface="Hind Vadodara" panose="020B0604020202020204" charset="0"/>
              <a:cs typeface="Hind Vadodara" panose="020B0604020202020204" charset="0"/>
            </a:rPr>
            <a:t>Free </a:t>
          </a:r>
          <a:r>
            <a:rPr lang="en-US" sz="1600">
              <a:latin typeface="Hind Vadodara" panose="020B0604020202020204" charset="0"/>
              <a:cs typeface="Hind Vadodara" panose="020B0604020202020204" charset="0"/>
            </a:rPr>
            <a:t>materials!</a:t>
          </a:r>
          <a:endParaRPr lang="en-US" sz="1600" dirty="0">
            <a:latin typeface="Hind Vadodara" panose="020B0604020202020204" charset="0"/>
            <a:cs typeface="Hind Vadodara" panose="020B0604020202020204" charset="0"/>
          </a:endParaRPr>
        </a:p>
      </dgm:t>
    </dgm:pt>
    <dgm:pt modelId="{6B196BA2-4F34-48D1-9BB3-BF16655F2703}" type="parTrans" cxnId="{3B9ABAF8-3B9C-47BE-9552-A75B3A1E3C34}">
      <dgm:prSet/>
      <dgm:spPr/>
      <dgm:t>
        <a:bodyPr/>
        <a:lstStyle/>
        <a:p>
          <a:endParaRPr lang="en-US" sz="1400"/>
        </a:p>
      </dgm:t>
    </dgm:pt>
    <dgm:pt modelId="{49ADD83B-F7F7-450B-A7DA-3BBF426FE14E}" type="sibTrans" cxnId="{3B9ABAF8-3B9C-47BE-9552-A75B3A1E3C34}">
      <dgm:prSet/>
      <dgm:spPr/>
      <dgm:t>
        <a:bodyPr/>
        <a:lstStyle/>
        <a:p>
          <a:endParaRPr lang="en-US" sz="1400"/>
        </a:p>
      </dgm:t>
    </dgm:pt>
    <dgm:pt modelId="{7ABAAC52-2CDD-894A-9EFF-6C190B742BAD}" type="pres">
      <dgm:prSet presAssocID="{0C729DD4-2499-DB4E-8331-3C45B94D0312}" presName="Name0" presStyleCnt="0">
        <dgm:presLayoutVars>
          <dgm:chMax val="7"/>
          <dgm:chPref val="7"/>
          <dgm:dir/>
        </dgm:presLayoutVars>
      </dgm:prSet>
      <dgm:spPr/>
    </dgm:pt>
    <dgm:pt modelId="{FF797A2E-A053-DD4E-811A-69EE6FE5CC8F}" type="pres">
      <dgm:prSet presAssocID="{0C729DD4-2499-DB4E-8331-3C45B94D0312}" presName="Name1" presStyleCnt="0"/>
      <dgm:spPr/>
    </dgm:pt>
    <dgm:pt modelId="{7E8F59E8-8F18-464D-B2AF-A5D191448EC1}" type="pres">
      <dgm:prSet presAssocID="{0C729DD4-2499-DB4E-8331-3C45B94D0312}" presName="cycle" presStyleCnt="0"/>
      <dgm:spPr/>
    </dgm:pt>
    <dgm:pt modelId="{85E722BB-E3E4-8847-A14D-588DC7C94233}" type="pres">
      <dgm:prSet presAssocID="{0C729DD4-2499-DB4E-8331-3C45B94D0312}" presName="srcNode" presStyleLbl="node1" presStyleIdx="0" presStyleCnt="5"/>
      <dgm:spPr/>
    </dgm:pt>
    <dgm:pt modelId="{772A91AD-4CD9-4B4B-85B8-B350CC571D98}" type="pres">
      <dgm:prSet presAssocID="{0C729DD4-2499-DB4E-8331-3C45B94D0312}" presName="conn" presStyleLbl="parChTrans1D2" presStyleIdx="0" presStyleCnt="1"/>
      <dgm:spPr/>
    </dgm:pt>
    <dgm:pt modelId="{E5ABF101-1320-0849-B2DB-3C28E0A8A12F}" type="pres">
      <dgm:prSet presAssocID="{0C729DD4-2499-DB4E-8331-3C45B94D0312}" presName="extraNode" presStyleLbl="node1" presStyleIdx="0" presStyleCnt="5"/>
      <dgm:spPr/>
    </dgm:pt>
    <dgm:pt modelId="{FFBD0164-FBBC-5140-A13E-A5490C0449A2}" type="pres">
      <dgm:prSet presAssocID="{0C729DD4-2499-DB4E-8331-3C45B94D0312}" presName="dstNode" presStyleLbl="node1" presStyleIdx="0" presStyleCnt="5"/>
      <dgm:spPr/>
    </dgm:pt>
    <dgm:pt modelId="{0DF4A1E1-6311-4E9D-B414-C49BAE772952}" type="pres">
      <dgm:prSet presAssocID="{9794D767-99F9-1B4A-8A95-CF437A0326A2}" presName="text_1" presStyleLbl="node1" presStyleIdx="0" presStyleCnt="5">
        <dgm:presLayoutVars>
          <dgm:bulletEnabled val="1"/>
        </dgm:presLayoutVars>
      </dgm:prSet>
      <dgm:spPr/>
    </dgm:pt>
    <dgm:pt modelId="{A6CCB2B5-83F8-49A8-9EA4-E0254A93A4A0}" type="pres">
      <dgm:prSet presAssocID="{9794D767-99F9-1B4A-8A95-CF437A0326A2}" presName="accent_1" presStyleCnt="0"/>
      <dgm:spPr/>
    </dgm:pt>
    <dgm:pt modelId="{1586EC8F-94B8-6C49-951C-5E11E39177A9}" type="pres">
      <dgm:prSet presAssocID="{9794D767-99F9-1B4A-8A95-CF437A0326A2}" presName="accentRepeatNode" presStyleLbl="solidFgAcc1" presStyleIdx="0" presStyleCnt="5"/>
      <dgm:spPr/>
    </dgm:pt>
    <dgm:pt modelId="{D2E37B54-17A7-4E2B-B879-B0F14EB30CAE}" type="pres">
      <dgm:prSet presAssocID="{30F40F42-A67A-4F92-B00C-380A15292269}" presName="text_2" presStyleLbl="node1" presStyleIdx="1" presStyleCnt="5">
        <dgm:presLayoutVars>
          <dgm:bulletEnabled val="1"/>
        </dgm:presLayoutVars>
      </dgm:prSet>
      <dgm:spPr/>
    </dgm:pt>
    <dgm:pt modelId="{8810EECD-8468-421F-B116-B2B8ED58688F}" type="pres">
      <dgm:prSet presAssocID="{30F40F42-A67A-4F92-B00C-380A15292269}" presName="accent_2" presStyleCnt="0"/>
      <dgm:spPr/>
    </dgm:pt>
    <dgm:pt modelId="{4313F7D6-DE1F-4D01-ADA0-9A6A13FBE0D0}" type="pres">
      <dgm:prSet presAssocID="{30F40F42-A67A-4F92-B00C-380A15292269}" presName="accentRepeatNode" presStyleLbl="solidFgAcc1" presStyleIdx="1" presStyleCnt="5"/>
      <dgm:spPr/>
    </dgm:pt>
    <dgm:pt modelId="{537116EB-0A9D-46B0-9558-332E075E3E7C}" type="pres">
      <dgm:prSet presAssocID="{DADFE7F8-F130-4FB3-B6BB-E13E665A702C}" presName="text_3" presStyleLbl="node1" presStyleIdx="2" presStyleCnt="5">
        <dgm:presLayoutVars>
          <dgm:bulletEnabled val="1"/>
        </dgm:presLayoutVars>
      </dgm:prSet>
      <dgm:spPr/>
    </dgm:pt>
    <dgm:pt modelId="{172A0DD9-D77E-472F-9935-286788817F7B}" type="pres">
      <dgm:prSet presAssocID="{DADFE7F8-F130-4FB3-B6BB-E13E665A702C}" presName="accent_3" presStyleCnt="0"/>
      <dgm:spPr/>
    </dgm:pt>
    <dgm:pt modelId="{FF31A5A7-6A83-4FD9-8FCF-E758B8EFB7EE}" type="pres">
      <dgm:prSet presAssocID="{DADFE7F8-F130-4FB3-B6BB-E13E665A702C}" presName="accentRepeatNode" presStyleLbl="solidFgAcc1" presStyleIdx="2" presStyleCnt="5"/>
      <dgm:spPr/>
    </dgm:pt>
    <dgm:pt modelId="{C74D749E-E34E-43FD-8662-B9DB730B2E77}" type="pres">
      <dgm:prSet presAssocID="{1878148F-1000-4520-9B98-D8EF2F23DC78}" presName="text_4" presStyleLbl="node1" presStyleIdx="3" presStyleCnt="5">
        <dgm:presLayoutVars>
          <dgm:bulletEnabled val="1"/>
        </dgm:presLayoutVars>
      </dgm:prSet>
      <dgm:spPr/>
    </dgm:pt>
    <dgm:pt modelId="{21300746-2B0E-4931-817B-339D5DBD7357}" type="pres">
      <dgm:prSet presAssocID="{1878148F-1000-4520-9B98-D8EF2F23DC78}" presName="accent_4" presStyleCnt="0"/>
      <dgm:spPr/>
    </dgm:pt>
    <dgm:pt modelId="{A47893AC-C350-4E70-809D-0DDD0A545AB2}" type="pres">
      <dgm:prSet presAssocID="{1878148F-1000-4520-9B98-D8EF2F23DC78}" presName="accentRepeatNode" presStyleLbl="solidFgAcc1" presStyleIdx="3" presStyleCnt="5"/>
      <dgm:spPr/>
    </dgm:pt>
    <dgm:pt modelId="{DFBF5A7F-2DB4-4F57-90BB-0E6B54D6F660}" type="pres">
      <dgm:prSet presAssocID="{81CD8E3E-5A70-4A4D-872B-ED499D20C505}" presName="text_5" presStyleLbl="node1" presStyleIdx="4" presStyleCnt="5">
        <dgm:presLayoutVars>
          <dgm:bulletEnabled val="1"/>
        </dgm:presLayoutVars>
      </dgm:prSet>
      <dgm:spPr/>
    </dgm:pt>
    <dgm:pt modelId="{A3D5A0B1-AA34-420B-B362-157151FA5FDE}" type="pres">
      <dgm:prSet presAssocID="{81CD8E3E-5A70-4A4D-872B-ED499D20C505}" presName="accent_5" presStyleCnt="0"/>
      <dgm:spPr/>
    </dgm:pt>
    <dgm:pt modelId="{F67CE83D-60C4-4463-9F5B-E4DFEB01544C}" type="pres">
      <dgm:prSet presAssocID="{81CD8E3E-5A70-4A4D-872B-ED499D20C505}" presName="accentRepeatNode" presStyleLbl="solidFgAcc1" presStyleIdx="4" presStyleCnt="5"/>
      <dgm:spPr/>
    </dgm:pt>
  </dgm:ptLst>
  <dgm:cxnLst>
    <dgm:cxn modelId="{A2C48B15-723F-4FA5-B033-274446EE4CF1}" srcId="{0C729DD4-2499-DB4E-8331-3C45B94D0312}" destId="{1878148F-1000-4520-9B98-D8EF2F23DC78}" srcOrd="3" destOrd="0" parTransId="{627057BF-0FC3-482E-9E62-BF2F07DA25A4}" sibTransId="{F35F6556-1A1D-46BA-9418-08C4BC762D3D}"/>
    <dgm:cxn modelId="{277ED424-DCB0-41D0-815E-AFE3EE9939BC}" type="presOf" srcId="{B4E06B0B-B36C-B24A-B203-DC228A0A1391}" destId="{772A91AD-4CD9-4B4B-85B8-B350CC571D98}" srcOrd="0" destOrd="0" presId="urn:microsoft.com/office/officeart/2008/layout/VerticalCurvedList"/>
    <dgm:cxn modelId="{81D50A60-6FDE-43B0-BBB6-83A25112D0D3}" type="presOf" srcId="{9794D767-99F9-1B4A-8A95-CF437A0326A2}" destId="{0DF4A1E1-6311-4E9D-B414-C49BAE772952}" srcOrd="0" destOrd="0" presId="urn:microsoft.com/office/officeart/2008/layout/VerticalCurvedList"/>
    <dgm:cxn modelId="{9C931E42-27B6-4F2E-A0CB-78D20F062028}" type="presOf" srcId="{1878148F-1000-4520-9B98-D8EF2F23DC78}" destId="{C74D749E-E34E-43FD-8662-B9DB730B2E77}" srcOrd="0" destOrd="0" presId="urn:microsoft.com/office/officeart/2008/layout/VerticalCurvedList"/>
    <dgm:cxn modelId="{6CA98670-C6D6-48ED-966C-440B1A1C3AD3}" srcId="{0C729DD4-2499-DB4E-8331-3C45B94D0312}" destId="{30F40F42-A67A-4F92-B00C-380A15292269}" srcOrd="1" destOrd="0" parTransId="{73A6B05E-368D-411F-879E-3E86645F22AA}" sibTransId="{EAC1309B-BACB-413A-8F7A-A1728135845D}"/>
    <dgm:cxn modelId="{1EFACD53-A42F-4353-82EF-2F51F8B7B11E}" type="presOf" srcId="{DADFE7F8-F130-4FB3-B6BB-E13E665A702C}" destId="{537116EB-0A9D-46B0-9558-332E075E3E7C}" srcOrd="0" destOrd="0" presId="urn:microsoft.com/office/officeart/2008/layout/VerticalCurvedList"/>
    <dgm:cxn modelId="{3B973491-193B-7F47-968C-CDDCB78FD050}" type="presOf" srcId="{0C729DD4-2499-DB4E-8331-3C45B94D0312}" destId="{7ABAAC52-2CDD-894A-9EFF-6C190B742BAD}" srcOrd="0" destOrd="0" presId="urn:microsoft.com/office/officeart/2008/layout/VerticalCurvedList"/>
    <dgm:cxn modelId="{7343B4AF-1D0F-4742-8DFC-0E3F8998065F}" type="presOf" srcId="{81CD8E3E-5A70-4A4D-872B-ED499D20C505}" destId="{DFBF5A7F-2DB4-4F57-90BB-0E6B54D6F660}" srcOrd="0" destOrd="0" presId="urn:microsoft.com/office/officeart/2008/layout/VerticalCurvedList"/>
    <dgm:cxn modelId="{05A429C0-101D-440B-866A-B4598BF09FB4}" srcId="{0C729DD4-2499-DB4E-8331-3C45B94D0312}" destId="{DADFE7F8-F130-4FB3-B6BB-E13E665A702C}" srcOrd="2" destOrd="0" parTransId="{862A7A55-5090-40B1-957A-0133EBD3D2AD}" sibTransId="{73D85F36-C1FD-4C16-8C43-CBE6793F835B}"/>
    <dgm:cxn modelId="{A710B8CC-3426-4759-AB38-EF4F56BC2E9A}" type="presOf" srcId="{30F40F42-A67A-4F92-B00C-380A15292269}" destId="{D2E37B54-17A7-4E2B-B879-B0F14EB30CAE}" srcOrd="0" destOrd="0" presId="urn:microsoft.com/office/officeart/2008/layout/VerticalCurvedList"/>
    <dgm:cxn modelId="{C65420EA-DBBB-C241-9986-557FDBD87C46}" srcId="{0C729DD4-2499-DB4E-8331-3C45B94D0312}" destId="{9794D767-99F9-1B4A-8A95-CF437A0326A2}" srcOrd="0" destOrd="0" parTransId="{568A7D5E-3D7B-0C4D-B183-C7AC0DC7971C}" sibTransId="{B4E06B0B-B36C-B24A-B203-DC228A0A1391}"/>
    <dgm:cxn modelId="{3B9ABAF8-3B9C-47BE-9552-A75B3A1E3C34}" srcId="{0C729DD4-2499-DB4E-8331-3C45B94D0312}" destId="{81CD8E3E-5A70-4A4D-872B-ED499D20C505}" srcOrd="4" destOrd="0" parTransId="{6B196BA2-4F34-48D1-9BB3-BF16655F2703}" sibTransId="{49ADD83B-F7F7-450B-A7DA-3BBF426FE14E}"/>
    <dgm:cxn modelId="{1BC04A5C-0C91-E245-89DD-47E140204D3C}" type="presParOf" srcId="{7ABAAC52-2CDD-894A-9EFF-6C190B742BAD}" destId="{FF797A2E-A053-DD4E-811A-69EE6FE5CC8F}" srcOrd="0" destOrd="0" presId="urn:microsoft.com/office/officeart/2008/layout/VerticalCurvedList"/>
    <dgm:cxn modelId="{76B5D473-FE14-C340-9A7D-19C78B507E3C}" type="presParOf" srcId="{FF797A2E-A053-DD4E-811A-69EE6FE5CC8F}" destId="{7E8F59E8-8F18-464D-B2AF-A5D191448EC1}" srcOrd="0" destOrd="0" presId="urn:microsoft.com/office/officeart/2008/layout/VerticalCurvedList"/>
    <dgm:cxn modelId="{ECD01FA0-0971-7E40-BC93-EBC7C0D13B46}" type="presParOf" srcId="{7E8F59E8-8F18-464D-B2AF-A5D191448EC1}" destId="{85E722BB-E3E4-8847-A14D-588DC7C94233}" srcOrd="0" destOrd="0" presId="urn:microsoft.com/office/officeart/2008/layout/VerticalCurvedList"/>
    <dgm:cxn modelId="{F210D51B-9CAC-6445-A1CC-C161F7C5703D}" type="presParOf" srcId="{7E8F59E8-8F18-464D-B2AF-A5D191448EC1}" destId="{772A91AD-4CD9-4B4B-85B8-B350CC571D98}" srcOrd="1" destOrd="0" presId="urn:microsoft.com/office/officeart/2008/layout/VerticalCurvedList"/>
    <dgm:cxn modelId="{A46B9452-6EEF-524D-8F09-0C5EBB05DAFE}" type="presParOf" srcId="{7E8F59E8-8F18-464D-B2AF-A5D191448EC1}" destId="{E5ABF101-1320-0849-B2DB-3C28E0A8A12F}" srcOrd="2" destOrd="0" presId="urn:microsoft.com/office/officeart/2008/layout/VerticalCurvedList"/>
    <dgm:cxn modelId="{BE50D9E2-2297-C740-9A38-1495E051E29F}" type="presParOf" srcId="{7E8F59E8-8F18-464D-B2AF-A5D191448EC1}" destId="{FFBD0164-FBBC-5140-A13E-A5490C0449A2}" srcOrd="3" destOrd="0" presId="urn:microsoft.com/office/officeart/2008/layout/VerticalCurvedList"/>
    <dgm:cxn modelId="{ACADA765-B365-4F56-88EE-D4498D063CF5}" type="presParOf" srcId="{FF797A2E-A053-DD4E-811A-69EE6FE5CC8F}" destId="{0DF4A1E1-6311-4E9D-B414-C49BAE772952}" srcOrd="1" destOrd="0" presId="urn:microsoft.com/office/officeart/2008/layout/VerticalCurvedList"/>
    <dgm:cxn modelId="{C1BB9E85-993A-478E-A9C4-36BE15626279}" type="presParOf" srcId="{FF797A2E-A053-DD4E-811A-69EE6FE5CC8F}" destId="{A6CCB2B5-83F8-49A8-9EA4-E0254A93A4A0}" srcOrd="2" destOrd="0" presId="urn:microsoft.com/office/officeart/2008/layout/VerticalCurvedList"/>
    <dgm:cxn modelId="{C86B7554-85DF-4095-ADA9-2F2B37866B4A}" type="presParOf" srcId="{A6CCB2B5-83F8-49A8-9EA4-E0254A93A4A0}" destId="{1586EC8F-94B8-6C49-951C-5E11E39177A9}" srcOrd="0" destOrd="0" presId="urn:microsoft.com/office/officeart/2008/layout/VerticalCurvedList"/>
    <dgm:cxn modelId="{B0C023D4-EA06-427B-873F-902BD68042EF}" type="presParOf" srcId="{FF797A2E-A053-DD4E-811A-69EE6FE5CC8F}" destId="{D2E37B54-17A7-4E2B-B879-B0F14EB30CAE}" srcOrd="3" destOrd="0" presId="urn:microsoft.com/office/officeart/2008/layout/VerticalCurvedList"/>
    <dgm:cxn modelId="{0B54B985-FBAC-48D0-840D-471EAF758A32}" type="presParOf" srcId="{FF797A2E-A053-DD4E-811A-69EE6FE5CC8F}" destId="{8810EECD-8468-421F-B116-B2B8ED58688F}" srcOrd="4" destOrd="0" presId="urn:microsoft.com/office/officeart/2008/layout/VerticalCurvedList"/>
    <dgm:cxn modelId="{F4A5A3E4-25F7-4136-ACD6-11B296C849B2}" type="presParOf" srcId="{8810EECD-8468-421F-B116-B2B8ED58688F}" destId="{4313F7D6-DE1F-4D01-ADA0-9A6A13FBE0D0}" srcOrd="0" destOrd="0" presId="urn:microsoft.com/office/officeart/2008/layout/VerticalCurvedList"/>
    <dgm:cxn modelId="{C8AE6886-1A5E-4D63-A8C7-5C880445108B}" type="presParOf" srcId="{FF797A2E-A053-DD4E-811A-69EE6FE5CC8F}" destId="{537116EB-0A9D-46B0-9558-332E075E3E7C}" srcOrd="5" destOrd="0" presId="urn:microsoft.com/office/officeart/2008/layout/VerticalCurvedList"/>
    <dgm:cxn modelId="{B9190B6F-DA1C-4F41-9D3D-F384BC3ED331}" type="presParOf" srcId="{FF797A2E-A053-DD4E-811A-69EE6FE5CC8F}" destId="{172A0DD9-D77E-472F-9935-286788817F7B}" srcOrd="6" destOrd="0" presId="urn:microsoft.com/office/officeart/2008/layout/VerticalCurvedList"/>
    <dgm:cxn modelId="{80A945EE-2E67-465B-8471-3DC78A602D71}" type="presParOf" srcId="{172A0DD9-D77E-472F-9935-286788817F7B}" destId="{FF31A5A7-6A83-4FD9-8FCF-E758B8EFB7EE}" srcOrd="0" destOrd="0" presId="urn:microsoft.com/office/officeart/2008/layout/VerticalCurvedList"/>
    <dgm:cxn modelId="{C9753241-ABD0-4414-8CCE-639D923CDF1A}" type="presParOf" srcId="{FF797A2E-A053-DD4E-811A-69EE6FE5CC8F}" destId="{C74D749E-E34E-43FD-8662-B9DB730B2E77}" srcOrd="7" destOrd="0" presId="urn:microsoft.com/office/officeart/2008/layout/VerticalCurvedList"/>
    <dgm:cxn modelId="{282EC194-201D-443D-8B1C-81F3AED1B907}" type="presParOf" srcId="{FF797A2E-A053-DD4E-811A-69EE6FE5CC8F}" destId="{21300746-2B0E-4931-817B-339D5DBD7357}" srcOrd="8" destOrd="0" presId="urn:microsoft.com/office/officeart/2008/layout/VerticalCurvedList"/>
    <dgm:cxn modelId="{6F9C31FB-2829-42AE-90F0-85370F72C2C8}" type="presParOf" srcId="{21300746-2B0E-4931-817B-339D5DBD7357}" destId="{A47893AC-C350-4E70-809D-0DDD0A545AB2}" srcOrd="0" destOrd="0" presId="urn:microsoft.com/office/officeart/2008/layout/VerticalCurvedList"/>
    <dgm:cxn modelId="{BF05E634-EB5B-4AFC-8720-0378942D0782}" type="presParOf" srcId="{FF797A2E-A053-DD4E-811A-69EE6FE5CC8F}" destId="{DFBF5A7F-2DB4-4F57-90BB-0E6B54D6F660}" srcOrd="9" destOrd="0" presId="urn:microsoft.com/office/officeart/2008/layout/VerticalCurvedList"/>
    <dgm:cxn modelId="{EBA86F0C-A60B-4449-9B63-59EC5C1960A4}" type="presParOf" srcId="{FF797A2E-A053-DD4E-811A-69EE6FE5CC8F}" destId="{A3D5A0B1-AA34-420B-B362-157151FA5FDE}" srcOrd="10" destOrd="0" presId="urn:microsoft.com/office/officeart/2008/layout/VerticalCurvedList"/>
    <dgm:cxn modelId="{B8758669-83FE-4A06-9D69-C6CB970CCD0F}" type="presParOf" srcId="{A3D5A0B1-AA34-420B-B362-157151FA5FDE}" destId="{F67CE83D-60C4-4463-9F5B-E4DFEB01544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9AEE71C-347C-544E-AFB2-5925CD0B68AF}" type="doc">
      <dgm:prSet loTypeId="urn:microsoft.com/office/officeart/2005/8/layout/hierarchy3" loCatId="" qsTypeId="urn:microsoft.com/office/officeart/2005/8/quickstyle/simple2" qsCatId="simple" csTypeId="urn:microsoft.com/office/officeart/2005/8/colors/colorful4" csCatId="colorful" phldr="1"/>
      <dgm:spPr/>
      <dgm:t>
        <a:bodyPr/>
        <a:lstStyle/>
        <a:p>
          <a:endParaRPr lang="en-US"/>
        </a:p>
      </dgm:t>
    </dgm:pt>
    <dgm:pt modelId="{AD68F469-33AA-9741-829B-FFC6AA3CB209}">
      <dgm:prSet phldrT="[Text]"/>
      <dgm:spPr/>
      <dgm:t>
        <a:bodyPr/>
        <a:lstStyle/>
        <a:p>
          <a:r>
            <a:rPr lang="en-US" dirty="0"/>
            <a:t>REP</a:t>
          </a:r>
        </a:p>
      </dgm:t>
    </dgm:pt>
    <dgm:pt modelId="{D7929342-C61F-3442-9FDA-7DA52AE5F281}" type="parTrans" cxnId="{BE51BD2D-3F51-8448-AE22-6BC717D9F5ED}">
      <dgm:prSet/>
      <dgm:spPr/>
      <dgm:t>
        <a:bodyPr/>
        <a:lstStyle/>
        <a:p>
          <a:endParaRPr lang="en-US"/>
        </a:p>
      </dgm:t>
    </dgm:pt>
    <dgm:pt modelId="{E7E284C5-7D40-CB42-9947-4EBAACD09ABD}" type="sibTrans" cxnId="{BE51BD2D-3F51-8448-AE22-6BC717D9F5ED}">
      <dgm:prSet/>
      <dgm:spPr/>
      <dgm:t>
        <a:bodyPr/>
        <a:lstStyle/>
        <a:p>
          <a:endParaRPr lang="en-US"/>
        </a:p>
      </dgm:t>
    </dgm:pt>
    <dgm:pt modelId="{411B1B98-7104-294E-88C4-FD883BDE0B2A}">
      <dgm:prSet phldrT="[Text]"/>
      <dgm:spPr/>
      <dgm:t>
        <a:bodyPr/>
        <a:lstStyle/>
        <a:p>
          <a:r>
            <a:rPr lang="en-US" dirty="0"/>
            <a:t>CBI</a:t>
          </a:r>
        </a:p>
      </dgm:t>
    </dgm:pt>
    <dgm:pt modelId="{ED9A651F-5C15-D948-B630-AF998977B402}" type="parTrans" cxnId="{10EC322E-A9B9-824E-9F2D-3426E9749FD9}">
      <dgm:prSet/>
      <dgm:spPr/>
      <dgm:t>
        <a:bodyPr/>
        <a:lstStyle/>
        <a:p>
          <a:endParaRPr lang="en-US"/>
        </a:p>
      </dgm:t>
    </dgm:pt>
    <dgm:pt modelId="{A7D593E6-61D5-FD4C-9902-6EA527C9BC1E}" type="sibTrans" cxnId="{10EC322E-A9B9-824E-9F2D-3426E9749FD9}">
      <dgm:prSet/>
      <dgm:spPr/>
      <dgm:t>
        <a:bodyPr/>
        <a:lstStyle/>
        <a:p>
          <a:endParaRPr lang="en-US"/>
        </a:p>
      </dgm:t>
    </dgm:pt>
    <dgm:pt modelId="{105A2D95-FEBB-3645-A4A8-BF33D46BFF78}">
      <dgm:prSet phldrT="[Text]"/>
      <dgm:spPr/>
      <dgm:t>
        <a:bodyPr/>
        <a:lstStyle/>
        <a:p>
          <a:r>
            <a:rPr lang="en-US" dirty="0"/>
            <a:t>CICO</a:t>
          </a:r>
        </a:p>
      </dgm:t>
    </dgm:pt>
    <dgm:pt modelId="{7C7448B6-C649-CA44-8C91-08A177195D42}" type="parTrans" cxnId="{D6E78AEE-6E9C-4041-B7CD-AABABC12EBE0}">
      <dgm:prSet/>
      <dgm:spPr/>
      <dgm:t>
        <a:bodyPr/>
        <a:lstStyle/>
        <a:p>
          <a:endParaRPr lang="en-US"/>
        </a:p>
      </dgm:t>
    </dgm:pt>
    <dgm:pt modelId="{204A5742-B022-F54B-9845-66D60E6B35CC}" type="sibTrans" cxnId="{D6E78AEE-6E9C-4041-B7CD-AABABC12EBE0}">
      <dgm:prSet/>
      <dgm:spPr/>
      <dgm:t>
        <a:bodyPr/>
        <a:lstStyle/>
        <a:p>
          <a:endParaRPr lang="en-US"/>
        </a:p>
      </dgm:t>
    </dgm:pt>
    <dgm:pt modelId="{5FFE6906-D9D1-1742-919C-DB67F1F72E99}" type="pres">
      <dgm:prSet presAssocID="{39AEE71C-347C-544E-AFB2-5925CD0B68AF}" presName="diagram" presStyleCnt="0">
        <dgm:presLayoutVars>
          <dgm:chPref val="1"/>
          <dgm:dir/>
          <dgm:animOne val="branch"/>
          <dgm:animLvl val="lvl"/>
          <dgm:resizeHandles/>
        </dgm:presLayoutVars>
      </dgm:prSet>
      <dgm:spPr/>
    </dgm:pt>
    <dgm:pt modelId="{5574A2F8-15D6-004C-A436-4B81683F6E25}" type="pres">
      <dgm:prSet presAssocID="{AD68F469-33AA-9741-829B-FFC6AA3CB209}" presName="root" presStyleCnt="0"/>
      <dgm:spPr/>
    </dgm:pt>
    <dgm:pt modelId="{1DEA8828-48BC-8C45-8E48-0101BF13F35E}" type="pres">
      <dgm:prSet presAssocID="{AD68F469-33AA-9741-829B-FFC6AA3CB209}" presName="rootComposite" presStyleCnt="0"/>
      <dgm:spPr/>
    </dgm:pt>
    <dgm:pt modelId="{DEBC9F34-C780-AB45-B71D-78C605B63FEA}" type="pres">
      <dgm:prSet presAssocID="{AD68F469-33AA-9741-829B-FFC6AA3CB209}" presName="rootText" presStyleLbl="node1" presStyleIdx="0" presStyleCnt="1"/>
      <dgm:spPr/>
    </dgm:pt>
    <dgm:pt modelId="{89BB43BE-F848-694B-8B13-2A7301C4A98F}" type="pres">
      <dgm:prSet presAssocID="{AD68F469-33AA-9741-829B-FFC6AA3CB209}" presName="rootConnector" presStyleLbl="node1" presStyleIdx="0" presStyleCnt="1"/>
      <dgm:spPr/>
    </dgm:pt>
    <dgm:pt modelId="{F2CAEAE9-3089-6144-B2BF-C0AA7E1CAB4B}" type="pres">
      <dgm:prSet presAssocID="{AD68F469-33AA-9741-829B-FFC6AA3CB209}" presName="childShape" presStyleCnt="0"/>
      <dgm:spPr/>
    </dgm:pt>
    <dgm:pt modelId="{61453022-0A0F-674E-B13A-523FB4DB2A5F}" type="pres">
      <dgm:prSet presAssocID="{ED9A651F-5C15-D948-B630-AF998977B402}" presName="Name13" presStyleLbl="parChTrans1D2" presStyleIdx="0" presStyleCnt="2"/>
      <dgm:spPr/>
    </dgm:pt>
    <dgm:pt modelId="{7C95D360-3919-CB4C-B4E6-A47714EABF8E}" type="pres">
      <dgm:prSet presAssocID="{411B1B98-7104-294E-88C4-FD883BDE0B2A}" presName="childText" presStyleLbl="bgAcc1" presStyleIdx="0" presStyleCnt="2">
        <dgm:presLayoutVars>
          <dgm:bulletEnabled val="1"/>
        </dgm:presLayoutVars>
      </dgm:prSet>
      <dgm:spPr/>
    </dgm:pt>
    <dgm:pt modelId="{899CD5A9-9AF1-3742-8306-937C372E6BCE}" type="pres">
      <dgm:prSet presAssocID="{7C7448B6-C649-CA44-8C91-08A177195D42}" presName="Name13" presStyleLbl="parChTrans1D2" presStyleIdx="1" presStyleCnt="2"/>
      <dgm:spPr/>
    </dgm:pt>
    <dgm:pt modelId="{D401AA2E-3DE0-7547-91B6-4D6E12E47EA1}" type="pres">
      <dgm:prSet presAssocID="{105A2D95-FEBB-3645-A4A8-BF33D46BFF78}" presName="childText" presStyleLbl="bgAcc1" presStyleIdx="1" presStyleCnt="2">
        <dgm:presLayoutVars>
          <dgm:bulletEnabled val="1"/>
        </dgm:presLayoutVars>
      </dgm:prSet>
      <dgm:spPr/>
    </dgm:pt>
  </dgm:ptLst>
  <dgm:cxnLst>
    <dgm:cxn modelId="{7D002B0B-B8D2-4043-B942-F3B776377647}" type="presOf" srcId="{39AEE71C-347C-544E-AFB2-5925CD0B68AF}" destId="{5FFE6906-D9D1-1742-919C-DB67F1F72E99}" srcOrd="0" destOrd="0" presId="urn:microsoft.com/office/officeart/2005/8/layout/hierarchy3"/>
    <dgm:cxn modelId="{3EA5EF16-D1BD-B543-880D-AFDE97E728B1}" type="presOf" srcId="{ED9A651F-5C15-D948-B630-AF998977B402}" destId="{61453022-0A0F-674E-B13A-523FB4DB2A5F}" srcOrd="0" destOrd="0" presId="urn:microsoft.com/office/officeart/2005/8/layout/hierarchy3"/>
    <dgm:cxn modelId="{0DAC3522-E817-904F-96B5-0C29D0332FF3}" type="presOf" srcId="{AD68F469-33AA-9741-829B-FFC6AA3CB209}" destId="{89BB43BE-F848-694B-8B13-2A7301C4A98F}" srcOrd="1" destOrd="0" presId="urn:microsoft.com/office/officeart/2005/8/layout/hierarchy3"/>
    <dgm:cxn modelId="{51C9F624-4282-D64B-A0C6-76A84750C891}" type="presOf" srcId="{AD68F469-33AA-9741-829B-FFC6AA3CB209}" destId="{DEBC9F34-C780-AB45-B71D-78C605B63FEA}" srcOrd="0" destOrd="0" presId="urn:microsoft.com/office/officeart/2005/8/layout/hierarchy3"/>
    <dgm:cxn modelId="{BE51BD2D-3F51-8448-AE22-6BC717D9F5ED}" srcId="{39AEE71C-347C-544E-AFB2-5925CD0B68AF}" destId="{AD68F469-33AA-9741-829B-FFC6AA3CB209}" srcOrd="0" destOrd="0" parTransId="{D7929342-C61F-3442-9FDA-7DA52AE5F281}" sibTransId="{E7E284C5-7D40-CB42-9947-4EBAACD09ABD}"/>
    <dgm:cxn modelId="{10EC322E-A9B9-824E-9F2D-3426E9749FD9}" srcId="{AD68F469-33AA-9741-829B-FFC6AA3CB209}" destId="{411B1B98-7104-294E-88C4-FD883BDE0B2A}" srcOrd="0" destOrd="0" parTransId="{ED9A651F-5C15-D948-B630-AF998977B402}" sibTransId="{A7D593E6-61D5-FD4C-9902-6EA527C9BC1E}"/>
    <dgm:cxn modelId="{853F6F5B-3990-0749-B093-8D4E0A3A059F}" type="presOf" srcId="{7C7448B6-C649-CA44-8C91-08A177195D42}" destId="{899CD5A9-9AF1-3742-8306-937C372E6BCE}" srcOrd="0" destOrd="0" presId="urn:microsoft.com/office/officeart/2005/8/layout/hierarchy3"/>
    <dgm:cxn modelId="{7FBBA994-522E-7148-86C6-5C52905F7C13}" type="presOf" srcId="{105A2D95-FEBB-3645-A4A8-BF33D46BFF78}" destId="{D401AA2E-3DE0-7547-91B6-4D6E12E47EA1}" srcOrd="0" destOrd="0" presId="urn:microsoft.com/office/officeart/2005/8/layout/hierarchy3"/>
    <dgm:cxn modelId="{D6E78AEE-6E9C-4041-B7CD-AABABC12EBE0}" srcId="{AD68F469-33AA-9741-829B-FFC6AA3CB209}" destId="{105A2D95-FEBB-3645-A4A8-BF33D46BFF78}" srcOrd="1" destOrd="0" parTransId="{7C7448B6-C649-CA44-8C91-08A177195D42}" sibTransId="{204A5742-B022-F54B-9845-66D60E6B35CC}"/>
    <dgm:cxn modelId="{09347AFF-F23E-8445-88DC-67F37763384C}" type="presOf" srcId="{411B1B98-7104-294E-88C4-FD883BDE0B2A}" destId="{7C95D360-3919-CB4C-B4E6-A47714EABF8E}" srcOrd="0" destOrd="0" presId="urn:microsoft.com/office/officeart/2005/8/layout/hierarchy3"/>
    <dgm:cxn modelId="{E518F0DD-5B06-BF4C-8215-35D8C9BEB1DF}" type="presParOf" srcId="{5FFE6906-D9D1-1742-919C-DB67F1F72E99}" destId="{5574A2F8-15D6-004C-A436-4B81683F6E25}" srcOrd="0" destOrd="0" presId="urn:microsoft.com/office/officeart/2005/8/layout/hierarchy3"/>
    <dgm:cxn modelId="{35730026-99A6-6242-9CDF-21F849A628F5}" type="presParOf" srcId="{5574A2F8-15D6-004C-A436-4B81683F6E25}" destId="{1DEA8828-48BC-8C45-8E48-0101BF13F35E}" srcOrd="0" destOrd="0" presId="urn:microsoft.com/office/officeart/2005/8/layout/hierarchy3"/>
    <dgm:cxn modelId="{16105432-DB5B-274B-973A-DA62D27B57E3}" type="presParOf" srcId="{1DEA8828-48BC-8C45-8E48-0101BF13F35E}" destId="{DEBC9F34-C780-AB45-B71D-78C605B63FEA}" srcOrd="0" destOrd="0" presId="urn:microsoft.com/office/officeart/2005/8/layout/hierarchy3"/>
    <dgm:cxn modelId="{E5BE1B21-5BC5-5E4A-97A7-FEFF29580B15}" type="presParOf" srcId="{1DEA8828-48BC-8C45-8E48-0101BF13F35E}" destId="{89BB43BE-F848-694B-8B13-2A7301C4A98F}" srcOrd="1" destOrd="0" presId="urn:microsoft.com/office/officeart/2005/8/layout/hierarchy3"/>
    <dgm:cxn modelId="{8BF1EED7-3078-6A44-8B8C-279A52837593}" type="presParOf" srcId="{5574A2F8-15D6-004C-A436-4B81683F6E25}" destId="{F2CAEAE9-3089-6144-B2BF-C0AA7E1CAB4B}" srcOrd="1" destOrd="0" presId="urn:microsoft.com/office/officeart/2005/8/layout/hierarchy3"/>
    <dgm:cxn modelId="{AEA2274D-CDD2-2B4F-A2B9-487B6C8E4AE1}" type="presParOf" srcId="{F2CAEAE9-3089-6144-B2BF-C0AA7E1CAB4B}" destId="{61453022-0A0F-674E-B13A-523FB4DB2A5F}" srcOrd="0" destOrd="0" presId="urn:microsoft.com/office/officeart/2005/8/layout/hierarchy3"/>
    <dgm:cxn modelId="{F3D37DAE-58F2-5543-8E72-69D7D20E23BE}" type="presParOf" srcId="{F2CAEAE9-3089-6144-B2BF-C0AA7E1CAB4B}" destId="{7C95D360-3919-CB4C-B4E6-A47714EABF8E}" srcOrd="1" destOrd="0" presId="urn:microsoft.com/office/officeart/2005/8/layout/hierarchy3"/>
    <dgm:cxn modelId="{85B0EAEB-46CF-C64F-AB87-E6FDD3B1D512}" type="presParOf" srcId="{F2CAEAE9-3089-6144-B2BF-C0AA7E1CAB4B}" destId="{899CD5A9-9AF1-3742-8306-937C372E6BCE}" srcOrd="2" destOrd="0" presId="urn:microsoft.com/office/officeart/2005/8/layout/hierarchy3"/>
    <dgm:cxn modelId="{3DA97C3C-C6A1-1A41-BC60-09DB81C2A753}" type="presParOf" srcId="{F2CAEAE9-3089-6144-B2BF-C0AA7E1CAB4B}" destId="{D401AA2E-3DE0-7547-91B6-4D6E12E47EA1}"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7BF6065-707A-FF47-B911-9CBD31B01C2C}"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5E04D163-F24F-6A46-921D-46EDA0882DBE}">
      <dgm:prSet phldrT="[Text]" custT="1"/>
      <dgm:spPr/>
      <dgm:t>
        <a:bodyPr/>
        <a:lstStyle/>
        <a:p>
          <a:r>
            <a:rPr lang="en-US" sz="1600" dirty="0">
              <a:latin typeface="Hind Vadodara" panose="020B0604020202020204" charset="0"/>
              <a:cs typeface="Hind Vadodara" panose="020B0604020202020204" charset="0"/>
            </a:rPr>
            <a:t>Check-In/Check-Out</a:t>
          </a:r>
        </a:p>
      </dgm:t>
    </dgm:pt>
    <dgm:pt modelId="{CD1AEBE5-FC5D-9E45-9738-D9241BC3FD6C}" type="parTrans" cxnId="{974498F0-53BA-564C-84B7-2F889AC241BE}">
      <dgm:prSet/>
      <dgm:spPr/>
      <dgm:t>
        <a:bodyPr/>
        <a:lstStyle/>
        <a:p>
          <a:endParaRPr lang="en-US" sz="2000">
            <a:latin typeface="Hind Vadodara" panose="020B0604020202020204" charset="0"/>
            <a:cs typeface="Hind Vadodara" panose="020B0604020202020204" charset="0"/>
          </a:endParaRPr>
        </a:p>
      </dgm:t>
    </dgm:pt>
    <dgm:pt modelId="{04A28E8A-C7E5-C64C-B3C7-995A41F818D6}" type="sibTrans" cxnId="{974498F0-53BA-564C-84B7-2F889AC241BE}">
      <dgm:prSet/>
      <dgm:spPr/>
      <dgm:t>
        <a:bodyPr/>
        <a:lstStyle/>
        <a:p>
          <a:endParaRPr lang="en-US" sz="2000">
            <a:latin typeface="Hind Vadodara" panose="020B0604020202020204" charset="0"/>
            <a:cs typeface="Hind Vadodara" panose="020B0604020202020204" charset="0"/>
          </a:endParaRPr>
        </a:p>
      </dgm:t>
    </dgm:pt>
    <dgm:pt modelId="{2153F09C-C86D-D848-8614-E004847FE445}">
      <dgm:prSet phldrT="[Text]" custT="1"/>
      <dgm:spPr/>
      <dgm:t>
        <a:bodyPr/>
        <a:lstStyle/>
        <a:p>
          <a:r>
            <a:rPr lang="en-US" sz="1600" dirty="0">
              <a:latin typeface="Hind Vadodara" panose="020B0604020202020204" charset="0"/>
              <a:cs typeface="Hind Vadodara" panose="020B0604020202020204" charset="0"/>
            </a:rPr>
            <a:t>CICO occurs for 10 weeks; Students receive increased adult attention and performance feedback along with reinforcement of coping skills</a:t>
          </a:r>
        </a:p>
      </dgm:t>
    </dgm:pt>
    <dgm:pt modelId="{B1908321-8A6F-BA44-8604-2D9EFF585333}" type="parTrans" cxnId="{968B8178-4F89-1646-834B-8D46EEA10FBD}">
      <dgm:prSet/>
      <dgm:spPr/>
      <dgm:t>
        <a:bodyPr/>
        <a:lstStyle/>
        <a:p>
          <a:endParaRPr lang="en-US" sz="2000">
            <a:latin typeface="Hind Vadodara" panose="020B0604020202020204" charset="0"/>
            <a:cs typeface="Hind Vadodara" panose="020B0604020202020204" charset="0"/>
          </a:endParaRPr>
        </a:p>
      </dgm:t>
    </dgm:pt>
    <dgm:pt modelId="{B76AA1DB-ADE5-9B4F-964C-BC07B010E933}" type="sibTrans" cxnId="{968B8178-4F89-1646-834B-8D46EEA10FBD}">
      <dgm:prSet/>
      <dgm:spPr/>
      <dgm:t>
        <a:bodyPr/>
        <a:lstStyle/>
        <a:p>
          <a:endParaRPr lang="en-US" sz="2000">
            <a:latin typeface="Hind Vadodara" panose="020B0604020202020204" charset="0"/>
            <a:cs typeface="Hind Vadodara" panose="020B0604020202020204" charset="0"/>
          </a:endParaRPr>
        </a:p>
      </dgm:t>
    </dgm:pt>
    <dgm:pt modelId="{42C74E7F-BF11-DE49-B9FE-1AE6632583F1}">
      <dgm:prSet phldrT="[Text]" custT="1"/>
      <dgm:spPr/>
      <dgm:t>
        <a:bodyPr/>
        <a:lstStyle/>
        <a:p>
          <a:r>
            <a:rPr lang="en-US" sz="1600" dirty="0">
              <a:latin typeface="Hind Vadodara" panose="020B0604020202020204" charset="0"/>
              <a:cs typeface="Hind Vadodara" panose="020B0604020202020204" charset="0"/>
            </a:rPr>
            <a:t>Small group CBI Lessons</a:t>
          </a:r>
        </a:p>
      </dgm:t>
    </dgm:pt>
    <dgm:pt modelId="{6AD32170-3D12-D44F-B796-C95CF9E13017}" type="parTrans" cxnId="{35337983-7B71-BE4F-B522-0C70C8272EE1}">
      <dgm:prSet/>
      <dgm:spPr/>
      <dgm:t>
        <a:bodyPr/>
        <a:lstStyle/>
        <a:p>
          <a:endParaRPr lang="en-US" sz="2000">
            <a:latin typeface="Hind Vadodara" panose="020B0604020202020204" charset="0"/>
            <a:cs typeface="Hind Vadodara" panose="020B0604020202020204" charset="0"/>
          </a:endParaRPr>
        </a:p>
      </dgm:t>
    </dgm:pt>
    <dgm:pt modelId="{3110F7D9-0142-6F4D-9E20-45D506B3C7C5}" type="sibTrans" cxnId="{35337983-7B71-BE4F-B522-0C70C8272EE1}">
      <dgm:prSet/>
      <dgm:spPr/>
      <dgm:t>
        <a:bodyPr/>
        <a:lstStyle/>
        <a:p>
          <a:endParaRPr lang="en-US" sz="2000">
            <a:latin typeface="Hind Vadodara" panose="020B0604020202020204" charset="0"/>
            <a:cs typeface="Hind Vadodara" panose="020B0604020202020204" charset="0"/>
          </a:endParaRPr>
        </a:p>
      </dgm:t>
    </dgm:pt>
    <dgm:pt modelId="{BF113709-6D04-8C44-9D8C-188D33E14B30}">
      <dgm:prSet phldrT="[Text]" custT="1"/>
      <dgm:spPr/>
      <dgm:t>
        <a:bodyPr/>
        <a:lstStyle/>
        <a:p>
          <a:r>
            <a:rPr lang="en-US" sz="1600" dirty="0">
              <a:latin typeface="Hind Vadodara" panose="020B0604020202020204" charset="0"/>
              <a:cs typeface="Hind Vadodara" panose="020B0604020202020204" charset="0"/>
            </a:rPr>
            <a:t>Small group lessons occur 2x/week for 5 weeks; students learn coping and problem-solving skills</a:t>
          </a:r>
        </a:p>
      </dgm:t>
    </dgm:pt>
    <dgm:pt modelId="{DA99AEAD-2856-0C48-AAC2-B9B88CEA9940}" type="parTrans" cxnId="{66212C26-F948-1D4B-8D20-FFA484DE4D5E}">
      <dgm:prSet/>
      <dgm:spPr/>
      <dgm:t>
        <a:bodyPr/>
        <a:lstStyle/>
        <a:p>
          <a:endParaRPr lang="en-US" sz="2000">
            <a:latin typeface="Hind Vadodara" panose="020B0604020202020204" charset="0"/>
            <a:cs typeface="Hind Vadodara" panose="020B0604020202020204" charset="0"/>
          </a:endParaRPr>
        </a:p>
      </dgm:t>
    </dgm:pt>
    <dgm:pt modelId="{12DC8CC3-6AA4-7247-837E-D8054655DE86}" type="sibTrans" cxnId="{66212C26-F948-1D4B-8D20-FFA484DE4D5E}">
      <dgm:prSet/>
      <dgm:spPr/>
      <dgm:t>
        <a:bodyPr/>
        <a:lstStyle/>
        <a:p>
          <a:endParaRPr lang="en-US" sz="2000">
            <a:latin typeface="Hind Vadodara" panose="020B0604020202020204" charset="0"/>
            <a:cs typeface="Hind Vadodara" panose="020B0604020202020204" charset="0"/>
          </a:endParaRPr>
        </a:p>
      </dgm:t>
    </dgm:pt>
    <dgm:pt modelId="{BA5C1E8B-0C79-7F43-A960-55DF746267D3}" type="pres">
      <dgm:prSet presAssocID="{37BF6065-707A-FF47-B911-9CBD31B01C2C}" presName="Name0" presStyleCnt="0">
        <dgm:presLayoutVars>
          <dgm:chMax val="5"/>
          <dgm:chPref val="5"/>
          <dgm:dir/>
          <dgm:animLvl val="lvl"/>
        </dgm:presLayoutVars>
      </dgm:prSet>
      <dgm:spPr/>
    </dgm:pt>
    <dgm:pt modelId="{7D541E12-7F1C-9048-8744-AE731E889423}" type="pres">
      <dgm:prSet presAssocID="{5E04D163-F24F-6A46-921D-46EDA0882DBE}" presName="parentText1" presStyleLbl="node1" presStyleIdx="0" presStyleCnt="2">
        <dgm:presLayoutVars>
          <dgm:chMax/>
          <dgm:chPref val="3"/>
          <dgm:bulletEnabled val="1"/>
        </dgm:presLayoutVars>
      </dgm:prSet>
      <dgm:spPr/>
    </dgm:pt>
    <dgm:pt modelId="{412C3A2B-7CB2-3344-BD49-E95D58393D50}" type="pres">
      <dgm:prSet presAssocID="{5E04D163-F24F-6A46-921D-46EDA0882DBE}" presName="childText1" presStyleLbl="solidAlignAcc1" presStyleIdx="0" presStyleCnt="2">
        <dgm:presLayoutVars>
          <dgm:chMax val="0"/>
          <dgm:chPref val="0"/>
          <dgm:bulletEnabled val="1"/>
        </dgm:presLayoutVars>
      </dgm:prSet>
      <dgm:spPr/>
    </dgm:pt>
    <dgm:pt modelId="{B83A26B3-9517-8148-B8BB-CB7E3D4D4C10}" type="pres">
      <dgm:prSet presAssocID="{42C74E7F-BF11-DE49-B9FE-1AE6632583F1}" presName="parentText2" presStyleLbl="node1" presStyleIdx="1" presStyleCnt="2">
        <dgm:presLayoutVars>
          <dgm:chMax/>
          <dgm:chPref val="3"/>
          <dgm:bulletEnabled val="1"/>
        </dgm:presLayoutVars>
      </dgm:prSet>
      <dgm:spPr/>
    </dgm:pt>
    <dgm:pt modelId="{6CFFD88D-0487-304F-9AAB-A493BE8FCA7C}" type="pres">
      <dgm:prSet presAssocID="{42C74E7F-BF11-DE49-B9FE-1AE6632583F1}" presName="childText2" presStyleLbl="solidAlignAcc1" presStyleIdx="1" presStyleCnt="2">
        <dgm:presLayoutVars>
          <dgm:chMax val="0"/>
          <dgm:chPref val="0"/>
          <dgm:bulletEnabled val="1"/>
        </dgm:presLayoutVars>
      </dgm:prSet>
      <dgm:spPr/>
    </dgm:pt>
  </dgm:ptLst>
  <dgm:cxnLst>
    <dgm:cxn modelId="{79DB7906-2657-AB44-B4DC-4104441B75E1}" type="presOf" srcId="{37BF6065-707A-FF47-B911-9CBD31B01C2C}" destId="{BA5C1E8B-0C79-7F43-A960-55DF746267D3}" srcOrd="0" destOrd="0" presId="urn:microsoft.com/office/officeart/2009/3/layout/IncreasingArrowsProcess"/>
    <dgm:cxn modelId="{D316C606-F5B6-CB41-936B-505CF98AB19E}" type="presOf" srcId="{42C74E7F-BF11-DE49-B9FE-1AE6632583F1}" destId="{B83A26B3-9517-8148-B8BB-CB7E3D4D4C10}" srcOrd="0" destOrd="0" presId="urn:microsoft.com/office/officeart/2009/3/layout/IncreasingArrowsProcess"/>
    <dgm:cxn modelId="{66212C26-F948-1D4B-8D20-FFA484DE4D5E}" srcId="{42C74E7F-BF11-DE49-B9FE-1AE6632583F1}" destId="{BF113709-6D04-8C44-9D8C-188D33E14B30}" srcOrd="0" destOrd="0" parTransId="{DA99AEAD-2856-0C48-AAC2-B9B88CEA9940}" sibTransId="{12DC8CC3-6AA4-7247-837E-D8054655DE86}"/>
    <dgm:cxn modelId="{6C118431-D5C5-014C-91A2-E748BF5FF5D9}" type="presOf" srcId="{BF113709-6D04-8C44-9D8C-188D33E14B30}" destId="{6CFFD88D-0487-304F-9AAB-A493BE8FCA7C}" srcOrd="0" destOrd="0" presId="urn:microsoft.com/office/officeart/2009/3/layout/IncreasingArrowsProcess"/>
    <dgm:cxn modelId="{E6B41842-0689-4F44-B835-A214CDF0A574}" type="presOf" srcId="{2153F09C-C86D-D848-8614-E004847FE445}" destId="{412C3A2B-7CB2-3344-BD49-E95D58393D50}" srcOrd="0" destOrd="0" presId="urn:microsoft.com/office/officeart/2009/3/layout/IncreasingArrowsProcess"/>
    <dgm:cxn modelId="{968B8178-4F89-1646-834B-8D46EEA10FBD}" srcId="{5E04D163-F24F-6A46-921D-46EDA0882DBE}" destId="{2153F09C-C86D-D848-8614-E004847FE445}" srcOrd="0" destOrd="0" parTransId="{B1908321-8A6F-BA44-8604-2D9EFF585333}" sibTransId="{B76AA1DB-ADE5-9B4F-964C-BC07B010E933}"/>
    <dgm:cxn modelId="{35337983-7B71-BE4F-B522-0C70C8272EE1}" srcId="{37BF6065-707A-FF47-B911-9CBD31B01C2C}" destId="{42C74E7F-BF11-DE49-B9FE-1AE6632583F1}" srcOrd="1" destOrd="0" parTransId="{6AD32170-3D12-D44F-B796-C95CF9E13017}" sibTransId="{3110F7D9-0142-6F4D-9E20-45D506B3C7C5}"/>
    <dgm:cxn modelId="{952768D7-5775-9C48-A765-CDD1188E59FF}" type="presOf" srcId="{5E04D163-F24F-6A46-921D-46EDA0882DBE}" destId="{7D541E12-7F1C-9048-8744-AE731E889423}" srcOrd="0" destOrd="0" presId="urn:microsoft.com/office/officeart/2009/3/layout/IncreasingArrowsProcess"/>
    <dgm:cxn modelId="{974498F0-53BA-564C-84B7-2F889AC241BE}" srcId="{37BF6065-707A-FF47-B911-9CBD31B01C2C}" destId="{5E04D163-F24F-6A46-921D-46EDA0882DBE}" srcOrd="0" destOrd="0" parTransId="{CD1AEBE5-FC5D-9E45-9738-D9241BC3FD6C}" sibTransId="{04A28E8A-C7E5-C64C-B3C7-995A41F818D6}"/>
    <dgm:cxn modelId="{3AFBEAA0-99CE-054F-8A6E-0C081EDA89F1}" type="presParOf" srcId="{BA5C1E8B-0C79-7F43-A960-55DF746267D3}" destId="{7D541E12-7F1C-9048-8744-AE731E889423}" srcOrd="0" destOrd="0" presId="urn:microsoft.com/office/officeart/2009/3/layout/IncreasingArrowsProcess"/>
    <dgm:cxn modelId="{9D637F36-807D-DD4B-B484-528F8006B1E3}" type="presParOf" srcId="{BA5C1E8B-0C79-7F43-A960-55DF746267D3}" destId="{412C3A2B-7CB2-3344-BD49-E95D58393D50}" srcOrd="1" destOrd="0" presId="urn:microsoft.com/office/officeart/2009/3/layout/IncreasingArrowsProcess"/>
    <dgm:cxn modelId="{A4B82A89-EC06-F94C-891E-34BA4FFBA3EA}" type="presParOf" srcId="{BA5C1E8B-0C79-7F43-A960-55DF746267D3}" destId="{B83A26B3-9517-8148-B8BB-CB7E3D4D4C10}" srcOrd="2" destOrd="0" presId="urn:microsoft.com/office/officeart/2009/3/layout/IncreasingArrowsProcess"/>
    <dgm:cxn modelId="{6E47EF17-651B-9648-8325-8D54B2EC755C}" type="presParOf" srcId="{BA5C1E8B-0C79-7F43-A960-55DF746267D3}" destId="{6CFFD88D-0487-304F-9AAB-A493BE8FCA7C}" srcOrd="3"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F18EBC1-FA5C-CA4E-8172-5D23FDD375F6}" type="doc">
      <dgm:prSet loTypeId="urn:microsoft.com/office/officeart/2005/8/layout/process5" loCatId="cycle" qsTypeId="urn:microsoft.com/office/officeart/2005/8/quickstyle/simple2" qsCatId="simple" csTypeId="urn:microsoft.com/office/officeart/2005/8/colors/accent1_2" csCatId="accent1" phldr="1"/>
      <dgm:spPr/>
      <dgm:t>
        <a:bodyPr/>
        <a:lstStyle/>
        <a:p>
          <a:endParaRPr lang="en-US"/>
        </a:p>
      </dgm:t>
    </dgm:pt>
    <dgm:pt modelId="{1C4E1A5E-6CAC-8443-8B50-2C360D10D8FA}">
      <dgm:prSet phldrT="[Text]"/>
      <dgm:spPr/>
      <dgm:t>
        <a:bodyPr/>
        <a:lstStyle/>
        <a:p>
          <a:r>
            <a:rPr lang="en-US" dirty="0">
              <a:latin typeface="Hind Vadodara" panose="020B0604020202020204" charset="0"/>
              <a:cs typeface="Hind Vadodara" panose="020B0604020202020204" charset="0"/>
            </a:rPr>
            <a:t>Team building and introduction</a:t>
          </a:r>
        </a:p>
      </dgm:t>
    </dgm:pt>
    <dgm:pt modelId="{E0FEB4F8-EB77-5945-A700-33523BBEF493}" type="parTrans" cxnId="{D3769FD5-0B33-764C-A8E5-F4C6D718CA9D}">
      <dgm:prSet/>
      <dgm:spPr/>
      <dgm:t>
        <a:bodyPr/>
        <a:lstStyle/>
        <a:p>
          <a:endParaRPr lang="en-US">
            <a:latin typeface="Hind Vadodara" panose="020B0604020202020204" charset="0"/>
            <a:cs typeface="Hind Vadodara" panose="020B0604020202020204" charset="0"/>
          </a:endParaRPr>
        </a:p>
      </dgm:t>
    </dgm:pt>
    <dgm:pt modelId="{BD373931-6357-CF40-B0AD-B223AD975389}" type="sibTrans" cxnId="{D3769FD5-0B33-764C-A8E5-F4C6D718CA9D}">
      <dgm:prSet/>
      <dgm:spPr/>
      <dgm:t>
        <a:bodyPr/>
        <a:lstStyle/>
        <a:p>
          <a:endParaRPr lang="en-US">
            <a:latin typeface="Hind Vadodara" panose="020B0604020202020204" charset="0"/>
            <a:cs typeface="Hind Vadodara" panose="020B0604020202020204" charset="0"/>
          </a:endParaRPr>
        </a:p>
      </dgm:t>
    </dgm:pt>
    <dgm:pt modelId="{4DF810BA-1984-A340-AF01-B472BE014D21}">
      <dgm:prSet phldrT="[Text]"/>
      <dgm:spPr/>
      <dgm:t>
        <a:bodyPr/>
        <a:lstStyle/>
        <a:p>
          <a:r>
            <a:rPr lang="en-US" dirty="0">
              <a:latin typeface="Hind Vadodara" panose="020B0604020202020204" charset="0"/>
              <a:cs typeface="Hind Vadodara" panose="020B0604020202020204" charset="0"/>
            </a:rPr>
            <a:t>Identifying strong feelings</a:t>
          </a:r>
        </a:p>
      </dgm:t>
    </dgm:pt>
    <dgm:pt modelId="{79DA1BEB-762A-ED4B-9389-5BAA6737A203}" type="parTrans" cxnId="{99D97C71-1B24-CA42-9F4C-ABD9FC5D5614}">
      <dgm:prSet/>
      <dgm:spPr/>
      <dgm:t>
        <a:bodyPr/>
        <a:lstStyle/>
        <a:p>
          <a:endParaRPr lang="en-US">
            <a:latin typeface="Hind Vadodara" panose="020B0604020202020204" charset="0"/>
            <a:cs typeface="Hind Vadodara" panose="020B0604020202020204" charset="0"/>
          </a:endParaRPr>
        </a:p>
      </dgm:t>
    </dgm:pt>
    <dgm:pt modelId="{5A3C7E72-AB49-B84C-AC1F-FDE338C1B389}" type="sibTrans" cxnId="{99D97C71-1B24-CA42-9F4C-ABD9FC5D5614}">
      <dgm:prSet/>
      <dgm:spPr/>
      <dgm:t>
        <a:bodyPr/>
        <a:lstStyle/>
        <a:p>
          <a:endParaRPr lang="en-US">
            <a:latin typeface="Hind Vadodara" panose="020B0604020202020204" charset="0"/>
            <a:cs typeface="Hind Vadodara" panose="020B0604020202020204" charset="0"/>
          </a:endParaRPr>
        </a:p>
      </dgm:t>
    </dgm:pt>
    <dgm:pt modelId="{CD628EA9-9A75-8549-80BF-229F4D32BBA6}">
      <dgm:prSet phldrT="[Text]"/>
      <dgm:spPr/>
      <dgm:t>
        <a:bodyPr/>
        <a:lstStyle/>
        <a:p>
          <a:r>
            <a:rPr lang="en-US" dirty="0">
              <a:latin typeface="Hind Vadodara" panose="020B0604020202020204" charset="0"/>
              <a:cs typeface="Hind Vadodara" panose="020B0604020202020204" charset="0"/>
            </a:rPr>
            <a:t>Using cognitive restructuring</a:t>
          </a:r>
        </a:p>
      </dgm:t>
    </dgm:pt>
    <dgm:pt modelId="{37233733-0172-AB4D-9AF9-15965D821AD1}" type="parTrans" cxnId="{8FE9D0A0-3182-4F48-87EF-EB6ADAE74690}">
      <dgm:prSet/>
      <dgm:spPr/>
      <dgm:t>
        <a:bodyPr/>
        <a:lstStyle/>
        <a:p>
          <a:endParaRPr lang="en-US">
            <a:latin typeface="Hind Vadodara" panose="020B0604020202020204" charset="0"/>
            <a:cs typeface="Hind Vadodara" panose="020B0604020202020204" charset="0"/>
          </a:endParaRPr>
        </a:p>
      </dgm:t>
    </dgm:pt>
    <dgm:pt modelId="{FCCE75D5-DB72-7F4E-90BC-D19B1D1CDE1F}" type="sibTrans" cxnId="{8FE9D0A0-3182-4F48-87EF-EB6ADAE74690}">
      <dgm:prSet/>
      <dgm:spPr/>
      <dgm:t>
        <a:bodyPr/>
        <a:lstStyle/>
        <a:p>
          <a:endParaRPr lang="en-US">
            <a:latin typeface="Hind Vadodara" panose="020B0604020202020204" charset="0"/>
            <a:cs typeface="Hind Vadodara" panose="020B0604020202020204" charset="0"/>
          </a:endParaRPr>
        </a:p>
      </dgm:t>
    </dgm:pt>
    <dgm:pt modelId="{B68E6A31-6318-D64C-B067-38C0F7B5DD84}">
      <dgm:prSet phldrT="[Text]"/>
      <dgm:spPr/>
      <dgm:t>
        <a:bodyPr/>
        <a:lstStyle/>
        <a:p>
          <a:r>
            <a:rPr lang="en-US" dirty="0">
              <a:latin typeface="Hind Vadodara" panose="020B0604020202020204" charset="0"/>
              <a:cs typeface="Hind Vadodara" panose="020B0604020202020204" charset="0"/>
            </a:rPr>
            <a:t>Using problem-solving strategies</a:t>
          </a:r>
        </a:p>
      </dgm:t>
    </dgm:pt>
    <dgm:pt modelId="{4D12ADCF-E005-A447-A127-3DF7DFD4A916}" type="parTrans" cxnId="{7ECCA08D-4836-B647-A50C-994C368896C7}">
      <dgm:prSet/>
      <dgm:spPr/>
      <dgm:t>
        <a:bodyPr/>
        <a:lstStyle/>
        <a:p>
          <a:endParaRPr lang="en-US">
            <a:latin typeface="Hind Vadodara" panose="020B0604020202020204" charset="0"/>
            <a:cs typeface="Hind Vadodara" panose="020B0604020202020204" charset="0"/>
          </a:endParaRPr>
        </a:p>
      </dgm:t>
    </dgm:pt>
    <dgm:pt modelId="{05B94E75-98F4-BC4E-AD67-50299735CC08}" type="sibTrans" cxnId="{7ECCA08D-4836-B647-A50C-994C368896C7}">
      <dgm:prSet/>
      <dgm:spPr/>
      <dgm:t>
        <a:bodyPr/>
        <a:lstStyle/>
        <a:p>
          <a:endParaRPr lang="en-US">
            <a:latin typeface="Hind Vadodara" panose="020B0604020202020204" charset="0"/>
            <a:cs typeface="Hind Vadodara" panose="020B0604020202020204" charset="0"/>
          </a:endParaRPr>
        </a:p>
      </dgm:t>
    </dgm:pt>
    <dgm:pt modelId="{38B0536F-17B0-4C41-BD74-F86AF369232F}">
      <dgm:prSet phldrT="[Text]"/>
      <dgm:spPr/>
      <dgm:t>
        <a:bodyPr/>
        <a:lstStyle/>
        <a:p>
          <a:r>
            <a:rPr lang="en-US" dirty="0">
              <a:latin typeface="Hind Vadodara" panose="020B0604020202020204" charset="0"/>
              <a:cs typeface="Hind Vadodara" panose="020B0604020202020204" charset="0"/>
            </a:rPr>
            <a:t>Using coping skills to manage emotions</a:t>
          </a:r>
        </a:p>
      </dgm:t>
    </dgm:pt>
    <dgm:pt modelId="{03A099BB-BA14-194B-A79B-55196D2EF23D}" type="parTrans" cxnId="{FDB5196D-58A6-AF42-A1FD-EF1D69E5B4F4}">
      <dgm:prSet/>
      <dgm:spPr/>
      <dgm:t>
        <a:bodyPr/>
        <a:lstStyle/>
        <a:p>
          <a:endParaRPr lang="en-US">
            <a:latin typeface="Hind Vadodara" panose="020B0604020202020204" charset="0"/>
            <a:cs typeface="Hind Vadodara" panose="020B0604020202020204" charset="0"/>
          </a:endParaRPr>
        </a:p>
      </dgm:t>
    </dgm:pt>
    <dgm:pt modelId="{461519B6-6081-0549-92CD-86597DA74F04}" type="sibTrans" cxnId="{FDB5196D-58A6-AF42-A1FD-EF1D69E5B4F4}">
      <dgm:prSet/>
      <dgm:spPr/>
      <dgm:t>
        <a:bodyPr/>
        <a:lstStyle/>
        <a:p>
          <a:endParaRPr lang="en-US">
            <a:latin typeface="Hind Vadodara" panose="020B0604020202020204" charset="0"/>
            <a:cs typeface="Hind Vadodara" panose="020B0604020202020204" charset="0"/>
          </a:endParaRPr>
        </a:p>
      </dgm:t>
    </dgm:pt>
    <dgm:pt modelId="{EFC9A093-0AFF-9946-9094-D2105B66F81B}" type="pres">
      <dgm:prSet presAssocID="{6F18EBC1-FA5C-CA4E-8172-5D23FDD375F6}" presName="diagram" presStyleCnt="0">
        <dgm:presLayoutVars>
          <dgm:dir/>
          <dgm:resizeHandles val="exact"/>
        </dgm:presLayoutVars>
      </dgm:prSet>
      <dgm:spPr/>
    </dgm:pt>
    <dgm:pt modelId="{8CC7EA57-A1AC-9442-8E18-7569B03C1A60}" type="pres">
      <dgm:prSet presAssocID="{1C4E1A5E-6CAC-8443-8B50-2C360D10D8FA}" presName="node" presStyleLbl="node1" presStyleIdx="0" presStyleCnt="5">
        <dgm:presLayoutVars>
          <dgm:bulletEnabled val="1"/>
        </dgm:presLayoutVars>
      </dgm:prSet>
      <dgm:spPr/>
    </dgm:pt>
    <dgm:pt modelId="{7E9B6EEF-6170-5149-9BA2-08CBA1EF3F1F}" type="pres">
      <dgm:prSet presAssocID="{BD373931-6357-CF40-B0AD-B223AD975389}" presName="sibTrans" presStyleLbl="sibTrans2D1" presStyleIdx="0" presStyleCnt="4"/>
      <dgm:spPr/>
    </dgm:pt>
    <dgm:pt modelId="{EB0F4730-EE23-9547-9C5D-18955FE69D7A}" type="pres">
      <dgm:prSet presAssocID="{BD373931-6357-CF40-B0AD-B223AD975389}" presName="connectorText" presStyleLbl="sibTrans2D1" presStyleIdx="0" presStyleCnt="4"/>
      <dgm:spPr/>
    </dgm:pt>
    <dgm:pt modelId="{DD370384-A95F-3F43-B196-C4C3B15D4A8E}" type="pres">
      <dgm:prSet presAssocID="{4DF810BA-1984-A340-AF01-B472BE014D21}" presName="node" presStyleLbl="node1" presStyleIdx="1" presStyleCnt="5">
        <dgm:presLayoutVars>
          <dgm:bulletEnabled val="1"/>
        </dgm:presLayoutVars>
      </dgm:prSet>
      <dgm:spPr/>
    </dgm:pt>
    <dgm:pt modelId="{5A4222D1-4373-B74B-9B0A-FDC7F3EA937B}" type="pres">
      <dgm:prSet presAssocID="{5A3C7E72-AB49-B84C-AC1F-FDE338C1B389}" presName="sibTrans" presStyleLbl="sibTrans2D1" presStyleIdx="1" presStyleCnt="4"/>
      <dgm:spPr/>
    </dgm:pt>
    <dgm:pt modelId="{258B92EA-073F-7740-81D4-A7A404A20B26}" type="pres">
      <dgm:prSet presAssocID="{5A3C7E72-AB49-B84C-AC1F-FDE338C1B389}" presName="connectorText" presStyleLbl="sibTrans2D1" presStyleIdx="1" presStyleCnt="4"/>
      <dgm:spPr/>
    </dgm:pt>
    <dgm:pt modelId="{B669641C-B48A-7B43-9954-4CF81B4D1425}" type="pres">
      <dgm:prSet presAssocID="{CD628EA9-9A75-8549-80BF-229F4D32BBA6}" presName="node" presStyleLbl="node1" presStyleIdx="2" presStyleCnt="5">
        <dgm:presLayoutVars>
          <dgm:bulletEnabled val="1"/>
        </dgm:presLayoutVars>
      </dgm:prSet>
      <dgm:spPr/>
    </dgm:pt>
    <dgm:pt modelId="{D468BC47-8ED7-C248-A7FB-4B69073BACAD}" type="pres">
      <dgm:prSet presAssocID="{FCCE75D5-DB72-7F4E-90BC-D19B1D1CDE1F}" presName="sibTrans" presStyleLbl="sibTrans2D1" presStyleIdx="2" presStyleCnt="4"/>
      <dgm:spPr/>
    </dgm:pt>
    <dgm:pt modelId="{E0C7254B-FDF7-2C4E-A007-B151404FF3D4}" type="pres">
      <dgm:prSet presAssocID="{FCCE75D5-DB72-7F4E-90BC-D19B1D1CDE1F}" presName="connectorText" presStyleLbl="sibTrans2D1" presStyleIdx="2" presStyleCnt="4"/>
      <dgm:spPr/>
    </dgm:pt>
    <dgm:pt modelId="{8CF21E37-825E-B44F-81FD-19B2F30E3555}" type="pres">
      <dgm:prSet presAssocID="{38B0536F-17B0-4C41-BD74-F86AF369232F}" presName="node" presStyleLbl="node1" presStyleIdx="3" presStyleCnt="5">
        <dgm:presLayoutVars>
          <dgm:bulletEnabled val="1"/>
        </dgm:presLayoutVars>
      </dgm:prSet>
      <dgm:spPr/>
    </dgm:pt>
    <dgm:pt modelId="{CE81E607-5CEE-BD4F-BF3F-DEBC654E6CBA}" type="pres">
      <dgm:prSet presAssocID="{461519B6-6081-0549-92CD-86597DA74F04}" presName="sibTrans" presStyleLbl="sibTrans2D1" presStyleIdx="3" presStyleCnt="4"/>
      <dgm:spPr/>
    </dgm:pt>
    <dgm:pt modelId="{7F687564-AE83-1E41-854F-B4E2DF9513C3}" type="pres">
      <dgm:prSet presAssocID="{461519B6-6081-0549-92CD-86597DA74F04}" presName="connectorText" presStyleLbl="sibTrans2D1" presStyleIdx="3" presStyleCnt="4"/>
      <dgm:spPr/>
    </dgm:pt>
    <dgm:pt modelId="{BC6C4E58-DAD5-5E48-A58A-0EAFFA375812}" type="pres">
      <dgm:prSet presAssocID="{B68E6A31-6318-D64C-B067-38C0F7B5DD84}" presName="node" presStyleLbl="node1" presStyleIdx="4" presStyleCnt="5">
        <dgm:presLayoutVars>
          <dgm:bulletEnabled val="1"/>
        </dgm:presLayoutVars>
      </dgm:prSet>
      <dgm:spPr/>
    </dgm:pt>
  </dgm:ptLst>
  <dgm:cxnLst>
    <dgm:cxn modelId="{8315EF09-BA9B-CD4E-BD19-DEBBD1B20BB5}" type="presOf" srcId="{BD373931-6357-CF40-B0AD-B223AD975389}" destId="{7E9B6EEF-6170-5149-9BA2-08CBA1EF3F1F}" srcOrd="0" destOrd="0" presId="urn:microsoft.com/office/officeart/2005/8/layout/process5"/>
    <dgm:cxn modelId="{47624719-0753-8F48-951A-E3103A6D43E3}" type="presOf" srcId="{4DF810BA-1984-A340-AF01-B472BE014D21}" destId="{DD370384-A95F-3F43-B196-C4C3B15D4A8E}" srcOrd="0" destOrd="0" presId="urn:microsoft.com/office/officeart/2005/8/layout/process5"/>
    <dgm:cxn modelId="{2E297E5D-4DE4-BB4C-B957-B90B5CA9F31A}" type="presOf" srcId="{38B0536F-17B0-4C41-BD74-F86AF369232F}" destId="{8CF21E37-825E-B44F-81FD-19B2F30E3555}" srcOrd="0" destOrd="0" presId="urn:microsoft.com/office/officeart/2005/8/layout/process5"/>
    <dgm:cxn modelId="{A791EE5E-6B35-B34C-A8A4-FEC3343D5109}" type="presOf" srcId="{CD628EA9-9A75-8549-80BF-229F4D32BBA6}" destId="{B669641C-B48A-7B43-9954-4CF81B4D1425}" srcOrd="0" destOrd="0" presId="urn:microsoft.com/office/officeart/2005/8/layout/process5"/>
    <dgm:cxn modelId="{BAFA1045-40D5-414C-8F42-B3452EFA7FAD}" type="presOf" srcId="{461519B6-6081-0549-92CD-86597DA74F04}" destId="{CE81E607-5CEE-BD4F-BF3F-DEBC654E6CBA}" srcOrd="0" destOrd="0" presId="urn:microsoft.com/office/officeart/2005/8/layout/process5"/>
    <dgm:cxn modelId="{FDB5196D-58A6-AF42-A1FD-EF1D69E5B4F4}" srcId="{6F18EBC1-FA5C-CA4E-8172-5D23FDD375F6}" destId="{38B0536F-17B0-4C41-BD74-F86AF369232F}" srcOrd="3" destOrd="0" parTransId="{03A099BB-BA14-194B-A79B-55196D2EF23D}" sibTransId="{461519B6-6081-0549-92CD-86597DA74F04}"/>
    <dgm:cxn modelId="{99D97C71-1B24-CA42-9F4C-ABD9FC5D5614}" srcId="{6F18EBC1-FA5C-CA4E-8172-5D23FDD375F6}" destId="{4DF810BA-1984-A340-AF01-B472BE014D21}" srcOrd="1" destOrd="0" parTransId="{79DA1BEB-762A-ED4B-9389-5BAA6737A203}" sibTransId="{5A3C7E72-AB49-B84C-AC1F-FDE338C1B389}"/>
    <dgm:cxn modelId="{C1078452-AD23-EC41-897B-60F4ADA3FFB8}" type="presOf" srcId="{FCCE75D5-DB72-7F4E-90BC-D19B1D1CDE1F}" destId="{E0C7254B-FDF7-2C4E-A007-B151404FF3D4}" srcOrd="1" destOrd="0" presId="urn:microsoft.com/office/officeart/2005/8/layout/process5"/>
    <dgm:cxn modelId="{3E521B89-69F6-5041-966A-41894F2D389C}" type="presOf" srcId="{1C4E1A5E-6CAC-8443-8B50-2C360D10D8FA}" destId="{8CC7EA57-A1AC-9442-8E18-7569B03C1A60}" srcOrd="0" destOrd="0" presId="urn:microsoft.com/office/officeart/2005/8/layout/process5"/>
    <dgm:cxn modelId="{7ECCA08D-4836-B647-A50C-994C368896C7}" srcId="{6F18EBC1-FA5C-CA4E-8172-5D23FDD375F6}" destId="{B68E6A31-6318-D64C-B067-38C0F7B5DD84}" srcOrd="4" destOrd="0" parTransId="{4D12ADCF-E005-A447-A127-3DF7DFD4A916}" sibTransId="{05B94E75-98F4-BC4E-AD67-50299735CC08}"/>
    <dgm:cxn modelId="{8FE9D0A0-3182-4F48-87EF-EB6ADAE74690}" srcId="{6F18EBC1-FA5C-CA4E-8172-5D23FDD375F6}" destId="{CD628EA9-9A75-8549-80BF-229F4D32BBA6}" srcOrd="2" destOrd="0" parTransId="{37233733-0172-AB4D-9AF9-15965D821AD1}" sibTransId="{FCCE75D5-DB72-7F4E-90BC-D19B1D1CDE1F}"/>
    <dgm:cxn modelId="{772F06C7-D4FA-D54C-A522-21DBDE473F7B}" type="presOf" srcId="{BD373931-6357-CF40-B0AD-B223AD975389}" destId="{EB0F4730-EE23-9547-9C5D-18955FE69D7A}" srcOrd="1" destOrd="0" presId="urn:microsoft.com/office/officeart/2005/8/layout/process5"/>
    <dgm:cxn modelId="{74B8BCC9-64E2-2748-86CD-32AB18BB3385}" type="presOf" srcId="{B68E6A31-6318-D64C-B067-38C0F7B5DD84}" destId="{BC6C4E58-DAD5-5E48-A58A-0EAFFA375812}" srcOrd="0" destOrd="0" presId="urn:microsoft.com/office/officeart/2005/8/layout/process5"/>
    <dgm:cxn modelId="{3BB3E0D4-FFF5-4142-B217-498F313771A0}" type="presOf" srcId="{461519B6-6081-0549-92CD-86597DA74F04}" destId="{7F687564-AE83-1E41-854F-B4E2DF9513C3}" srcOrd="1" destOrd="0" presId="urn:microsoft.com/office/officeart/2005/8/layout/process5"/>
    <dgm:cxn modelId="{D3769FD5-0B33-764C-A8E5-F4C6D718CA9D}" srcId="{6F18EBC1-FA5C-CA4E-8172-5D23FDD375F6}" destId="{1C4E1A5E-6CAC-8443-8B50-2C360D10D8FA}" srcOrd="0" destOrd="0" parTransId="{E0FEB4F8-EB77-5945-A700-33523BBEF493}" sibTransId="{BD373931-6357-CF40-B0AD-B223AD975389}"/>
    <dgm:cxn modelId="{9761CEDA-B0DD-5042-81AF-8D43EFCBABB5}" type="presOf" srcId="{FCCE75D5-DB72-7F4E-90BC-D19B1D1CDE1F}" destId="{D468BC47-8ED7-C248-A7FB-4B69073BACAD}" srcOrd="0" destOrd="0" presId="urn:microsoft.com/office/officeart/2005/8/layout/process5"/>
    <dgm:cxn modelId="{ECD971E5-F202-D84E-B98D-6DFA0B0673D3}" type="presOf" srcId="{5A3C7E72-AB49-B84C-AC1F-FDE338C1B389}" destId="{258B92EA-073F-7740-81D4-A7A404A20B26}" srcOrd="1" destOrd="0" presId="urn:microsoft.com/office/officeart/2005/8/layout/process5"/>
    <dgm:cxn modelId="{A66AC6F2-C8EC-914A-B307-557BCC4EB585}" type="presOf" srcId="{5A3C7E72-AB49-B84C-AC1F-FDE338C1B389}" destId="{5A4222D1-4373-B74B-9B0A-FDC7F3EA937B}" srcOrd="0" destOrd="0" presId="urn:microsoft.com/office/officeart/2005/8/layout/process5"/>
    <dgm:cxn modelId="{465E61FC-0F90-FA49-A286-4470E809212B}" type="presOf" srcId="{6F18EBC1-FA5C-CA4E-8172-5D23FDD375F6}" destId="{EFC9A093-0AFF-9946-9094-D2105B66F81B}" srcOrd="0" destOrd="0" presId="urn:microsoft.com/office/officeart/2005/8/layout/process5"/>
    <dgm:cxn modelId="{404B2CB0-378D-7E43-8430-552BFE0F451B}" type="presParOf" srcId="{EFC9A093-0AFF-9946-9094-D2105B66F81B}" destId="{8CC7EA57-A1AC-9442-8E18-7569B03C1A60}" srcOrd="0" destOrd="0" presId="urn:microsoft.com/office/officeart/2005/8/layout/process5"/>
    <dgm:cxn modelId="{7FEA3939-D1F1-7345-B2B8-84D0D6F38D41}" type="presParOf" srcId="{EFC9A093-0AFF-9946-9094-D2105B66F81B}" destId="{7E9B6EEF-6170-5149-9BA2-08CBA1EF3F1F}" srcOrd="1" destOrd="0" presId="urn:microsoft.com/office/officeart/2005/8/layout/process5"/>
    <dgm:cxn modelId="{56F9C3B4-CC27-BF45-87DC-9F496665BD89}" type="presParOf" srcId="{7E9B6EEF-6170-5149-9BA2-08CBA1EF3F1F}" destId="{EB0F4730-EE23-9547-9C5D-18955FE69D7A}" srcOrd="0" destOrd="0" presId="urn:microsoft.com/office/officeart/2005/8/layout/process5"/>
    <dgm:cxn modelId="{696D9120-8B31-B446-A213-06A75A04F1E4}" type="presParOf" srcId="{EFC9A093-0AFF-9946-9094-D2105B66F81B}" destId="{DD370384-A95F-3F43-B196-C4C3B15D4A8E}" srcOrd="2" destOrd="0" presId="urn:microsoft.com/office/officeart/2005/8/layout/process5"/>
    <dgm:cxn modelId="{C18CAD6B-2BEA-E546-BEDD-D8457BA4AD29}" type="presParOf" srcId="{EFC9A093-0AFF-9946-9094-D2105B66F81B}" destId="{5A4222D1-4373-B74B-9B0A-FDC7F3EA937B}" srcOrd="3" destOrd="0" presId="urn:microsoft.com/office/officeart/2005/8/layout/process5"/>
    <dgm:cxn modelId="{AED94291-C682-0D42-A08B-D3E24EADDCF9}" type="presParOf" srcId="{5A4222D1-4373-B74B-9B0A-FDC7F3EA937B}" destId="{258B92EA-073F-7740-81D4-A7A404A20B26}" srcOrd="0" destOrd="0" presId="urn:microsoft.com/office/officeart/2005/8/layout/process5"/>
    <dgm:cxn modelId="{87AF2EE7-10D8-0542-8741-6EB25D20EEB3}" type="presParOf" srcId="{EFC9A093-0AFF-9946-9094-D2105B66F81B}" destId="{B669641C-B48A-7B43-9954-4CF81B4D1425}" srcOrd="4" destOrd="0" presId="urn:microsoft.com/office/officeart/2005/8/layout/process5"/>
    <dgm:cxn modelId="{38073D9F-3C88-564F-8196-3D058434C8FB}" type="presParOf" srcId="{EFC9A093-0AFF-9946-9094-D2105B66F81B}" destId="{D468BC47-8ED7-C248-A7FB-4B69073BACAD}" srcOrd="5" destOrd="0" presId="urn:microsoft.com/office/officeart/2005/8/layout/process5"/>
    <dgm:cxn modelId="{4777B4B2-674F-4B4C-A0CA-3DA269EB16FC}" type="presParOf" srcId="{D468BC47-8ED7-C248-A7FB-4B69073BACAD}" destId="{E0C7254B-FDF7-2C4E-A007-B151404FF3D4}" srcOrd="0" destOrd="0" presId="urn:microsoft.com/office/officeart/2005/8/layout/process5"/>
    <dgm:cxn modelId="{C9CEF0CB-1923-1043-A02D-BF4B93A8CCA4}" type="presParOf" srcId="{EFC9A093-0AFF-9946-9094-D2105B66F81B}" destId="{8CF21E37-825E-B44F-81FD-19B2F30E3555}" srcOrd="6" destOrd="0" presId="urn:microsoft.com/office/officeart/2005/8/layout/process5"/>
    <dgm:cxn modelId="{A06CD642-3EB1-E544-A89C-0C643823B4F4}" type="presParOf" srcId="{EFC9A093-0AFF-9946-9094-D2105B66F81B}" destId="{CE81E607-5CEE-BD4F-BF3F-DEBC654E6CBA}" srcOrd="7" destOrd="0" presId="urn:microsoft.com/office/officeart/2005/8/layout/process5"/>
    <dgm:cxn modelId="{5F06E910-86E2-5140-8686-18F4498077B1}" type="presParOf" srcId="{CE81E607-5CEE-BD4F-BF3F-DEBC654E6CBA}" destId="{7F687564-AE83-1E41-854F-B4E2DF9513C3}" srcOrd="0" destOrd="0" presId="urn:microsoft.com/office/officeart/2005/8/layout/process5"/>
    <dgm:cxn modelId="{82341873-B536-CC42-AE0F-D4B36C4829F9}" type="presParOf" srcId="{EFC9A093-0AFF-9946-9094-D2105B66F81B}" destId="{BC6C4E58-DAD5-5E48-A58A-0EAFFA375812}" srcOrd="8"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98B1BF9-9DBF-4BE9-81BD-7262DAAA8A94}" type="doc">
      <dgm:prSet loTypeId="urn:microsoft.com/office/officeart/2005/8/layout/lProcess2" loCatId="list" qsTypeId="urn:microsoft.com/office/officeart/2005/8/quickstyle/simple1" qsCatId="simple" csTypeId="urn:microsoft.com/office/officeart/2005/8/colors/colorful3" csCatId="colorful" phldr="1"/>
      <dgm:spPr/>
      <dgm:t>
        <a:bodyPr/>
        <a:lstStyle/>
        <a:p>
          <a:endParaRPr lang="en-US"/>
        </a:p>
      </dgm:t>
    </dgm:pt>
    <dgm:pt modelId="{6870E0B6-2B15-41B1-9CD9-CC28500DAB0B}">
      <dgm:prSet phldrT="[Text]"/>
      <dgm:spPr/>
      <dgm:t>
        <a:bodyPr/>
        <a:lstStyle/>
        <a:p>
          <a:r>
            <a:rPr lang="en-US" dirty="0">
              <a:latin typeface="Hind Vadodara" panose="020B0604020202020204" charset="0"/>
              <a:cs typeface="Hind Vadodara" panose="020B0604020202020204" charset="0"/>
            </a:rPr>
            <a:t>Size of Group</a:t>
          </a:r>
        </a:p>
      </dgm:t>
    </dgm:pt>
    <dgm:pt modelId="{B70BC182-735B-46DF-B742-77822B07FCCD}" type="parTrans" cxnId="{A57FD1D5-70D9-410C-975B-EFA7AACA2B62}">
      <dgm:prSet/>
      <dgm:spPr/>
      <dgm:t>
        <a:bodyPr/>
        <a:lstStyle/>
        <a:p>
          <a:endParaRPr lang="en-US">
            <a:latin typeface="Hind Vadodara" panose="020B0604020202020204" charset="0"/>
            <a:cs typeface="Hind Vadodara" panose="020B0604020202020204" charset="0"/>
          </a:endParaRPr>
        </a:p>
      </dgm:t>
    </dgm:pt>
    <dgm:pt modelId="{9626E505-0E73-4D14-AE4E-08A6B06A6B36}" type="sibTrans" cxnId="{A57FD1D5-70D9-410C-975B-EFA7AACA2B62}">
      <dgm:prSet/>
      <dgm:spPr/>
      <dgm:t>
        <a:bodyPr/>
        <a:lstStyle/>
        <a:p>
          <a:endParaRPr lang="en-US">
            <a:latin typeface="Hind Vadodara" panose="020B0604020202020204" charset="0"/>
            <a:cs typeface="Hind Vadodara" panose="020B0604020202020204" charset="0"/>
          </a:endParaRPr>
        </a:p>
      </dgm:t>
    </dgm:pt>
    <dgm:pt modelId="{40D46AD0-DE96-4E3F-95C3-CC0B1BACC68D}">
      <dgm:prSet/>
      <dgm:spPr/>
      <dgm:t>
        <a:bodyPr/>
        <a:lstStyle/>
        <a:p>
          <a:r>
            <a:rPr lang="en-US" dirty="0">
              <a:latin typeface="Hind Vadodara" panose="020B0604020202020204" charset="0"/>
              <a:cs typeface="Hind Vadodara" panose="020B0604020202020204" charset="0"/>
            </a:rPr>
            <a:t>Number of Weeks</a:t>
          </a:r>
        </a:p>
      </dgm:t>
    </dgm:pt>
    <dgm:pt modelId="{10016F93-9E36-4755-9938-7E35C138765E}" type="parTrans" cxnId="{A6D07129-4B5E-4711-96AB-AE9F17B9DCCF}">
      <dgm:prSet/>
      <dgm:spPr/>
      <dgm:t>
        <a:bodyPr/>
        <a:lstStyle/>
        <a:p>
          <a:endParaRPr lang="en-US">
            <a:latin typeface="Hind Vadodara" panose="020B0604020202020204" charset="0"/>
            <a:cs typeface="Hind Vadodara" panose="020B0604020202020204" charset="0"/>
          </a:endParaRPr>
        </a:p>
      </dgm:t>
    </dgm:pt>
    <dgm:pt modelId="{DE6C93FE-74AA-42FB-AB2F-E8D2A8CC23D9}" type="sibTrans" cxnId="{A6D07129-4B5E-4711-96AB-AE9F17B9DCCF}">
      <dgm:prSet/>
      <dgm:spPr/>
      <dgm:t>
        <a:bodyPr/>
        <a:lstStyle/>
        <a:p>
          <a:endParaRPr lang="en-US">
            <a:latin typeface="Hind Vadodara" panose="020B0604020202020204" charset="0"/>
            <a:cs typeface="Hind Vadodara" panose="020B0604020202020204" charset="0"/>
          </a:endParaRPr>
        </a:p>
      </dgm:t>
    </dgm:pt>
    <dgm:pt modelId="{B39DE3F3-BEF9-4EAA-A863-B8D07FF524F3}">
      <dgm:prSet/>
      <dgm:spPr/>
      <dgm:t>
        <a:bodyPr/>
        <a:lstStyle/>
        <a:p>
          <a:r>
            <a:rPr lang="en-US" dirty="0">
              <a:latin typeface="Hind Vadodara" panose="020B0604020202020204" charset="0"/>
              <a:cs typeface="Hind Vadodara" panose="020B0604020202020204" charset="0"/>
            </a:rPr>
            <a:t>Lesson Format </a:t>
          </a:r>
        </a:p>
      </dgm:t>
    </dgm:pt>
    <dgm:pt modelId="{AE772AD1-400C-4A42-B78C-263E898C29E0}" type="parTrans" cxnId="{C938DE4B-1A76-4011-B5DE-4C9F93839D3B}">
      <dgm:prSet/>
      <dgm:spPr/>
      <dgm:t>
        <a:bodyPr/>
        <a:lstStyle/>
        <a:p>
          <a:endParaRPr lang="en-US">
            <a:latin typeface="Hind Vadodara" panose="020B0604020202020204" charset="0"/>
            <a:cs typeface="Hind Vadodara" panose="020B0604020202020204" charset="0"/>
          </a:endParaRPr>
        </a:p>
      </dgm:t>
    </dgm:pt>
    <dgm:pt modelId="{18C603A4-7F19-4DDF-98A7-782D1E70C899}" type="sibTrans" cxnId="{C938DE4B-1A76-4011-B5DE-4C9F93839D3B}">
      <dgm:prSet/>
      <dgm:spPr/>
      <dgm:t>
        <a:bodyPr/>
        <a:lstStyle/>
        <a:p>
          <a:endParaRPr lang="en-US">
            <a:latin typeface="Hind Vadodara" panose="020B0604020202020204" charset="0"/>
            <a:cs typeface="Hind Vadodara" panose="020B0604020202020204" charset="0"/>
          </a:endParaRPr>
        </a:p>
      </dgm:t>
    </dgm:pt>
    <dgm:pt modelId="{1519650E-0D15-4211-B139-C77C466CB1E6}">
      <dgm:prSet/>
      <dgm:spPr/>
      <dgm:t>
        <a:bodyPr/>
        <a:lstStyle/>
        <a:p>
          <a:r>
            <a:rPr lang="en-US" dirty="0">
              <a:latin typeface="Hind Vadodara" panose="020B0604020202020204" charset="0"/>
              <a:cs typeface="Hind Vadodara" panose="020B0604020202020204" charset="0"/>
            </a:rPr>
            <a:t>Two 30-minute lessons each week</a:t>
          </a:r>
        </a:p>
      </dgm:t>
    </dgm:pt>
    <dgm:pt modelId="{6AE91A3E-3B0A-44CB-9CA4-2DB711BDD31A}" type="parTrans" cxnId="{192AFFC3-9925-42C8-905A-297E7D161197}">
      <dgm:prSet/>
      <dgm:spPr/>
      <dgm:t>
        <a:bodyPr/>
        <a:lstStyle/>
        <a:p>
          <a:endParaRPr lang="en-US">
            <a:latin typeface="Hind Vadodara" panose="020B0604020202020204" charset="0"/>
            <a:cs typeface="Hind Vadodara" panose="020B0604020202020204" charset="0"/>
          </a:endParaRPr>
        </a:p>
      </dgm:t>
    </dgm:pt>
    <dgm:pt modelId="{33DE72DD-1934-4BF2-9B72-7EDA7F271DF6}" type="sibTrans" cxnId="{192AFFC3-9925-42C8-905A-297E7D161197}">
      <dgm:prSet/>
      <dgm:spPr/>
      <dgm:t>
        <a:bodyPr/>
        <a:lstStyle/>
        <a:p>
          <a:endParaRPr lang="en-US">
            <a:latin typeface="Hind Vadodara" panose="020B0604020202020204" charset="0"/>
            <a:cs typeface="Hind Vadodara" panose="020B0604020202020204" charset="0"/>
          </a:endParaRPr>
        </a:p>
      </dgm:t>
    </dgm:pt>
    <dgm:pt modelId="{B3A4AB02-CE04-42A2-8A21-639F123F42D4}">
      <dgm:prSet/>
      <dgm:spPr/>
      <dgm:t>
        <a:bodyPr/>
        <a:lstStyle/>
        <a:p>
          <a:r>
            <a:rPr lang="en-US" dirty="0">
              <a:latin typeface="Hind Vadodara" panose="020B0604020202020204" charset="0"/>
              <a:cs typeface="Hind Vadodara" panose="020B0604020202020204" charset="0"/>
            </a:rPr>
            <a:t>One 45-50 minute lesson once a week</a:t>
          </a:r>
        </a:p>
      </dgm:t>
    </dgm:pt>
    <dgm:pt modelId="{098F10F2-1266-4971-8D07-84B9289E242A}" type="parTrans" cxnId="{B39468FF-169B-4F54-BE5F-DAA408BF188E}">
      <dgm:prSet/>
      <dgm:spPr/>
      <dgm:t>
        <a:bodyPr/>
        <a:lstStyle/>
        <a:p>
          <a:endParaRPr lang="en-US">
            <a:latin typeface="Hind Vadodara" panose="020B0604020202020204" charset="0"/>
            <a:cs typeface="Hind Vadodara" panose="020B0604020202020204" charset="0"/>
          </a:endParaRPr>
        </a:p>
      </dgm:t>
    </dgm:pt>
    <dgm:pt modelId="{FD830F49-B855-43DF-B263-7E472090CF23}" type="sibTrans" cxnId="{B39468FF-169B-4F54-BE5F-DAA408BF188E}">
      <dgm:prSet/>
      <dgm:spPr/>
      <dgm:t>
        <a:bodyPr/>
        <a:lstStyle/>
        <a:p>
          <a:endParaRPr lang="en-US">
            <a:latin typeface="Hind Vadodara" panose="020B0604020202020204" charset="0"/>
            <a:cs typeface="Hind Vadodara" panose="020B0604020202020204" charset="0"/>
          </a:endParaRPr>
        </a:p>
      </dgm:t>
    </dgm:pt>
    <dgm:pt modelId="{B034E171-04BD-4F3E-AC5A-316C5E265AEA}">
      <dgm:prSet phldrT="[Text]"/>
      <dgm:spPr/>
      <dgm:t>
        <a:bodyPr/>
        <a:lstStyle/>
        <a:p>
          <a:r>
            <a:rPr lang="en-US" dirty="0">
              <a:latin typeface="Hind Vadodara" panose="020B0604020202020204" charset="0"/>
              <a:cs typeface="Hind Vadodara" panose="020B0604020202020204" charset="0"/>
            </a:rPr>
            <a:t>3 to 5 students ideal</a:t>
          </a:r>
        </a:p>
      </dgm:t>
    </dgm:pt>
    <dgm:pt modelId="{CDA519BD-22DB-467C-9C8A-970475D7F6D0}" type="parTrans" cxnId="{91346543-51C2-411F-A754-4F6EC65EB808}">
      <dgm:prSet/>
      <dgm:spPr/>
      <dgm:t>
        <a:bodyPr/>
        <a:lstStyle/>
        <a:p>
          <a:endParaRPr lang="en-US">
            <a:latin typeface="Hind Vadodara" panose="020B0604020202020204" charset="0"/>
            <a:cs typeface="Hind Vadodara" panose="020B0604020202020204" charset="0"/>
          </a:endParaRPr>
        </a:p>
      </dgm:t>
    </dgm:pt>
    <dgm:pt modelId="{D6C0AB58-10A5-40B2-BA5A-F96EBA5CBAB7}" type="sibTrans" cxnId="{91346543-51C2-411F-A754-4F6EC65EB808}">
      <dgm:prSet/>
      <dgm:spPr/>
      <dgm:t>
        <a:bodyPr/>
        <a:lstStyle/>
        <a:p>
          <a:endParaRPr lang="en-US">
            <a:latin typeface="Hind Vadodara" panose="020B0604020202020204" charset="0"/>
            <a:cs typeface="Hind Vadodara" panose="020B0604020202020204" charset="0"/>
          </a:endParaRPr>
        </a:p>
      </dgm:t>
    </dgm:pt>
    <dgm:pt modelId="{3CEFF539-D691-4BB5-A683-031C557CF871}">
      <dgm:prSet phldrT="[Text]"/>
      <dgm:spPr/>
      <dgm:t>
        <a:bodyPr/>
        <a:lstStyle/>
        <a:p>
          <a:r>
            <a:rPr lang="en-US" dirty="0">
              <a:latin typeface="Hind Vadodara" panose="020B0604020202020204" charset="0"/>
              <a:cs typeface="Hind Vadodara" panose="020B0604020202020204" charset="0"/>
            </a:rPr>
            <a:t>2 or 6 students possible, but challenge</a:t>
          </a:r>
        </a:p>
      </dgm:t>
    </dgm:pt>
    <dgm:pt modelId="{93BF6028-3AD1-4823-92A4-2E018C71E21D}" type="parTrans" cxnId="{A833D59F-1B58-438E-9435-9592A7C51B19}">
      <dgm:prSet/>
      <dgm:spPr/>
      <dgm:t>
        <a:bodyPr/>
        <a:lstStyle/>
        <a:p>
          <a:endParaRPr lang="en-US">
            <a:latin typeface="Hind Vadodara" panose="020B0604020202020204" charset="0"/>
            <a:cs typeface="Hind Vadodara" panose="020B0604020202020204" charset="0"/>
          </a:endParaRPr>
        </a:p>
      </dgm:t>
    </dgm:pt>
    <dgm:pt modelId="{45285D57-CE49-479C-B294-70CCE9A02247}" type="sibTrans" cxnId="{A833D59F-1B58-438E-9435-9592A7C51B19}">
      <dgm:prSet/>
      <dgm:spPr/>
      <dgm:t>
        <a:bodyPr/>
        <a:lstStyle/>
        <a:p>
          <a:endParaRPr lang="en-US">
            <a:latin typeface="Hind Vadodara" panose="020B0604020202020204" charset="0"/>
            <a:cs typeface="Hind Vadodara" panose="020B0604020202020204" charset="0"/>
          </a:endParaRPr>
        </a:p>
      </dgm:t>
    </dgm:pt>
    <dgm:pt modelId="{606D935E-616F-4659-A773-03A3DC40DF08}">
      <dgm:prSet/>
      <dgm:spPr/>
      <dgm:t>
        <a:bodyPr/>
        <a:lstStyle/>
        <a:p>
          <a:r>
            <a:rPr lang="en-US" dirty="0">
              <a:latin typeface="Hind Vadodara" panose="020B0604020202020204" charset="0"/>
              <a:cs typeface="Hind Vadodara" panose="020B0604020202020204" charset="0"/>
            </a:rPr>
            <a:t>Can be done in 5 weeks</a:t>
          </a:r>
        </a:p>
      </dgm:t>
    </dgm:pt>
    <dgm:pt modelId="{52010D47-3575-424E-8520-5CAC2BC560DB}" type="parTrans" cxnId="{9608561F-ECC2-49FC-B0EF-D5DBFD91353D}">
      <dgm:prSet/>
      <dgm:spPr/>
      <dgm:t>
        <a:bodyPr/>
        <a:lstStyle/>
        <a:p>
          <a:endParaRPr lang="en-US">
            <a:latin typeface="Hind Vadodara" panose="020B0604020202020204" charset="0"/>
            <a:cs typeface="Hind Vadodara" panose="020B0604020202020204" charset="0"/>
          </a:endParaRPr>
        </a:p>
      </dgm:t>
    </dgm:pt>
    <dgm:pt modelId="{AC99AD0D-F28A-41CE-8C47-327B4AB84F9F}" type="sibTrans" cxnId="{9608561F-ECC2-49FC-B0EF-D5DBFD91353D}">
      <dgm:prSet/>
      <dgm:spPr/>
      <dgm:t>
        <a:bodyPr/>
        <a:lstStyle/>
        <a:p>
          <a:endParaRPr lang="en-US">
            <a:latin typeface="Hind Vadodara" panose="020B0604020202020204" charset="0"/>
            <a:cs typeface="Hind Vadodara" panose="020B0604020202020204" charset="0"/>
          </a:endParaRPr>
        </a:p>
      </dgm:t>
    </dgm:pt>
    <dgm:pt modelId="{F31699C6-2506-4361-8137-BCE7FF51AC3F}">
      <dgm:prSet/>
      <dgm:spPr/>
      <dgm:t>
        <a:bodyPr/>
        <a:lstStyle/>
        <a:p>
          <a:r>
            <a:rPr lang="en-US" dirty="0">
              <a:latin typeface="Hind Vadodara" panose="020B0604020202020204" charset="0"/>
              <a:cs typeface="Hind Vadodara" panose="020B0604020202020204" charset="0"/>
            </a:rPr>
            <a:t>6 weeks better if content runs over</a:t>
          </a:r>
        </a:p>
      </dgm:t>
    </dgm:pt>
    <dgm:pt modelId="{7F2E876E-1676-4183-912B-A1F0D3D954E0}" type="parTrans" cxnId="{6158C608-54B8-4A0E-8FCB-E798673D2701}">
      <dgm:prSet/>
      <dgm:spPr/>
      <dgm:t>
        <a:bodyPr/>
        <a:lstStyle/>
        <a:p>
          <a:endParaRPr lang="en-US">
            <a:latin typeface="Hind Vadodara" panose="020B0604020202020204" charset="0"/>
            <a:cs typeface="Hind Vadodara" panose="020B0604020202020204" charset="0"/>
          </a:endParaRPr>
        </a:p>
      </dgm:t>
    </dgm:pt>
    <dgm:pt modelId="{926E76A9-8844-45A7-A247-C17EF7A6D49D}" type="sibTrans" cxnId="{6158C608-54B8-4A0E-8FCB-E798673D2701}">
      <dgm:prSet/>
      <dgm:spPr/>
      <dgm:t>
        <a:bodyPr/>
        <a:lstStyle/>
        <a:p>
          <a:endParaRPr lang="en-US">
            <a:latin typeface="Hind Vadodara" panose="020B0604020202020204" charset="0"/>
            <a:cs typeface="Hind Vadodara" panose="020B0604020202020204" charset="0"/>
          </a:endParaRPr>
        </a:p>
      </dgm:t>
    </dgm:pt>
    <dgm:pt modelId="{4F6BB1C3-DCC5-4A08-93C6-8B0B66945778}" type="pres">
      <dgm:prSet presAssocID="{D98B1BF9-9DBF-4BE9-81BD-7262DAAA8A94}" presName="theList" presStyleCnt="0">
        <dgm:presLayoutVars>
          <dgm:dir/>
          <dgm:animLvl val="lvl"/>
          <dgm:resizeHandles val="exact"/>
        </dgm:presLayoutVars>
      </dgm:prSet>
      <dgm:spPr/>
    </dgm:pt>
    <dgm:pt modelId="{69482E18-2D3B-4F17-8879-B8644D537E43}" type="pres">
      <dgm:prSet presAssocID="{6870E0B6-2B15-41B1-9CD9-CC28500DAB0B}" presName="compNode" presStyleCnt="0"/>
      <dgm:spPr/>
    </dgm:pt>
    <dgm:pt modelId="{A6481388-E717-435B-ADAF-D85BEF2633A5}" type="pres">
      <dgm:prSet presAssocID="{6870E0B6-2B15-41B1-9CD9-CC28500DAB0B}" presName="aNode" presStyleLbl="bgShp" presStyleIdx="0" presStyleCnt="3"/>
      <dgm:spPr/>
    </dgm:pt>
    <dgm:pt modelId="{14A47D06-C03E-4034-8B99-A72BD217EE1D}" type="pres">
      <dgm:prSet presAssocID="{6870E0B6-2B15-41B1-9CD9-CC28500DAB0B}" presName="textNode" presStyleLbl="bgShp" presStyleIdx="0" presStyleCnt="3"/>
      <dgm:spPr/>
    </dgm:pt>
    <dgm:pt modelId="{E37B4F88-30C8-458F-96D7-A710CB955702}" type="pres">
      <dgm:prSet presAssocID="{6870E0B6-2B15-41B1-9CD9-CC28500DAB0B}" presName="compChildNode" presStyleCnt="0"/>
      <dgm:spPr/>
    </dgm:pt>
    <dgm:pt modelId="{98EA8AE7-29A7-422C-9A48-289B118ECDC2}" type="pres">
      <dgm:prSet presAssocID="{6870E0B6-2B15-41B1-9CD9-CC28500DAB0B}" presName="theInnerList" presStyleCnt="0"/>
      <dgm:spPr/>
    </dgm:pt>
    <dgm:pt modelId="{5785F8AF-C1BD-456E-9962-26B05B9D498B}" type="pres">
      <dgm:prSet presAssocID="{B034E171-04BD-4F3E-AC5A-316C5E265AEA}" presName="childNode" presStyleLbl="node1" presStyleIdx="0" presStyleCnt="6">
        <dgm:presLayoutVars>
          <dgm:bulletEnabled val="1"/>
        </dgm:presLayoutVars>
      </dgm:prSet>
      <dgm:spPr/>
    </dgm:pt>
    <dgm:pt modelId="{15219734-242D-4B6F-924D-40E4A2588DB6}" type="pres">
      <dgm:prSet presAssocID="{B034E171-04BD-4F3E-AC5A-316C5E265AEA}" presName="aSpace2" presStyleCnt="0"/>
      <dgm:spPr/>
    </dgm:pt>
    <dgm:pt modelId="{C6BB9E98-15FA-4020-A28D-52565769341B}" type="pres">
      <dgm:prSet presAssocID="{3CEFF539-D691-4BB5-A683-031C557CF871}" presName="childNode" presStyleLbl="node1" presStyleIdx="1" presStyleCnt="6">
        <dgm:presLayoutVars>
          <dgm:bulletEnabled val="1"/>
        </dgm:presLayoutVars>
      </dgm:prSet>
      <dgm:spPr/>
    </dgm:pt>
    <dgm:pt modelId="{34E9AA7E-4CE6-4EF4-9D46-5194A665EE53}" type="pres">
      <dgm:prSet presAssocID="{6870E0B6-2B15-41B1-9CD9-CC28500DAB0B}" presName="aSpace" presStyleCnt="0"/>
      <dgm:spPr/>
    </dgm:pt>
    <dgm:pt modelId="{A9730EE5-E496-4C36-9D2C-EE6F436100F5}" type="pres">
      <dgm:prSet presAssocID="{40D46AD0-DE96-4E3F-95C3-CC0B1BACC68D}" presName="compNode" presStyleCnt="0"/>
      <dgm:spPr/>
    </dgm:pt>
    <dgm:pt modelId="{22D9EFC7-5BAE-487C-AD16-9726BC59DFD6}" type="pres">
      <dgm:prSet presAssocID="{40D46AD0-DE96-4E3F-95C3-CC0B1BACC68D}" presName="aNode" presStyleLbl="bgShp" presStyleIdx="1" presStyleCnt="3"/>
      <dgm:spPr/>
    </dgm:pt>
    <dgm:pt modelId="{0F9A1029-5E0B-4FC4-82D0-C1AD65BF1C5D}" type="pres">
      <dgm:prSet presAssocID="{40D46AD0-DE96-4E3F-95C3-CC0B1BACC68D}" presName="textNode" presStyleLbl="bgShp" presStyleIdx="1" presStyleCnt="3"/>
      <dgm:spPr/>
    </dgm:pt>
    <dgm:pt modelId="{0CFF4864-78D3-46B4-94B4-7EC95743253C}" type="pres">
      <dgm:prSet presAssocID="{40D46AD0-DE96-4E3F-95C3-CC0B1BACC68D}" presName="compChildNode" presStyleCnt="0"/>
      <dgm:spPr/>
    </dgm:pt>
    <dgm:pt modelId="{9D96C467-F195-4AA0-8F8B-2CB49740E94C}" type="pres">
      <dgm:prSet presAssocID="{40D46AD0-DE96-4E3F-95C3-CC0B1BACC68D}" presName="theInnerList" presStyleCnt="0"/>
      <dgm:spPr/>
    </dgm:pt>
    <dgm:pt modelId="{295C86F0-788A-4C47-84B7-A0555473B653}" type="pres">
      <dgm:prSet presAssocID="{606D935E-616F-4659-A773-03A3DC40DF08}" presName="childNode" presStyleLbl="node1" presStyleIdx="2" presStyleCnt="6">
        <dgm:presLayoutVars>
          <dgm:bulletEnabled val="1"/>
        </dgm:presLayoutVars>
      </dgm:prSet>
      <dgm:spPr/>
    </dgm:pt>
    <dgm:pt modelId="{1A8318E3-DED6-43B5-B235-BC2A4AE1FE10}" type="pres">
      <dgm:prSet presAssocID="{606D935E-616F-4659-A773-03A3DC40DF08}" presName="aSpace2" presStyleCnt="0"/>
      <dgm:spPr/>
    </dgm:pt>
    <dgm:pt modelId="{114C5651-99E4-4945-A518-6914E9E5814B}" type="pres">
      <dgm:prSet presAssocID="{F31699C6-2506-4361-8137-BCE7FF51AC3F}" presName="childNode" presStyleLbl="node1" presStyleIdx="3" presStyleCnt="6">
        <dgm:presLayoutVars>
          <dgm:bulletEnabled val="1"/>
        </dgm:presLayoutVars>
      </dgm:prSet>
      <dgm:spPr/>
    </dgm:pt>
    <dgm:pt modelId="{BF00B398-E9D4-496F-8CFB-DB07B9EBF6E1}" type="pres">
      <dgm:prSet presAssocID="{40D46AD0-DE96-4E3F-95C3-CC0B1BACC68D}" presName="aSpace" presStyleCnt="0"/>
      <dgm:spPr/>
    </dgm:pt>
    <dgm:pt modelId="{FE7A3002-9375-4B96-85CE-D425DEC0A462}" type="pres">
      <dgm:prSet presAssocID="{B39DE3F3-BEF9-4EAA-A863-B8D07FF524F3}" presName="compNode" presStyleCnt="0"/>
      <dgm:spPr/>
    </dgm:pt>
    <dgm:pt modelId="{491B13C0-53DA-4673-B701-EA85F3EA2752}" type="pres">
      <dgm:prSet presAssocID="{B39DE3F3-BEF9-4EAA-A863-B8D07FF524F3}" presName="aNode" presStyleLbl="bgShp" presStyleIdx="2" presStyleCnt="3"/>
      <dgm:spPr/>
    </dgm:pt>
    <dgm:pt modelId="{68EFBE4D-1D83-4A13-9EA0-196BBF6E9367}" type="pres">
      <dgm:prSet presAssocID="{B39DE3F3-BEF9-4EAA-A863-B8D07FF524F3}" presName="textNode" presStyleLbl="bgShp" presStyleIdx="2" presStyleCnt="3"/>
      <dgm:spPr/>
    </dgm:pt>
    <dgm:pt modelId="{03D67826-9E48-4C53-B03E-EF507D2202C2}" type="pres">
      <dgm:prSet presAssocID="{B39DE3F3-BEF9-4EAA-A863-B8D07FF524F3}" presName="compChildNode" presStyleCnt="0"/>
      <dgm:spPr/>
    </dgm:pt>
    <dgm:pt modelId="{17A7155E-2738-44A8-A0EC-5697B36DC335}" type="pres">
      <dgm:prSet presAssocID="{B39DE3F3-BEF9-4EAA-A863-B8D07FF524F3}" presName="theInnerList" presStyleCnt="0"/>
      <dgm:spPr/>
    </dgm:pt>
    <dgm:pt modelId="{D3F0CB05-D49C-441E-9C56-29BA0E16D926}" type="pres">
      <dgm:prSet presAssocID="{1519650E-0D15-4211-B139-C77C466CB1E6}" presName="childNode" presStyleLbl="node1" presStyleIdx="4" presStyleCnt="6">
        <dgm:presLayoutVars>
          <dgm:bulletEnabled val="1"/>
        </dgm:presLayoutVars>
      </dgm:prSet>
      <dgm:spPr/>
    </dgm:pt>
    <dgm:pt modelId="{925E5317-47A7-4BA1-B7D1-21CA701DA205}" type="pres">
      <dgm:prSet presAssocID="{1519650E-0D15-4211-B139-C77C466CB1E6}" presName="aSpace2" presStyleCnt="0"/>
      <dgm:spPr/>
    </dgm:pt>
    <dgm:pt modelId="{E765438F-CDC8-4485-BEB0-2B5C5CCF3F10}" type="pres">
      <dgm:prSet presAssocID="{B3A4AB02-CE04-42A2-8A21-639F123F42D4}" presName="childNode" presStyleLbl="node1" presStyleIdx="5" presStyleCnt="6">
        <dgm:presLayoutVars>
          <dgm:bulletEnabled val="1"/>
        </dgm:presLayoutVars>
      </dgm:prSet>
      <dgm:spPr/>
    </dgm:pt>
  </dgm:ptLst>
  <dgm:cxnLst>
    <dgm:cxn modelId="{250C5D00-0BEF-4E6D-A7CD-BA6558D729BB}" type="presOf" srcId="{606D935E-616F-4659-A773-03A3DC40DF08}" destId="{295C86F0-788A-4C47-84B7-A0555473B653}" srcOrd="0" destOrd="0" presId="urn:microsoft.com/office/officeart/2005/8/layout/lProcess2"/>
    <dgm:cxn modelId="{F3784703-E9FD-4F12-A085-6EFF02864AC6}" type="presOf" srcId="{6870E0B6-2B15-41B1-9CD9-CC28500DAB0B}" destId="{A6481388-E717-435B-ADAF-D85BEF2633A5}" srcOrd="0" destOrd="0" presId="urn:microsoft.com/office/officeart/2005/8/layout/lProcess2"/>
    <dgm:cxn modelId="{6158C608-54B8-4A0E-8FCB-E798673D2701}" srcId="{40D46AD0-DE96-4E3F-95C3-CC0B1BACC68D}" destId="{F31699C6-2506-4361-8137-BCE7FF51AC3F}" srcOrd="1" destOrd="0" parTransId="{7F2E876E-1676-4183-912B-A1F0D3D954E0}" sibTransId="{926E76A9-8844-45A7-A247-C17EF7A6D49D}"/>
    <dgm:cxn modelId="{2180021A-1BEE-4A83-B16F-52CB2CE5654C}" type="presOf" srcId="{F31699C6-2506-4361-8137-BCE7FF51AC3F}" destId="{114C5651-99E4-4945-A518-6914E9E5814B}" srcOrd="0" destOrd="0" presId="urn:microsoft.com/office/officeart/2005/8/layout/lProcess2"/>
    <dgm:cxn modelId="{9608561F-ECC2-49FC-B0EF-D5DBFD91353D}" srcId="{40D46AD0-DE96-4E3F-95C3-CC0B1BACC68D}" destId="{606D935E-616F-4659-A773-03A3DC40DF08}" srcOrd="0" destOrd="0" parTransId="{52010D47-3575-424E-8520-5CAC2BC560DB}" sibTransId="{AC99AD0D-F28A-41CE-8C47-327B4AB84F9F}"/>
    <dgm:cxn modelId="{A6D07129-4B5E-4711-96AB-AE9F17B9DCCF}" srcId="{D98B1BF9-9DBF-4BE9-81BD-7262DAAA8A94}" destId="{40D46AD0-DE96-4E3F-95C3-CC0B1BACC68D}" srcOrd="1" destOrd="0" parTransId="{10016F93-9E36-4755-9938-7E35C138765E}" sibTransId="{DE6C93FE-74AA-42FB-AB2F-E8D2A8CC23D9}"/>
    <dgm:cxn modelId="{91346543-51C2-411F-A754-4F6EC65EB808}" srcId="{6870E0B6-2B15-41B1-9CD9-CC28500DAB0B}" destId="{B034E171-04BD-4F3E-AC5A-316C5E265AEA}" srcOrd="0" destOrd="0" parTransId="{CDA519BD-22DB-467C-9C8A-970475D7F6D0}" sibTransId="{D6C0AB58-10A5-40B2-BA5A-F96EBA5CBAB7}"/>
    <dgm:cxn modelId="{548EC945-2523-4888-BDC2-ADD6E14CBD91}" type="presOf" srcId="{3CEFF539-D691-4BB5-A683-031C557CF871}" destId="{C6BB9E98-15FA-4020-A28D-52565769341B}" srcOrd="0" destOrd="0" presId="urn:microsoft.com/office/officeart/2005/8/layout/lProcess2"/>
    <dgm:cxn modelId="{AEC82548-4366-4635-99B4-785093D1AAC9}" type="presOf" srcId="{B3A4AB02-CE04-42A2-8A21-639F123F42D4}" destId="{E765438F-CDC8-4485-BEB0-2B5C5CCF3F10}" srcOrd="0" destOrd="0" presId="urn:microsoft.com/office/officeart/2005/8/layout/lProcess2"/>
    <dgm:cxn modelId="{C938DE4B-1A76-4011-B5DE-4C9F93839D3B}" srcId="{D98B1BF9-9DBF-4BE9-81BD-7262DAAA8A94}" destId="{B39DE3F3-BEF9-4EAA-A863-B8D07FF524F3}" srcOrd="2" destOrd="0" parTransId="{AE772AD1-400C-4A42-B78C-263E898C29E0}" sibTransId="{18C603A4-7F19-4DDF-98A7-782D1E70C899}"/>
    <dgm:cxn modelId="{9212B65A-8B12-4528-9916-6F0B55904B3C}" type="presOf" srcId="{40D46AD0-DE96-4E3F-95C3-CC0B1BACC68D}" destId="{0F9A1029-5E0B-4FC4-82D0-C1AD65BF1C5D}" srcOrd="1" destOrd="0" presId="urn:microsoft.com/office/officeart/2005/8/layout/lProcess2"/>
    <dgm:cxn modelId="{7742A480-565B-4CD0-BF0A-0E3A6B0B127C}" type="presOf" srcId="{D98B1BF9-9DBF-4BE9-81BD-7262DAAA8A94}" destId="{4F6BB1C3-DCC5-4A08-93C6-8B0B66945778}" srcOrd="0" destOrd="0" presId="urn:microsoft.com/office/officeart/2005/8/layout/lProcess2"/>
    <dgm:cxn modelId="{A833D59F-1B58-438E-9435-9592A7C51B19}" srcId="{6870E0B6-2B15-41B1-9CD9-CC28500DAB0B}" destId="{3CEFF539-D691-4BB5-A683-031C557CF871}" srcOrd="1" destOrd="0" parTransId="{93BF6028-3AD1-4823-92A4-2E018C71E21D}" sibTransId="{45285D57-CE49-479C-B294-70CCE9A02247}"/>
    <dgm:cxn modelId="{F4FD0AA8-3456-4DA5-945E-A2EC60717C4F}" type="presOf" srcId="{6870E0B6-2B15-41B1-9CD9-CC28500DAB0B}" destId="{14A47D06-C03E-4034-8B99-A72BD217EE1D}" srcOrd="1" destOrd="0" presId="urn:microsoft.com/office/officeart/2005/8/layout/lProcess2"/>
    <dgm:cxn modelId="{BD4159B1-1113-4059-8F32-8E0791217686}" type="presOf" srcId="{B034E171-04BD-4F3E-AC5A-316C5E265AEA}" destId="{5785F8AF-C1BD-456E-9962-26B05B9D498B}" srcOrd="0" destOrd="0" presId="urn:microsoft.com/office/officeart/2005/8/layout/lProcess2"/>
    <dgm:cxn modelId="{F010AAB5-1B51-47F7-B433-8EEC35A8D085}" type="presOf" srcId="{40D46AD0-DE96-4E3F-95C3-CC0B1BACC68D}" destId="{22D9EFC7-5BAE-487C-AD16-9726BC59DFD6}" srcOrd="0" destOrd="0" presId="urn:microsoft.com/office/officeart/2005/8/layout/lProcess2"/>
    <dgm:cxn modelId="{192AFFC3-9925-42C8-905A-297E7D161197}" srcId="{B39DE3F3-BEF9-4EAA-A863-B8D07FF524F3}" destId="{1519650E-0D15-4211-B139-C77C466CB1E6}" srcOrd="0" destOrd="0" parTransId="{6AE91A3E-3B0A-44CB-9CA4-2DB711BDD31A}" sibTransId="{33DE72DD-1934-4BF2-9B72-7EDA7F271DF6}"/>
    <dgm:cxn modelId="{A57FD1D5-70D9-410C-975B-EFA7AACA2B62}" srcId="{D98B1BF9-9DBF-4BE9-81BD-7262DAAA8A94}" destId="{6870E0B6-2B15-41B1-9CD9-CC28500DAB0B}" srcOrd="0" destOrd="0" parTransId="{B70BC182-735B-46DF-B742-77822B07FCCD}" sibTransId="{9626E505-0E73-4D14-AE4E-08A6B06A6B36}"/>
    <dgm:cxn modelId="{0EE4F5E7-9D98-42B5-889F-086006BF4C9B}" type="presOf" srcId="{B39DE3F3-BEF9-4EAA-A863-B8D07FF524F3}" destId="{491B13C0-53DA-4673-B701-EA85F3EA2752}" srcOrd="0" destOrd="0" presId="urn:microsoft.com/office/officeart/2005/8/layout/lProcess2"/>
    <dgm:cxn modelId="{44C414F0-09C7-4C7D-8AC4-BFC7ADB98A58}" type="presOf" srcId="{1519650E-0D15-4211-B139-C77C466CB1E6}" destId="{D3F0CB05-D49C-441E-9C56-29BA0E16D926}" srcOrd="0" destOrd="0" presId="urn:microsoft.com/office/officeart/2005/8/layout/lProcess2"/>
    <dgm:cxn modelId="{FDCE56F2-B835-4A20-BA33-1652356FCED5}" type="presOf" srcId="{B39DE3F3-BEF9-4EAA-A863-B8D07FF524F3}" destId="{68EFBE4D-1D83-4A13-9EA0-196BBF6E9367}" srcOrd="1" destOrd="0" presId="urn:microsoft.com/office/officeart/2005/8/layout/lProcess2"/>
    <dgm:cxn modelId="{B39468FF-169B-4F54-BE5F-DAA408BF188E}" srcId="{B39DE3F3-BEF9-4EAA-A863-B8D07FF524F3}" destId="{B3A4AB02-CE04-42A2-8A21-639F123F42D4}" srcOrd="1" destOrd="0" parTransId="{098F10F2-1266-4971-8D07-84B9289E242A}" sibTransId="{FD830F49-B855-43DF-B263-7E472090CF23}"/>
    <dgm:cxn modelId="{F8FAE9AF-DFCF-4EB1-847A-284549715327}" type="presParOf" srcId="{4F6BB1C3-DCC5-4A08-93C6-8B0B66945778}" destId="{69482E18-2D3B-4F17-8879-B8644D537E43}" srcOrd="0" destOrd="0" presId="urn:microsoft.com/office/officeart/2005/8/layout/lProcess2"/>
    <dgm:cxn modelId="{6938BA6C-2104-4EC1-B6B0-EEF0A5B3A545}" type="presParOf" srcId="{69482E18-2D3B-4F17-8879-B8644D537E43}" destId="{A6481388-E717-435B-ADAF-D85BEF2633A5}" srcOrd="0" destOrd="0" presId="urn:microsoft.com/office/officeart/2005/8/layout/lProcess2"/>
    <dgm:cxn modelId="{228341A9-7776-4D89-95B5-FE9907C3E0C6}" type="presParOf" srcId="{69482E18-2D3B-4F17-8879-B8644D537E43}" destId="{14A47D06-C03E-4034-8B99-A72BD217EE1D}" srcOrd="1" destOrd="0" presId="urn:microsoft.com/office/officeart/2005/8/layout/lProcess2"/>
    <dgm:cxn modelId="{CE5CBCFE-5CED-4853-9531-B8764DF95F3F}" type="presParOf" srcId="{69482E18-2D3B-4F17-8879-B8644D537E43}" destId="{E37B4F88-30C8-458F-96D7-A710CB955702}" srcOrd="2" destOrd="0" presId="urn:microsoft.com/office/officeart/2005/8/layout/lProcess2"/>
    <dgm:cxn modelId="{3FF62A4F-DCE4-4C4F-8DA3-185FC6C1E2F6}" type="presParOf" srcId="{E37B4F88-30C8-458F-96D7-A710CB955702}" destId="{98EA8AE7-29A7-422C-9A48-289B118ECDC2}" srcOrd="0" destOrd="0" presId="urn:microsoft.com/office/officeart/2005/8/layout/lProcess2"/>
    <dgm:cxn modelId="{E2DC3778-4E58-4DFE-986A-79F08753254C}" type="presParOf" srcId="{98EA8AE7-29A7-422C-9A48-289B118ECDC2}" destId="{5785F8AF-C1BD-456E-9962-26B05B9D498B}" srcOrd="0" destOrd="0" presId="urn:microsoft.com/office/officeart/2005/8/layout/lProcess2"/>
    <dgm:cxn modelId="{16FE43DC-DCDF-44F2-AB50-778F8B2E27DD}" type="presParOf" srcId="{98EA8AE7-29A7-422C-9A48-289B118ECDC2}" destId="{15219734-242D-4B6F-924D-40E4A2588DB6}" srcOrd="1" destOrd="0" presId="urn:microsoft.com/office/officeart/2005/8/layout/lProcess2"/>
    <dgm:cxn modelId="{6C8ECC63-BB25-4CB6-97B2-A46D1F4C53C3}" type="presParOf" srcId="{98EA8AE7-29A7-422C-9A48-289B118ECDC2}" destId="{C6BB9E98-15FA-4020-A28D-52565769341B}" srcOrd="2" destOrd="0" presId="urn:microsoft.com/office/officeart/2005/8/layout/lProcess2"/>
    <dgm:cxn modelId="{E8CB3CB6-125B-4CCF-A40E-4A31A3582BF2}" type="presParOf" srcId="{4F6BB1C3-DCC5-4A08-93C6-8B0B66945778}" destId="{34E9AA7E-4CE6-4EF4-9D46-5194A665EE53}" srcOrd="1" destOrd="0" presId="urn:microsoft.com/office/officeart/2005/8/layout/lProcess2"/>
    <dgm:cxn modelId="{97BD67CF-D09F-499F-AD21-25E11F1DB8BC}" type="presParOf" srcId="{4F6BB1C3-DCC5-4A08-93C6-8B0B66945778}" destId="{A9730EE5-E496-4C36-9D2C-EE6F436100F5}" srcOrd="2" destOrd="0" presId="urn:microsoft.com/office/officeart/2005/8/layout/lProcess2"/>
    <dgm:cxn modelId="{2868C11E-FE9F-4978-A46C-A223D7BA72F0}" type="presParOf" srcId="{A9730EE5-E496-4C36-9D2C-EE6F436100F5}" destId="{22D9EFC7-5BAE-487C-AD16-9726BC59DFD6}" srcOrd="0" destOrd="0" presId="urn:microsoft.com/office/officeart/2005/8/layout/lProcess2"/>
    <dgm:cxn modelId="{A51B944D-1A8B-4EAF-A9C9-463CD8D8E965}" type="presParOf" srcId="{A9730EE5-E496-4C36-9D2C-EE6F436100F5}" destId="{0F9A1029-5E0B-4FC4-82D0-C1AD65BF1C5D}" srcOrd="1" destOrd="0" presId="urn:microsoft.com/office/officeart/2005/8/layout/lProcess2"/>
    <dgm:cxn modelId="{392DE17C-6A73-4016-95B9-75AD92240B30}" type="presParOf" srcId="{A9730EE5-E496-4C36-9D2C-EE6F436100F5}" destId="{0CFF4864-78D3-46B4-94B4-7EC95743253C}" srcOrd="2" destOrd="0" presId="urn:microsoft.com/office/officeart/2005/8/layout/lProcess2"/>
    <dgm:cxn modelId="{48A118F1-4BE0-47B3-AFC6-F4C94119FE7C}" type="presParOf" srcId="{0CFF4864-78D3-46B4-94B4-7EC95743253C}" destId="{9D96C467-F195-4AA0-8F8B-2CB49740E94C}" srcOrd="0" destOrd="0" presId="urn:microsoft.com/office/officeart/2005/8/layout/lProcess2"/>
    <dgm:cxn modelId="{EB300D5E-1D12-4A48-A7A1-CF78B48DA893}" type="presParOf" srcId="{9D96C467-F195-4AA0-8F8B-2CB49740E94C}" destId="{295C86F0-788A-4C47-84B7-A0555473B653}" srcOrd="0" destOrd="0" presId="urn:microsoft.com/office/officeart/2005/8/layout/lProcess2"/>
    <dgm:cxn modelId="{DB388223-EEA4-4B01-82AA-73D752C5ABAD}" type="presParOf" srcId="{9D96C467-F195-4AA0-8F8B-2CB49740E94C}" destId="{1A8318E3-DED6-43B5-B235-BC2A4AE1FE10}" srcOrd="1" destOrd="0" presId="urn:microsoft.com/office/officeart/2005/8/layout/lProcess2"/>
    <dgm:cxn modelId="{6572837C-E36D-4B4B-ABF2-D612A91E3E46}" type="presParOf" srcId="{9D96C467-F195-4AA0-8F8B-2CB49740E94C}" destId="{114C5651-99E4-4945-A518-6914E9E5814B}" srcOrd="2" destOrd="0" presId="urn:microsoft.com/office/officeart/2005/8/layout/lProcess2"/>
    <dgm:cxn modelId="{E4343514-A76F-4617-A724-D248C9CBE572}" type="presParOf" srcId="{4F6BB1C3-DCC5-4A08-93C6-8B0B66945778}" destId="{BF00B398-E9D4-496F-8CFB-DB07B9EBF6E1}" srcOrd="3" destOrd="0" presId="urn:microsoft.com/office/officeart/2005/8/layout/lProcess2"/>
    <dgm:cxn modelId="{BAED77B3-8BA9-44B6-96EA-16DD7BC9FCD9}" type="presParOf" srcId="{4F6BB1C3-DCC5-4A08-93C6-8B0B66945778}" destId="{FE7A3002-9375-4B96-85CE-D425DEC0A462}" srcOrd="4" destOrd="0" presId="urn:microsoft.com/office/officeart/2005/8/layout/lProcess2"/>
    <dgm:cxn modelId="{8C87A75D-22BA-47C2-99FD-920F72719693}" type="presParOf" srcId="{FE7A3002-9375-4B96-85CE-D425DEC0A462}" destId="{491B13C0-53DA-4673-B701-EA85F3EA2752}" srcOrd="0" destOrd="0" presId="urn:microsoft.com/office/officeart/2005/8/layout/lProcess2"/>
    <dgm:cxn modelId="{859C1FC6-62C0-49DE-86BF-C5B29D9FCF00}" type="presParOf" srcId="{FE7A3002-9375-4B96-85CE-D425DEC0A462}" destId="{68EFBE4D-1D83-4A13-9EA0-196BBF6E9367}" srcOrd="1" destOrd="0" presId="urn:microsoft.com/office/officeart/2005/8/layout/lProcess2"/>
    <dgm:cxn modelId="{CF0F34AC-B1B3-4A64-A00D-F6513AB53DEA}" type="presParOf" srcId="{FE7A3002-9375-4B96-85CE-D425DEC0A462}" destId="{03D67826-9E48-4C53-B03E-EF507D2202C2}" srcOrd="2" destOrd="0" presId="urn:microsoft.com/office/officeart/2005/8/layout/lProcess2"/>
    <dgm:cxn modelId="{5BEE6E32-055C-48E9-B1A6-9474DC17C7F9}" type="presParOf" srcId="{03D67826-9E48-4C53-B03E-EF507D2202C2}" destId="{17A7155E-2738-44A8-A0EC-5697B36DC335}" srcOrd="0" destOrd="0" presId="urn:microsoft.com/office/officeart/2005/8/layout/lProcess2"/>
    <dgm:cxn modelId="{2BE6D1C5-F583-4248-B480-A28BA7D9EB30}" type="presParOf" srcId="{17A7155E-2738-44A8-A0EC-5697B36DC335}" destId="{D3F0CB05-D49C-441E-9C56-29BA0E16D926}" srcOrd="0" destOrd="0" presId="urn:microsoft.com/office/officeart/2005/8/layout/lProcess2"/>
    <dgm:cxn modelId="{0A8DD7C5-1335-4A56-B709-7AE9260DF98C}" type="presParOf" srcId="{17A7155E-2738-44A8-A0EC-5697B36DC335}" destId="{925E5317-47A7-4BA1-B7D1-21CA701DA205}" srcOrd="1" destOrd="0" presId="urn:microsoft.com/office/officeart/2005/8/layout/lProcess2"/>
    <dgm:cxn modelId="{DC9EDBCC-2433-4D25-BA48-1D8022D9C7FB}" type="presParOf" srcId="{17A7155E-2738-44A8-A0EC-5697B36DC335}" destId="{E765438F-CDC8-4485-BEB0-2B5C5CCF3F10}" srcOrd="2"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39B28B7-98AE-2442-8242-E675E9F54483}" type="doc">
      <dgm:prSet loTypeId="urn:microsoft.com/office/officeart/2005/8/layout/list1" loCatId="list" qsTypeId="urn:microsoft.com/office/officeart/2005/8/quickstyle/simple2" qsCatId="simple" csTypeId="urn:microsoft.com/office/officeart/2005/8/colors/colorful5" csCatId="colorful" phldr="1"/>
      <dgm:spPr/>
      <dgm:t>
        <a:bodyPr/>
        <a:lstStyle/>
        <a:p>
          <a:endParaRPr lang="en-US"/>
        </a:p>
      </dgm:t>
    </dgm:pt>
    <dgm:pt modelId="{88926E0B-BFF6-E944-B1DF-44240C496CA1}">
      <dgm:prSet/>
      <dgm:spPr/>
      <dgm:t>
        <a:bodyPr/>
        <a:lstStyle/>
        <a:p>
          <a:r>
            <a:rPr lang="en-US" b="0" i="0">
              <a:latin typeface="Hind Vadodara" panose="020B0604020202020204" charset="0"/>
              <a:cs typeface="Hind Vadodara" panose="020B0604020202020204" charset="0"/>
            </a:rPr>
            <a:t>Coaches’</a:t>
          </a:r>
          <a:r>
            <a:rPr lang="en-US">
              <a:latin typeface="Hind Vadodara" panose="020B0604020202020204" charset="0"/>
              <a:cs typeface="Hind Vadodara" panose="020B0604020202020204" charset="0"/>
            </a:rPr>
            <a:t> T</a:t>
          </a:r>
          <a:r>
            <a:rPr lang="en-US" b="0" i="0">
              <a:latin typeface="Hind Vadodara" panose="020B0604020202020204" charset="0"/>
              <a:cs typeface="Hind Vadodara" panose="020B0604020202020204" charset="0"/>
            </a:rPr>
            <a:t>asks:</a:t>
          </a:r>
          <a:endParaRPr lang="en-US">
            <a:latin typeface="Hind Vadodara" panose="020B0604020202020204" charset="0"/>
            <a:cs typeface="Hind Vadodara" panose="020B0604020202020204" charset="0"/>
          </a:endParaRPr>
        </a:p>
      </dgm:t>
    </dgm:pt>
    <dgm:pt modelId="{53B66600-AFAC-9844-8FF3-FF95E01497A1}" type="parTrans" cxnId="{CF70A1AD-5B90-CC41-AC82-8AF355283DE9}">
      <dgm:prSet/>
      <dgm:spPr/>
      <dgm:t>
        <a:bodyPr/>
        <a:lstStyle/>
        <a:p>
          <a:endParaRPr lang="en-US">
            <a:latin typeface="Hind Vadodara" panose="020B0604020202020204" charset="0"/>
            <a:cs typeface="Hind Vadodara" panose="020B0604020202020204" charset="0"/>
          </a:endParaRPr>
        </a:p>
      </dgm:t>
    </dgm:pt>
    <dgm:pt modelId="{FAC168E4-A658-DD48-B776-1AB6580C5053}" type="sibTrans" cxnId="{CF70A1AD-5B90-CC41-AC82-8AF355283DE9}">
      <dgm:prSet/>
      <dgm:spPr/>
      <dgm:t>
        <a:bodyPr/>
        <a:lstStyle/>
        <a:p>
          <a:endParaRPr lang="en-US">
            <a:latin typeface="Hind Vadodara" panose="020B0604020202020204" charset="0"/>
            <a:cs typeface="Hind Vadodara" panose="020B0604020202020204" charset="0"/>
          </a:endParaRPr>
        </a:p>
      </dgm:t>
    </dgm:pt>
    <dgm:pt modelId="{9E770DC0-ADC3-6F49-9603-390041B9028C}">
      <dgm:prSet/>
      <dgm:spPr/>
      <dgm:t>
        <a:bodyPr/>
        <a:lstStyle/>
        <a:p>
          <a:pPr marL="114300" rtl="0">
            <a:buFontTx/>
            <a:buNone/>
          </a:pPr>
          <a:r>
            <a:rPr lang="en-US" b="0" i="0" dirty="0">
              <a:solidFill>
                <a:schemeClr val="tx1"/>
              </a:solidFill>
              <a:latin typeface="Hind Vadodara" panose="020B0604020202020204" charset="0"/>
              <a:cs typeface="Hind Vadodara" panose="020B0604020202020204" charset="0"/>
            </a:rPr>
            <a:t>1) </a:t>
          </a:r>
          <a:r>
            <a:rPr lang="en-US" b="0" i="0" dirty="0">
              <a:solidFill>
                <a:srgbClr val="FF0000"/>
              </a:solidFill>
              <a:latin typeface="Hind Vadodara" panose="020B0604020202020204" charset="0"/>
              <a:cs typeface="Hind Vadodara" panose="020B0604020202020204" charset="0"/>
            </a:rPr>
            <a:t>Complete your TFI Tier 1 Self Assessment by Feb 17 (coach or team)</a:t>
          </a:r>
        </a:p>
      </dgm:t>
    </dgm:pt>
    <dgm:pt modelId="{DF559CD0-5B01-D54A-8E06-F10310F9A6A6}" type="parTrans" cxnId="{5B5B1C97-4D72-364B-9991-95AC217DC39E}">
      <dgm:prSet/>
      <dgm:spPr/>
      <dgm:t>
        <a:bodyPr/>
        <a:lstStyle/>
        <a:p>
          <a:endParaRPr lang="en-US">
            <a:latin typeface="Hind Vadodara" panose="020B0604020202020204" charset="0"/>
            <a:cs typeface="Hind Vadodara" panose="020B0604020202020204" charset="0"/>
          </a:endParaRPr>
        </a:p>
      </dgm:t>
    </dgm:pt>
    <dgm:pt modelId="{2AE7D53E-5748-B340-A3B2-69C78DDF3C05}" type="sibTrans" cxnId="{5B5B1C97-4D72-364B-9991-95AC217DC39E}">
      <dgm:prSet/>
      <dgm:spPr/>
      <dgm:t>
        <a:bodyPr/>
        <a:lstStyle/>
        <a:p>
          <a:endParaRPr lang="en-US">
            <a:latin typeface="Hind Vadodara" panose="020B0604020202020204" charset="0"/>
            <a:cs typeface="Hind Vadodara" panose="020B0604020202020204" charset="0"/>
          </a:endParaRPr>
        </a:p>
      </dgm:t>
    </dgm:pt>
    <dgm:pt modelId="{76937503-7550-41B3-8D88-C860E600B4A5}">
      <dgm:prSet phldr="0"/>
      <dgm:spPr/>
      <dgm:t>
        <a:bodyPr/>
        <a:lstStyle/>
        <a:p>
          <a:r>
            <a:rPr lang="en-US" b="0" i="0">
              <a:latin typeface="Hind Vadodara" panose="020B0604020202020204" charset="0"/>
              <a:cs typeface="Hind Vadodara" panose="020B0604020202020204" charset="0"/>
            </a:rPr>
            <a:t>Presentation Content:</a:t>
          </a:r>
          <a:endParaRPr lang="en-US" b="0" i="0" u="none" strike="noStrike" cap="none" baseline="0" noProof="0">
            <a:solidFill>
              <a:srgbClr val="010000"/>
            </a:solidFill>
            <a:latin typeface="Hind Vadodara" panose="020B0604020202020204" charset="0"/>
            <a:cs typeface="Hind Vadodara" panose="020B0604020202020204" charset="0"/>
          </a:endParaRPr>
        </a:p>
      </dgm:t>
    </dgm:pt>
    <dgm:pt modelId="{CB879ED8-C3F0-4B59-B2E3-178A8DD63439}" type="parTrans" cxnId="{CFA36605-B483-445C-89DB-7C5A5F0F44E2}">
      <dgm:prSet/>
      <dgm:spPr/>
      <dgm:t>
        <a:bodyPr/>
        <a:lstStyle/>
        <a:p>
          <a:endParaRPr lang="en-US">
            <a:latin typeface="Hind Vadodara" panose="020B0604020202020204" charset="0"/>
            <a:cs typeface="Hind Vadodara" panose="020B0604020202020204" charset="0"/>
          </a:endParaRPr>
        </a:p>
      </dgm:t>
    </dgm:pt>
    <dgm:pt modelId="{D7118AEF-A539-46B0-983D-619275A2AEA0}" type="sibTrans" cxnId="{CFA36605-B483-445C-89DB-7C5A5F0F44E2}">
      <dgm:prSet/>
      <dgm:spPr/>
      <dgm:t>
        <a:bodyPr/>
        <a:lstStyle/>
        <a:p>
          <a:endParaRPr lang="en-US">
            <a:latin typeface="Hind Vadodara" panose="020B0604020202020204" charset="0"/>
            <a:cs typeface="Hind Vadodara" panose="020B0604020202020204" charset="0"/>
          </a:endParaRPr>
        </a:p>
      </dgm:t>
    </dgm:pt>
    <dgm:pt modelId="{B233C6D1-31FC-9E44-988B-1DE61F134A43}">
      <dgm:prSet phldr="0"/>
      <dgm:spPr/>
      <dgm:t>
        <a:bodyPr/>
        <a:lstStyle/>
        <a:p>
          <a:pPr rtl="0"/>
          <a:r>
            <a:rPr lang="en-US" b="0" i="0" dirty="0">
              <a:latin typeface="Hind Vadodara" panose="020B0604020202020204" charset="0"/>
              <a:cs typeface="Hind Vadodara" panose="020B0604020202020204" charset="0"/>
            </a:rPr>
            <a:t>Resources: Tier 2 Academy Year 2 Structure; Building on Tier 1</a:t>
          </a:r>
        </a:p>
      </dgm:t>
    </dgm:pt>
    <dgm:pt modelId="{4BC0583A-A1D4-334D-972A-15CA92DF2D40}" type="parTrans" cxnId="{C2D2098D-49B3-A04D-9FB3-0FED3991A0DF}">
      <dgm:prSet/>
      <dgm:spPr/>
      <dgm:t>
        <a:bodyPr/>
        <a:lstStyle/>
        <a:p>
          <a:endParaRPr lang="en-US"/>
        </a:p>
      </dgm:t>
    </dgm:pt>
    <dgm:pt modelId="{4073BC8B-074F-8B4F-BF43-A44AC4433C6A}" type="sibTrans" cxnId="{C2D2098D-49B3-A04D-9FB3-0FED3991A0DF}">
      <dgm:prSet/>
      <dgm:spPr/>
      <dgm:t>
        <a:bodyPr/>
        <a:lstStyle/>
        <a:p>
          <a:endParaRPr lang="en-US"/>
        </a:p>
      </dgm:t>
    </dgm:pt>
    <dgm:pt modelId="{EB3BA487-291F-47D4-A0FF-E11B6E48693B}">
      <dgm:prSet phldr="0"/>
      <dgm:spPr/>
      <dgm:t>
        <a:bodyPr/>
        <a:lstStyle/>
        <a:p>
          <a:pPr rtl="0"/>
          <a:r>
            <a:rPr lang="en-US" b="0" i="0" dirty="0">
              <a:latin typeface="Hind Vadodara" panose="020B0604020202020204" charset="0"/>
              <a:cs typeface="Hind Vadodara" panose="020B0604020202020204" charset="0"/>
            </a:rPr>
            <a:t>BIG IDEAS: From Installing to Full Implementation </a:t>
          </a:r>
        </a:p>
      </dgm:t>
    </dgm:pt>
    <dgm:pt modelId="{55EAEAB2-1ED8-4688-8BD3-7329AF00C8D6}" type="parTrans" cxnId="{979A1C3D-3DDC-418F-9C4A-566E69A1436A}">
      <dgm:prSet/>
      <dgm:spPr/>
      <dgm:t>
        <a:bodyPr/>
        <a:lstStyle/>
        <a:p>
          <a:endParaRPr lang="en-US"/>
        </a:p>
      </dgm:t>
    </dgm:pt>
    <dgm:pt modelId="{50B14E49-0CEB-4A28-809E-B67550209D8C}" type="sibTrans" cxnId="{979A1C3D-3DDC-418F-9C4A-566E69A1436A}">
      <dgm:prSet/>
      <dgm:spPr/>
      <dgm:t>
        <a:bodyPr/>
        <a:lstStyle/>
        <a:p>
          <a:endParaRPr lang="en-US"/>
        </a:p>
      </dgm:t>
    </dgm:pt>
    <dgm:pt modelId="{52BCBFAA-46D9-4E83-B245-F32FCC1CA20E}">
      <dgm:prSet phldr="0"/>
      <dgm:spPr/>
      <dgm:t>
        <a:bodyPr/>
        <a:lstStyle/>
        <a:p>
          <a:pPr rtl="0"/>
          <a:r>
            <a:rPr lang="en-US" b="0" i="0" dirty="0">
              <a:latin typeface="Hind Vadodara" panose="020B0604020202020204" charset="0"/>
              <a:cs typeface="Hind Vadodara" panose="020B0604020202020204" charset="0"/>
            </a:rPr>
            <a:t>Glows and Grows: What routines are in place? </a:t>
          </a:r>
        </a:p>
      </dgm:t>
    </dgm:pt>
    <dgm:pt modelId="{4ACE7F34-0EF0-4A06-B8AF-64783DDE20DB}" type="parTrans" cxnId="{76A55330-F024-4934-9521-87FD51ED1973}">
      <dgm:prSet/>
      <dgm:spPr/>
      <dgm:t>
        <a:bodyPr/>
        <a:lstStyle/>
        <a:p>
          <a:endParaRPr lang="en-US"/>
        </a:p>
      </dgm:t>
    </dgm:pt>
    <dgm:pt modelId="{AE2057A2-7925-45CF-A8C7-65EF7569DB24}" type="sibTrans" cxnId="{76A55330-F024-4934-9521-87FD51ED1973}">
      <dgm:prSet/>
      <dgm:spPr/>
      <dgm:t>
        <a:bodyPr/>
        <a:lstStyle/>
        <a:p>
          <a:endParaRPr lang="en-US"/>
        </a:p>
      </dgm:t>
    </dgm:pt>
    <dgm:pt modelId="{5CA1674C-66A3-426C-A9F6-E266DD7831F6}">
      <dgm:prSet/>
      <dgm:spPr/>
      <dgm:t>
        <a:bodyPr/>
        <a:lstStyle/>
        <a:p>
          <a:pPr marL="114300" rtl="0">
            <a:buFontTx/>
            <a:buNone/>
          </a:pPr>
          <a:r>
            <a:rPr lang="en-US" b="0" i="0" dirty="0">
              <a:latin typeface="Hind Vadodara" panose="020B0604020202020204" charset="0"/>
              <a:cs typeface="Hind Vadodara" panose="020B0604020202020204" charset="0"/>
            </a:rPr>
            <a:t>2) Share documents or folder for feedback </a:t>
          </a:r>
        </a:p>
      </dgm:t>
    </dgm:pt>
    <dgm:pt modelId="{D3687BC8-BCAD-441B-8F5A-062CFB9A0DD9}" type="parTrans" cxnId="{272D3D2A-F9AC-474C-913C-94BCCB0C4369}">
      <dgm:prSet/>
      <dgm:spPr/>
      <dgm:t>
        <a:bodyPr/>
        <a:lstStyle/>
        <a:p>
          <a:endParaRPr lang="en-US"/>
        </a:p>
      </dgm:t>
    </dgm:pt>
    <dgm:pt modelId="{D41D2679-5365-41A1-BB66-7797B9B1AB4B}" type="sibTrans" cxnId="{272D3D2A-F9AC-474C-913C-94BCCB0C4369}">
      <dgm:prSet/>
      <dgm:spPr/>
      <dgm:t>
        <a:bodyPr/>
        <a:lstStyle/>
        <a:p>
          <a:endParaRPr lang="en-US"/>
        </a:p>
      </dgm:t>
    </dgm:pt>
    <dgm:pt modelId="{E35BF45A-F5C7-4BFD-BFCD-65D7992ADD73}">
      <dgm:prSet/>
      <dgm:spPr/>
      <dgm:t>
        <a:bodyPr/>
        <a:lstStyle/>
        <a:p>
          <a:pPr marL="114300" rtl="0">
            <a:buFontTx/>
            <a:buNone/>
          </a:pPr>
          <a:r>
            <a:rPr lang="en-US" b="0" i="0" dirty="0">
              <a:latin typeface="Hind Vadodara" panose="020B0604020202020204" charset="0"/>
              <a:cs typeface="Hind Vadodara" panose="020B0604020202020204" charset="0"/>
            </a:rPr>
            <a:t>3) Schedule TA </a:t>
          </a:r>
        </a:p>
      </dgm:t>
    </dgm:pt>
    <dgm:pt modelId="{0178DB01-CAB5-440C-ADE6-D4F7F65B3A7A}" type="parTrans" cxnId="{D9BA160B-FE35-45E0-B8ED-FF0FF16EA982}">
      <dgm:prSet/>
      <dgm:spPr/>
      <dgm:t>
        <a:bodyPr/>
        <a:lstStyle/>
        <a:p>
          <a:endParaRPr lang="en-US"/>
        </a:p>
      </dgm:t>
    </dgm:pt>
    <dgm:pt modelId="{F197AA83-65D6-4343-B6E7-1038051DDA83}" type="sibTrans" cxnId="{D9BA160B-FE35-45E0-B8ED-FF0FF16EA982}">
      <dgm:prSet/>
      <dgm:spPr/>
      <dgm:t>
        <a:bodyPr/>
        <a:lstStyle/>
        <a:p>
          <a:endParaRPr lang="en-US"/>
        </a:p>
      </dgm:t>
    </dgm:pt>
    <dgm:pt modelId="{107712AD-F0E7-8045-90F3-AA033147F7E7}" type="pres">
      <dgm:prSet presAssocID="{139B28B7-98AE-2442-8242-E675E9F54483}" presName="linear" presStyleCnt="0">
        <dgm:presLayoutVars>
          <dgm:dir/>
          <dgm:animLvl val="lvl"/>
          <dgm:resizeHandles val="exact"/>
        </dgm:presLayoutVars>
      </dgm:prSet>
      <dgm:spPr/>
    </dgm:pt>
    <dgm:pt modelId="{99F85151-3D39-4456-9783-D2B61E40612E}" type="pres">
      <dgm:prSet presAssocID="{76937503-7550-41B3-8D88-C860E600B4A5}" presName="parentLin" presStyleCnt="0"/>
      <dgm:spPr/>
    </dgm:pt>
    <dgm:pt modelId="{3E253364-FB35-42F8-9CB7-634D0DF472D6}" type="pres">
      <dgm:prSet presAssocID="{76937503-7550-41B3-8D88-C860E600B4A5}" presName="parentLeftMargin" presStyleLbl="node1" presStyleIdx="0" presStyleCnt="2"/>
      <dgm:spPr/>
    </dgm:pt>
    <dgm:pt modelId="{24EE546A-203E-45A1-AB96-5A4CB77AC5EC}" type="pres">
      <dgm:prSet presAssocID="{76937503-7550-41B3-8D88-C860E600B4A5}" presName="parentText" presStyleLbl="node1" presStyleIdx="0" presStyleCnt="2">
        <dgm:presLayoutVars>
          <dgm:chMax val="0"/>
          <dgm:bulletEnabled val="1"/>
        </dgm:presLayoutVars>
      </dgm:prSet>
      <dgm:spPr/>
    </dgm:pt>
    <dgm:pt modelId="{1DD4E0C0-9F60-4F65-BB07-79CA80226C0A}" type="pres">
      <dgm:prSet presAssocID="{76937503-7550-41B3-8D88-C860E600B4A5}" presName="negativeSpace" presStyleCnt="0"/>
      <dgm:spPr/>
    </dgm:pt>
    <dgm:pt modelId="{CDAAD9AB-76BA-4F20-9C80-4020D86AF54F}" type="pres">
      <dgm:prSet presAssocID="{76937503-7550-41B3-8D88-C860E600B4A5}" presName="childText" presStyleLbl="conFgAcc1" presStyleIdx="0" presStyleCnt="2">
        <dgm:presLayoutVars>
          <dgm:bulletEnabled val="1"/>
        </dgm:presLayoutVars>
      </dgm:prSet>
      <dgm:spPr>
        <a:prstGeom prst="roundRect">
          <a:avLst/>
        </a:prstGeom>
      </dgm:spPr>
    </dgm:pt>
    <dgm:pt modelId="{5E61BAE6-473E-4263-8FBF-76A396FC3E1D}" type="pres">
      <dgm:prSet presAssocID="{D7118AEF-A539-46B0-983D-619275A2AEA0}" presName="spaceBetweenRectangles" presStyleCnt="0"/>
      <dgm:spPr/>
    </dgm:pt>
    <dgm:pt modelId="{EFD0C82B-9526-4A75-BFD7-201196E11AEE}" type="pres">
      <dgm:prSet presAssocID="{88926E0B-BFF6-E944-B1DF-44240C496CA1}" presName="parentLin" presStyleCnt="0"/>
      <dgm:spPr/>
    </dgm:pt>
    <dgm:pt modelId="{1B39FE62-9822-43D6-A8AA-85DD7F2BE897}" type="pres">
      <dgm:prSet presAssocID="{88926E0B-BFF6-E944-B1DF-44240C496CA1}" presName="parentLeftMargin" presStyleLbl="node1" presStyleIdx="0" presStyleCnt="2"/>
      <dgm:spPr/>
    </dgm:pt>
    <dgm:pt modelId="{3EE32B02-DB9E-4A32-B892-2B06787A9E31}" type="pres">
      <dgm:prSet presAssocID="{88926E0B-BFF6-E944-B1DF-44240C496CA1}" presName="parentText" presStyleLbl="node1" presStyleIdx="1" presStyleCnt="2">
        <dgm:presLayoutVars>
          <dgm:chMax val="0"/>
          <dgm:bulletEnabled val="1"/>
        </dgm:presLayoutVars>
      </dgm:prSet>
      <dgm:spPr/>
    </dgm:pt>
    <dgm:pt modelId="{52BC94D6-D06B-4B50-878A-29EB19C8CE02}" type="pres">
      <dgm:prSet presAssocID="{88926E0B-BFF6-E944-B1DF-44240C496CA1}" presName="negativeSpace" presStyleCnt="0"/>
      <dgm:spPr/>
    </dgm:pt>
    <dgm:pt modelId="{183C8042-F222-4C5B-948A-CA63CABAB28E}" type="pres">
      <dgm:prSet presAssocID="{88926E0B-BFF6-E944-B1DF-44240C496CA1}" presName="childText" presStyleLbl="conFgAcc1" presStyleIdx="1" presStyleCnt="2">
        <dgm:presLayoutVars>
          <dgm:bulletEnabled val="1"/>
        </dgm:presLayoutVars>
      </dgm:prSet>
      <dgm:spPr>
        <a:prstGeom prst="roundRect">
          <a:avLst/>
        </a:prstGeom>
      </dgm:spPr>
    </dgm:pt>
  </dgm:ptLst>
  <dgm:cxnLst>
    <dgm:cxn modelId="{CFA36605-B483-445C-89DB-7C5A5F0F44E2}" srcId="{139B28B7-98AE-2442-8242-E675E9F54483}" destId="{76937503-7550-41B3-8D88-C860E600B4A5}" srcOrd="0" destOrd="0" parTransId="{CB879ED8-C3F0-4B59-B2E3-178A8DD63439}" sibTransId="{D7118AEF-A539-46B0-983D-619275A2AEA0}"/>
    <dgm:cxn modelId="{D9BA160B-FE35-45E0-B8ED-FF0FF16EA982}" srcId="{88926E0B-BFF6-E944-B1DF-44240C496CA1}" destId="{E35BF45A-F5C7-4BFD-BFCD-65D7992ADD73}" srcOrd="2" destOrd="0" parTransId="{0178DB01-CAB5-440C-ADE6-D4F7F65B3A7A}" sibTransId="{F197AA83-65D6-4343-B6E7-1038051DDA83}"/>
    <dgm:cxn modelId="{418F530B-8861-4F10-9604-386344296D0C}" type="presOf" srcId="{5CA1674C-66A3-426C-A9F6-E266DD7831F6}" destId="{183C8042-F222-4C5B-948A-CA63CABAB28E}" srcOrd="0" destOrd="1" presId="urn:microsoft.com/office/officeart/2005/8/layout/list1"/>
    <dgm:cxn modelId="{272D3D2A-F9AC-474C-913C-94BCCB0C4369}" srcId="{88926E0B-BFF6-E944-B1DF-44240C496CA1}" destId="{5CA1674C-66A3-426C-A9F6-E266DD7831F6}" srcOrd="1" destOrd="0" parTransId="{D3687BC8-BCAD-441B-8F5A-062CFB9A0DD9}" sibTransId="{D41D2679-5365-41A1-BB66-7797B9B1AB4B}"/>
    <dgm:cxn modelId="{76A55330-F024-4934-9521-87FD51ED1973}" srcId="{76937503-7550-41B3-8D88-C860E600B4A5}" destId="{52BCBFAA-46D9-4E83-B245-F32FCC1CA20E}" srcOrd="2" destOrd="0" parTransId="{4ACE7F34-0EF0-4A06-B8AF-64783DDE20DB}" sibTransId="{AE2057A2-7925-45CF-A8C7-65EF7569DB24}"/>
    <dgm:cxn modelId="{979A1C3D-3DDC-418F-9C4A-566E69A1436A}" srcId="{76937503-7550-41B3-8D88-C860E600B4A5}" destId="{EB3BA487-291F-47D4-A0FF-E11B6E48693B}" srcOrd="1" destOrd="0" parTransId="{55EAEAB2-1ED8-4688-8BD3-7329AF00C8D6}" sibTransId="{50B14E49-0CEB-4A28-809E-B67550209D8C}"/>
    <dgm:cxn modelId="{09970252-8FAC-4220-B3D6-2253984884D2}" type="presOf" srcId="{88926E0B-BFF6-E944-B1DF-44240C496CA1}" destId="{1B39FE62-9822-43D6-A8AA-85DD7F2BE897}" srcOrd="0" destOrd="0" presId="urn:microsoft.com/office/officeart/2005/8/layout/list1"/>
    <dgm:cxn modelId="{3507DC74-BB1A-3747-A4EB-3A2F2AFF0C2A}" type="presOf" srcId="{139B28B7-98AE-2442-8242-E675E9F54483}" destId="{107712AD-F0E7-8045-90F3-AA033147F7E7}" srcOrd="0" destOrd="0" presId="urn:microsoft.com/office/officeart/2005/8/layout/list1"/>
    <dgm:cxn modelId="{A19D3384-1FB8-426F-B3B0-A07E9D6C5765}" type="presOf" srcId="{9E770DC0-ADC3-6F49-9603-390041B9028C}" destId="{183C8042-F222-4C5B-948A-CA63CABAB28E}" srcOrd="0" destOrd="0" presId="urn:microsoft.com/office/officeart/2005/8/layout/list1"/>
    <dgm:cxn modelId="{C2D2098D-49B3-A04D-9FB3-0FED3991A0DF}" srcId="{76937503-7550-41B3-8D88-C860E600B4A5}" destId="{B233C6D1-31FC-9E44-988B-1DE61F134A43}" srcOrd="0" destOrd="0" parTransId="{4BC0583A-A1D4-334D-972A-15CA92DF2D40}" sibTransId="{4073BC8B-074F-8B4F-BF43-A44AC4433C6A}"/>
    <dgm:cxn modelId="{09EA3190-4058-4E58-BFF3-2CA99B2165D7}" type="presOf" srcId="{EB3BA487-291F-47D4-A0FF-E11B6E48693B}" destId="{CDAAD9AB-76BA-4F20-9C80-4020D86AF54F}" srcOrd="0" destOrd="1" presId="urn:microsoft.com/office/officeart/2005/8/layout/list1"/>
    <dgm:cxn modelId="{5B5B1C97-4D72-364B-9991-95AC217DC39E}" srcId="{88926E0B-BFF6-E944-B1DF-44240C496CA1}" destId="{9E770DC0-ADC3-6F49-9603-390041B9028C}" srcOrd="0" destOrd="0" parTransId="{DF559CD0-5B01-D54A-8E06-F10310F9A6A6}" sibTransId="{2AE7D53E-5748-B340-A3B2-69C78DDF3C05}"/>
    <dgm:cxn modelId="{687A6B97-011F-4FE3-B128-C9F3FB758E76}" type="presOf" srcId="{88926E0B-BFF6-E944-B1DF-44240C496CA1}" destId="{3EE32B02-DB9E-4A32-B892-2B06787A9E31}" srcOrd="1" destOrd="0" presId="urn:microsoft.com/office/officeart/2005/8/layout/list1"/>
    <dgm:cxn modelId="{CF70A1AD-5B90-CC41-AC82-8AF355283DE9}" srcId="{139B28B7-98AE-2442-8242-E675E9F54483}" destId="{88926E0B-BFF6-E944-B1DF-44240C496CA1}" srcOrd="1" destOrd="0" parTransId="{53B66600-AFAC-9844-8FF3-FF95E01497A1}" sibTransId="{FAC168E4-A658-DD48-B776-1AB6580C5053}"/>
    <dgm:cxn modelId="{229D5DDC-E927-4E4B-9B3B-203543E66871}" type="presOf" srcId="{52BCBFAA-46D9-4E83-B245-F32FCC1CA20E}" destId="{CDAAD9AB-76BA-4F20-9C80-4020D86AF54F}" srcOrd="0" destOrd="2" presId="urn:microsoft.com/office/officeart/2005/8/layout/list1"/>
    <dgm:cxn modelId="{3DAFC5DD-8784-4E7E-9AB6-92575DD074D0}" type="presOf" srcId="{76937503-7550-41B3-8D88-C860E600B4A5}" destId="{24EE546A-203E-45A1-AB96-5A4CB77AC5EC}" srcOrd="1" destOrd="0" presId="urn:microsoft.com/office/officeart/2005/8/layout/list1"/>
    <dgm:cxn modelId="{33CD98EB-F6A1-4C0D-BD10-D38AF255E48A}" type="presOf" srcId="{76937503-7550-41B3-8D88-C860E600B4A5}" destId="{3E253364-FB35-42F8-9CB7-634D0DF472D6}" srcOrd="0" destOrd="0" presId="urn:microsoft.com/office/officeart/2005/8/layout/list1"/>
    <dgm:cxn modelId="{1268A2F3-F72A-7E4D-937F-8052ED56FBA7}" type="presOf" srcId="{B233C6D1-31FC-9E44-988B-1DE61F134A43}" destId="{CDAAD9AB-76BA-4F20-9C80-4020D86AF54F}" srcOrd="0" destOrd="0" presId="urn:microsoft.com/office/officeart/2005/8/layout/list1"/>
    <dgm:cxn modelId="{F5E7EEF4-A8DC-46E7-AD63-760EB2234A79}" type="presOf" srcId="{E35BF45A-F5C7-4BFD-BFCD-65D7992ADD73}" destId="{183C8042-F222-4C5B-948A-CA63CABAB28E}" srcOrd="0" destOrd="2" presId="urn:microsoft.com/office/officeart/2005/8/layout/list1"/>
    <dgm:cxn modelId="{B0154977-EA9F-4E90-8497-1303E17D5532}" type="presParOf" srcId="{107712AD-F0E7-8045-90F3-AA033147F7E7}" destId="{99F85151-3D39-4456-9783-D2B61E40612E}" srcOrd="0" destOrd="0" presId="urn:microsoft.com/office/officeart/2005/8/layout/list1"/>
    <dgm:cxn modelId="{104295A2-4928-44CE-A4C2-A0CF2F195DA8}" type="presParOf" srcId="{99F85151-3D39-4456-9783-D2B61E40612E}" destId="{3E253364-FB35-42F8-9CB7-634D0DF472D6}" srcOrd="0" destOrd="0" presId="urn:microsoft.com/office/officeart/2005/8/layout/list1"/>
    <dgm:cxn modelId="{B565CEE0-F9FC-490F-8AF4-2D11E1AC49FC}" type="presParOf" srcId="{99F85151-3D39-4456-9783-D2B61E40612E}" destId="{24EE546A-203E-45A1-AB96-5A4CB77AC5EC}" srcOrd="1" destOrd="0" presId="urn:microsoft.com/office/officeart/2005/8/layout/list1"/>
    <dgm:cxn modelId="{50FD4F57-4B93-4870-A15A-BA2D5B557CF1}" type="presParOf" srcId="{107712AD-F0E7-8045-90F3-AA033147F7E7}" destId="{1DD4E0C0-9F60-4F65-BB07-79CA80226C0A}" srcOrd="1" destOrd="0" presId="urn:microsoft.com/office/officeart/2005/8/layout/list1"/>
    <dgm:cxn modelId="{7E8518AF-98E1-4EC3-B776-A39F9B3BA267}" type="presParOf" srcId="{107712AD-F0E7-8045-90F3-AA033147F7E7}" destId="{CDAAD9AB-76BA-4F20-9C80-4020D86AF54F}" srcOrd="2" destOrd="0" presId="urn:microsoft.com/office/officeart/2005/8/layout/list1"/>
    <dgm:cxn modelId="{9ECC327D-4307-4785-9706-338525D041CB}" type="presParOf" srcId="{107712AD-F0E7-8045-90F3-AA033147F7E7}" destId="{5E61BAE6-473E-4263-8FBF-76A396FC3E1D}" srcOrd="3" destOrd="0" presId="urn:microsoft.com/office/officeart/2005/8/layout/list1"/>
    <dgm:cxn modelId="{4152111E-D9E4-4D7F-AB4F-A531D96927D2}" type="presParOf" srcId="{107712AD-F0E7-8045-90F3-AA033147F7E7}" destId="{EFD0C82B-9526-4A75-BFD7-201196E11AEE}" srcOrd="4" destOrd="0" presId="urn:microsoft.com/office/officeart/2005/8/layout/list1"/>
    <dgm:cxn modelId="{E12BAB60-FC84-40D9-8275-5DA6E308E38D}" type="presParOf" srcId="{EFD0C82B-9526-4A75-BFD7-201196E11AEE}" destId="{1B39FE62-9822-43D6-A8AA-85DD7F2BE897}" srcOrd="0" destOrd="0" presId="urn:microsoft.com/office/officeart/2005/8/layout/list1"/>
    <dgm:cxn modelId="{8A431039-1DAE-4507-987D-496B9D76B022}" type="presParOf" srcId="{EFD0C82B-9526-4A75-BFD7-201196E11AEE}" destId="{3EE32B02-DB9E-4A32-B892-2B06787A9E31}" srcOrd="1" destOrd="0" presId="urn:microsoft.com/office/officeart/2005/8/layout/list1"/>
    <dgm:cxn modelId="{CAAF1429-9088-4A26-A9A0-9E7783C0E770}" type="presParOf" srcId="{107712AD-F0E7-8045-90F3-AA033147F7E7}" destId="{52BC94D6-D06B-4B50-878A-29EB19C8CE02}" srcOrd="5" destOrd="0" presId="urn:microsoft.com/office/officeart/2005/8/layout/list1"/>
    <dgm:cxn modelId="{36DCC698-FCCB-4C6D-B7D6-D99D5A44FA69}" type="presParOf" srcId="{107712AD-F0E7-8045-90F3-AA033147F7E7}" destId="{183C8042-F222-4C5B-948A-CA63CABAB28E}"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139B28B7-98AE-2442-8242-E675E9F54483}" type="doc">
      <dgm:prSet loTypeId="urn:microsoft.com/office/officeart/2005/8/layout/list1" loCatId="list" qsTypeId="urn:microsoft.com/office/officeart/2005/8/quickstyle/simple2" qsCatId="simple" csTypeId="urn:microsoft.com/office/officeart/2005/8/colors/colorful5" csCatId="colorful" phldr="1"/>
      <dgm:spPr/>
      <dgm:t>
        <a:bodyPr/>
        <a:lstStyle/>
        <a:p>
          <a:endParaRPr lang="en-US"/>
        </a:p>
      </dgm:t>
    </dgm:pt>
    <dgm:pt modelId="{88926E0B-BFF6-E944-B1DF-44240C496CA1}">
      <dgm:prSet/>
      <dgm:spPr/>
      <dgm:t>
        <a:bodyPr/>
        <a:lstStyle/>
        <a:p>
          <a:r>
            <a:rPr lang="en-US" b="0" i="0">
              <a:latin typeface="Hind Vadodara" panose="020B0604020202020204" charset="0"/>
              <a:cs typeface="Hind Vadodara" panose="020B0604020202020204" charset="0"/>
            </a:rPr>
            <a:t>Coaches’</a:t>
          </a:r>
          <a:r>
            <a:rPr lang="en-US">
              <a:latin typeface="Hind Vadodara" panose="020B0604020202020204" charset="0"/>
              <a:cs typeface="Hind Vadodara" panose="020B0604020202020204" charset="0"/>
            </a:rPr>
            <a:t> T</a:t>
          </a:r>
          <a:r>
            <a:rPr lang="en-US" b="0" i="0">
              <a:latin typeface="Hind Vadodara" panose="020B0604020202020204" charset="0"/>
              <a:cs typeface="Hind Vadodara" panose="020B0604020202020204" charset="0"/>
            </a:rPr>
            <a:t>asks:</a:t>
          </a:r>
          <a:endParaRPr lang="en-US">
            <a:latin typeface="Hind Vadodara" panose="020B0604020202020204" charset="0"/>
            <a:cs typeface="Hind Vadodara" panose="020B0604020202020204" charset="0"/>
          </a:endParaRPr>
        </a:p>
      </dgm:t>
    </dgm:pt>
    <dgm:pt modelId="{53B66600-AFAC-9844-8FF3-FF95E01497A1}" type="parTrans" cxnId="{CF70A1AD-5B90-CC41-AC82-8AF355283DE9}">
      <dgm:prSet/>
      <dgm:spPr/>
      <dgm:t>
        <a:bodyPr/>
        <a:lstStyle/>
        <a:p>
          <a:endParaRPr lang="en-US">
            <a:latin typeface="Hind Vadodara" panose="020B0604020202020204" charset="0"/>
            <a:cs typeface="Hind Vadodara" panose="020B0604020202020204" charset="0"/>
          </a:endParaRPr>
        </a:p>
      </dgm:t>
    </dgm:pt>
    <dgm:pt modelId="{FAC168E4-A658-DD48-B776-1AB6580C5053}" type="sibTrans" cxnId="{CF70A1AD-5B90-CC41-AC82-8AF355283DE9}">
      <dgm:prSet/>
      <dgm:spPr/>
      <dgm:t>
        <a:bodyPr/>
        <a:lstStyle/>
        <a:p>
          <a:endParaRPr lang="en-US">
            <a:latin typeface="Hind Vadodara" panose="020B0604020202020204" charset="0"/>
            <a:cs typeface="Hind Vadodara" panose="020B0604020202020204" charset="0"/>
          </a:endParaRPr>
        </a:p>
      </dgm:t>
    </dgm:pt>
    <dgm:pt modelId="{9E770DC0-ADC3-6F49-9603-390041B9028C}">
      <dgm:prSet/>
      <dgm:spPr/>
      <dgm:t>
        <a:bodyPr/>
        <a:lstStyle/>
        <a:p>
          <a:pPr marL="114300" rtl="0">
            <a:buFontTx/>
            <a:buNone/>
          </a:pPr>
          <a:r>
            <a:rPr lang="en-US" b="0" i="0" dirty="0">
              <a:solidFill>
                <a:schemeClr val="tx1"/>
              </a:solidFill>
              <a:latin typeface="Hind Vadodara" panose="020B0604020202020204" charset="0"/>
              <a:cs typeface="Hind Vadodara" panose="020B0604020202020204" charset="0"/>
            </a:rPr>
            <a:t>1) </a:t>
          </a:r>
          <a:r>
            <a:rPr lang="en-US" b="0" i="0" dirty="0">
              <a:solidFill>
                <a:srgbClr val="FF0000"/>
              </a:solidFill>
              <a:latin typeface="Hind Vadodara" panose="020B0604020202020204" charset="0"/>
              <a:cs typeface="Hind Vadodara" panose="020B0604020202020204" charset="0"/>
            </a:rPr>
            <a:t>Complete your TFI Tier 1 Self Assessment by Feb 17 (coach or team)</a:t>
          </a:r>
        </a:p>
      </dgm:t>
    </dgm:pt>
    <dgm:pt modelId="{DF559CD0-5B01-D54A-8E06-F10310F9A6A6}" type="parTrans" cxnId="{5B5B1C97-4D72-364B-9991-95AC217DC39E}">
      <dgm:prSet/>
      <dgm:spPr/>
      <dgm:t>
        <a:bodyPr/>
        <a:lstStyle/>
        <a:p>
          <a:endParaRPr lang="en-US">
            <a:latin typeface="Hind Vadodara" panose="020B0604020202020204" charset="0"/>
            <a:cs typeface="Hind Vadodara" panose="020B0604020202020204" charset="0"/>
          </a:endParaRPr>
        </a:p>
      </dgm:t>
    </dgm:pt>
    <dgm:pt modelId="{2AE7D53E-5748-B340-A3B2-69C78DDF3C05}" type="sibTrans" cxnId="{5B5B1C97-4D72-364B-9991-95AC217DC39E}">
      <dgm:prSet/>
      <dgm:spPr/>
      <dgm:t>
        <a:bodyPr/>
        <a:lstStyle/>
        <a:p>
          <a:endParaRPr lang="en-US">
            <a:latin typeface="Hind Vadodara" panose="020B0604020202020204" charset="0"/>
            <a:cs typeface="Hind Vadodara" panose="020B0604020202020204" charset="0"/>
          </a:endParaRPr>
        </a:p>
      </dgm:t>
    </dgm:pt>
    <dgm:pt modelId="{76937503-7550-41B3-8D88-C860E600B4A5}">
      <dgm:prSet phldr="0"/>
      <dgm:spPr/>
      <dgm:t>
        <a:bodyPr/>
        <a:lstStyle/>
        <a:p>
          <a:r>
            <a:rPr lang="en-US" b="0" i="0">
              <a:latin typeface="Hind Vadodara" panose="020B0604020202020204" charset="0"/>
              <a:cs typeface="Hind Vadodara" panose="020B0604020202020204" charset="0"/>
            </a:rPr>
            <a:t>Presentation Content:</a:t>
          </a:r>
          <a:endParaRPr lang="en-US" b="0" i="0" u="none" strike="noStrike" cap="none" baseline="0" noProof="0">
            <a:solidFill>
              <a:srgbClr val="010000"/>
            </a:solidFill>
            <a:latin typeface="Hind Vadodara" panose="020B0604020202020204" charset="0"/>
            <a:cs typeface="Hind Vadodara" panose="020B0604020202020204" charset="0"/>
          </a:endParaRPr>
        </a:p>
      </dgm:t>
    </dgm:pt>
    <dgm:pt modelId="{CB879ED8-C3F0-4B59-B2E3-178A8DD63439}" type="parTrans" cxnId="{CFA36605-B483-445C-89DB-7C5A5F0F44E2}">
      <dgm:prSet/>
      <dgm:spPr/>
      <dgm:t>
        <a:bodyPr/>
        <a:lstStyle/>
        <a:p>
          <a:endParaRPr lang="en-US">
            <a:latin typeface="Hind Vadodara" panose="020B0604020202020204" charset="0"/>
            <a:cs typeface="Hind Vadodara" panose="020B0604020202020204" charset="0"/>
          </a:endParaRPr>
        </a:p>
      </dgm:t>
    </dgm:pt>
    <dgm:pt modelId="{D7118AEF-A539-46B0-983D-619275A2AEA0}" type="sibTrans" cxnId="{CFA36605-B483-445C-89DB-7C5A5F0F44E2}">
      <dgm:prSet/>
      <dgm:spPr/>
      <dgm:t>
        <a:bodyPr/>
        <a:lstStyle/>
        <a:p>
          <a:endParaRPr lang="en-US">
            <a:latin typeface="Hind Vadodara" panose="020B0604020202020204" charset="0"/>
            <a:cs typeface="Hind Vadodara" panose="020B0604020202020204" charset="0"/>
          </a:endParaRPr>
        </a:p>
      </dgm:t>
    </dgm:pt>
    <dgm:pt modelId="{B233C6D1-31FC-9E44-988B-1DE61F134A43}">
      <dgm:prSet phldr="0"/>
      <dgm:spPr/>
      <dgm:t>
        <a:bodyPr/>
        <a:lstStyle/>
        <a:p>
          <a:pPr rtl="0"/>
          <a:r>
            <a:rPr lang="en-US" b="0" i="0" dirty="0">
              <a:latin typeface="Hind Vadodara" panose="020B0604020202020204" charset="0"/>
              <a:cs typeface="Hind Vadodara" panose="020B0604020202020204" charset="0"/>
            </a:rPr>
            <a:t>Resources: Tier 2 Academy Year 2 Structure; Building on Tier 1</a:t>
          </a:r>
        </a:p>
      </dgm:t>
    </dgm:pt>
    <dgm:pt modelId="{4BC0583A-A1D4-334D-972A-15CA92DF2D40}" type="parTrans" cxnId="{C2D2098D-49B3-A04D-9FB3-0FED3991A0DF}">
      <dgm:prSet/>
      <dgm:spPr/>
      <dgm:t>
        <a:bodyPr/>
        <a:lstStyle/>
        <a:p>
          <a:endParaRPr lang="en-US"/>
        </a:p>
      </dgm:t>
    </dgm:pt>
    <dgm:pt modelId="{4073BC8B-074F-8B4F-BF43-A44AC4433C6A}" type="sibTrans" cxnId="{C2D2098D-49B3-A04D-9FB3-0FED3991A0DF}">
      <dgm:prSet/>
      <dgm:spPr/>
      <dgm:t>
        <a:bodyPr/>
        <a:lstStyle/>
        <a:p>
          <a:endParaRPr lang="en-US"/>
        </a:p>
      </dgm:t>
    </dgm:pt>
    <dgm:pt modelId="{EB3BA487-291F-47D4-A0FF-E11B6E48693B}">
      <dgm:prSet phldr="0"/>
      <dgm:spPr/>
      <dgm:t>
        <a:bodyPr/>
        <a:lstStyle/>
        <a:p>
          <a:pPr rtl="0"/>
          <a:r>
            <a:rPr lang="en-US" b="0" i="0" dirty="0">
              <a:latin typeface="Hind Vadodara" panose="020B0604020202020204" charset="0"/>
              <a:cs typeface="Hind Vadodara" panose="020B0604020202020204" charset="0"/>
            </a:rPr>
            <a:t>BIG IDEAS: From Installing to Full Implementation </a:t>
          </a:r>
        </a:p>
      </dgm:t>
    </dgm:pt>
    <dgm:pt modelId="{55EAEAB2-1ED8-4688-8BD3-7329AF00C8D6}" type="parTrans" cxnId="{979A1C3D-3DDC-418F-9C4A-566E69A1436A}">
      <dgm:prSet/>
      <dgm:spPr/>
      <dgm:t>
        <a:bodyPr/>
        <a:lstStyle/>
        <a:p>
          <a:endParaRPr lang="en-US"/>
        </a:p>
      </dgm:t>
    </dgm:pt>
    <dgm:pt modelId="{50B14E49-0CEB-4A28-809E-B67550209D8C}" type="sibTrans" cxnId="{979A1C3D-3DDC-418F-9C4A-566E69A1436A}">
      <dgm:prSet/>
      <dgm:spPr/>
      <dgm:t>
        <a:bodyPr/>
        <a:lstStyle/>
        <a:p>
          <a:endParaRPr lang="en-US"/>
        </a:p>
      </dgm:t>
    </dgm:pt>
    <dgm:pt modelId="{B3F9974B-7FAD-4521-9CF6-6EB6D0C44CB5}">
      <dgm:prSet/>
      <dgm:spPr/>
      <dgm:t>
        <a:bodyPr/>
        <a:lstStyle/>
        <a:p>
          <a:pPr marL="274320" rtl="0"/>
          <a:r>
            <a:rPr lang="en-US" b="0" i="0" dirty="0">
              <a:latin typeface="Hind Vadodara" panose="020B0604020202020204" charset="0"/>
              <a:cs typeface="Hind Vadodara" panose="020B0604020202020204" charset="0"/>
            </a:rPr>
            <a:t>Nomination Form, Decision Rules, Universal Screening overview</a:t>
          </a:r>
        </a:p>
      </dgm:t>
    </dgm:pt>
    <dgm:pt modelId="{35E392BC-3D2D-4957-BBA4-547785F758D7}" type="parTrans" cxnId="{545347B6-12EB-4A44-9865-9C6FF9D6EE16}">
      <dgm:prSet/>
      <dgm:spPr/>
      <dgm:t>
        <a:bodyPr/>
        <a:lstStyle/>
        <a:p>
          <a:endParaRPr lang="en-US"/>
        </a:p>
      </dgm:t>
    </dgm:pt>
    <dgm:pt modelId="{8C1FE4BC-621D-479D-B595-1A810A44F14E}" type="sibTrans" cxnId="{545347B6-12EB-4A44-9865-9C6FF9D6EE16}">
      <dgm:prSet/>
      <dgm:spPr/>
      <dgm:t>
        <a:bodyPr/>
        <a:lstStyle/>
        <a:p>
          <a:endParaRPr lang="en-US"/>
        </a:p>
      </dgm:t>
    </dgm:pt>
    <dgm:pt modelId="{01B29E2B-212A-4B9B-B894-F2C5922AB5AC}">
      <dgm:prSet/>
      <dgm:spPr/>
      <dgm:t>
        <a:bodyPr/>
        <a:lstStyle/>
        <a:p>
          <a:pPr marL="274320" rtl="0"/>
          <a:r>
            <a:rPr lang="en-US" b="0" i="0" dirty="0">
              <a:latin typeface="Hind Vadodara" panose="020B0604020202020204" charset="0"/>
              <a:cs typeface="Hind Vadodara" panose="020B0604020202020204" charset="0"/>
            </a:rPr>
            <a:t>Targeted Intervention Organizer</a:t>
          </a:r>
        </a:p>
      </dgm:t>
    </dgm:pt>
    <dgm:pt modelId="{932E4B5D-CF20-4A4C-9627-1B6044C50AA9}" type="parTrans" cxnId="{464F6004-746F-4EE0-B0A5-6C2E2F43A852}">
      <dgm:prSet/>
      <dgm:spPr/>
      <dgm:t>
        <a:bodyPr/>
        <a:lstStyle/>
        <a:p>
          <a:endParaRPr lang="en-US"/>
        </a:p>
      </dgm:t>
    </dgm:pt>
    <dgm:pt modelId="{056DE6C3-6B32-40FC-B4D8-81669D5DA195}" type="sibTrans" cxnId="{464F6004-746F-4EE0-B0A5-6C2E2F43A852}">
      <dgm:prSet/>
      <dgm:spPr/>
      <dgm:t>
        <a:bodyPr/>
        <a:lstStyle/>
        <a:p>
          <a:endParaRPr lang="en-US"/>
        </a:p>
      </dgm:t>
    </dgm:pt>
    <dgm:pt modelId="{52BCBFAA-46D9-4E83-B245-F32FCC1CA20E}">
      <dgm:prSet phldr="0"/>
      <dgm:spPr/>
      <dgm:t>
        <a:bodyPr/>
        <a:lstStyle/>
        <a:p>
          <a:pPr rtl="0"/>
          <a:r>
            <a:rPr lang="en-US" b="0" i="0" dirty="0">
              <a:latin typeface="Hind Vadodara" panose="020B0604020202020204" charset="0"/>
              <a:cs typeface="Hind Vadodara" panose="020B0604020202020204" charset="0"/>
            </a:rPr>
            <a:t>Glows and Grows: What routines are in place? </a:t>
          </a:r>
        </a:p>
      </dgm:t>
    </dgm:pt>
    <dgm:pt modelId="{4ACE7F34-0EF0-4A06-B8AF-64783DDE20DB}" type="parTrans" cxnId="{76A55330-F024-4934-9521-87FD51ED1973}">
      <dgm:prSet/>
      <dgm:spPr/>
      <dgm:t>
        <a:bodyPr/>
        <a:lstStyle/>
        <a:p>
          <a:endParaRPr lang="en-US"/>
        </a:p>
      </dgm:t>
    </dgm:pt>
    <dgm:pt modelId="{AE2057A2-7925-45CF-A8C7-65EF7569DB24}" type="sibTrans" cxnId="{76A55330-F024-4934-9521-87FD51ED1973}">
      <dgm:prSet/>
      <dgm:spPr/>
      <dgm:t>
        <a:bodyPr/>
        <a:lstStyle/>
        <a:p>
          <a:endParaRPr lang="en-US"/>
        </a:p>
      </dgm:t>
    </dgm:pt>
    <dgm:pt modelId="{39322E4F-3B18-49A2-BBD6-3AB9987C1C27}">
      <dgm:prSet/>
      <dgm:spPr/>
      <dgm:t>
        <a:bodyPr/>
        <a:lstStyle/>
        <a:p>
          <a:pPr marL="274320" rtl="0"/>
          <a:r>
            <a:rPr lang="en-US" b="0" i="0" dirty="0">
              <a:latin typeface="Hind Vadodara" panose="020B0604020202020204" charset="0"/>
              <a:cs typeface="Hind Vadodara" panose="020B0604020202020204" charset="0"/>
            </a:rPr>
            <a:t>Team Profile and Meeting Schedule, 2022-2023 Action Plan</a:t>
          </a:r>
        </a:p>
      </dgm:t>
    </dgm:pt>
    <dgm:pt modelId="{E9B35BA3-0AC3-47A7-AF87-05BE629E6549}" type="parTrans" cxnId="{D6880797-79D4-40D6-BBB2-C5BBFE9DD1C5}">
      <dgm:prSet/>
      <dgm:spPr/>
      <dgm:t>
        <a:bodyPr/>
        <a:lstStyle/>
        <a:p>
          <a:endParaRPr lang="en-US"/>
        </a:p>
      </dgm:t>
    </dgm:pt>
    <dgm:pt modelId="{1FAD8624-0E76-4D9B-8230-FB4C127FB180}" type="sibTrans" cxnId="{D6880797-79D4-40D6-BBB2-C5BBFE9DD1C5}">
      <dgm:prSet/>
      <dgm:spPr/>
      <dgm:t>
        <a:bodyPr/>
        <a:lstStyle/>
        <a:p>
          <a:endParaRPr lang="en-US"/>
        </a:p>
      </dgm:t>
    </dgm:pt>
    <dgm:pt modelId="{5CA1674C-66A3-426C-A9F6-E266DD7831F6}">
      <dgm:prSet/>
      <dgm:spPr/>
      <dgm:t>
        <a:bodyPr/>
        <a:lstStyle/>
        <a:p>
          <a:pPr marL="114300" rtl="0">
            <a:buFontTx/>
            <a:buNone/>
          </a:pPr>
          <a:r>
            <a:rPr lang="en-US" b="0" i="0" dirty="0">
              <a:latin typeface="Hind Vadodara" panose="020B0604020202020204" charset="0"/>
              <a:cs typeface="Hind Vadodara" panose="020B0604020202020204" charset="0"/>
            </a:rPr>
            <a:t>2) Share documents or folder with access to:</a:t>
          </a:r>
        </a:p>
      </dgm:t>
    </dgm:pt>
    <dgm:pt modelId="{D3687BC8-BCAD-441B-8F5A-062CFB9A0DD9}" type="parTrans" cxnId="{272D3D2A-F9AC-474C-913C-94BCCB0C4369}">
      <dgm:prSet/>
      <dgm:spPr/>
      <dgm:t>
        <a:bodyPr/>
        <a:lstStyle/>
        <a:p>
          <a:endParaRPr lang="en-US"/>
        </a:p>
      </dgm:t>
    </dgm:pt>
    <dgm:pt modelId="{D41D2679-5365-41A1-BB66-7797B9B1AB4B}" type="sibTrans" cxnId="{272D3D2A-F9AC-474C-913C-94BCCB0C4369}">
      <dgm:prSet/>
      <dgm:spPr/>
      <dgm:t>
        <a:bodyPr/>
        <a:lstStyle/>
        <a:p>
          <a:endParaRPr lang="en-US"/>
        </a:p>
      </dgm:t>
    </dgm:pt>
    <dgm:pt modelId="{107712AD-F0E7-8045-90F3-AA033147F7E7}" type="pres">
      <dgm:prSet presAssocID="{139B28B7-98AE-2442-8242-E675E9F54483}" presName="linear" presStyleCnt="0">
        <dgm:presLayoutVars>
          <dgm:dir/>
          <dgm:animLvl val="lvl"/>
          <dgm:resizeHandles val="exact"/>
        </dgm:presLayoutVars>
      </dgm:prSet>
      <dgm:spPr/>
    </dgm:pt>
    <dgm:pt modelId="{99F85151-3D39-4456-9783-D2B61E40612E}" type="pres">
      <dgm:prSet presAssocID="{76937503-7550-41B3-8D88-C860E600B4A5}" presName="parentLin" presStyleCnt="0"/>
      <dgm:spPr/>
    </dgm:pt>
    <dgm:pt modelId="{3E253364-FB35-42F8-9CB7-634D0DF472D6}" type="pres">
      <dgm:prSet presAssocID="{76937503-7550-41B3-8D88-C860E600B4A5}" presName="parentLeftMargin" presStyleLbl="node1" presStyleIdx="0" presStyleCnt="2"/>
      <dgm:spPr/>
    </dgm:pt>
    <dgm:pt modelId="{24EE546A-203E-45A1-AB96-5A4CB77AC5EC}" type="pres">
      <dgm:prSet presAssocID="{76937503-7550-41B3-8D88-C860E600B4A5}" presName="parentText" presStyleLbl="node1" presStyleIdx="0" presStyleCnt="2">
        <dgm:presLayoutVars>
          <dgm:chMax val="0"/>
          <dgm:bulletEnabled val="1"/>
        </dgm:presLayoutVars>
      </dgm:prSet>
      <dgm:spPr/>
    </dgm:pt>
    <dgm:pt modelId="{1DD4E0C0-9F60-4F65-BB07-79CA80226C0A}" type="pres">
      <dgm:prSet presAssocID="{76937503-7550-41B3-8D88-C860E600B4A5}" presName="negativeSpace" presStyleCnt="0"/>
      <dgm:spPr/>
    </dgm:pt>
    <dgm:pt modelId="{CDAAD9AB-76BA-4F20-9C80-4020D86AF54F}" type="pres">
      <dgm:prSet presAssocID="{76937503-7550-41B3-8D88-C860E600B4A5}" presName="childText" presStyleLbl="conFgAcc1" presStyleIdx="0" presStyleCnt="2">
        <dgm:presLayoutVars>
          <dgm:bulletEnabled val="1"/>
        </dgm:presLayoutVars>
      </dgm:prSet>
      <dgm:spPr>
        <a:prstGeom prst="roundRect">
          <a:avLst/>
        </a:prstGeom>
      </dgm:spPr>
    </dgm:pt>
    <dgm:pt modelId="{5E61BAE6-473E-4263-8FBF-76A396FC3E1D}" type="pres">
      <dgm:prSet presAssocID="{D7118AEF-A539-46B0-983D-619275A2AEA0}" presName="spaceBetweenRectangles" presStyleCnt="0"/>
      <dgm:spPr/>
    </dgm:pt>
    <dgm:pt modelId="{EFD0C82B-9526-4A75-BFD7-201196E11AEE}" type="pres">
      <dgm:prSet presAssocID="{88926E0B-BFF6-E944-B1DF-44240C496CA1}" presName="parentLin" presStyleCnt="0"/>
      <dgm:spPr/>
    </dgm:pt>
    <dgm:pt modelId="{1B39FE62-9822-43D6-A8AA-85DD7F2BE897}" type="pres">
      <dgm:prSet presAssocID="{88926E0B-BFF6-E944-B1DF-44240C496CA1}" presName="parentLeftMargin" presStyleLbl="node1" presStyleIdx="0" presStyleCnt="2"/>
      <dgm:spPr/>
    </dgm:pt>
    <dgm:pt modelId="{3EE32B02-DB9E-4A32-B892-2B06787A9E31}" type="pres">
      <dgm:prSet presAssocID="{88926E0B-BFF6-E944-B1DF-44240C496CA1}" presName="parentText" presStyleLbl="node1" presStyleIdx="1" presStyleCnt="2">
        <dgm:presLayoutVars>
          <dgm:chMax val="0"/>
          <dgm:bulletEnabled val="1"/>
        </dgm:presLayoutVars>
      </dgm:prSet>
      <dgm:spPr/>
    </dgm:pt>
    <dgm:pt modelId="{52BC94D6-D06B-4B50-878A-29EB19C8CE02}" type="pres">
      <dgm:prSet presAssocID="{88926E0B-BFF6-E944-B1DF-44240C496CA1}" presName="negativeSpace" presStyleCnt="0"/>
      <dgm:spPr/>
    </dgm:pt>
    <dgm:pt modelId="{183C8042-F222-4C5B-948A-CA63CABAB28E}" type="pres">
      <dgm:prSet presAssocID="{88926E0B-BFF6-E944-B1DF-44240C496CA1}" presName="childText" presStyleLbl="conFgAcc1" presStyleIdx="1" presStyleCnt="2">
        <dgm:presLayoutVars>
          <dgm:bulletEnabled val="1"/>
        </dgm:presLayoutVars>
      </dgm:prSet>
      <dgm:spPr>
        <a:prstGeom prst="roundRect">
          <a:avLst/>
        </a:prstGeom>
      </dgm:spPr>
    </dgm:pt>
  </dgm:ptLst>
  <dgm:cxnLst>
    <dgm:cxn modelId="{61471502-0EAC-4B94-A24F-892D08E1D286}" type="presOf" srcId="{39322E4F-3B18-49A2-BBD6-3AB9987C1C27}" destId="{183C8042-F222-4C5B-948A-CA63CABAB28E}" srcOrd="0" destOrd="2" presId="urn:microsoft.com/office/officeart/2005/8/layout/list1"/>
    <dgm:cxn modelId="{464F6004-746F-4EE0-B0A5-6C2E2F43A852}" srcId="{88926E0B-BFF6-E944-B1DF-44240C496CA1}" destId="{01B29E2B-212A-4B9B-B894-F2C5922AB5AC}" srcOrd="4" destOrd="0" parTransId="{932E4B5D-CF20-4A4C-9627-1B6044C50AA9}" sibTransId="{056DE6C3-6B32-40FC-B4D8-81669D5DA195}"/>
    <dgm:cxn modelId="{CFA36605-B483-445C-89DB-7C5A5F0F44E2}" srcId="{139B28B7-98AE-2442-8242-E675E9F54483}" destId="{76937503-7550-41B3-8D88-C860E600B4A5}" srcOrd="0" destOrd="0" parTransId="{CB879ED8-C3F0-4B59-B2E3-178A8DD63439}" sibTransId="{D7118AEF-A539-46B0-983D-619275A2AEA0}"/>
    <dgm:cxn modelId="{418F530B-8861-4F10-9604-386344296D0C}" type="presOf" srcId="{5CA1674C-66A3-426C-A9F6-E266DD7831F6}" destId="{183C8042-F222-4C5B-948A-CA63CABAB28E}" srcOrd="0" destOrd="1" presId="urn:microsoft.com/office/officeart/2005/8/layout/list1"/>
    <dgm:cxn modelId="{272D3D2A-F9AC-474C-913C-94BCCB0C4369}" srcId="{88926E0B-BFF6-E944-B1DF-44240C496CA1}" destId="{5CA1674C-66A3-426C-A9F6-E266DD7831F6}" srcOrd="1" destOrd="0" parTransId="{D3687BC8-BCAD-441B-8F5A-062CFB9A0DD9}" sibTransId="{D41D2679-5365-41A1-BB66-7797B9B1AB4B}"/>
    <dgm:cxn modelId="{76A55330-F024-4934-9521-87FD51ED1973}" srcId="{76937503-7550-41B3-8D88-C860E600B4A5}" destId="{52BCBFAA-46D9-4E83-B245-F32FCC1CA20E}" srcOrd="2" destOrd="0" parTransId="{4ACE7F34-0EF0-4A06-B8AF-64783DDE20DB}" sibTransId="{AE2057A2-7925-45CF-A8C7-65EF7569DB24}"/>
    <dgm:cxn modelId="{979A1C3D-3DDC-418F-9C4A-566E69A1436A}" srcId="{76937503-7550-41B3-8D88-C860E600B4A5}" destId="{EB3BA487-291F-47D4-A0FF-E11B6E48693B}" srcOrd="1" destOrd="0" parTransId="{55EAEAB2-1ED8-4688-8BD3-7329AF00C8D6}" sibTransId="{50B14E49-0CEB-4A28-809E-B67550209D8C}"/>
    <dgm:cxn modelId="{09970252-8FAC-4220-B3D6-2253984884D2}" type="presOf" srcId="{88926E0B-BFF6-E944-B1DF-44240C496CA1}" destId="{1B39FE62-9822-43D6-A8AA-85DD7F2BE897}" srcOrd="0" destOrd="0" presId="urn:microsoft.com/office/officeart/2005/8/layout/list1"/>
    <dgm:cxn modelId="{3507DC74-BB1A-3747-A4EB-3A2F2AFF0C2A}" type="presOf" srcId="{139B28B7-98AE-2442-8242-E675E9F54483}" destId="{107712AD-F0E7-8045-90F3-AA033147F7E7}" srcOrd="0" destOrd="0" presId="urn:microsoft.com/office/officeart/2005/8/layout/list1"/>
    <dgm:cxn modelId="{A19D3384-1FB8-426F-B3B0-A07E9D6C5765}" type="presOf" srcId="{9E770DC0-ADC3-6F49-9603-390041B9028C}" destId="{183C8042-F222-4C5B-948A-CA63CABAB28E}" srcOrd="0" destOrd="0" presId="urn:microsoft.com/office/officeart/2005/8/layout/list1"/>
    <dgm:cxn modelId="{C2D2098D-49B3-A04D-9FB3-0FED3991A0DF}" srcId="{76937503-7550-41B3-8D88-C860E600B4A5}" destId="{B233C6D1-31FC-9E44-988B-1DE61F134A43}" srcOrd="0" destOrd="0" parTransId="{4BC0583A-A1D4-334D-972A-15CA92DF2D40}" sibTransId="{4073BC8B-074F-8B4F-BF43-A44AC4433C6A}"/>
    <dgm:cxn modelId="{09EA3190-4058-4E58-BFF3-2CA99B2165D7}" type="presOf" srcId="{EB3BA487-291F-47D4-A0FF-E11B6E48693B}" destId="{CDAAD9AB-76BA-4F20-9C80-4020D86AF54F}" srcOrd="0" destOrd="1" presId="urn:microsoft.com/office/officeart/2005/8/layout/list1"/>
    <dgm:cxn modelId="{BC67C191-65F5-4F07-BF5C-81DE6BF0FCD8}" type="presOf" srcId="{B3F9974B-7FAD-4521-9CF6-6EB6D0C44CB5}" destId="{183C8042-F222-4C5B-948A-CA63CABAB28E}" srcOrd="0" destOrd="3" presId="urn:microsoft.com/office/officeart/2005/8/layout/list1"/>
    <dgm:cxn modelId="{D6880797-79D4-40D6-BBB2-C5BBFE9DD1C5}" srcId="{88926E0B-BFF6-E944-B1DF-44240C496CA1}" destId="{39322E4F-3B18-49A2-BBD6-3AB9987C1C27}" srcOrd="2" destOrd="0" parTransId="{E9B35BA3-0AC3-47A7-AF87-05BE629E6549}" sibTransId="{1FAD8624-0E76-4D9B-8230-FB4C127FB180}"/>
    <dgm:cxn modelId="{5B5B1C97-4D72-364B-9991-95AC217DC39E}" srcId="{88926E0B-BFF6-E944-B1DF-44240C496CA1}" destId="{9E770DC0-ADC3-6F49-9603-390041B9028C}" srcOrd="0" destOrd="0" parTransId="{DF559CD0-5B01-D54A-8E06-F10310F9A6A6}" sibTransId="{2AE7D53E-5748-B340-A3B2-69C78DDF3C05}"/>
    <dgm:cxn modelId="{687A6B97-011F-4FE3-B128-C9F3FB758E76}" type="presOf" srcId="{88926E0B-BFF6-E944-B1DF-44240C496CA1}" destId="{3EE32B02-DB9E-4A32-B892-2B06787A9E31}" srcOrd="1" destOrd="0" presId="urn:microsoft.com/office/officeart/2005/8/layout/list1"/>
    <dgm:cxn modelId="{CF70A1AD-5B90-CC41-AC82-8AF355283DE9}" srcId="{139B28B7-98AE-2442-8242-E675E9F54483}" destId="{88926E0B-BFF6-E944-B1DF-44240C496CA1}" srcOrd="1" destOrd="0" parTransId="{53B66600-AFAC-9844-8FF3-FF95E01497A1}" sibTransId="{FAC168E4-A658-DD48-B776-1AB6580C5053}"/>
    <dgm:cxn modelId="{545347B6-12EB-4A44-9865-9C6FF9D6EE16}" srcId="{88926E0B-BFF6-E944-B1DF-44240C496CA1}" destId="{B3F9974B-7FAD-4521-9CF6-6EB6D0C44CB5}" srcOrd="3" destOrd="0" parTransId="{35E392BC-3D2D-4957-BBA4-547785F758D7}" sibTransId="{8C1FE4BC-621D-479D-B595-1A810A44F14E}"/>
    <dgm:cxn modelId="{229D5DDC-E927-4E4B-9B3B-203543E66871}" type="presOf" srcId="{52BCBFAA-46D9-4E83-B245-F32FCC1CA20E}" destId="{CDAAD9AB-76BA-4F20-9C80-4020D86AF54F}" srcOrd="0" destOrd="2" presId="urn:microsoft.com/office/officeart/2005/8/layout/list1"/>
    <dgm:cxn modelId="{3DAFC5DD-8784-4E7E-9AB6-92575DD074D0}" type="presOf" srcId="{76937503-7550-41B3-8D88-C860E600B4A5}" destId="{24EE546A-203E-45A1-AB96-5A4CB77AC5EC}" srcOrd="1" destOrd="0" presId="urn:microsoft.com/office/officeart/2005/8/layout/list1"/>
    <dgm:cxn modelId="{33CD98EB-F6A1-4C0D-BD10-D38AF255E48A}" type="presOf" srcId="{76937503-7550-41B3-8D88-C860E600B4A5}" destId="{3E253364-FB35-42F8-9CB7-634D0DF472D6}" srcOrd="0" destOrd="0" presId="urn:microsoft.com/office/officeart/2005/8/layout/list1"/>
    <dgm:cxn modelId="{1268A2F3-F72A-7E4D-937F-8052ED56FBA7}" type="presOf" srcId="{B233C6D1-31FC-9E44-988B-1DE61F134A43}" destId="{CDAAD9AB-76BA-4F20-9C80-4020D86AF54F}" srcOrd="0" destOrd="0" presId="urn:microsoft.com/office/officeart/2005/8/layout/list1"/>
    <dgm:cxn modelId="{C036D8FD-3F49-4736-9FEC-A349C4BE7675}" type="presOf" srcId="{01B29E2B-212A-4B9B-B894-F2C5922AB5AC}" destId="{183C8042-F222-4C5B-948A-CA63CABAB28E}" srcOrd="0" destOrd="4" presId="urn:microsoft.com/office/officeart/2005/8/layout/list1"/>
    <dgm:cxn modelId="{B0154977-EA9F-4E90-8497-1303E17D5532}" type="presParOf" srcId="{107712AD-F0E7-8045-90F3-AA033147F7E7}" destId="{99F85151-3D39-4456-9783-D2B61E40612E}" srcOrd="0" destOrd="0" presId="urn:microsoft.com/office/officeart/2005/8/layout/list1"/>
    <dgm:cxn modelId="{104295A2-4928-44CE-A4C2-A0CF2F195DA8}" type="presParOf" srcId="{99F85151-3D39-4456-9783-D2B61E40612E}" destId="{3E253364-FB35-42F8-9CB7-634D0DF472D6}" srcOrd="0" destOrd="0" presId="urn:microsoft.com/office/officeart/2005/8/layout/list1"/>
    <dgm:cxn modelId="{B565CEE0-F9FC-490F-8AF4-2D11E1AC49FC}" type="presParOf" srcId="{99F85151-3D39-4456-9783-D2B61E40612E}" destId="{24EE546A-203E-45A1-AB96-5A4CB77AC5EC}" srcOrd="1" destOrd="0" presId="urn:microsoft.com/office/officeart/2005/8/layout/list1"/>
    <dgm:cxn modelId="{50FD4F57-4B93-4870-A15A-BA2D5B557CF1}" type="presParOf" srcId="{107712AD-F0E7-8045-90F3-AA033147F7E7}" destId="{1DD4E0C0-9F60-4F65-BB07-79CA80226C0A}" srcOrd="1" destOrd="0" presId="urn:microsoft.com/office/officeart/2005/8/layout/list1"/>
    <dgm:cxn modelId="{7E8518AF-98E1-4EC3-B776-A39F9B3BA267}" type="presParOf" srcId="{107712AD-F0E7-8045-90F3-AA033147F7E7}" destId="{CDAAD9AB-76BA-4F20-9C80-4020D86AF54F}" srcOrd="2" destOrd="0" presId="urn:microsoft.com/office/officeart/2005/8/layout/list1"/>
    <dgm:cxn modelId="{9ECC327D-4307-4785-9706-338525D041CB}" type="presParOf" srcId="{107712AD-F0E7-8045-90F3-AA033147F7E7}" destId="{5E61BAE6-473E-4263-8FBF-76A396FC3E1D}" srcOrd="3" destOrd="0" presId="urn:microsoft.com/office/officeart/2005/8/layout/list1"/>
    <dgm:cxn modelId="{4152111E-D9E4-4D7F-AB4F-A531D96927D2}" type="presParOf" srcId="{107712AD-F0E7-8045-90F3-AA033147F7E7}" destId="{EFD0C82B-9526-4A75-BFD7-201196E11AEE}" srcOrd="4" destOrd="0" presId="urn:microsoft.com/office/officeart/2005/8/layout/list1"/>
    <dgm:cxn modelId="{E12BAB60-FC84-40D9-8275-5DA6E308E38D}" type="presParOf" srcId="{EFD0C82B-9526-4A75-BFD7-201196E11AEE}" destId="{1B39FE62-9822-43D6-A8AA-85DD7F2BE897}" srcOrd="0" destOrd="0" presId="urn:microsoft.com/office/officeart/2005/8/layout/list1"/>
    <dgm:cxn modelId="{8A431039-1DAE-4507-987D-496B9D76B022}" type="presParOf" srcId="{EFD0C82B-9526-4A75-BFD7-201196E11AEE}" destId="{3EE32B02-DB9E-4A32-B892-2B06787A9E31}" srcOrd="1" destOrd="0" presId="urn:microsoft.com/office/officeart/2005/8/layout/list1"/>
    <dgm:cxn modelId="{CAAF1429-9088-4A26-A9A0-9E7783C0E770}" type="presParOf" srcId="{107712AD-F0E7-8045-90F3-AA033147F7E7}" destId="{52BC94D6-D06B-4B50-878A-29EB19C8CE02}" srcOrd="5" destOrd="0" presId="urn:microsoft.com/office/officeart/2005/8/layout/list1"/>
    <dgm:cxn modelId="{36DCC698-FCCB-4C6D-B7D6-D99D5A44FA69}" type="presParOf" srcId="{107712AD-F0E7-8045-90F3-AA033147F7E7}" destId="{183C8042-F222-4C5B-948A-CA63CABAB28E}"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3F89DA33-6C28-4304-8B35-3AA8BC847B6B}"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en-US"/>
        </a:p>
      </dgm:t>
    </dgm:pt>
    <dgm:pt modelId="{C1D004E3-0C30-4207-8CEC-3271D1118C13}">
      <dgm:prSet phldrT="[Text]" custT="1"/>
      <dgm:spPr/>
      <dgm:t>
        <a:bodyPr/>
        <a:lstStyle/>
        <a:p>
          <a:r>
            <a:rPr lang="en-US" sz="1400" dirty="0"/>
            <a:t>Check In/ Mentoring</a:t>
          </a:r>
        </a:p>
      </dgm:t>
    </dgm:pt>
    <dgm:pt modelId="{DB5E1999-38C8-4B52-B79E-D21B2A697EA4}" type="parTrans" cxnId="{8B9EEDDB-EB9E-4C8A-A4AC-EBD5E31A2028}">
      <dgm:prSet/>
      <dgm:spPr/>
      <dgm:t>
        <a:bodyPr/>
        <a:lstStyle/>
        <a:p>
          <a:endParaRPr lang="en-US" sz="1400"/>
        </a:p>
      </dgm:t>
    </dgm:pt>
    <dgm:pt modelId="{B79B7540-07C3-4ABB-9235-EA68149BB4CB}" type="sibTrans" cxnId="{8B9EEDDB-EB9E-4C8A-A4AC-EBD5E31A2028}">
      <dgm:prSet/>
      <dgm:spPr/>
      <dgm:t>
        <a:bodyPr/>
        <a:lstStyle/>
        <a:p>
          <a:endParaRPr lang="en-US" sz="1400"/>
        </a:p>
      </dgm:t>
    </dgm:pt>
    <dgm:pt modelId="{F11721CC-D063-4EEF-B052-5D3B7DAB6D32}">
      <dgm:prSet phldrT="[Text]" custT="1"/>
      <dgm:spPr/>
      <dgm:t>
        <a:bodyPr/>
        <a:lstStyle/>
        <a:p>
          <a:r>
            <a:rPr lang="en-US" sz="1400" dirty="0"/>
            <a:t>Skills Groups</a:t>
          </a:r>
        </a:p>
      </dgm:t>
    </dgm:pt>
    <dgm:pt modelId="{F8F8BA45-CA8E-4CB8-875F-F3AFB65B0B36}" type="parTrans" cxnId="{612100FC-30B9-462E-AE28-F00724022243}">
      <dgm:prSet/>
      <dgm:spPr/>
      <dgm:t>
        <a:bodyPr/>
        <a:lstStyle/>
        <a:p>
          <a:endParaRPr lang="en-US" sz="1400"/>
        </a:p>
      </dgm:t>
    </dgm:pt>
    <dgm:pt modelId="{B23951CC-EEAE-4682-A744-EBFC6C92E002}" type="sibTrans" cxnId="{612100FC-30B9-462E-AE28-F00724022243}">
      <dgm:prSet/>
      <dgm:spPr/>
      <dgm:t>
        <a:bodyPr/>
        <a:lstStyle/>
        <a:p>
          <a:endParaRPr lang="en-US" sz="1400"/>
        </a:p>
      </dgm:t>
    </dgm:pt>
    <dgm:pt modelId="{12E736B6-61F7-45F8-A900-F9CE7DB35BA6}">
      <dgm:prSet phldrT="[Text]" custT="1"/>
      <dgm:spPr/>
      <dgm:t>
        <a:bodyPr/>
        <a:lstStyle/>
        <a:p>
          <a:r>
            <a:rPr lang="en-US" sz="1400" dirty="0"/>
            <a:t>Counseling Groups</a:t>
          </a:r>
        </a:p>
      </dgm:t>
    </dgm:pt>
    <dgm:pt modelId="{E5777599-B5A9-4207-9EE8-61CF5DFD53E4}" type="parTrans" cxnId="{19FB1CDB-8D6A-438E-9821-039B3B7E364B}">
      <dgm:prSet/>
      <dgm:spPr/>
      <dgm:t>
        <a:bodyPr/>
        <a:lstStyle/>
        <a:p>
          <a:endParaRPr lang="en-US" sz="1400"/>
        </a:p>
      </dgm:t>
    </dgm:pt>
    <dgm:pt modelId="{6971DE03-ED8D-4C16-8E7D-37488D87BB54}" type="sibTrans" cxnId="{19FB1CDB-8D6A-438E-9821-039B3B7E364B}">
      <dgm:prSet/>
      <dgm:spPr/>
      <dgm:t>
        <a:bodyPr/>
        <a:lstStyle/>
        <a:p>
          <a:endParaRPr lang="en-US" sz="1400"/>
        </a:p>
      </dgm:t>
    </dgm:pt>
    <dgm:pt modelId="{DE50E6C5-25AD-4B62-986D-9CABE6390845}">
      <dgm:prSet phldrT="[Text]" custT="1"/>
      <dgm:spPr/>
      <dgm:t>
        <a:bodyPr/>
        <a:lstStyle/>
        <a:p>
          <a:r>
            <a:rPr lang="en-US" sz="1400" dirty="0"/>
            <a:t>Classroom Interventions</a:t>
          </a:r>
        </a:p>
      </dgm:t>
    </dgm:pt>
    <dgm:pt modelId="{64114C98-6059-4006-91CD-4B89573D49B3}" type="parTrans" cxnId="{0BD06151-026D-4153-B26F-5AAE879C4283}">
      <dgm:prSet/>
      <dgm:spPr/>
      <dgm:t>
        <a:bodyPr/>
        <a:lstStyle/>
        <a:p>
          <a:endParaRPr lang="en-US" sz="1400"/>
        </a:p>
      </dgm:t>
    </dgm:pt>
    <dgm:pt modelId="{A1FE7714-C3AD-49F1-937B-C961D1761206}" type="sibTrans" cxnId="{0BD06151-026D-4153-B26F-5AAE879C4283}">
      <dgm:prSet/>
      <dgm:spPr/>
      <dgm:t>
        <a:bodyPr/>
        <a:lstStyle/>
        <a:p>
          <a:endParaRPr lang="en-US" sz="1400"/>
        </a:p>
      </dgm:t>
    </dgm:pt>
    <dgm:pt modelId="{B0848AF4-7A0D-4D6F-B9A7-630BCFEF6E95}" type="pres">
      <dgm:prSet presAssocID="{3F89DA33-6C28-4304-8B35-3AA8BC847B6B}" presName="cycleMatrixDiagram" presStyleCnt="0">
        <dgm:presLayoutVars>
          <dgm:chMax val="1"/>
          <dgm:dir/>
          <dgm:animLvl val="lvl"/>
          <dgm:resizeHandles val="exact"/>
        </dgm:presLayoutVars>
      </dgm:prSet>
      <dgm:spPr/>
    </dgm:pt>
    <dgm:pt modelId="{FD278389-72A7-4B1A-A4C1-F7172783FA7C}" type="pres">
      <dgm:prSet presAssocID="{3F89DA33-6C28-4304-8B35-3AA8BC847B6B}" presName="children" presStyleCnt="0"/>
      <dgm:spPr/>
    </dgm:pt>
    <dgm:pt modelId="{BC2C6A1A-D5FF-4500-ABFA-1DA7B430B234}" type="pres">
      <dgm:prSet presAssocID="{3F89DA33-6C28-4304-8B35-3AA8BC847B6B}" presName="childPlaceholder" presStyleCnt="0"/>
      <dgm:spPr/>
    </dgm:pt>
    <dgm:pt modelId="{69393B5A-6095-4DF0-9F70-6D63201D00DD}" type="pres">
      <dgm:prSet presAssocID="{3F89DA33-6C28-4304-8B35-3AA8BC847B6B}" presName="circle" presStyleCnt="0"/>
      <dgm:spPr/>
    </dgm:pt>
    <dgm:pt modelId="{957C7D34-5A52-4885-8B3D-858452C785F5}" type="pres">
      <dgm:prSet presAssocID="{3F89DA33-6C28-4304-8B35-3AA8BC847B6B}" presName="quadrant1" presStyleLbl="node1" presStyleIdx="0" presStyleCnt="4" custScaleX="117336" custLinFactNeighborX="-9469">
        <dgm:presLayoutVars>
          <dgm:chMax val="1"/>
          <dgm:bulletEnabled val="1"/>
        </dgm:presLayoutVars>
      </dgm:prSet>
      <dgm:spPr/>
    </dgm:pt>
    <dgm:pt modelId="{BC89BCE3-EDDE-4815-8FCB-85522400CB56}" type="pres">
      <dgm:prSet presAssocID="{3F89DA33-6C28-4304-8B35-3AA8BC847B6B}" presName="quadrant2" presStyleLbl="node1" presStyleIdx="1" presStyleCnt="4" custScaleX="111135" custLinFactNeighborX="6684">
        <dgm:presLayoutVars>
          <dgm:chMax val="1"/>
          <dgm:bulletEnabled val="1"/>
        </dgm:presLayoutVars>
      </dgm:prSet>
      <dgm:spPr/>
    </dgm:pt>
    <dgm:pt modelId="{EA581F08-CA0B-456A-8126-2148F2650F6B}" type="pres">
      <dgm:prSet presAssocID="{3F89DA33-6C28-4304-8B35-3AA8BC847B6B}" presName="quadrant3" presStyleLbl="node1" presStyleIdx="2" presStyleCnt="4" custScaleX="110507" custLinFactNeighborX="6684">
        <dgm:presLayoutVars>
          <dgm:chMax val="1"/>
          <dgm:bulletEnabled val="1"/>
        </dgm:presLayoutVars>
      </dgm:prSet>
      <dgm:spPr/>
    </dgm:pt>
    <dgm:pt modelId="{B18111FB-CAD9-4415-BA1D-8C24D30801E5}" type="pres">
      <dgm:prSet presAssocID="{3F89DA33-6C28-4304-8B35-3AA8BC847B6B}" presName="quadrant4" presStyleLbl="node1" presStyleIdx="3" presStyleCnt="4" custScaleX="117341" custLinFactNeighborX="-8353">
        <dgm:presLayoutVars>
          <dgm:chMax val="1"/>
          <dgm:bulletEnabled val="1"/>
        </dgm:presLayoutVars>
      </dgm:prSet>
      <dgm:spPr/>
    </dgm:pt>
    <dgm:pt modelId="{DE432E3A-B888-4ACE-AF67-276D9F718C02}" type="pres">
      <dgm:prSet presAssocID="{3F89DA33-6C28-4304-8B35-3AA8BC847B6B}" presName="quadrantPlaceholder" presStyleCnt="0"/>
      <dgm:spPr/>
    </dgm:pt>
    <dgm:pt modelId="{8BE10B48-E05D-49E3-A83D-F97A29E4F5A2}" type="pres">
      <dgm:prSet presAssocID="{3F89DA33-6C28-4304-8B35-3AA8BC847B6B}" presName="center1" presStyleLbl="fgShp" presStyleIdx="0" presStyleCnt="2"/>
      <dgm:spPr/>
    </dgm:pt>
    <dgm:pt modelId="{65D6A01D-5F18-44B1-946C-3AC39FBBC184}" type="pres">
      <dgm:prSet presAssocID="{3F89DA33-6C28-4304-8B35-3AA8BC847B6B}" presName="center2" presStyleLbl="fgShp" presStyleIdx="1" presStyleCnt="2"/>
      <dgm:spPr/>
    </dgm:pt>
  </dgm:ptLst>
  <dgm:cxnLst>
    <dgm:cxn modelId="{0BAB7E3A-DDB2-4529-B65B-2ABF4C847A20}" type="presOf" srcId="{C1D004E3-0C30-4207-8CEC-3271D1118C13}" destId="{957C7D34-5A52-4885-8B3D-858452C785F5}" srcOrd="0" destOrd="0" presId="urn:microsoft.com/office/officeart/2005/8/layout/cycle4"/>
    <dgm:cxn modelId="{0BD06151-026D-4153-B26F-5AAE879C4283}" srcId="{3F89DA33-6C28-4304-8B35-3AA8BC847B6B}" destId="{DE50E6C5-25AD-4B62-986D-9CABE6390845}" srcOrd="3" destOrd="0" parTransId="{64114C98-6059-4006-91CD-4B89573D49B3}" sibTransId="{A1FE7714-C3AD-49F1-937B-C961D1761206}"/>
    <dgm:cxn modelId="{1192F054-BA34-42B5-9FF6-F17E97D1F5D9}" type="presOf" srcId="{3F89DA33-6C28-4304-8B35-3AA8BC847B6B}" destId="{B0848AF4-7A0D-4D6F-B9A7-630BCFEF6E95}" srcOrd="0" destOrd="0" presId="urn:microsoft.com/office/officeart/2005/8/layout/cycle4"/>
    <dgm:cxn modelId="{8C62CF7D-82E8-48B9-8166-5B2708242D1F}" type="presOf" srcId="{DE50E6C5-25AD-4B62-986D-9CABE6390845}" destId="{B18111FB-CAD9-4415-BA1D-8C24D30801E5}" srcOrd="0" destOrd="0" presId="urn:microsoft.com/office/officeart/2005/8/layout/cycle4"/>
    <dgm:cxn modelId="{19FB1CDB-8D6A-438E-9821-039B3B7E364B}" srcId="{3F89DA33-6C28-4304-8B35-3AA8BC847B6B}" destId="{12E736B6-61F7-45F8-A900-F9CE7DB35BA6}" srcOrd="2" destOrd="0" parTransId="{E5777599-B5A9-4207-9EE8-61CF5DFD53E4}" sibTransId="{6971DE03-ED8D-4C16-8E7D-37488D87BB54}"/>
    <dgm:cxn modelId="{8B9EEDDB-EB9E-4C8A-A4AC-EBD5E31A2028}" srcId="{3F89DA33-6C28-4304-8B35-3AA8BC847B6B}" destId="{C1D004E3-0C30-4207-8CEC-3271D1118C13}" srcOrd="0" destOrd="0" parTransId="{DB5E1999-38C8-4B52-B79E-D21B2A697EA4}" sibTransId="{B79B7540-07C3-4ABB-9235-EA68149BB4CB}"/>
    <dgm:cxn modelId="{67C9F7EC-5A37-46F4-9872-EFE04BB4016C}" type="presOf" srcId="{12E736B6-61F7-45F8-A900-F9CE7DB35BA6}" destId="{EA581F08-CA0B-456A-8126-2148F2650F6B}" srcOrd="0" destOrd="0" presId="urn:microsoft.com/office/officeart/2005/8/layout/cycle4"/>
    <dgm:cxn modelId="{612100FC-30B9-462E-AE28-F00724022243}" srcId="{3F89DA33-6C28-4304-8B35-3AA8BC847B6B}" destId="{F11721CC-D063-4EEF-B052-5D3B7DAB6D32}" srcOrd="1" destOrd="0" parTransId="{F8F8BA45-CA8E-4CB8-875F-F3AFB65B0B36}" sibTransId="{B23951CC-EEAE-4682-A744-EBFC6C92E002}"/>
    <dgm:cxn modelId="{09578DFD-A992-4EBA-873E-DAD5607BA1E9}" type="presOf" srcId="{F11721CC-D063-4EEF-B052-5D3B7DAB6D32}" destId="{BC89BCE3-EDDE-4815-8FCB-85522400CB56}" srcOrd="0" destOrd="0" presId="urn:microsoft.com/office/officeart/2005/8/layout/cycle4"/>
    <dgm:cxn modelId="{AE7A6AB9-E0F3-491A-8022-4A4EC60F7262}" type="presParOf" srcId="{B0848AF4-7A0D-4D6F-B9A7-630BCFEF6E95}" destId="{FD278389-72A7-4B1A-A4C1-F7172783FA7C}" srcOrd="0" destOrd="0" presId="urn:microsoft.com/office/officeart/2005/8/layout/cycle4"/>
    <dgm:cxn modelId="{EA1404B6-6519-4F66-B9B6-EAFD98FAAEE8}" type="presParOf" srcId="{FD278389-72A7-4B1A-A4C1-F7172783FA7C}" destId="{BC2C6A1A-D5FF-4500-ABFA-1DA7B430B234}" srcOrd="0" destOrd="0" presId="urn:microsoft.com/office/officeart/2005/8/layout/cycle4"/>
    <dgm:cxn modelId="{211579E3-C369-422F-AF36-AB7313AF5D31}" type="presParOf" srcId="{B0848AF4-7A0D-4D6F-B9A7-630BCFEF6E95}" destId="{69393B5A-6095-4DF0-9F70-6D63201D00DD}" srcOrd="1" destOrd="0" presId="urn:microsoft.com/office/officeart/2005/8/layout/cycle4"/>
    <dgm:cxn modelId="{570D06D9-7779-4D2B-8204-35CE35A042AD}" type="presParOf" srcId="{69393B5A-6095-4DF0-9F70-6D63201D00DD}" destId="{957C7D34-5A52-4885-8B3D-858452C785F5}" srcOrd="0" destOrd="0" presId="urn:microsoft.com/office/officeart/2005/8/layout/cycle4"/>
    <dgm:cxn modelId="{8B6BE253-B635-46D1-A00E-1356A40B26C9}" type="presParOf" srcId="{69393B5A-6095-4DF0-9F70-6D63201D00DD}" destId="{BC89BCE3-EDDE-4815-8FCB-85522400CB56}" srcOrd="1" destOrd="0" presId="urn:microsoft.com/office/officeart/2005/8/layout/cycle4"/>
    <dgm:cxn modelId="{AF188F76-BF8F-419A-AA6E-545DC1FDFD1A}" type="presParOf" srcId="{69393B5A-6095-4DF0-9F70-6D63201D00DD}" destId="{EA581F08-CA0B-456A-8126-2148F2650F6B}" srcOrd="2" destOrd="0" presId="urn:microsoft.com/office/officeart/2005/8/layout/cycle4"/>
    <dgm:cxn modelId="{F9642C26-7E1C-49C4-83AE-3E20C2C5E17C}" type="presParOf" srcId="{69393B5A-6095-4DF0-9F70-6D63201D00DD}" destId="{B18111FB-CAD9-4415-BA1D-8C24D30801E5}" srcOrd="3" destOrd="0" presId="urn:microsoft.com/office/officeart/2005/8/layout/cycle4"/>
    <dgm:cxn modelId="{B228B787-F6F7-4FD9-8565-4374D89044DC}" type="presParOf" srcId="{69393B5A-6095-4DF0-9F70-6D63201D00DD}" destId="{DE432E3A-B888-4ACE-AF67-276D9F718C02}" srcOrd="4" destOrd="0" presId="urn:microsoft.com/office/officeart/2005/8/layout/cycle4"/>
    <dgm:cxn modelId="{A8183BEF-1D45-47EC-A094-0709A323C531}" type="presParOf" srcId="{B0848AF4-7A0D-4D6F-B9A7-630BCFEF6E95}" destId="{8BE10B48-E05D-49E3-A83D-F97A29E4F5A2}" srcOrd="2" destOrd="0" presId="urn:microsoft.com/office/officeart/2005/8/layout/cycle4"/>
    <dgm:cxn modelId="{302C97B1-D66F-462B-A00B-52E67037A41E}" type="presParOf" srcId="{B0848AF4-7A0D-4D6F-B9A7-630BCFEF6E95}" destId="{65D6A01D-5F18-44B1-946C-3AC39FBBC184}"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2C659D8-A3A8-4D32-BFEB-1292DBDDB62D}"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7B59DBFA-BFAA-4E20-B9BC-B76EA01AAADE}">
      <dgm:prSet/>
      <dgm:spPr/>
      <dgm:t>
        <a:bodyPr/>
        <a:lstStyle/>
        <a:p>
          <a:r>
            <a:rPr lang="en-US" dirty="0"/>
            <a:t>Don’t enroll every student on CICO (but consider enrolling 5-10%!)</a:t>
          </a:r>
        </a:p>
      </dgm:t>
    </dgm:pt>
    <dgm:pt modelId="{64D803B7-887B-479C-A3BC-B7F7DFA40337}" type="parTrans" cxnId="{B3A3427A-A3C7-435B-AF34-115B7390B1CD}">
      <dgm:prSet/>
      <dgm:spPr/>
      <dgm:t>
        <a:bodyPr/>
        <a:lstStyle/>
        <a:p>
          <a:endParaRPr lang="en-US"/>
        </a:p>
      </dgm:t>
    </dgm:pt>
    <dgm:pt modelId="{3D0F1B6E-3469-46DD-8CFA-47538F686572}" type="sibTrans" cxnId="{B3A3427A-A3C7-435B-AF34-115B7390B1CD}">
      <dgm:prSet/>
      <dgm:spPr/>
      <dgm:t>
        <a:bodyPr/>
        <a:lstStyle/>
        <a:p>
          <a:endParaRPr lang="en-US"/>
        </a:p>
      </dgm:t>
    </dgm:pt>
    <dgm:pt modelId="{409FBD37-484B-4B64-9974-F091CC3F753B}">
      <dgm:prSet/>
      <dgm:spPr/>
      <dgm:t>
        <a:bodyPr/>
        <a:lstStyle/>
        <a:p>
          <a:r>
            <a:rPr lang="en-US"/>
            <a:t>Enroll students who like attention from teachers</a:t>
          </a:r>
        </a:p>
      </dgm:t>
    </dgm:pt>
    <dgm:pt modelId="{22719AE4-AFC7-489A-8BE8-C124E61E329D}" type="parTrans" cxnId="{3149AB23-B076-42CD-BCE9-E138AFE48210}">
      <dgm:prSet/>
      <dgm:spPr/>
      <dgm:t>
        <a:bodyPr/>
        <a:lstStyle/>
        <a:p>
          <a:endParaRPr lang="en-US"/>
        </a:p>
      </dgm:t>
    </dgm:pt>
    <dgm:pt modelId="{50B02052-737B-4C2E-923A-C2FE46DFA74A}" type="sibTrans" cxnId="{3149AB23-B076-42CD-BCE9-E138AFE48210}">
      <dgm:prSet/>
      <dgm:spPr/>
      <dgm:t>
        <a:bodyPr/>
        <a:lstStyle/>
        <a:p>
          <a:endParaRPr lang="en-US"/>
        </a:p>
      </dgm:t>
    </dgm:pt>
    <dgm:pt modelId="{09F67A90-242D-4F0D-85A2-4DDCC2948801}">
      <dgm:prSet/>
      <dgm:spPr/>
      <dgm:t>
        <a:bodyPr/>
        <a:lstStyle/>
        <a:p>
          <a:r>
            <a:rPr lang="en-US"/>
            <a:t>Don’t start every student with their own personalized card</a:t>
          </a:r>
        </a:p>
      </dgm:t>
    </dgm:pt>
    <dgm:pt modelId="{9ACFCC7F-2465-485F-93C6-2213F931BEC3}" type="parTrans" cxnId="{45B8178D-2B31-4339-AF1B-7DA7ED249A38}">
      <dgm:prSet/>
      <dgm:spPr/>
      <dgm:t>
        <a:bodyPr/>
        <a:lstStyle/>
        <a:p>
          <a:endParaRPr lang="en-US"/>
        </a:p>
      </dgm:t>
    </dgm:pt>
    <dgm:pt modelId="{C13C81AE-EB0D-4E0E-9432-955C2C33FC0E}" type="sibTrans" cxnId="{45B8178D-2B31-4339-AF1B-7DA7ED249A38}">
      <dgm:prSet/>
      <dgm:spPr/>
      <dgm:t>
        <a:bodyPr/>
        <a:lstStyle/>
        <a:p>
          <a:endParaRPr lang="en-US"/>
        </a:p>
      </dgm:t>
    </dgm:pt>
    <dgm:pt modelId="{AEAD28FF-0C9F-488B-BD7B-B6A1AD09971A}">
      <dgm:prSet/>
      <dgm:spPr/>
      <dgm:t>
        <a:bodyPr/>
        <a:lstStyle/>
        <a:p>
          <a:r>
            <a:rPr lang="en-US"/>
            <a:t>Don’t leave students on it forever</a:t>
          </a:r>
        </a:p>
      </dgm:t>
    </dgm:pt>
    <dgm:pt modelId="{D224220D-6CCF-4D98-8A16-2A2148E80C96}" type="parTrans" cxnId="{D738CBDC-7B03-46D2-BC06-4226B2F69C16}">
      <dgm:prSet/>
      <dgm:spPr/>
      <dgm:t>
        <a:bodyPr/>
        <a:lstStyle/>
        <a:p>
          <a:endParaRPr lang="en-US"/>
        </a:p>
      </dgm:t>
    </dgm:pt>
    <dgm:pt modelId="{AAC3DD6E-E812-46E7-92FB-EDB198283A7E}" type="sibTrans" cxnId="{D738CBDC-7B03-46D2-BC06-4226B2F69C16}">
      <dgm:prSet/>
      <dgm:spPr/>
      <dgm:t>
        <a:bodyPr/>
        <a:lstStyle/>
        <a:p>
          <a:endParaRPr lang="en-US"/>
        </a:p>
      </dgm:t>
    </dgm:pt>
    <dgm:pt modelId="{56A53C7B-FB3F-4DC9-8380-C6424D74F3CF}">
      <dgm:prSet/>
      <dgm:spPr/>
      <dgm:t>
        <a:bodyPr/>
        <a:lstStyle/>
        <a:p>
          <a:r>
            <a:rPr lang="en-US"/>
            <a:t>Fade students of with self-management</a:t>
          </a:r>
        </a:p>
      </dgm:t>
    </dgm:pt>
    <dgm:pt modelId="{B3B1E5EE-5161-49F2-9D50-57F2B7203AE9}" type="parTrans" cxnId="{891F8A00-2F01-4ED2-947C-780C2851F6FA}">
      <dgm:prSet/>
      <dgm:spPr/>
      <dgm:t>
        <a:bodyPr/>
        <a:lstStyle/>
        <a:p>
          <a:endParaRPr lang="en-US"/>
        </a:p>
      </dgm:t>
    </dgm:pt>
    <dgm:pt modelId="{323FE434-2A24-4EFC-B40D-FB1CA172A773}" type="sibTrans" cxnId="{891F8A00-2F01-4ED2-947C-780C2851F6FA}">
      <dgm:prSet/>
      <dgm:spPr/>
      <dgm:t>
        <a:bodyPr/>
        <a:lstStyle/>
        <a:p>
          <a:endParaRPr lang="en-US"/>
        </a:p>
      </dgm:t>
    </dgm:pt>
    <dgm:pt modelId="{4810FEBC-7F29-4372-8224-29521A9CFC99}">
      <dgm:prSet/>
      <dgm:spPr/>
      <dgm:t>
        <a:bodyPr/>
        <a:lstStyle/>
        <a:p>
          <a:r>
            <a:rPr lang="en-US"/>
            <a:t>Focus on </a:t>
          </a:r>
          <a:r>
            <a:rPr lang="en-US">
              <a:hlinkClick xmlns:r="http://schemas.openxmlformats.org/officeDocument/2006/relationships" r:id="rId1"/>
            </a:rPr>
            <a:t>fidelity of implementation</a:t>
          </a:r>
          <a:endParaRPr lang="en-US"/>
        </a:p>
      </dgm:t>
    </dgm:pt>
    <dgm:pt modelId="{0A2C84A2-C5C7-494D-B6AD-FC2953F1DB01}" type="parTrans" cxnId="{F581FAAE-3A93-48B6-AC43-5B355AE91C19}">
      <dgm:prSet/>
      <dgm:spPr/>
      <dgm:t>
        <a:bodyPr/>
        <a:lstStyle/>
        <a:p>
          <a:endParaRPr lang="en-US"/>
        </a:p>
      </dgm:t>
    </dgm:pt>
    <dgm:pt modelId="{EB5B1E54-8B11-42E8-8E33-A16C9188271D}" type="sibTrans" cxnId="{F581FAAE-3A93-48B6-AC43-5B355AE91C19}">
      <dgm:prSet/>
      <dgm:spPr/>
      <dgm:t>
        <a:bodyPr/>
        <a:lstStyle/>
        <a:p>
          <a:endParaRPr lang="en-US"/>
        </a:p>
      </dgm:t>
    </dgm:pt>
    <dgm:pt modelId="{7545E9A7-1D75-498C-B90C-C8D7AE05A3A3}" type="pres">
      <dgm:prSet presAssocID="{D2C659D8-A3A8-4D32-BFEB-1292DBDDB62D}" presName="linear" presStyleCnt="0">
        <dgm:presLayoutVars>
          <dgm:animLvl val="lvl"/>
          <dgm:resizeHandles val="exact"/>
        </dgm:presLayoutVars>
      </dgm:prSet>
      <dgm:spPr/>
    </dgm:pt>
    <dgm:pt modelId="{09B39FD5-D7C0-4F1D-AF42-4B0A1E78BA64}" type="pres">
      <dgm:prSet presAssocID="{7B59DBFA-BFAA-4E20-B9BC-B76EA01AAADE}" presName="parentText" presStyleLbl="node1" presStyleIdx="0" presStyleCnt="6">
        <dgm:presLayoutVars>
          <dgm:chMax val="0"/>
          <dgm:bulletEnabled val="1"/>
        </dgm:presLayoutVars>
      </dgm:prSet>
      <dgm:spPr/>
    </dgm:pt>
    <dgm:pt modelId="{EDCC95E3-32B8-4C59-BFA4-9963DCF72A76}" type="pres">
      <dgm:prSet presAssocID="{3D0F1B6E-3469-46DD-8CFA-47538F686572}" presName="spacer" presStyleCnt="0"/>
      <dgm:spPr/>
    </dgm:pt>
    <dgm:pt modelId="{C85AF5E0-640D-4012-BBB0-12101DC4D435}" type="pres">
      <dgm:prSet presAssocID="{409FBD37-484B-4B64-9974-F091CC3F753B}" presName="parentText" presStyleLbl="node1" presStyleIdx="1" presStyleCnt="6">
        <dgm:presLayoutVars>
          <dgm:chMax val="0"/>
          <dgm:bulletEnabled val="1"/>
        </dgm:presLayoutVars>
      </dgm:prSet>
      <dgm:spPr/>
    </dgm:pt>
    <dgm:pt modelId="{11F24FE6-5A71-4A6E-81B6-CECF1F1D3A02}" type="pres">
      <dgm:prSet presAssocID="{50B02052-737B-4C2E-923A-C2FE46DFA74A}" presName="spacer" presStyleCnt="0"/>
      <dgm:spPr/>
    </dgm:pt>
    <dgm:pt modelId="{C557E15F-14DE-40ED-954C-30D8B622D0CB}" type="pres">
      <dgm:prSet presAssocID="{09F67A90-242D-4F0D-85A2-4DDCC2948801}" presName="parentText" presStyleLbl="node1" presStyleIdx="2" presStyleCnt="6">
        <dgm:presLayoutVars>
          <dgm:chMax val="0"/>
          <dgm:bulletEnabled val="1"/>
        </dgm:presLayoutVars>
      </dgm:prSet>
      <dgm:spPr/>
    </dgm:pt>
    <dgm:pt modelId="{8C2F6EDF-709F-4A2C-9F04-9E50AF8A0F38}" type="pres">
      <dgm:prSet presAssocID="{C13C81AE-EB0D-4E0E-9432-955C2C33FC0E}" presName="spacer" presStyleCnt="0"/>
      <dgm:spPr/>
    </dgm:pt>
    <dgm:pt modelId="{A8454E9B-6954-408A-9AE6-D725CF411A34}" type="pres">
      <dgm:prSet presAssocID="{AEAD28FF-0C9F-488B-BD7B-B6A1AD09971A}" presName="parentText" presStyleLbl="node1" presStyleIdx="3" presStyleCnt="6">
        <dgm:presLayoutVars>
          <dgm:chMax val="0"/>
          <dgm:bulletEnabled val="1"/>
        </dgm:presLayoutVars>
      </dgm:prSet>
      <dgm:spPr/>
    </dgm:pt>
    <dgm:pt modelId="{EFCEEB7D-3587-4383-98D2-466A26A00CE3}" type="pres">
      <dgm:prSet presAssocID="{AAC3DD6E-E812-46E7-92FB-EDB198283A7E}" presName="spacer" presStyleCnt="0"/>
      <dgm:spPr/>
    </dgm:pt>
    <dgm:pt modelId="{E890E67D-63E0-4F6E-8CFF-50901F7FDE07}" type="pres">
      <dgm:prSet presAssocID="{56A53C7B-FB3F-4DC9-8380-C6424D74F3CF}" presName="parentText" presStyleLbl="node1" presStyleIdx="4" presStyleCnt="6">
        <dgm:presLayoutVars>
          <dgm:chMax val="0"/>
          <dgm:bulletEnabled val="1"/>
        </dgm:presLayoutVars>
      </dgm:prSet>
      <dgm:spPr/>
    </dgm:pt>
    <dgm:pt modelId="{6AB79E67-BA6D-4A53-9F56-3674155795DC}" type="pres">
      <dgm:prSet presAssocID="{323FE434-2A24-4EFC-B40D-FB1CA172A773}" presName="spacer" presStyleCnt="0"/>
      <dgm:spPr/>
    </dgm:pt>
    <dgm:pt modelId="{A0323D30-6833-42DF-84C0-64BCAF578F7E}" type="pres">
      <dgm:prSet presAssocID="{4810FEBC-7F29-4372-8224-29521A9CFC99}" presName="parentText" presStyleLbl="node1" presStyleIdx="5" presStyleCnt="6">
        <dgm:presLayoutVars>
          <dgm:chMax val="0"/>
          <dgm:bulletEnabled val="1"/>
        </dgm:presLayoutVars>
      </dgm:prSet>
      <dgm:spPr/>
    </dgm:pt>
  </dgm:ptLst>
  <dgm:cxnLst>
    <dgm:cxn modelId="{891F8A00-2F01-4ED2-947C-780C2851F6FA}" srcId="{D2C659D8-A3A8-4D32-BFEB-1292DBDDB62D}" destId="{56A53C7B-FB3F-4DC9-8380-C6424D74F3CF}" srcOrd="4" destOrd="0" parTransId="{B3B1E5EE-5161-49F2-9D50-57F2B7203AE9}" sibTransId="{323FE434-2A24-4EFC-B40D-FB1CA172A773}"/>
    <dgm:cxn modelId="{FDE5EE06-EBD5-41B5-8C22-858FD0ED56D8}" type="presOf" srcId="{D2C659D8-A3A8-4D32-BFEB-1292DBDDB62D}" destId="{7545E9A7-1D75-498C-B90C-C8D7AE05A3A3}" srcOrd="0" destOrd="0" presId="urn:microsoft.com/office/officeart/2005/8/layout/vList2"/>
    <dgm:cxn modelId="{E427CD1C-F4CB-429D-BF87-09B9CB055564}" type="presOf" srcId="{AEAD28FF-0C9F-488B-BD7B-B6A1AD09971A}" destId="{A8454E9B-6954-408A-9AE6-D725CF411A34}" srcOrd="0" destOrd="0" presId="urn:microsoft.com/office/officeart/2005/8/layout/vList2"/>
    <dgm:cxn modelId="{3149AB23-B076-42CD-BCE9-E138AFE48210}" srcId="{D2C659D8-A3A8-4D32-BFEB-1292DBDDB62D}" destId="{409FBD37-484B-4B64-9974-F091CC3F753B}" srcOrd="1" destOrd="0" parTransId="{22719AE4-AFC7-489A-8BE8-C124E61E329D}" sibTransId="{50B02052-737B-4C2E-923A-C2FE46DFA74A}"/>
    <dgm:cxn modelId="{E0D2696E-D3FC-4B80-A9AA-01388CB19C53}" type="presOf" srcId="{409FBD37-484B-4B64-9974-F091CC3F753B}" destId="{C85AF5E0-640D-4012-BBB0-12101DC4D435}" srcOrd="0" destOrd="0" presId="urn:microsoft.com/office/officeart/2005/8/layout/vList2"/>
    <dgm:cxn modelId="{235B3650-8C72-4FC0-993D-50472F5781F2}" type="presOf" srcId="{7B59DBFA-BFAA-4E20-B9BC-B76EA01AAADE}" destId="{09B39FD5-D7C0-4F1D-AF42-4B0A1E78BA64}" srcOrd="0" destOrd="0" presId="urn:microsoft.com/office/officeart/2005/8/layout/vList2"/>
    <dgm:cxn modelId="{B3A3427A-A3C7-435B-AF34-115B7390B1CD}" srcId="{D2C659D8-A3A8-4D32-BFEB-1292DBDDB62D}" destId="{7B59DBFA-BFAA-4E20-B9BC-B76EA01AAADE}" srcOrd="0" destOrd="0" parTransId="{64D803B7-887B-479C-A3BC-B7F7DFA40337}" sibTransId="{3D0F1B6E-3469-46DD-8CFA-47538F686572}"/>
    <dgm:cxn modelId="{45B8178D-2B31-4339-AF1B-7DA7ED249A38}" srcId="{D2C659D8-A3A8-4D32-BFEB-1292DBDDB62D}" destId="{09F67A90-242D-4F0D-85A2-4DDCC2948801}" srcOrd="2" destOrd="0" parTransId="{9ACFCC7F-2465-485F-93C6-2213F931BEC3}" sibTransId="{C13C81AE-EB0D-4E0E-9432-955C2C33FC0E}"/>
    <dgm:cxn modelId="{27687E9E-B042-4873-B824-5956076A0B53}" type="presOf" srcId="{56A53C7B-FB3F-4DC9-8380-C6424D74F3CF}" destId="{E890E67D-63E0-4F6E-8CFF-50901F7FDE07}" srcOrd="0" destOrd="0" presId="urn:microsoft.com/office/officeart/2005/8/layout/vList2"/>
    <dgm:cxn modelId="{F581FAAE-3A93-48B6-AC43-5B355AE91C19}" srcId="{D2C659D8-A3A8-4D32-BFEB-1292DBDDB62D}" destId="{4810FEBC-7F29-4372-8224-29521A9CFC99}" srcOrd="5" destOrd="0" parTransId="{0A2C84A2-C5C7-494D-B6AD-FC2953F1DB01}" sibTransId="{EB5B1E54-8B11-42E8-8E33-A16C9188271D}"/>
    <dgm:cxn modelId="{C36D8DD8-DBB5-4628-9807-801E867B7DB8}" type="presOf" srcId="{4810FEBC-7F29-4372-8224-29521A9CFC99}" destId="{A0323D30-6833-42DF-84C0-64BCAF578F7E}" srcOrd="0" destOrd="0" presId="urn:microsoft.com/office/officeart/2005/8/layout/vList2"/>
    <dgm:cxn modelId="{D738CBDC-7B03-46D2-BC06-4226B2F69C16}" srcId="{D2C659D8-A3A8-4D32-BFEB-1292DBDDB62D}" destId="{AEAD28FF-0C9F-488B-BD7B-B6A1AD09971A}" srcOrd="3" destOrd="0" parTransId="{D224220D-6CCF-4D98-8A16-2A2148E80C96}" sibTransId="{AAC3DD6E-E812-46E7-92FB-EDB198283A7E}"/>
    <dgm:cxn modelId="{4A7043E9-3C87-452B-B714-ABEF087C1F43}" type="presOf" srcId="{09F67A90-242D-4F0D-85A2-4DDCC2948801}" destId="{C557E15F-14DE-40ED-954C-30D8B622D0CB}" srcOrd="0" destOrd="0" presId="urn:microsoft.com/office/officeart/2005/8/layout/vList2"/>
    <dgm:cxn modelId="{82E99C6D-C4E0-4C39-BC78-8E2599CEC2A3}" type="presParOf" srcId="{7545E9A7-1D75-498C-B90C-C8D7AE05A3A3}" destId="{09B39FD5-D7C0-4F1D-AF42-4B0A1E78BA64}" srcOrd="0" destOrd="0" presId="urn:microsoft.com/office/officeart/2005/8/layout/vList2"/>
    <dgm:cxn modelId="{CEEB5618-1149-4DBA-B04B-6DE0D507854D}" type="presParOf" srcId="{7545E9A7-1D75-498C-B90C-C8D7AE05A3A3}" destId="{EDCC95E3-32B8-4C59-BFA4-9963DCF72A76}" srcOrd="1" destOrd="0" presId="urn:microsoft.com/office/officeart/2005/8/layout/vList2"/>
    <dgm:cxn modelId="{9E412D37-A9BA-415F-9AD0-D7DC9A1327B0}" type="presParOf" srcId="{7545E9A7-1D75-498C-B90C-C8D7AE05A3A3}" destId="{C85AF5E0-640D-4012-BBB0-12101DC4D435}" srcOrd="2" destOrd="0" presId="urn:microsoft.com/office/officeart/2005/8/layout/vList2"/>
    <dgm:cxn modelId="{04FE598A-9734-4E09-AC12-60A1405ED27B}" type="presParOf" srcId="{7545E9A7-1D75-498C-B90C-C8D7AE05A3A3}" destId="{11F24FE6-5A71-4A6E-81B6-CECF1F1D3A02}" srcOrd="3" destOrd="0" presId="urn:microsoft.com/office/officeart/2005/8/layout/vList2"/>
    <dgm:cxn modelId="{16055EA3-8852-4B3F-B560-3B4EAB06FC89}" type="presParOf" srcId="{7545E9A7-1D75-498C-B90C-C8D7AE05A3A3}" destId="{C557E15F-14DE-40ED-954C-30D8B622D0CB}" srcOrd="4" destOrd="0" presId="urn:microsoft.com/office/officeart/2005/8/layout/vList2"/>
    <dgm:cxn modelId="{F3C96784-EE9F-43B7-BC69-D4726E2F4B49}" type="presParOf" srcId="{7545E9A7-1D75-498C-B90C-C8D7AE05A3A3}" destId="{8C2F6EDF-709F-4A2C-9F04-9E50AF8A0F38}" srcOrd="5" destOrd="0" presId="urn:microsoft.com/office/officeart/2005/8/layout/vList2"/>
    <dgm:cxn modelId="{16633767-6CF9-4C5C-B818-8FAA52FCFFF9}" type="presParOf" srcId="{7545E9A7-1D75-498C-B90C-C8D7AE05A3A3}" destId="{A8454E9B-6954-408A-9AE6-D725CF411A34}" srcOrd="6" destOrd="0" presId="urn:microsoft.com/office/officeart/2005/8/layout/vList2"/>
    <dgm:cxn modelId="{85FDC2B7-EEB6-411C-8173-AF44F1F633E9}" type="presParOf" srcId="{7545E9A7-1D75-498C-B90C-C8D7AE05A3A3}" destId="{EFCEEB7D-3587-4383-98D2-466A26A00CE3}" srcOrd="7" destOrd="0" presId="urn:microsoft.com/office/officeart/2005/8/layout/vList2"/>
    <dgm:cxn modelId="{AA6CF668-E42D-4684-9638-EB1D6DABF913}" type="presParOf" srcId="{7545E9A7-1D75-498C-B90C-C8D7AE05A3A3}" destId="{E890E67D-63E0-4F6E-8CFF-50901F7FDE07}" srcOrd="8" destOrd="0" presId="urn:microsoft.com/office/officeart/2005/8/layout/vList2"/>
    <dgm:cxn modelId="{552F8BD2-C359-4E58-B66A-7C52574A0564}" type="presParOf" srcId="{7545E9A7-1D75-498C-B90C-C8D7AE05A3A3}" destId="{6AB79E67-BA6D-4A53-9F56-3674155795DC}" srcOrd="9" destOrd="0" presId="urn:microsoft.com/office/officeart/2005/8/layout/vList2"/>
    <dgm:cxn modelId="{63B90DB8-5CB9-4E9A-955A-25F22E0FDCD9}" type="presParOf" srcId="{7545E9A7-1D75-498C-B90C-C8D7AE05A3A3}" destId="{A0323D30-6833-42DF-84C0-64BCAF578F7E}"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F93246B-E58E-4267-A063-387F15069E5B}" type="doc">
      <dgm:prSet loTypeId="urn:microsoft.com/office/officeart/2005/8/layout/default" loCatId="list" qsTypeId="urn:microsoft.com/office/officeart/2005/8/quickstyle/simple2" qsCatId="simple" csTypeId="urn:microsoft.com/office/officeart/2005/8/colors/colorful1" csCatId="colorful" phldr="1"/>
      <dgm:spPr/>
      <dgm:t>
        <a:bodyPr/>
        <a:lstStyle/>
        <a:p>
          <a:endParaRPr lang="en-US"/>
        </a:p>
      </dgm:t>
    </dgm:pt>
    <dgm:pt modelId="{B51C4D20-F09C-4076-9C10-63E2B519D9BD}">
      <dgm:prSet phldrT="[Text]"/>
      <dgm:spPr/>
      <dgm:t>
        <a:bodyPr/>
        <a:lstStyle/>
        <a:p>
          <a:r>
            <a:rPr lang="en-US" dirty="0">
              <a:latin typeface="Hind Vadodara" panose="020B0604020202020204" charset="0"/>
              <a:cs typeface="Hind Vadodara" panose="020B0604020202020204" charset="0"/>
            </a:rPr>
            <a:t>Addresses problem behaviors privately</a:t>
          </a:r>
        </a:p>
      </dgm:t>
    </dgm:pt>
    <dgm:pt modelId="{931B733A-C074-4C04-B0B3-3C16ED7740DC}" type="parTrans" cxnId="{83BB668A-F912-45E1-988D-49755C9CA175}">
      <dgm:prSet/>
      <dgm:spPr/>
      <dgm:t>
        <a:bodyPr/>
        <a:lstStyle/>
        <a:p>
          <a:endParaRPr lang="en-US">
            <a:latin typeface="Hind Vadodara" panose="020B0604020202020204" charset="0"/>
            <a:cs typeface="Hind Vadodara" panose="020B0604020202020204" charset="0"/>
          </a:endParaRPr>
        </a:p>
      </dgm:t>
    </dgm:pt>
    <dgm:pt modelId="{BC65408E-362D-4D6C-B07B-9A59FF90D85F}" type="sibTrans" cxnId="{83BB668A-F912-45E1-988D-49755C9CA175}">
      <dgm:prSet/>
      <dgm:spPr/>
      <dgm:t>
        <a:bodyPr/>
        <a:lstStyle/>
        <a:p>
          <a:endParaRPr lang="en-US">
            <a:latin typeface="Hind Vadodara" panose="020B0604020202020204" charset="0"/>
            <a:cs typeface="Hind Vadodara" panose="020B0604020202020204" charset="0"/>
          </a:endParaRPr>
        </a:p>
      </dgm:t>
    </dgm:pt>
    <dgm:pt modelId="{3FF6106E-5085-4E08-841B-B5A07EF64D1B}">
      <dgm:prSet/>
      <dgm:spPr/>
      <dgm:t>
        <a:bodyPr/>
        <a:lstStyle/>
        <a:p>
          <a:r>
            <a:rPr lang="en-US">
              <a:latin typeface="Hind Vadodara" panose="020B0604020202020204" charset="0"/>
              <a:cs typeface="Hind Vadodara" panose="020B0604020202020204" charset="0"/>
            </a:rPr>
            <a:t>Reduces adults’ efforts</a:t>
          </a:r>
        </a:p>
      </dgm:t>
    </dgm:pt>
    <dgm:pt modelId="{0A945F59-D03C-4400-AF92-99498449E502}" type="parTrans" cxnId="{504ED365-7CBE-41A9-9F36-1F1094A306E6}">
      <dgm:prSet/>
      <dgm:spPr/>
      <dgm:t>
        <a:bodyPr/>
        <a:lstStyle/>
        <a:p>
          <a:endParaRPr lang="en-US">
            <a:latin typeface="Hind Vadodara" panose="020B0604020202020204" charset="0"/>
            <a:cs typeface="Hind Vadodara" panose="020B0604020202020204" charset="0"/>
          </a:endParaRPr>
        </a:p>
      </dgm:t>
    </dgm:pt>
    <dgm:pt modelId="{6C73DDF6-A821-4F10-AE20-621C60EFA992}" type="sibTrans" cxnId="{504ED365-7CBE-41A9-9F36-1F1094A306E6}">
      <dgm:prSet/>
      <dgm:spPr/>
      <dgm:t>
        <a:bodyPr/>
        <a:lstStyle/>
        <a:p>
          <a:endParaRPr lang="en-US">
            <a:latin typeface="Hind Vadodara" panose="020B0604020202020204" charset="0"/>
            <a:cs typeface="Hind Vadodara" panose="020B0604020202020204" charset="0"/>
          </a:endParaRPr>
        </a:p>
      </dgm:t>
    </dgm:pt>
    <dgm:pt modelId="{30572F16-053C-48FC-89E3-764E95B2BDB2}">
      <dgm:prSet/>
      <dgm:spPr/>
      <dgm:t>
        <a:bodyPr/>
        <a:lstStyle/>
        <a:p>
          <a:r>
            <a:rPr lang="en-US">
              <a:latin typeface="Hind Vadodara" panose="020B0604020202020204" charset="0"/>
              <a:cs typeface="Hind Vadodara" panose="020B0604020202020204" charset="0"/>
            </a:rPr>
            <a:t>Promotes generalization and maintenance of behavior change</a:t>
          </a:r>
        </a:p>
      </dgm:t>
    </dgm:pt>
    <dgm:pt modelId="{DE8B69F4-E459-4F54-A97E-3C37C332A253}" type="parTrans" cxnId="{B89E85BC-FEC7-482F-9938-3F0FC1CADA93}">
      <dgm:prSet/>
      <dgm:spPr/>
      <dgm:t>
        <a:bodyPr/>
        <a:lstStyle/>
        <a:p>
          <a:endParaRPr lang="en-US">
            <a:latin typeface="Hind Vadodara" panose="020B0604020202020204" charset="0"/>
            <a:cs typeface="Hind Vadodara" panose="020B0604020202020204" charset="0"/>
          </a:endParaRPr>
        </a:p>
      </dgm:t>
    </dgm:pt>
    <dgm:pt modelId="{4C6876B7-5ACE-4463-A92C-2A83587BC448}" type="sibTrans" cxnId="{B89E85BC-FEC7-482F-9938-3F0FC1CADA93}">
      <dgm:prSet/>
      <dgm:spPr/>
      <dgm:t>
        <a:bodyPr/>
        <a:lstStyle/>
        <a:p>
          <a:endParaRPr lang="en-US">
            <a:latin typeface="Hind Vadodara" panose="020B0604020202020204" charset="0"/>
            <a:cs typeface="Hind Vadodara" panose="020B0604020202020204" charset="0"/>
          </a:endParaRPr>
        </a:p>
      </dgm:t>
    </dgm:pt>
    <dgm:pt modelId="{3EE4E95B-87E0-4C4D-B6B4-DFF5B7F9F9DC}">
      <dgm:prSet/>
      <dgm:spPr/>
      <dgm:t>
        <a:bodyPr/>
        <a:lstStyle/>
        <a:p>
          <a:r>
            <a:rPr lang="en-US">
              <a:latin typeface="Hind Vadodara" panose="020B0604020202020204" charset="0"/>
              <a:cs typeface="Hind Vadodara" panose="020B0604020202020204" charset="0"/>
            </a:rPr>
            <a:t>Efficient! A few self-management tactics can address many behaviors</a:t>
          </a:r>
        </a:p>
      </dgm:t>
    </dgm:pt>
    <dgm:pt modelId="{D9049765-7ECD-4686-B333-EAF79C356227}" type="parTrans" cxnId="{F7ECF314-742A-40FD-B26B-987B24E77ED6}">
      <dgm:prSet/>
      <dgm:spPr/>
      <dgm:t>
        <a:bodyPr/>
        <a:lstStyle/>
        <a:p>
          <a:endParaRPr lang="en-US">
            <a:latin typeface="Hind Vadodara" panose="020B0604020202020204" charset="0"/>
            <a:cs typeface="Hind Vadodara" panose="020B0604020202020204" charset="0"/>
          </a:endParaRPr>
        </a:p>
      </dgm:t>
    </dgm:pt>
    <dgm:pt modelId="{A96EAC41-8373-4EC9-8924-7721057D9C1E}" type="sibTrans" cxnId="{F7ECF314-742A-40FD-B26B-987B24E77ED6}">
      <dgm:prSet/>
      <dgm:spPr/>
      <dgm:t>
        <a:bodyPr/>
        <a:lstStyle/>
        <a:p>
          <a:endParaRPr lang="en-US">
            <a:latin typeface="Hind Vadodara" panose="020B0604020202020204" charset="0"/>
            <a:cs typeface="Hind Vadodara" panose="020B0604020202020204" charset="0"/>
          </a:endParaRPr>
        </a:p>
      </dgm:t>
    </dgm:pt>
    <dgm:pt modelId="{EE6DE2C0-F9F6-41FD-A5F4-D5805CC33FEC}">
      <dgm:prSet/>
      <dgm:spPr/>
      <dgm:t>
        <a:bodyPr/>
        <a:lstStyle/>
        <a:p>
          <a:r>
            <a:rPr lang="en-US">
              <a:latin typeface="Hind Vadodara" panose="020B0604020202020204" charset="0"/>
              <a:cs typeface="Hind Vadodara" panose="020B0604020202020204" charset="0"/>
            </a:rPr>
            <a:t>Works for a wide-ranging population</a:t>
          </a:r>
        </a:p>
      </dgm:t>
    </dgm:pt>
    <dgm:pt modelId="{C7B2C392-01FF-4018-97EC-EA11FBB720B6}" type="parTrans" cxnId="{EAE022E1-F3BA-4C3E-9559-F95AC2BB87E5}">
      <dgm:prSet/>
      <dgm:spPr/>
      <dgm:t>
        <a:bodyPr/>
        <a:lstStyle/>
        <a:p>
          <a:endParaRPr lang="en-US">
            <a:latin typeface="Hind Vadodara" panose="020B0604020202020204" charset="0"/>
            <a:cs typeface="Hind Vadodara" panose="020B0604020202020204" charset="0"/>
          </a:endParaRPr>
        </a:p>
      </dgm:t>
    </dgm:pt>
    <dgm:pt modelId="{FBB58A4B-3DA6-471A-8B73-FA521857C652}" type="sibTrans" cxnId="{EAE022E1-F3BA-4C3E-9559-F95AC2BB87E5}">
      <dgm:prSet/>
      <dgm:spPr/>
      <dgm:t>
        <a:bodyPr/>
        <a:lstStyle/>
        <a:p>
          <a:endParaRPr lang="en-US">
            <a:latin typeface="Hind Vadodara" panose="020B0604020202020204" charset="0"/>
            <a:cs typeface="Hind Vadodara" panose="020B0604020202020204" charset="0"/>
          </a:endParaRPr>
        </a:p>
      </dgm:t>
    </dgm:pt>
    <dgm:pt modelId="{7FF12A51-EAB8-420F-9B9C-3EA14FABBF99}">
      <dgm:prSet/>
      <dgm:spPr/>
      <dgm:t>
        <a:bodyPr/>
        <a:lstStyle/>
        <a:p>
          <a:r>
            <a:rPr lang="en-US">
              <a:latin typeface="Hind Vadodara" panose="020B0604020202020204" charset="0"/>
              <a:cs typeface="Hind Vadodara" panose="020B0604020202020204" charset="0"/>
            </a:rPr>
            <a:t>As effective as other external strategies</a:t>
          </a:r>
        </a:p>
      </dgm:t>
    </dgm:pt>
    <dgm:pt modelId="{D3D184BD-2992-4E84-BD8A-2C2897C71C8A}" type="parTrans" cxnId="{0AB4830D-DAB9-4C21-BB54-376C6763804E}">
      <dgm:prSet/>
      <dgm:spPr/>
      <dgm:t>
        <a:bodyPr/>
        <a:lstStyle/>
        <a:p>
          <a:endParaRPr lang="en-US">
            <a:latin typeface="Hind Vadodara" panose="020B0604020202020204" charset="0"/>
            <a:cs typeface="Hind Vadodara" panose="020B0604020202020204" charset="0"/>
          </a:endParaRPr>
        </a:p>
      </dgm:t>
    </dgm:pt>
    <dgm:pt modelId="{534F9417-FF5A-46B0-B362-2F0A7438DDB3}" type="sibTrans" cxnId="{0AB4830D-DAB9-4C21-BB54-376C6763804E}">
      <dgm:prSet/>
      <dgm:spPr/>
      <dgm:t>
        <a:bodyPr/>
        <a:lstStyle/>
        <a:p>
          <a:endParaRPr lang="en-US">
            <a:latin typeface="Hind Vadodara" panose="020B0604020202020204" charset="0"/>
            <a:cs typeface="Hind Vadodara" panose="020B0604020202020204" charset="0"/>
          </a:endParaRPr>
        </a:p>
      </dgm:t>
    </dgm:pt>
    <dgm:pt modelId="{89741B31-3E48-48C6-8FEA-666CE944E2C9}">
      <dgm:prSet/>
      <dgm:spPr/>
      <dgm:t>
        <a:bodyPr/>
        <a:lstStyle/>
        <a:p>
          <a:r>
            <a:rPr lang="en-US">
              <a:latin typeface="Hind Vadodara" panose="020B0604020202020204" charset="0"/>
              <a:cs typeface="Hind Vadodara" panose="020B0604020202020204" charset="0"/>
            </a:rPr>
            <a:t>Contributes to a more efficient and effective classroom environment</a:t>
          </a:r>
        </a:p>
      </dgm:t>
    </dgm:pt>
    <dgm:pt modelId="{005A380C-5FD2-4162-AEFE-B63B77FFBCB1}" type="parTrans" cxnId="{DF0361ED-91CD-4DDA-9450-116F73A41C46}">
      <dgm:prSet/>
      <dgm:spPr/>
      <dgm:t>
        <a:bodyPr/>
        <a:lstStyle/>
        <a:p>
          <a:endParaRPr lang="en-US">
            <a:latin typeface="Hind Vadodara" panose="020B0604020202020204" charset="0"/>
            <a:cs typeface="Hind Vadodara" panose="020B0604020202020204" charset="0"/>
          </a:endParaRPr>
        </a:p>
      </dgm:t>
    </dgm:pt>
    <dgm:pt modelId="{39118EFA-F5F7-45D0-8240-5B2BFC328A54}" type="sibTrans" cxnId="{DF0361ED-91CD-4DDA-9450-116F73A41C46}">
      <dgm:prSet/>
      <dgm:spPr/>
      <dgm:t>
        <a:bodyPr/>
        <a:lstStyle/>
        <a:p>
          <a:endParaRPr lang="en-US">
            <a:latin typeface="Hind Vadodara" panose="020B0604020202020204" charset="0"/>
            <a:cs typeface="Hind Vadodara" panose="020B0604020202020204" charset="0"/>
          </a:endParaRPr>
        </a:p>
      </dgm:t>
    </dgm:pt>
    <dgm:pt modelId="{82BF7EAB-AA9E-4AAD-BA02-EE7E37BC5093}">
      <dgm:prSet/>
      <dgm:spPr/>
      <dgm:t>
        <a:bodyPr/>
        <a:lstStyle/>
        <a:p>
          <a:r>
            <a:rPr lang="en-US" dirty="0">
              <a:latin typeface="Hind Vadodara" panose="020B0604020202020204" charset="0"/>
              <a:cs typeface="Hind Vadodara" panose="020B0604020202020204" charset="0"/>
            </a:rPr>
            <a:t>Students who are successful can be peer leaders or ambassadors for others</a:t>
          </a:r>
        </a:p>
      </dgm:t>
    </dgm:pt>
    <dgm:pt modelId="{9480704F-3CDF-48BC-92C5-7DED1FA82FBB}" type="parTrans" cxnId="{D9AB2F96-EA76-46F1-8709-63079D563D74}">
      <dgm:prSet/>
      <dgm:spPr/>
      <dgm:t>
        <a:bodyPr/>
        <a:lstStyle/>
        <a:p>
          <a:endParaRPr lang="en-US">
            <a:latin typeface="Hind Vadodara" panose="020B0604020202020204" charset="0"/>
            <a:cs typeface="Hind Vadodara" panose="020B0604020202020204" charset="0"/>
          </a:endParaRPr>
        </a:p>
      </dgm:t>
    </dgm:pt>
    <dgm:pt modelId="{346D692F-21D4-4B8E-92C0-58BFB9819F0E}" type="sibTrans" cxnId="{D9AB2F96-EA76-46F1-8709-63079D563D74}">
      <dgm:prSet/>
      <dgm:spPr/>
      <dgm:t>
        <a:bodyPr/>
        <a:lstStyle/>
        <a:p>
          <a:endParaRPr lang="en-US">
            <a:latin typeface="Hind Vadodara" panose="020B0604020202020204" charset="0"/>
            <a:cs typeface="Hind Vadodara" panose="020B0604020202020204" charset="0"/>
          </a:endParaRPr>
        </a:p>
      </dgm:t>
    </dgm:pt>
    <dgm:pt modelId="{45F3ED09-B805-4FB1-9D2E-16091876EEC1}">
      <dgm:prSet/>
      <dgm:spPr/>
      <dgm:t>
        <a:bodyPr/>
        <a:lstStyle/>
        <a:p>
          <a:r>
            <a:rPr lang="en-US" dirty="0">
              <a:latin typeface="Hind Vadodara" panose="020B0604020202020204" charset="0"/>
              <a:cs typeface="Hind Vadodara" panose="020B0604020202020204" charset="0"/>
            </a:rPr>
            <a:t>Self-management is an ultimate goal of education: an important skill to teach!</a:t>
          </a:r>
        </a:p>
      </dgm:t>
    </dgm:pt>
    <dgm:pt modelId="{13B5E428-385B-4550-9195-1C821028C4DE}" type="parTrans" cxnId="{A8EB8C46-06BE-49FE-B16B-56351A916210}">
      <dgm:prSet/>
      <dgm:spPr/>
      <dgm:t>
        <a:bodyPr/>
        <a:lstStyle/>
        <a:p>
          <a:endParaRPr lang="en-US">
            <a:latin typeface="Hind Vadodara" panose="020B0604020202020204" charset="0"/>
            <a:cs typeface="Hind Vadodara" panose="020B0604020202020204" charset="0"/>
          </a:endParaRPr>
        </a:p>
      </dgm:t>
    </dgm:pt>
    <dgm:pt modelId="{5D67218B-72F3-4328-AB0A-D60F6B8C4844}" type="sibTrans" cxnId="{A8EB8C46-06BE-49FE-B16B-56351A916210}">
      <dgm:prSet/>
      <dgm:spPr/>
      <dgm:t>
        <a:bodyPr/>
        <a:lstStyle/>
        <a:p>
          <a:endParaRPr lang="en-US">
            <a:latin typeface="Hind Vadodara" panose="020B0604020202020204" charset="0"/>
            <a:cs typeface="Hind Vadodara" panose="020B0604020202020204" charset="0"/>
          </a:endParaRPr>
        </a:p>
      </dgm:t>
    </dgm:pt>
    <dgm:pt modelId="{04955A8B-BC15-4CFF-80D1-ECA4F75E0207}" type="pres">
      <dgm:prSet presAssocID="{BF93246B-E58E-4267-A063-387F15069E5B}" presName="diagram" presStyleCnt="0">
        <dgm:presLayoutVars>
          <dgm:dir/>
          <dgm:resizeHandles val="exact"/>
        </dgm:presLayoutVars>
      </dgm:prSet>
      <dgm:spPr/>
    </dgm:pt>
    <dgm:pt modelId="{B25DC816-DA18-4CAD-85CC-80A6D1E57B7D}" type="pres">
      <dgm:prSet presAssocID="{B51C4D20-F09C-4076-9C10-63E2B519D9BD}" presName="node" presStyleLbl="node1" presStyleIdx="0" presStyleCnt="9">
        <dgm:presLayoutVars>
          <dgm:bulletEnabled val="1"/>
        </dgm:presLayoutVars>
      </dgm:prSet>
      <dgm:spPr/>
    </dgm:pt>
    <dgm:pt modelId="{6A6D611C-D246-4329-BC34-189DDCFF72CB}" type="pres">
      <dgm:prSet presAssocID="{BC65408E-362D-4D6C-B07B-9A59FF90D85F}" presName="sibTrans" presStyleCnt="0"/>
      <dgm:spPr/>
    </dgm:pt>
    <dgm:pt modelId="{C648FA48-2EED-4A17-80B9-C94359731E58}" type="pres">
      <dgm:prSet presAssocID="{3FF6106E-5085-4E08-841B-B5A07EF64D1B}" presName="node" presStyleLbl="node1" presStyleIdx="1" presStyleCnt="9">
        <dgm:presLayoutVars>
          <dgm:bulletEnabled val="1"/>
        </dgm:presLayoutVars>
      </dgm:prSet>
      <dgm:spPr/>
    </dgm:pt>
    <dgm:pt modelId="{F1C49A44-47C5-43D1-A8FD-7ED4761F09A5}" type="pres">
      <dgm:prSet presAssocID="{6C73DDF6-A821-4F10-AE20-621C60EFA992}" presName="sibTrans" presStyleCnt="0"/>
      <dgm:spPr/>
    </dgm:pt>
    <dgm:pt modelId="{55987BB4-5598-433B-98CA-7C3814F5B3C3}" type="pres">
      <dgm:prSet presAssocID="{30572F16-053C-48FC-89E3-764E95B2BDB2}" presName="node" presStyleLbl="node1" presStyleIdx="2" presStyleCnt="9">
        <dgm:presLayoutVars>
          <dgm:bulletEnabled val="1"/>
        </dgm:presLayoutVars>
      </dgm:prSet>
      <dgm:spPr/>
    </dgm:pt>
    <dgm:pt modelId="{5B829731-AA27-4BF6-890C-A4936877525D}" type="pres">
      <dgm:prSet presAssocID="{4C6876B7-5ACE-4463-A92C-2A83587BC448}" presName="sibTrans" presStyleCnt="0"/>
      <dgm:spPr/>
    </dgm:pt>
    <dgm:pt modelId="{5C2C64F9-4083-4D2B-9EAC-E8E8F88ABD22}" type="pres">
      <dgm:prSet presAssocID="{3EE4E95B-87E0-4C4D-B6B4-DFF5B7F9F9DC}" presName="node" presStyleLbl="node1" presStyleIdx="3" presStyleCnt="9">
        <dgm:presLayoutVars>
          <dgm:bulletEnabled val="1"/>
        </dgm:presLayoutVars>
      </dgm:prSet>
      <dgm:spPr/>
    </dgm:pt>
    <dgm:pt modelId="{49A0D474-BDDD-4972-9DA2-ACBA3BE5BD25}" type="pres">
      <dgm:prSet presAssocID="{A96EAC41-8373-4EC9-8924-7721057D9C1E}" presName="sibTrans" presStyleCnt="0"/>
      <dgm:spPr/>
    </dgm:pt>
    <dgm:pt modelId="{B3B60276-FD01-4E45-AB1D-3FAFEC43EF1D}" type="pres">
      <dgm:prSet presAssocID="{EE6DE2C0-F9F6-41FD-A5F4-D5805CC33FEC}" presName="node" presStyleLbl="node1" presStyleIdx="4" presStyleCnt="9">
        <dgm:presLayoutVars>
          <dgm:bulletEnabled val="1"/>
        </dgm:presLayoutVars>
      </dgm:prSet>
      <dgm:spPr/>
    </dgm:pt>
    <dgm:pt modelId="{19C19426-CF18-4585-A026-11CD5A5AE60C}" type="pres">
      <dgm:prSet presAssocID="{FBB58A4B-3DA6-471A-8B73-FA521857C652}" presName="sibTrans" presStyleCnt="0"/>
      <dgm:spPr/>
    </dgm:pt>
    <dgm:pt modelId="{E2D6AFAC-D520-43DE-A952-AE0448DC7541}" type="pres">
      <dgm:prSet presAssocID="{7FF12A51-EAB8-420F-9B9C-3EA14FABBF99}" presName="node" presStyleLbl="node1" presStyleIdx="5" presStyleCnt="9">
        <dgm:presLayoutVars>
          <dgm:bulletEnabled val="1"/>
        </dgm:presLayoutVars>
      </dgm:prSet>
      <dgm:spPr/>
    </dgm:pt>
    <dgm:pt modelId="{07B8A5E2-9C2B-4613-BF97-FDD5CA2121D6}" type="pres">
      <dgm:prSet presAssocID="{534F9417-FF5A-46B0-B362-2F0A7438DDB3}" presName="sibTrans" presStyleCnt="0"/>
      <dgm:spPr/>
    </dgm:pt>
    <dgm:pt modelId="{FFFFDF74-D171-4A34-BA73-943033C6B81C}" type="pres">
      <dgm:prSet presAssocID="{89741B31-3E48-48C6-8FEA-666CE944E2C9}" presName="node" presStyleLbl="node1" presStyleIdx="6" presStyleCnt="9">
        <dgm:presLayoutVars>
          <dgm:bulletEnabled val="1"/>
        </dgm:presLayoutVars>
      </dgm:prSet>
      <dgm:spPr/>
    </dgm:pt>
    <dgm:pt modelId="{C77F42DD-38FB-411C-970B-6C0548284013}" type="pres">
      <dgm:prSet presAssocID="{39118EFA-F5F7-45D0-8240-5B2BFC328A54}" presName="sibTrans" presStyleCnt="0"/>
      <dgm:spPr/>
    </dgm:pt>
    <dgm:pt modelId="{78EB5C64-83AE-48E7-8F0A-3692B663E7C9}" type="pres">
      <dgm:prSet presAssocID="{82BF7EAB-AA9E-4AAD-BA02-EE7E37BC5093}" presName="node" presStyleLbl="node1" presStyleIdx="7" presStyleCnt="9">
        <dgm:presLayoutVars>
          <dgm:bulletEnabled val="1"/>
        </dgm:presLayoutVars>
      </dgm:prSet>
      <dgm:spPr/>
    </dgm:pt>
    <dgm:pt modelId="{1A266C4A-7394-45DB-AEB5-39726A2E29D1}" type="pres">
      <dgm:prSet presAssocID="{346D692F-21D4-4B8E-92C0-58BFB9819F0E}" presName="sibTrans" presStyleCnt="0"/>
      <dgm:spPr/>
    </dgm:pt>
    <dgm:pt modelId="{920150F8-B929-4F3A-A11A-B0BC14362B1C}" type="pres">
      <dgm:prSet presAssocID="{45F3ED09-B805-4FB1-9D2E-16091876EEC1}" presName="node" presStyleLbl="node1" presStyleIdx="8" presStyleCnt="9">
        <dgm:presLayoutVars>
          <dgm:bulletEnabled val="1"/>
        </dgm:presLayoutVars>
      </dgm:prSet>
      <dgm:spPr/>
    </dgm:pt>
  </dgm:ptLst>
  <dgm:cxnLst>
    <dgm:cxn modelId="{0AB4830D-DAB9-4C21-BB54-376C6763804E}" srcId="{BF93246B-E58E-4267-A063-387F15069E5B}" destId="{7FF12A51-EAB8-420F-9B9C-3EA14FABBF99}" srcOrd="5" destOrd="0" parTransId="{D3D184BD-2992-4E84-BD8A-2C2897C71C8A}" sibTransId="{534F9417-FF5A-46B0-B362-2F0A7438DDB3}"/>
    <dgm:cxn modelId="{F7ECF314-742A-40FD-B26B-987B24E77ED6}" srcId="{BF93246B-E58E-4267-A063-387F15069E5B}" destId="{3EE4E95B-87E0-4C4D-B6B4-DFF5B7F9F9DC}" srcOrd="3" destOrd="0" parTransId="{D9049765-7ECD-4686-B333-EAF79C356227}" sibTransId="{A96EAC41-8373-4EC9-8924-7721057D9C1E}"/>
    <dgm:cxn modelId="{9F049120-8EC7-48C1-AEB7-D20FED1158DA}" type="presOf" srcId="{45F3ED09-B805-4FB1-9D2E-16091876EEC1}" destId="{920150F8-B929-4F3A-A11A-B0BC14362B1C}" srcOrd="0" destOrd="0" presId="urn:microsoft.com/office/officeart/2005/8/layout/default"/>
    <dgm:cxn modelId="{DDC80E26-2395-4221-A834-9A87E5FF38AE}" type="presOf" srcId="{3FF6106E-5085-4E08-841B-B5A07EF64D1B}" destId="{C648FA48-2EED-4A17-80B9-C94359731E58}" srcOrd="0" destOrd="0" presId="urn:microsoft.com/office/officeart/2005/8/layout/default"/>
    <dgm:cxn modelId="{72AFEC3E-0210-47FF-9FEC-A66510F62FCD}" type="presOf" srcId="{7FF12A51-EAB8-420F-9B9C-3EA14FABBF99}" destId="{E2D6AFAC-D520-43DE-A952-AE0448DC7541}" srcOrd="0" destOrd="0" presId="urn:microsoft.com/office/officeart/2005/8/layout/default"/>
    <dgm:cxn modelId="{4ABDB244-F8B2-4644-A2C3-92EC56000878}" type="presOf" srcId="{EE6DE2C0-F9F6-41FD-A5F4-D5805CC33FEC}" destId="{B3B60276-FD01-4E45-AB1D-3FAFEC43EF1D}" srcOrd="0" destOrd="0" presId="urn:microsoft.com/office/officeart/2005/8/layout/default"/>
    <dgm:cxn modelId="{504ED365-7CBE-41A9-9F36-1F1094A306E6}" srcId="{BF93246B-E58E-4267-A063-387F15069E5B}" destId="{3FF6106E-5085-4E08-841B-B5A07EF64D1B}" srcOrd="1" destOrd="0" parTransId="{0A945F59-D03C-4400-AF92-99498449E502}" sibTransId="{6C73DDF6-A821-4F10-AE20-621C60EFA992}"/>
    <dgm:cxn modelId="{A8EB8C46-06BE-49FE-B16B-56351A916210}" srcId="{BF93246B-E58E-4267-A063-387F15069E5B}" destId="{45F3ED09-B805-4FB1-9D2E-16091876EEC1}" srcOrd="8" destOrd="0" parTransId="{13B5E428-385B-4550-9195-1C821028C4DE}" sibTransId="{5D67218B-72F3-4328-AB0A-D60F6B8C4844}"/>
    <dgm:cxn modelId="{4AAB9546-A282-4A1D-9341-B5C9113455CE}" type="presOf" srcId="{BF93246B-E58E-4267-A063-387F15069E5B}" destId="{04955A8B-BC15-4CFF-80D1-ECA4F75E0207}" srcOrd="0" destOrd="0" presId="urn:microsoft.com/office/officeart/2005/8/layout/default"/>
    <dgm:cxn modelId="{F9B1E06C-CFF5-40B2-8330-02636DBAD369}" type="presOf" srcId="{30572F16-053C-48FC-89E3-764E95B2BDB2}" destId="{55987BB4-5598-433B-98CA-7C3814F5B3C3}" srcOrd="0" destOrd="0" presId="urn:microsoft.com/office/officeart/2005/8/layout/default"/>
    <dgm:cxn modelId="{83BB668A-F912-45E1-988D-49755C9CA175}" srcId="{BF93246B-E58E-4267-A063-387F15069E5B}" destId="{B51C4D20-F09C-4076-9C10-63E2B519D9BD}" srcOrd="0" destOrd="0" parTransId="{931B733A-C074-4C04-B0B3-3C16ED7740DC}" sibTransId="{BC65408E-362D-4D6C-B07B-9A59FF90D85F}"/>
    <dgm:cxn modelId="{D9AB2F96-EA76-46F1-8709-63079D563D74}" srcId="{BF93246B-E58E-4267-A063-387F15069E5B}" destId="{82BF7EAB-AA9E-4AAD-BA02-EE7E37BC5093}" srcOrd="7" destOrd="0" parTransId="{9480704F-3CDF-48BC-92C5-7DED1FA82FBB}" sibTransId="{346D692F-21D4-4B8E-92C0-58BFB9819F0E}"/>
    <dgm:cxn modelId="{5AAD669D-9D90-4BDF-A663-7D5B8F045AE5}" type="presOf" srcId="{B51C4D20-F09C-4076-9C10-63E2B519D9BD}" destId="{B25DC816-DA18-4CAD-85CC-80A6D1E57B7D}" srcOrd="0" destOrd="0" presId="urn:microsoft.com/office/officeart/2005/8/layout/default"/>
    <dgm:cxn modelId="{B89E85BC-FEC7-482F-9938-3F0FC1CADA93}" srcId="{BF93246B-E58E-4267-A063-387F15069E5B}" destId="{30572F16-053C-48FC-89E3-764E95B2BDB2}" srcOrd="2" destOrd="0" parTransId="{DE8B69F4-E459-4F54-A97E-3C37C332A253}" sibTransId="{4C6876B7-5ACE-4463-A92C-2A83587BC448}"/>
    <dgm:cxn modelId="{8141AEDC-A238-4A0D-9AEB-996C6D038C2E}" type="presOf" srcId="{89741B31-3E48-48C6-8FEA-666CE944E2C9}" destId="{FFFFDF74-D171-4A34-BA73-943033C6B81C}" srcOrd="0" destOrd="0" presId="urn:microsoft.com/office/officeart/2005/8/layout/default"/>
    <dgm:cxn modelId="{EAE022E1-F3BA-4C3E-9559-F95AC2BB87E5}" srcId="{BF93246B-E58E-4267-A063-387F15069E5B}" destId="{EE6DE2C0-F9F6-41FD-A5F4-D5805CC33FEC}" srcOrd="4" destOrd="0" parTransId="{C7B2C392-01FF-4018-97EC-EA11FBB720B6}" sibTransId="{FBB58A4B-3DA6-471A-8B73-FA521857C652}"/>
    <dgm:cxn modelId="{DF0361ED-91CD-4DDA-9450-116F73A41C46}" srcId="{BF93246B-E58E-4267-A063-387F15069E5B}" destId="{89741B31-3E48-48C6-8FEA-666CE944E2C9}" srcOrd="6" destOrd="0" parTransId="{005A380C-5FD2-4162-AEFE-B63B77FFBCB1}" sibTransId="{39118EFA-F5F7-45D0-8240-5B2BFC328A54}"/>
    <dgm:cxn modelId="{F5DB16F5-FD39-423A-8DB7-53F1E97C84C7}" type="presOf" srcId="{82BF7EAB-AA9E-4AAD-BA02-EE7E37BC5093}" destId="{78EB5C64-83AE-48E7-8F0A-3692B663E7C9}" srcOrd="0" destOrd="0" presId="urn:microsoft.com/office/officeart/2005/8/layout/default"/>
    <dgm:cxn modelId="{920EF7FD-74E0-4496-8A9D-32D7DB4FE625}" type="presOf" srcId="{3EE4E95B-87E0-4C4D-B6B4-DFF5B7F9F9DC}" destId="{5C2C64F9-4083-4D2B-9EAC-E8E8F88ABD22}" srcOrd="0" destOrd="0" presId="urn:microsoft.com/office/officeart/2005/8/layout/default"/>
    <dgm:cxn modelId="{8E26503F-F99F-4449-9510-806FFEC55C8F}" type="presParOf" srcId="{04955A8B-BC15-4CFF-80D1-ECA4F75E0207}" destId="{B25DC816-DA18-4CAD-85CC-80A6D1E57B7D}" srcOrd="0" destOrd="0" presId="urn:microsoft.com/office/officeart/2005/8/layout/default"/>
    <dgm:cxn modelId="{B5527E46-153B-45C5-8FBE-52F0E5B279F5}" type="presParOf" srcId="{04955A8B-BC15-4CFF-80D1-ECA4F75E0207}" destId="{6A6D611C-D246-4329-BC34-189DDCFF72CB}" srcOrd="1" destOrd="0" presId="urn:microsoft.com/office/officeart/2005/8/layout/default"/>
    <dgm:cxn modelId="{81DCE71D-88E7-4381-BA9F-1C55D80E1F53}" type="presParOf" srcId="{04955A8B-BC15-4CFF-80D1-ECA4F75E0207}" destId="{C648FA48-2EED-4A17-80B9-C94359731E58}" srcOrd="2" destOrd="0" presId="urn:microsoft.com/office/officeart/2005/8/layout/default"/>
    <dgm:cxn modelId="{F632F4A0-CCC9-408D-B6A5-CB581A7953EE}" type="presParOf" srcId="{04955A8B-BC15-4CFF-80D1-ECA4F75E0207}" destId="{F1C49A44-47C5-43D1-A8FD-7ED4761F09A5}" srcOrd="3" destOrd="0" presId="urn:microsoft.com/office/officeart/2005/8/layout/default"/>
    <dgm:cxn modelId="{4E0D4C99-96FB-4E16-BAB5-0DAC4D137DC4}" type="presParOf" srcId="{04955A8B-BC15-4CFF-80D1-ECA4F75E0207}" destId="{55987BB4-5598-433B-98CA-7C3814F5B3C3}" srcOrd="4" destOrd="0" presId="urn:microsoft.com/office/officeart/2005/8/layout/default"/>
    <dgm:cxn modelId="{43451322-BEB9-406F-B993-4710510B914F}" type="presParOf" srcId="{04955A8B-BC15-4CFF-80D1-ECA4F75E0207}" destId="{5B829731-AA27-4BF6-890C-A4936877525D}" srcOrd="5" destOrd="0" presId="urn:microsoft.com/office/officeart/2005/8/layout/default"/>
    <dgm:cxn modelId="{C3C3D318-B49E-49F7-B779-DBFDE9B6167C}" type="presParOf" srcId="{04955A8B-BC15-4CFF-80D1-ECA4F75E0207}" destId="{5C2C64F9-4083-4D2B-9EAC-E8E8F88ABD22}" srcOrd="6" destOrd="0" presId="urn:microsoft.com/office/officeart/2005/8/layout/default"/>
    <dgm:cxn modelId="{E587C357-CF0A-45C3-8F61-8AEC01C71861}" type="presParOf" srcId="{04955A8B-BC15-4CFF-80D1-ECA4F75E0207}" destId="{49A0D474-BDDD-4972-9DA2-ACBA3BE5BD25}" srcOrd="7" destOrd="0" presId="urn:microsoft.com/office/officeart/2005/8/layout/default"/>
    <dgm:cxn modelId="{CB75A99C-FF94-4895-84E6-1B196A7988DE}" type="presParOf" srcId="{04955A8B-BC15-4CFF-80D1-ECA4F75E0207}" destId="{B3B60276-FD01-4E45-AB1D-3FAFEC43EF1D}" srcOrd="8" destOrd="0" presId="urn:microsoft.com/office/officeart/2005/8/layout/default"/>
    <dgm:cxn modelId="{7F06FE3D-DA55-4732-A401-E2DA19691EBD}" type="presParOf" srcId="{04955A8B-BC15-4CFF-80D1-ECA4F75E0207}" destId="{19C19426-CF18-4585-A026-11CD5A5AE60C}" srcOrd="9" destOrd="0" presId="urn:microsoft.com/office/officeart/2005/8/layout/default"/>
    <dgm:cxn modelId="{1BE80F9E-F192-4575-909B-B520848C0E30}" type="presParOf" srcId="{04955A8B-BC15-4CFF-80D1-ECA4F75E0207}" destId="{E2D6AFAC-D520-43DE-A952-AE0448DC7541}" srcOrd="10" destOrd="0" presId="urn:microsoft.com/office/officeart/2005/8/layout/default"/>
    <dgm:cxn modelId="{88421BA4-9AC3-4C41-9A52-C193AB43E362}" type="presParOf" srcId="{04955A8B-BC15-4CFF-80D1-ECA4F75E0207}" destId="{07B8A5E2-9C2B-4613-BF97-FDD5CA2121D6}" srcOrd="11" destOrd="0" presId="urn:microsoft.com/office/officeart/2005/8/layout/default"/>
    <dgm:cxn modelId="{9AF766F5-D6F5-4535-8B58-F84EF7BFB2BD}" type="presParOf" srcId="{04955A8B-BC15-4CFF-80D1-ECA4F75E0207}" destId="{FFFFDF74-D171-4A34-BA73-943033C6B81C}" srcOrd="12" destOrd="0" presId="urn:microsoft.com/office/officeart/2005/8/layout/default"/>
    <dgm:cxn modelId="{E37B5DBE-A60D-440F-AD54-C146D1615D9E}" type="presParOf" srcId="{04955A8B-BC15-4CFF-80D1-ECA4F75E0207}" destId="{C77F42DD-38FB-411C-970B-6C0548284013}" srcOrd="13" destOrd="0" presId="urn:microsoft.com/office/officeart/2005/8/layout/default"/>
    <dgm:cxn modelId="{BBD70497-19A6-4CD8-A6FB-62FEAA5490C8}" type="presParOf" srcId="{04955A8B-BC15-4CFF-80D1-ECA4F75E0207}" destId="{78EB5C64-83AE-48E7-8F0A-3692B663E7C9}" srcOrd="14" destOrd="0" presId="urn:microsoft.com/office/officeart/2005/8/layout/default"/>
    <dgm:cxn modelId="{1D99C427-08D8-42C5-B4AA-ED5A6AC0637B}" type="presParOf" srcId="{04955A8B-BC15-4CFF-80D1-ECA4F75E0207}" destId="{1A266C4A-7394-45DB-AEB5-39726A2E29D1}" srcOrd="15" destOrd="0" presId="urn:microsoft.com/office/officeart/2005/8/layout/default"/>
    <dgm:cxn modelId="{F7A279B9-5639-406E-ADE5-541CF713AC94}" type="presParOf" srcId="{04955A8B-BC15-4CFF-80D1-ECA4F75E0207}" destId="{920150F8-B929-4F3A-A11A-B0BC14362B1C}"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E16854F-20C1-E945-82B0-0F01C66671E2}" type="doc">
      <dgm:prSet loTypeId="urn:microsoft.com/office/officeart/2005/8/layout/bProcess3" loCatId="" qsTypeId="urn:microsoft.com/office/officeart/2005/8/quickstyle/simple2" qsCatId="simple" csTypeId="urn:microsoft.com/office/officeart/2005/8/colors/accent2_5" csCatId="accent2" phldr="1"/>
      <dgm:spPr/>
    </dgm:pt>
    <dgm:pt modelId="{82091A5D-57AD-214A-A9C0-ED1060C9FFF7}">
      <dgm:prSet phldrT="[Text]"/>
      <dgm:spPr/>
      <dgm:t>
        <a:bodyPr/>
        <a:lstStyle/>
        <a:p>
          <a:r>
            <a:rPr lang="en-US" dirty="0">
              <a:latin typeface="Hind Vadodara" panose="020B0604020202020204" charset="0"/>
              <a:cs typeface="Hind Vadodara" panose="020B0604020202020204" charset="0"/>
            </a:rPr>
            <a:t>Teach student to rate their behavior (self-evaluation)  </a:t>
          </a:r>
        </a:p>
      </dgm:t>
    </dgm:pt>
    <dgm:pt modelId="{52EF4578-5FB8-0941-B2E1-E907323D2629}" type="parTrans" cxnId="{4B7D5175-434C-8A4B-A1CE-4E893EBFF19C}">
      <dgm:prSet/>
      <dgm:spPr/>
      <dgm:t>
        <a:bodyPr/>
        <a:lstStyle/>
        <a:p>
          <a:endParaRPr lang="en-US">
            <a:latin typeface="Hind Vadodara" panose="020B0604020202020204" charset="0"/>
            <a:cs typeface="Hind Vadodara" panose="020B0604020202020204" charset="0"/>
          </a:endParaRPr>
        </a:p>
      </dgm:t>
    </dgm:pt>
    <dgm:pt modelId="{0AC9F99A-4498-E343-A0DB-2D4BC63C1C35}" type="sibTrans" cxnId="{4B7D5175-434C-8A4B-A1CE-4E893EBFF19C}">
      <dgm:prSet/>
      <dgm:spPr/>
      <dgm:t>
        <a:bodyPr/>
        <a:lstStyle/>
        <a:p>
          <a:endParaRPr lang="en-US">
            <a:latin typeface="Hind Vadodara" panose="020B0604020202020204" charset="0"/>
            <a:cs typeface="Hind Vadodara" panose="020B0604020202020204" charset="0"/>
          </a:endParaRPr>
        </a:p>
      </dgm:t>
    </dgm:pt>
    <dgm:pt modelId="{5538E2A3-5F44-B843-ADBC-B178FB637BFB}">
      <dgm:prSet phldrT="[Text]"/>
      <dgm:spPr/>
      <dgm:t>
        <a:bodyPr/>
        <a:lstStyle/>
        <a:p>
          <a:r>
            <a:rPr lang="en-US" dirty="0">
              <a:latin typeface="Hind Vadodara" panose="020B0604020202020204" charset="0"/>
              <a:cs typeface="Hind Vadodara" panose="020B0604020202020204" charset="0"/>
            </a:rPr>
            <a:t>Compare student &amp; teacher behavior ratings </a:t>
          </a:r>
          <a:r>
            <a:rPr lang="en-US" dirty="0">
              <a:latin typeface="Hind Vadodara" panose="020B0604020202020204" charset="0"/>
              <a:cs typeface="Hind Vadodara" panose="020B0604020202020204" charset="0"/>
              <a:sym typeface="Wingdings" panose="05000000000000000000" pitchFamily="2" charset="2"/>
            </a:rPr>
            <a:t></a:t>
          </a:r>
          <a:r>
            <a:rPr lang="en-US" dirty="0">
              <a:latin typeface="Hind Vadodara" panose="020B0604020202020204" charset="0"/>
              <a:cs typeface="Hind Vadodara" panose="020B0604020202020204" charset="0"/>
            </a:rPr>
            <a:t> discuss discrepancies and reinforce for </a:t>
          </a:r>
          <a:r>
            <a:rPr lang="en-US" u="sng" dirty="0">
              <a:latin typeface="Hind Vadodara" panose="020B0604020202020204" charset="0"/>
              <a:cs typeface="Hind Vadodara" panose="020B0604020202020204" charset="0"/>
            </a:rPr>
            <a:t>accuracy</a:t>
          </a:r>
        </a:p>
      </dgm:t>
    </dgm:pt>
    <dgm:pt modelId="{B60443E3-7AEA-5E42-913A-F4DEA8F24CCA}" type="parTrans" cxnId="{BA71AA0C-B9D8-BE43-9762-D2EA3481FEB1}">
      <dgm:prSet/>
      <dgm:spPr/>
      <dgm:t>
        <a:bodyPr/>
        <a:lstStyle/>
        <a:p>
          <a:endParaRPr lang="en-US">
            <a:latin typeface="Hind Vadodara" panose="020B0604020202020204" charset="0"/>
            <a:cs typeface="Hind Vadodara" panose="020B0604020202020204" charset="0"/>
          </a:endParaRPr>
        </a:p>
      </dgm:t>
    </dgm:pt>
    <dgm:pt modelId="{D1473D70-8996-5649-99F8-4FC372467552}" type="sibTrans" cxnId="{BA71AA0C-B9D8-BE43-9762-D2EA3481FEB1}">
      <dgm:prSet/>
      <dgm:spPr/>
      <dgm:t>
        <a:bodyPr/>
        <a:lstStyle/>
        <a:p>
          <a:endParaRPr lang="en-US">
            <a:latin typeface="Hind Vadodara" panose="020B0604020202020204" charset="0"/>
            <a:cs typeface="Hind Vadodara" panose="020B0604020202020204" charset="0"/>
          </a:endParaRPr>
        </a:p>
      </dgm:t>
    </dgm:pt>
    <dgm:pt modelId="{D038B1EC-9705-FD49-A91A-1ECCD6D3BA9E}">
      <dgm:prSet phldrT="[Text]"/>
      <dgm:spPr/>
      <dgm:t>
        <a:bodyPr/>
        <a:lstStyle/>
        <a:p>
          <a:r>
            <a:rPr lang="en-US" dirty="0">
              <a:latin typeface="Hind Vadodara" panose="020B0604020202020204" charset="0"/>
              <a:cs typeface="Hind Vadodara" panose="020B0604020202020204" charset="0"/>
            </a:rPr>
            <a:t>Once accuracy is established, reinforce for </a:t>
          </a:r>
          <a:r>
            <a:rPr lang="en-US" u="sng" dirty="0">
              <a:latin typeface="Hind Vadodara" panose="020B0604020202020204" charset="0"/>
              <a:cs typeface="Hind Vadodara" panose="020B0604020202020204" charset="0"/>
            </a:rPr>
            <a:t>behavior</a:t>
          </a:r>
          <a:r>
            <a:rPr lang="en-US" dirty="0">
              <a:latin typeface="Hind Vadodara" panose="020B0604020202020204" charset="0"/>
              <a:cs typeface="Hind Vadodara" panose="020B0604020202020204" charset="0"/>
            </a:rPr>
            <a:t> (rather than accuracy)</a:t>
          </a:r>
        </a:p>
      </dgm:t>
    </dgm:pt>
    <dgm:pt modelId="{57AFFEDF-5052-6B4F-8AB7-237D74DD8B5F}" type="parTrans" cxnId="{6B6CBEE8-6879-3243-AC8F-602AA03614CF}">
      <dgm:prSet/>
      <dgm:spPr/>
      <dgm:t>
        <a:bodyPr/>
        <a:lstStyle/>
        <a:p>
          <a:endParaRPr lang="en-US">
            <a:latin typeface="Hind Vadodara" panose="020B0604020202020204" charset="0"/>
            <a:cs typeface="Hind Vadodara" panose="020B0604020202020204" charset="0"/>
          </a:endParaRPr>
        </a:p>
      </dgm:t>
    </dgm:pt>
    <dgm:pt modelId="{12F5A08E-3669-9D42-983A-C3C0B96783C2}" type="sibTrans" cxnId="{6B6CBEE8-6879-3243-AC8F-602AA03614CF}">
      <dgm:prSet/>
      <dgm:spPr/>
      <dgm:t>
        <a:bodyPr/>
        <a:lstStyle/>
        <a:p>
          <a:endParaRPr lang="en-US">
            <a:latin typeface="Hind Vadodara" panose="020B0604020202020204" charset="0"/>
            <a:cs typeface="Hind Vadodara" panose="020B0604020202020204" charset="0"/>
          </a:endParaRPr>
        </a:p>
      </dgm:t>
    </dgm:pt>
    <dgm:pt modelId="{48379413-84F4-334C-BA1A-AC74E445DDB2}">
      <dgm:prSet phldrT="[Text]"/>
      <dgm:spPr/>
      <dgm:t>
        <a:bodyPr/>
        <a:lstStyle/>
        <a:p>
          <a:r>
            <a:rPr lang="en-US" dirty="0">
              <a:latin typeface="Hind Vadodara" panose="020B0604020202020204" charset="0"/>
              <a:cs typeface="Hind Vadodara" panose="020B0604020202020204" charset="0"/>
            </a:rPr>
            <a:t>Continue self-evaluation; add self-reinforcement &amp; fade check-in (1x/day)</a:t>
          </a:r>
        </a:p>
      </dgm:t>
    </dgm:pt>
    <dgm:pt modelId="{8F1477D4-4795-AF4F-A5FD-F0AFDF347928}" type="parTrans" cxnId="{18D5DC3B-B86B-E54C-955B-9F58B614B7D7}">
      <dgm:prSet/>
      <dgm:spPr/>
      <dgm:t>
        <a:bodyPr/>
        <a:lstStyle/>
        <a:p>
          <a:endParaRPr lang="en-US">
            <a:latin typeface="Hind Vadodara" panose="020B0604020202020204" charset="0"/>
            <a:cs typeface="Hind Vadodara" panose="020B0604020202020204" charset="0"/>
          </a:endParaRPr>
        </a:p>
      </dgm:t>
    </dgm:pt>
    <dgm:pt modelId="{FDD8586D-A620-654D-91CD-B47CDD6B8B4A}" type="sibTrans" cxnId="{18D5DC3B-B86B-E54C-955B-9F58B614B7D7}">
      <dgm:prSet/>
      <dgm:spPr/>
      <dgm:t>
        <a:bodyPr/>
        <a:lstStyle/>
        <a:p>
          <a:endParaRPr lang="en-US">
            <a:latin typeface="Hind Vadodara" panose="020B0604020202020204" charset="0"/>
            <a:cs typeface="Hind Vadodara" panose="020B0604020202020204" charset="0"/>
          </a:endParaRPr>
        </a:p>
      </dgm:t>
    </dgm:pt>
    <dgm:pt modelId="{4AE751C6-DB74-B447-8C19-EE9DBBBE62F2}">
      <dgm:prSet phldrT="[Text]"/>
      <dgm:spPr/>
      <dgm:t>
        <a:bodyPr/>
        <a:lstStyle/>
        <a:p>
          <a:r>
            <a:rPr lang="en-US" dirty="0">
              <a:latin typeface="Hind Vadodara" panose="020B0604020202020204" charset="0"/>
              <a:cs typeface="Hind Vadodara" panose="020B0604020202020204" charset="0"/>
            </a:rPr>
            <a:t>Continue to fade CICO</a:t>
          </a:r>
        </a:p>
      </dgm:t>
    </dgm:pt>
    <dgm:pt modelId="{4882E63A-C66F-9F45-9561-71DE2B24F735}" type="parTrans" cxnId="{A80A2A57-F062-754C-B00B-A241288A7018}">
      <dgm:prSet/>
      <dgm:spPr/>
      <dgm:t>
        <a:bodyPr/>
        <a:lstStyle/>
        <a:p>
          <a:endParaRPr lang="en-US">
            <a:latin typeface="Hind Vadodara" panose="020B0604020202020204" charset="0"/>
            <a:cs typeface="Hind Vadodara" panose="020B0604020202020204" charset="0"/>
          </a:endParaRPr>
        </a:p>
      </dgm:t>
    </dgm:pt>
    <dgm:pt modelId="{09D264DB-0CAA-624A-BD23-088319CE3980}" type="sibTrans" cxnId="{A80A2A57-F062-754C-B00B-A241288A7018}">
      <dgm:prSet/>
      <dgm:spPr/>
      <dgm:t>
        <a:bodyPr/>
        <a:lstStyle/>
        <a:p>
          <a:endParaRPr lang="en-US">
            <a:latin typeface="Hind Vadodara" panose="020B0604020202020204" charset="0"/>
            <a:cs typeface="Hind Vadodara" panose="020B0604020202020204" charset="0"/>
          </a:endParaRPr>
        </a:p>
      </dgm:t>
    </dgm:pt>
    <dgm:pt modelId="{49EFEA28-D89A-2343-B8C2-1A53F109A753}" type="pres">
      <dgm:prSet presAssocID="{2E16854F-20C1-E945-82B0-0F01C66671E2}" presName="Name0" presStyleCnt="0">
        <dgm:presLayoutVars>
          <dgm:dir/>
          <dgm:resizeHandles val="exact"/>
        </dgm:presLayoutVars>
      </dgm:prSet>
      <dgm:spPr/>
    </dgm:pt>
    <dgm:pt modelId="{E1D994B8-6427-614E-85E7-205671815AE5}" type="pres">
      <dgm:prSet presAssocID="{82091A5D-57AD-214A-A9C0-ED1060C9FFF7}" presName="node" presStyleLbl="node1" presStyleIdx="0" presStyleCnt="5">
        <dgm:presLayoutVars>
          <dgm:bulletEnabled val="1"/>
        </dgm:presLayoutVars>
      </dgm:prSet>
      <dgm:spPr/>
    </dgm:pt>
    <dgm:pt modelId="{9E98CE15-9AFE-384C-ACDD-1EBFB3CE0AEC}" type="pres">
      <dgm:prSet presAssocID="{0AC9F99A-4498-E343-A0DB-2D4BC63C1C35}" presName="sibTrans" presStyleLbl="sibTrans1D1" presStyleIdx="0" presStyleCnt="4"/>
      <dgm:spPr/>
    </dgm:pt>
    <dgm:pt modelId="{5C361E0B-8945-8B4E-A3A0-8CD5D7ED948D}" type="pres">
      <dgm:prSet presAssocID="{0AC9F99A-4498-E343-A0DB-2D4BC63C1C35}" presName="connectorText" presStyleLbl="sibTrans1D1" presStyleIdx="0" presStyleCnt="4"/>
      <dgm:spPr/>
    </dgm:pt>
    <dgm:pt modelId="{236D0DAD-538C-694A-92B6-0C0D578F5C5F}" type="pres">
      <dgm:prSet presAssocID="{5538E2A3-5F44-B843-ADBC-B178FB637BFB}" presName="node" presStyleLbl="node1" presStyleIdx="1" presStyleCnt="5">
        <dgm:presLayoutVars>
          <dgm:bulletEnabled val="1"/>
        </dgm:presLayoutVars>
      </dgm:prSet>
      <dgm:spPr/>
    </dgm:pt>
    <dgm:pt modelId="{6CDCE88C-27CD-A845-8B39-3FAB2E5B7D37}" type="pres">
      <dgm:prSet presAssocID="{D1473D70-8996-5649-99F8-4FC372467552}" presName="sibTrans" presStyleLbl="sibTrans1D1" presStyleIdx="1" presStyleCnt="4"/>
      <dgm:spPr/>
    </dgm:pt>
    <dgm:pt modelId="{ACA84B35-62FD-E246-A1C2-297217605F68}" type="pres">
      <dgm:prSet presAssocID="{D1473D70-8996-5649-99F8-4FC372467552}" presName="connectorText" presStyleLbl="sibTrans1D1" presStyleIdx="1" presStyleCnt="4"/>
      <dgm:spPr/>
    </dgm:pt>
    <dgm:pt modelId="{B6D3CD3C-2824-C547-8626-484A848DB46A}" type="pres">
      <dgm:prSet presAssocID="{D038B1EC-9705-FD49-A91A-1ECCD6D3BA9E}" presName="node" presStyleLbl="node1" presStyleIdx="2" presStyleCnt="5">
        <dgm:presLayoutVars>
          <dgm:bulletEnabled val="1"/>
        </dgm:presLayoutVars>
      </dgm:prSet>
      <dgm:spPr/>
    </dgm:pt>
    <dgm:pt modelId="{43BC4D08-A5E2-0549-B730-BC70BC7600D2}" type="pres">
      <dgm:prSet presAssocID="{12F5A08E-3669-9D42-983A-C3C0B96783C2}" presName="sibTrans" presStyleLbl="sibTrans1D1" presStyleIdx="2" presStyleCnt="4"/>
      <dgm:spPr/>
    </dgm:pt>
    <dgm:pt modelId="{8E72742F-2623-3D4A-816D-A6F3CC8D1289}" type="pres">
      <dgm:prSet presAssocID="{12F5A08E-3669-9D42-983A-C3C0B96783C2}" presName="connectorText" presStyleLbl="sibTrans1D1" presStyleIdx="2" presStyleCnt="4"/>
      <dgm:spPr/>
    </dgm:pt>
    <dgm:pt modelId="{91A01F6B-3CF9-6644-8C05-89E72A8E7936}" type="pres">
      <dgm:prSet presAssocID="{48379413-84F4-334C-BA1A-AC74E445DDB2}" presName="node" presStyleLbl="node1" presStyleIdx="3" presStyleCnt="5">
        <dgm:presLayoutVars>
          <dgm:bulletEnabled val="1"/>
        </dgm:presLayoutVars>
      </dgm:prSet>
      <dgm:spPr/>
    </dgm:pt>
    <dgm:pt modelId="{ED961FF5-BD4E-EC43-BF7E-CCB03410DFB6}" type="pres">
      <dgm:prSet presAssocID="{FDD8586D-A620-654D-91CD-B47CDD6B8B4A}" presName="sibTrans" presStyleLbl="sibTrans1D1" presStyleIdx="3" presStyleCnt="4"/>
      <dgm:spPr/>
    </dgm:pt>
    <dgm:pt modelId="{A8116D5E-5518-8646-BFA2-4316251BC54F}" type="pres">
      <dgm:prSet presAssocID="{FDD8586D-A620-654D-91CD-B47CDD6B8B4A}" presName="connectorText" presStyleLbl="sibTrans1D1" presStyleIdx="3" presStyleCnt="4"/>
      <dgm:spPr/>
    </dgm:pt>
    <dgm:pt modelId="{C7DD6456-5CFA-1F46-917C-A2DA653D69C3}" type="pres">
      <dgm:prSet presAssocID="{4AE751C6-DB74-B447-8C19-EE9DBBBE62F2}" presName="node" presStyleLbl="node1" presStyleIdx="4" presStyleCnt="5">
        <dgm:presLayoutVars>
          <dgm:bulletEnabled val="1"/>
        </dgm:presLayoutVars>
      </dgm:prSet>
      <dgm:spPr/>
    </dgm:pt>
  </dgm:ptLst>
  <dgm:cxnLst>
    <dgm:cxn modelId="{BA71AA0C-B9D8-BE43-9762-D2EA3481FEB1}" srcId="{2E16854F-20C1-E945-82B0-0F01C66671E2}" destId="{5538E2A3-5F44-B843-ADBC-B178FB637BFB}" srcOrd="1" destOrd="0" parTransId="{B60443E3-7AEA-5E42-913A-F4DEA8F24CCA}" sibTransId="{D1473D70-8996-5649-99F8-4FC372467552}"/>
    <dgm:cxn modelId="{F4BDBE0F-1593-414E-95F0-55DAA940F6F0}" type="presOf" srcId="{2E16854F-20C1-E945-82B0-0F01C66671E2}" destId="{49EFEA28-D89A-2343-B8C2-1A53F109A753}" srcOrd="0" destOrd="0" presId="urn:microsoft.com/office/officeart/2005/8/layout/bProcess3"/>
    <dgm:cxn modelId="{F099E312-2A71-4308-9949-517B2DD664A8}" type="presOf" srcId="{4AE751C6-DB74-B447-8C19-EE9DBBBE62F2}" destId="{C7DD6456-5CFA-1F46-917C-A2DA653D69C3}" srcOrd="0" destOrd="0" presId="urn:microsoft.com/office/officeart/2005/8/layout/bProcess3"/>
    <dgm:cxn modelId="{A8702D1F-991A-4137-87D9-9117A6C21903}" type="presOf" srcId="{0AC9F99A-4498-E343-A0DB-2D4BC63C1C35}" destId="{9E98CE15-9AFE-384C-ACDD-1EBFB3CE0AEC}" srcOrd="0" destOrd="0" presId="urn:microsoft.com/office/officeart/2005/8/layout/bProcess3"/>
    <dgm:cxn modelId="{18D5DC3B-B86B-E54C-955B-9F58B614B7D7}" srcId="{2E16854F-20C1-E945-82B0-0F01C66671E2}" destId="{48379413-84F4-334C-BA1A-AC74E445DDB2}" srcOrd="3" destOrd="0" parTransId="{8F1477D4-4795-AF4F-A5FD-F0AFDF347928}" sibTransId="{FDD8586D-A620-654D-91CD-B47CDD6B8B4A}"/>
    <dgm:cxn modelId="{FE3E1B5E-9329-46C7-996D-64E86BCC9E39}" type="presOf" srcId="{FDD8586D-A620-654D-91CD-B47CDD6B8B4A}" destId="{A8116D5E-5518-8646-BFA2-4316251BC54F}" srcOrd="1" destOrd="0" presId="urn:microsoft.com/office/officeart/2005/8/layout/bProcess3"/>
    <dgm:cxn modelId="{06C09D61-5A20-4D19-9E54-88BDC893DCF0}" type="presOf" srcId="{12F5A08E-3669-9D42-983A-C3C0B96783C2}" destId="{8E72742F-2623-3D4A-816D-A6F3CC8D1289}" srcOrd="1" destOrd="0" presId="urn:microsoft.com/office/officeart/2005/8/layout/bProcess3"/>
    <dgm:cxn modelId="{300D5466-14A0-4344-B782-4B4BBF2D3F83}" type="presOf" srcId="{82091A5D-57AD-214A-A9C0-ED1060C9FFF7}" destId="{E1D994B8-6427-614E-85E7-205671815AE5}" srcOrd="0" destOrd="0" presId="urn:microsoft.com/office/officeart/2005/8/layout/bProcess3"/>
    <dgm:cxn modelId="{FAAD836D-EFEB-4A6D-8495-3F15413038E2}" type="presOf" srcId="{FDD8586D-A620-654D-91CD-B47CDD6B8B4A}" destId="{ED961FF5-BD4E-EC43-BF7E-CCB03410DFB6}" srcOrd="0" destOrd="0" presId="urn:microsoft.com/office/officeart/2005/8/layout/bProcess3"/>
    <dgm:cxn modelId="{1F806D74-EB36-4D02-AE06-754A1875BE95}" type="presOf" srcId="{D038B1EC-9705-FD49-A91A-1ECCD6D3BA9E}" destId="{B6D3CD3C-2824-C547-8626-484A848DB46A}" srcOrd="0" destOrd="0" presId="urn:microsoft.com/office/officeart/2005/8/layout/bProcess3"/>
    <dgm:cxn modelId="{4B7D5175-434C-8A4B-A1CE-4E893EBFF19C}" srcId="{2E16854F-20C1-E945-82B0-0F01C66671E2}" destId="{82091A5D-57AD-214A-A9C0-ED1060C9FFF7}" srcOrd="0" destOrd="0" parTransId="{52EF4578-5FB8-0941-B2E1-E907323D2629}" sibTransId="{0AC9F99A-4498-E343-A0DB-2D4BC63C1C35}"/>
    <dgm:cxn modelId="{A80A2A57-F062-754C-B00B-A241288A7018}" srcId="{2E16854F-20C1-E945-82B0-0F01C66671E2}" destId="{4AE751C6-DB74-B447-8C19-EE9DBBBE62F2}" srcOrd="4" destOrd="0" parTransId="{4882E63A-C66F-9F45-9561-71DE2B24F735}" sibTransId="{09D264DB-0CAA-624A-BD23-088319CE3980}"/>
    <dgm:cxn modelId="{F0CB887C-EA08-4AD4-BB84-6E4E3323939D}" type="presOf" srcId="{12F5A08E-3669-9D42-983A-C3C0B96783C2}" destId="{43BC4D08-A5E2-0549-B730-BC70BC7600D2}" srcOrd="0" destOrd="0" presId="urn:microsoft.com/office/officeart/2005/8/layout/bProcess3"/>
    <dgm:cxn modelId="{4BCED684-E90A-4AB0-A187-9331FAEF6938}" type="presOf" srcId="{D1473D70-8996-5649-99F8-4FC372467552}" destId="{6CDCE88C-27CD-A845-8B39-3FAB2E5B7D37}" srcOrd="0" destOrd="0" presId="urn:microsoft.com/office/officeart/2005/8/layout/bProcess3"/>
    <dgm:cxn modelId="{1ABA28CA-F7BE-4B3B-AB2A-FC62E85DC3B7}" type="presOf" srcId="{0AC9F99A-4498-E343-A0DB-2D4BC63C1C35}" destId="{5C361E0B-8945-8B4E-A3A0-8CD5D7ED948D}" srcOrd="1" destOrd="0" presId="urn:microsoft.com/office/officeart/2005/8/layout/bProcess3"/>
    <dgm:cxn modelId="{FCC6D9D2-4907-4173-A410-95FE48FD660C}" type="presOf" srcId="{5538E2A3-5F44-B843-ADBC-B178FB637BFB}" destId="{236D0DAD-538C-694A-92B6-0C0D578F5C5F}" srcOrd="0" destOrd="0" presId="urn:microsoft.com/office/officeart/2005/8/layout/bProcess3"/>
    <dgm:cxn modelId="{3FD073DC-AEAF-4E1E-8E13-912B3790810E}" type="presOf" srcId="{D1473D70-8996-5649-99F8-4FC372467552}" destId="{ACA84B35-62FD-E246-A1C2-297217605F68}" srcOrd="1" destOrd="0" presId="urn:microsoft.com/office/officeart/2005/8/layout/bProcess3"/>
    <dgm:cxn modelId="{6B6CBEE8-6879-3243-AC8F-602AA03614CF}" srcId="{2E16854F-20C1-E945-82B0-0F01C66671E2}" destId="{D038B1EC-9705-FD49-A91A-1ECCD6D3BA9E}" srcOrd="2" destOrd="0" parTransId="{57AFFEDF-5052-6B4F-8AB7-237D74DD8B5F}" sibTransId="{12F5A08E-3669-9D42-983A-C3C0B96783C2}"/>
    <dgm:cxn modelId="{3B94FBE8-B5CA-4074-84BC-26F9404B15D2}" type="presOf" srcId="{48379413-84F4-334C-BA1A-AC74E445DDB2}" destId="{91A01F6B-3CF9-6644-8C05-89E72A8E7936}" srcOrd="0" destOrd="0" presId="urn:microsoft.com/office/officeart/2005/8/layout/bProcess3"/>
    <dgm:cxn modelId="{96D26A07-D272-4C18-AD6D-7A900FDDB195}" type="presParOf" srcId="{49EFEA28-D89A-2343-B8C2-1A53F109A753}" destId="{E1D994B8-6427-614E-85E7-205671815AE5}" srcOrd="0" destOrd="0" presId="urn:microsoft.com/office/officeart/2005/8/layout/bProcess3"/>
    <dgm:cxn modelId="{AA3068FE-45F7-444C-9432-9AB45B64D8EA}" type="presParOf" srcId="{49EFEA28-D89A-2343-B8C2-1A53F109A753}" destId="{9E98CE15-9AFE-384C-ACDD-1EBFB3CE0AEC}" srcOrd="1" destOrd="0" presId="urn:microsoft.com/office/officeart/2005/8/layout/bProcess3"/>
    <dgm:cxn modelId="{565BD055-AFDE-4B1E-82D8-69F788C31361}" type="presParOf" srcId="{9E98CE15-9AFE-384C-ACDD-1EBFB3CE0AEC}" destId="{5C361E0B-8945-8B4E-A3A0-8CD5D7ED948D}" srcOrd="0" destOrd="0" presId="urn:microsoft.com/office/officeart/2005/8/layout/bProcess3"/>
    <dgm:cxn modelId="{931D273B-D5BC-4F37-ACCD-ED46A0120813}" type="presParOf" srcId="{49EFEA28-D89A-2343-B8C2-1A53F109A753}" destId="{236D0DAD-538C-694A-92B6-0C0D578F5C5F}" srcOrd="2" destOrd="0" presId="urn:microsoft.com/office/officeart/2005/8/layout/bProcess3"/>
    <dgm:cxn modelId="{1940B7BB-4B3D-4BFC-A6F0-E3EE80108516}" type="presParOf" srcId="{49EFEA28-D89A-2343-B8C2-1A53F109A753}" destId="{6CDCE88C-27CD-A845-8B39-3FAB2E5B7D37}" srcOrd="3" destOrd="0" presId="urn:microsoft.com/office/officeart/2005/8/layout/bProcess3"/>
    <dgm:cxn modelId="{8F43C07D-2A0C-4EA7-9D4C-B888BF2522C4}" type="presParOf" srcId="{6CDCE88C-27CD-A845-8B39-3FAB2E5B7D37}" destId="{ACA84B35-62FD-E246-A1C2-297217605F68}" srcOrd="0" destOrd="0" presId="urn:microsoft.com/office/officeart/2005/8/layout/bProcess3"/>
    <dgm:cxn modelId="{0DA30CFE-3FB8-43E9-9457-03D76D2627A8}" type="presParOf" srcId="{49EFEA28-D89A-2343-B8C2-1A53F109A753}" destId="{B6D3CD3C-2824-C547-8626-484A848DB46A}" srcOrd="4" destOrd="0" presId="urn:microsoft.com/office/officeart/2005/8/layout/bProcess3"/>
    <dgm:cxn modelId="{6985D499-CDED-4D2D-BC5B-709CA93E308C}" type="presParOf" srcId="{49EFEA28-D89A-2343-B8C2-1A53F109A753}" destId="{43BC4D08-A5E2-0549-B730-BC70BC7600D2}" srcOrd="5" destOrd="0" presId="urn:microsoft.com/office/officeart/2005/8/layout/bProcess3"/>
    <dgm:cxn modelId="{2B0E73A6-D94B-4748-A676-83487D5546AE}" type="presParOf" srcId="{43BC4D08-A5E2-0549-B730-BC70BC7600D2}" destId="{8E72742F-2623-3D4A-816D-A6F3CC8D1289}" srcOrd="0" destOrd="0" presId="urn:microsoft.com/office/officeart/2005/8/layout/bProcess3"/>
    <dgm:cxn modelId="{A88446AC-B93E-4987-8194-EF1460E87F6B}" type="presParOf" srcId="{49EFEA28-D89A-2343-B8C2-1A53F109A753}" destId="{91A01F6B-3CF9-6644-8C05-89E72A8E7936}" srcOrd="6" destOrd="0" presId="urn:microsoft.com/office/officeart/2005/8/layout/bProcess3"/>
    <dgm:cxn modelId="{2AB642BC-2CDA-4220-9C6D-E7B984274875}" type="presParOf" srcId="{49EFEA28-D89A-2343-B8C2-1A53F109A753}" destId="{ED961FF5-BD4E-EC43-BF7E-CCB03410DFB6}" srcOrd="7" destOrd="0" presId="urn:microsoft.com/office/officeart/2005/8/layout/bProcess3"/>
    <dgm:cxn modelId="{7F48E0DE-B697-40A0-9BC1-DA6654B973D5}" type="presParOf" srcId="{ED961FF5-BD4E-EC43-BF7E-CCB03410DFB6}" destId="{A8116D5E-5518-8646-BFA2-4316251BC54F}" srcOrd="0" destOrd="0" presId="urn:microsoft.com/office/officeart/2005/8/layout/bProcess3"/>
    <dgm:cxn modelId="{B4C144A4-8E03-47E9-87F2-3AD6460E8CC7}" type="presParOf" srcId="{49EFEA28-D89A-2343-B8C2-1A53F109A753}" destId="{C7DD6456-5CFA-1F46-917C-A2DA653D69C3}" srcOrd="8"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FBDA50F-320B-40BA-9E5E-467910B74B9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3A8B912-B320-4347-9FAD-EEDB9182BD89}">
      <dgm:prSet phldrT="[Text]" custT="1"/>
      <dgm:spPr/>
      <dgm:t>
        <a:bodyPr/>
        <a:lstStyle/>
        <a:p>
          <a:r>
            <a:rPr lang="en-US" sz="1600" dirty="0">
              <a:latin typeface="Hind Vadodara" panose="020B0604020202020204" charset="0"/>
              <a:cs typeface="Hind Vadodara" panose="020B0604020202020204" charset="0"/>
            </a:rPr>
            <a:t>Modify goals to address academic organization needs </a:t>
          </a:r>
        </a:p>
      </dgm:t>
    </dgm:pt>
    <dgm:pt modelId="{CDF15F01-89C7-4088-BB79-196D64511AEE}" type="parTrans" cxnId="{4E50C4FD-16B9-4E57-8C1C-54ECF2262896}">
      <dgm:prSet/>
      <dgm:spPr/>
      <dgm:t>
        <a:bodyPr/>
        <a:lstStyle/>
        <a:p>
          <a:endParaRPr lang="en-US" sz="1600">
            <a:latin typeface="Hind Vadodara" panose="020B0604020202020204" charset="0"/>
            <a:cs typeface="Hind Vadodara" panose="020B0604020202020204" charset="0"/>
          </a:endParaRPr>
        </a:p>
      </dgm:t>
    </dgm:pt>
    <dgm:pt modelId="{ABB6FFCA-BAAE-4F7C-A14E-71C86744B226}" type="sibTrans" cxnId="{4E50C4FD-16B9-4E57-8C1C-54ECF2262896}">
      <dgm:prSet/>
      <dgm:spPr/>
      <dgm:t>
        <a:bodyPr/>
        <a:lstStyle/>
        <a:p>
          <a:endParaRPr lang="en-US" sz="1600">
            <a:latin typeface="Hind Vadodara" panose="020B0604020202020204" charset="0"/>
            <a:cs typeface="Hind Vadodara" panose="020B0604020202020204" charset="0"/>
          </a:endParaRPr>
        </a:p>
      </dgm:t>
    </dgm:pt>
    <dgm:pt modelId="{46ACFD81-2CFB-447A-8614-488DB449E06F}">
      <dgm:prSet custT="1"/>
      <dgm:spPr/>
      <dgm:t>
        <a:bodyPr/>
        <a:lstStyle/>
        <a:p>
          <a:r>
            <a:rPr lang="en-US" sz="1600" dirty="0">
              <a:latin typeface="Hind Vadodara" panose="020B0604020202020204" charset="0"/>
              <a:cs typeface="Hind Vadodara" panose="020B0604020202020204" charset="0"/>
            </a:rPr>
            <a:t>E.g., planner use &amp; maintenance, notebook organization, goal setting for academic/ social behaviors, tracking progress, test taking, study strategies (Swain-</a:t>
          </a:r>
          <a:r>
            <a:rPr lang="en-US" sz="1600" dirty="0" err="1">
              <a:latin typeface="Hind Vadodara" panose="020B0604020202020204" charset="0"/>
              <a:cs typeface="Hind Vadodara" panose="020B0604020202020204" charset="0"/>
            </a:rPr>
            <a:t>Bradway</a:t>
          </a:r>
          <a:r>
            <a:rPr lang="en-US" sz="1600" dirty="0">
              <a:latin typeface="Hind Vadodara" panose="020B0604020202020204" charset="0"/>
              <a:cs typeface="Hind Vadodara" panose="020B0604020202020204" charset="0"/>
            </a:rPr>
            <a:t> &amp; Horner, 2010) </a:t>
          </a:r>
        </a:p>
      </dgm:t>
    </dgm:pt>
    <dgm:pt modelId="{77495331-852F-4F28-8E21-62CBE4C3868F}" type="parTrans" cxnId="{3798B23E-B364-4BF1-A152-96A45E98ABC0}">
      <dgm:prSet/>
      <dgm:spPr/>
      <dgm:t>
        <a:bodyPr/>
        <a:lstStyle/>
        <a:p>
          <a:endParaRPr lang="en-US" sz="1600">
            <a:latin typeface="Hind Vadodara" panose="020B0604020202020204" charset="0"/>
            <a:cs typeface="Hind Vadodara" panose="020B0604020202020204" charset="0"/>
          </a:endParaRPr>
        </a:p>
      </dgm:t>
    </dgm:pt>
    <dgm:pt modelId="{26F5265D-3716-4E19-A076-6D8C84EDB68F}" type="sibTrans" cxnId="{3798B23E-B364-4BF1-A152-96A45E98ABC0}">
      <dgm:prSet/>
      <dgm:spPr/>
      <dgm:t>
        <a:bodyPr/>
        <a:lstStyle/>
        <a:p>
          <a:endParaRPr lang="en-US" sz="1600">
            <a:latin typeface="Hind Vadodara" panose="020B0604020202020204" charset="0"/>
            <a:cs typeface="Hind Vadodara" panose="020B0604020202020204" charset="0"/>
          </a:endParaRPr>
        </a:p>
      </dgm:t>
    </dgm:pt>
    <dgm:pt modelId="{66DFE0A8-0A8F-45E1-9C42-5CE5CDAEA89F}">
      <dgm:prSet custT="1"/>
      <dgm:spPr/>
      <dgm:t>
        <a:bodyPr/>
        <a:lstStyle/>
        <a:p>
          <a:r>
            <a:rPr lang="en-US" sz="1600" dirty="0">
              <a:latin typeface="Hind Vadodara" panose="020B0604020202020204" charset="0"/>
              <a:cs typeface="Hind Vadodara" panose="020B0604020202020204" charset="0"/>
            </a:rPr>
            <a:t>If using CICO, have students have 3 to 5 minute academic skills practice at end of day during check-out</a:t>
          </a:r>
        </a:p>
      </dgm:t>
    </dgm:pt>
    <dgm:pt modelId="{5318FBF0-67CE-407E-A29E-29A0DA7D4335}" type="parTrans" cxnId="{CBE6C6DA-0D80-40CD-87E9-2EBB25CDC39B}">
      <dgm:prSet/>
      <dgm:spPr/>
      <dgm:t>
        <a:bodyPr/>
        <a:lstStyle/>
        <a:p>
          <a:endParaRPr lang="en-US" sz="1600">
            <a:latin typeface="Hind Vadodara" panose="020B0604020202020204" charset="0"/>
            <a:cs typeface="Hind Vadodara" panose="020B0604020202020204" charset="0"/>
          </a:endParaRPr>
        </a:p>
      </dgm:t>
    </dgm:pt>
    <dgm:pt modelId="{3393AA6D-EEDA-4B28-858C-BFF4B0E0D229}" type="sibTrans" cxnId="{CBE6C6DA-0D80-40CD-87E9-2EBB25CDC39B}">
      <dgm:prSet/>
      <dgm:spPr/>
      <dgm:t>
        <a:bodyPr/>
        <a:lstStyle/>
        <a:p>
          <a:endParaRPr lang="en-US" sz="1600">
            <a:latin typeface="Hind Vadodara" panose="020B0604020202020204" charset="0"/>
            <a:cs typeface="Hind Vadodara" panose="020B0604020202020204" charset="0"/>
          </a:endParaRPr>
        </a:p>
      </dgm:t>
    </dgm:pt>
    <dgm:pt modelId="{7111E972-43B0-4FAC-9646-D7759C18116A}">
      <dgm:prSet custT="1"/>
      <dgm:spPr/>
      <dgm:t>
        <a:bodyPr/>
        <a:lstStyle/>
        <a:p>
          <a:r>
            <a:rPr lang="en-US" sz="1600" dirty="0">
              <a:latin typeface="Hind Vadodara" panose="020B0604020202020204" charset="0"/>
              <a:cs typeface="Hind Vadodara" panose="020B0604020202020204" charset="0"/>
            </a:rPr>
            <a:t>Modify plan to address academic needs</a:t>
          </a:r>
        </a:p>
      </dgm:t>
    </dgm:pt>
    <dgm:pt modelId="{35448AA8-4B54-4E0B-91C5-A46D8AFA6FAD}" type="parTrans" cxnId="{3E4C4BEB-6F52-4383-BF9E-96DD38D625CB}">
      <dgm:prSet/>
      <dgm:spPr/>
      <dgm:t>
        <a:bodyPr/>
        <a:lstStyle/>
        <a:p>
          <a:endParaRPr lang="en-US" sz="1600">
            <a:latin typeface="Hind Vadodara" panose="020B0604020202020204" charset="0"/>
            <a:cs typeface="Hind Vadodara" panose="020B0604020202020204" charset="0"/>
          </a:endParaRPr>
        </a:p>
      </dgm:t>
    </dgm:pt>
    <dgm:pt modelId="{BF308001-66D7-43B0-9FAC-CF3FEBC700CA}" type="sibTrans" cxnId="{3E4C4BEB-6F52-4383-BF9E-96DD38D625CB}">
      <dgm:prSet/>
      <dgm:spPr/>
      <dgm:t>
        <a:bodyPr/>
        <a:lstStyle/>
        <a:p>
          <a:endParaRPr lang="en-US" sz="1600">
            <a:latin typeface="Hind Vadodara" panose="020B0604020202020204" charset="0"/>
            <a:cs typeface="Hind Vadodara" panose="020B0604020202020204" charset="0"/>
          </a:endParaRPr>
        </a:p>
      </dgm:t>
    </dgm:pt>
    <dgm:pt modelId="{AF99DB2F-3038-42FE-8578-FBD3A950E57F}">
      <dgm:prSet custT="1"/>
      <dgm:spPr/>
      <dgm:t>
        <a:bodyPr/>
        <a:lstStyle/>
        <a:p>
          <a:r>
            <a:rPr lang="en-US" sz="1600" dirty="0">
              <a:latin typeface="Hind Vadodara" panose="020B0604020202020204" charset="0"/>
              <a:cs typeface="Hind Vadodara" panose="020B0604020202020204" charset="0"/>
            </a:rPr>
            <a:t>Refer to academic interventions team </a:t>
          </a:r>
        </a:p>
      </dgm:t>
    </dgm:pt>
    <dgm:pt modelId="{CC61B136-D28F-452A-8578-22B8F74C1035}" type="parTrans" cxnId="{B27949BA-2088-4888-A7CA-3B93A3E02810}">
      <dgm:prSet/>
      <dgm:spPr/>
      <dgm:t>
        <a:bodyPr/>
        <a:lstStyle/>
        <a:p>
          <a:endParaRPr lang="en-US" sz="1600">
            <a:latin typeface="Hind Vadodara" panose="020B0604020202020204" charset="0"/>
            <a:cs typeface="Hind Vadodara" panose="020B0604020202020204" charset="0"/>
          </a:endParaRPr>
        </a:p>
      </dgm:t>
    </dgm:pt>
    <dgm:pt modelId="{49B53BD3-6703-44AB-927C-BBAA5D388139}" type="sibTrans" cxnId="{B27949BA-2088-4888-A7CA-3B93A3E02810}">
      <dgm:prSet/>
      <dgm:spPr/>
      <dgm:t>
        <a:bodyPr/>
        <a:lstStyle/>
        <a:p>
          <a:endParaRPr lang="en-US" sz="1600">
            <a:latin typeface="Hind Vadodara" panose="020B0604020202020204" charset="0"/>
            <a:cs typeface="Hind Vadodara" panose="020B0604020202020204" charset="0"/>
          </a:endParaRPr>
        </a:p>
      </dgm:t>
    </dgm:pt>
    <dgm:pt modelId="{B6201DAA-C9C7-41A6-B58D-2418525A1A9B}" type="pres">
      <dgm:prSet presAssocID="{2FBDA50F-320B-40BA-9E5E-467910B74B99}" presName="linear" presStyleCnt="0">
        <dgm:presLayoutVars>
          <dgm:dir/>
          <dgm:animLvl val="lvl"/>
          <dgm:resizeHandles val="exact"/>
        </dgm:presLayoutVars>
      </dgm:prSet>
      <dgm:spPr/>
    </dgm:pt>
    <dgm:pt modelId="{4E9A759B-3462-472B-9490-F6949B3F6CB8}" type="pres">
      <dgm:prSet presAssocID="{A3A8B912-B320-4347-9FAD-EEDB9182BD89}" presName="parentLin" presStyleCnt="0"/>
      <dgm:spPr/>
    </dgm:pt>
    <dgm:pt modelId="{2FB85BA4-E13B-4108-BD19-EA17226E0ACC}" type="pres">
      <dgm:prSet presAssocID="{A3A8B912-B320-4347-9FAD-EEDB9182BD89}" presName="parentLeftMargin" presStyleLbl="node1" presStyleIdx="0" presStyleCnt="3"/>
      <dgm:spPr/>
    </dgm:pt>
    <dgm:pt modelId="{AD66B3EC-2B1B-459D-B775-4BDC32F8EE6C}" type="pres">
      <dgm:prSet presAssocID="{A3A8B912-B320-4347-9FAD-EEDB9182BD89}" presName="parentText" presStyleLbl="node1" presStyleIdx="0" presStyleCnt="3">
        <dgm:presLayoutVars>
          <dgm:chMax val="0"/>
          <dgm:bulletEnabled val="1"/>
        </dgm:presLayoutVars>
      </dgm:prSet>
      <dgm:spPr/>
    </dgm:pt>
    <dgm:pt modelId="{BF6A24C1-DDAC-4B51-BBA1-8F334ADB7670}" type="pres">
      <dgm:prSet presAssocID="{A3A8B912-B320-4347-9FAD-EEDB9182BD89}" presName="negativeSpace" presStyleCnt="0"/>
      <dgm:spPr/>
    </dgm:pt>
    <dgm:pt modelId="{E525A46E-BB65-4373-94D6-09CF379584BA}" type="pres">
      <dgm:prSet presAssocID="{A3A8B912-B320-4347-9FAD-EEDB9182BD89}" presName="childText" presStyleLbl="conFgAcc1" presStyleIdx="0" presStyleCnt="3">
        <dgm:presLayoutVars>
          <dgm:bulletEnabled val="1"/>
        </dgm:presLayoutVars>
      </dgm:prSet>
      <dgm:spPr>
        <a:prstGeom prst="roundRect">
          <a:avLst/>
        </a:prstGeom>
      </dgm:spPr>
    </dgm:pt>
    <dgm:pt modelId="{3E751F0B-24B5-49A5-B4DD-9A37A14A02A8}" type="pres">
      <dgm:prSet presAssocID="{ABB6FFCA-BAAE-4F7C-A14E-71C86744B226}" presName="spaceBetweenRectangles" presStyleCnt="0"/>
      <dgm:spPr/>
    </dgm:pt>
    <dgm:pt modelId="{F1A406A7-F71A-4947-961F-4473B9290ACE}" type="pres">
      <dgm:prSet presAssocID="{7111E972-43B0-4FAC-9646-D7759C18116A}" presName="parentLin" presStyleCnt="0"/>
      <dgm:spPr/>
    </dgm:pt>
    <dgm:pt modelId="{05E75AB1-1095-42E1-98DC-735ED5698616}" type="pres">
      <dgm:prSet presAssocID="{7111E972-43B0-4FAC-9646-D7759C18116A}" presName="parentLeftMargin" presStyleLbl="node1" presStyleIdx="0" presStyleCnt="3"/>
      <dgm:spPr/>
    </dgm:pt>
    <dgm:pt modelId="{1DC09A3E-6A0B-4194-B759-BF12ADC92E38}" type="pres">
      <dgm:prSet presAssocID="{7111E972-43B0-4FAC-9646-D7759C18116A}" presName="parentText" presStyleLbl="node1" presStyleIdx="1" presStyleCnt="3">
        <dgm:presLayoutVars>
          <dgm:chMax val="0"/>
          <dgm:bulletEnabled val="1"/>
        </dgm:presLayoutVars>
      </dgm:prSet>
      <dgm:spPr/>
    </dgm:pt>
    <dgm:pt modelId="{79DB5B71-8311-4F11-86C5-2E1A54765749}" type="pres">
      <dgm:prSet presAssocID="{7111E972-43B0-4FAC-9646-D7759C18116A}" presName="negativeSpace" presStyleCnt="0"/>
      <dgm:spPr/>
    </dgm:pt>
    <dgm:pt modelId="{92EA1312-80EA-4951-AE8B-41BFAF567C0E}" type="pres">
      <dgm:prSet presAssocID="{7111E972-43B0-4FAC-9646-D7759C18116A}" presName="childText" presStyleLbl="conFgAcc1" presStyleIdx="1" presStyleCnt="3">
        <dgm:presLayoutVars>
          <dgm:bulletEnabled val="1"/>
        </dgm:presLayoutVars>
      </dgm:prSet>
      <dgm:spPr>
        <a:prstGeom prst="roundRect">
          <a:avLst/>
        </a:prstGeom>
      </dgm:spPr>
    </dgm:pt>
    <dgm:pt modelId="{95305935-15E6-4D94-B371-1CB768F6E46E}" type="pres">
      <dgm:prSet presAssocID="{BF308001-66D7-43B0-9FAC-CF3FEBC700CA}" presName="spaceBetweenRectangles" presStyleCnt="0"/>
      <dgm:spPr/>
    </dgm:pt>
    <dgm:pt modelId="{238E5261-FD04-4880-936C-160693FD6AC9}" type="pres">
      <dgm:prSet presAssocID="{AF99DB2F-3038-42FE-8578-FBD3A950E57F}" presName="parentLin" presStyleCnt="0"/>
      <dgm:spPr/>
    </dgm:pt>
    <dgm:pt modelId="{1860EA3B-8AE2-4C7E-9749-E704D48A6414}" type="pres">
      <dgm:prSet presAssocID="{AF99DB2F-3038-42FE-8578-FBD3A950E57F}" presName="parentLeftMargin" presStyleLbl="node1" presStyleIdx="1" presStyleCnt="3"/>
      <dgm:spPr/>
    </dgm:pt>
    <dgm:pt modelId="{CC7C7A1E-675B-44E6-AECD-B1FD53FFDF29}" type="pres">
      <dgm:prSet presAssocID="{AF99DB2F-3038-42FE-8578-FBD3A950E57F}" presName="parentText" presStyleLbl="node1" presStyleIdx="2" presStyleCnt="3">
        <dgm:presLayoutVars>
          <dgm:chMax val="0"/>
          <dgm:bulletEnabled val="1"/>
        </dgm:presLayoutVars>
      </dgm:prSet>
      <dgm:spPr/>
    </dgm:pt>
    <dgm:pt modelId="{FD86C4F4-7FEA-4D98-8186-069019690330}" type="pres">
      <dgm:prSet presAssocID="{AF99DB2F-3038-42FE-8578-FBD3A950E57F}" presName="negativeSpace" presStyleCnt="0"/>
      <dgm:spPr/>
    </dgm:pt>
    <dgm:pt modelId="{85624FD8-900B-4D45-9EC5-A2C045549CAD}" type="pres">
      <dgm:prSet presAssocID="{AF99DB2F-3038-42FE-8578-FBD3A950E57F}" presName="childText" presStyleLbl="conFgAcc1" presStyleIdx="2" presStyleCnt="3">
        <dgm:presLayoutVars>
          <dgm:bulletEnabled val="1"/>
        </dgm:presLayoutVars>
      </dgm:prSet>
      <dgm:spPr>
        <a:prstGeom prst="roundRect">
          <a:avLst/>
        </a:prstGeom>
      </dgm:spPr>
    </dgm:pt>
  </dgm:ptLst>
  <dgm:cxnLst>
    <dgm:cxn modelId="{D035831B-891E-4D65-A732-C73D02EC7F44}" type="presOf" srcId="{A3A8B912-B320-4347-9FAD-EEDB9182BD89}" destId="{2FB85BA4-E13B-4108-BD19-EA17226E0ACC}" srcOrd="0" destOrd="0" presId="urn:microsoft.com/office/officeart/2005/8/layout/list1"/>
    <dgm:cxn modelId="{3798B23E-B364-4BF1-A152-96A45E98ABC0}" srcId="{A3A8B912-B320-4347-9FAD-EEDB9182BD89}" destId="{46ACFD81-2CFB-447A-8614-488DB449E06F}" srcOrd="0" destOrd="0" parTransId="{77495331-852F-4F28-8E21-62CBE4C3868F}" sibTransId="{26F5265D-3716-4E19-A076-6D8C84EDB68F}"/>
    <dgm:cxn modelId="{4220B169-7DB9-44C2-9478-6B72CEF65DE1}" type="presOf" srcId="{46ACFD81-2CFB-447A-8614-488DB449E06F}" destId="{E525A46E-BB65-4373-94D6-09CF379584BA}" srcOrd="0" destOrd="0" presId="urn:microsoft.com/office/officeart/2005/8/layout/list1"/>
    <dgm:cxn modelId="{1624406C-9700-4188-8EF8-DF72193D508A}" type="presOf" srcId="{AF99DB2F-3038-42FE-8578-FBD3A950E57F}" destId="{1860EA3B-8AE2-4C7E-9749-E704D48A6414}" srcOrd="0" destOrd="0" presId="urn:microsoft.com/office/officeart/2005/8/layout/list1"/>
    <dgm:cxn modelId="{91376674-2BD9-4837-B70E-C95DB5329ED3}" type="presOf" srcId="{2FBDA50F-320B-40BA-9E5E-467910B74B99}" destId="{B6201DAA-C9C7-41A6-B58D-2418525A1A9B}" srcOrd="0" destOrd="0" presId="urn:microsoft.com/office/officeart/2005/8/layout/list1"/>
    <dgm:cxn modelId="{6BC1AB76-C588-46CC-A4D8-D75FFD4FABB7}" type="presOf" srcId="{A3A8B912-B320-4347-9FAD-EEDB9182BD89}" destId="{AD66B3EC-2B1B-459D-B775-4BDC32F8EE6C}" srcOrd="1" destOrd="0" presId="urn:microsoft.com/office/officeart/2005/8/layout/list1"/>
    <dgm:cxn modelId="{BA08887A-6F8C-48E7-8399-7CFD5D111325}" type="presOf" srcId="{7111E972-43B0-4FAC-9646-D7759C18116A}" destId="{05E75AB1-1095-42E1-98DC-735ED5698616}" srcOrd="0" destOrd="0" presId="urn:microsoft.com/office/officeart/2005/8/layout/list1"/>
    <dgm:cxn modelId="{5D6985AD-B9DB-4C31-9B4A-5942E4BA0474}" type="presOf" srcId="{AF99DB2F-3038-42FE-8578-FBD3A950E57F}" destId="{CC7C7A1E-675B-44E6-AECD-B1FD53FFDF29}" srcOrd="1" destOrd="0" presId="urn:microsoft.com/office/officeart/2005/8/layout/list1"/>
    <dgm:cxn modelId="{B27949BA-2088-4888-A7CA-3B93A3E02810}" srcId="{2FBDA50F-320B-40BA-9E5E-467910B74B99}" destId="{AF99DB2F-3038-42FE-8578-FBD3A950E57F}" srcOrd="2" destOrd="0" parTransId="{CC61B136-D28F-452A-8578-22B8F74C1035}" sibTransId="{49B53BD3-6703-44AB-927C-BBAA5D388139}"/>
    <dgm:cxn modelId="{CBE6C6DA-0D80-40CD-87E9-2EBB25CDC39B}" srcId="{A3A8B912-B320-4347-9FAD-EEDB9182BD89}" destId="{66DFE0A8-0A8F-45E1-9C42-5CE5CDAEA89F}" srcOrd="1" destOrd="0" parTransId="{5318FBF0-67CE-407E-A29E-29A0DA7D4335}" sibTransId="{3393AA6D-EEDA-4B28-858C-BFF4B0E0D229}"/>
    <dgm:cxn modelId="{3E4C4BEB-6F52-4383-BF9E-96DD38D625CB}" srcId="{2FBDA50F-320B-40BA-9E5E-467910B74B99}" destId="{7111E972-43B0-4FAC-9646-D7759C18116A}" srcOrd="1" destOrd="0" parTransId="{35448AA8-4B54-4E0B-91C5-A46D8AFA6FAD}" sibTransId="{BF308001-66D7-43B0-9FAC-CF3FEBC700CA}"/>
    <dgm:cxn modelId="{3EE828EF-25B2-4FCC-AE69-F218CB88F236}" type="presOf" srcId="{66DFE0A8-0A8F-45E1-9C42-5CE5CDAEA89F}" destId="{E525A46E-BB65-4373-94D6-09CF379584BA}" srcOrd="0" destOrd="1" presId="urn:microsoft.com/office/officeart/2005/8/layout/list1"/>
    <dgm:cxn modelId="{2A6B90FD-D37A-4D80-9667-81AB623AF37F}" type="presOf" srcId="{7111E972-43B0-4FAC-9646-D7759C18116A}" destId="{1DC09A3E-6A0B-4194-B759-BF12ADC92E38}" srcOrd="1" destOrd="0" presId="urn:microsoft.com/office/officeart/2005/8/layout/list1"/>
    <dgm:cxn modelId="{4E50C4FD-16B9-4E57-8C1C-54ECF2262896}" srcId="{2FBDA50F-320B-40BA-9E5E-467910B74B99}" destId="{A3A8B912-B320-4347-9FAD-EEDB9182BD89}" srcOrd="0" destOrd="0" parTransId="{CDF15F01-89C7-4088-BB79-196D64511AEE}" sibTransId="{ABB6FFCA-BAAE-4F7C-A14E-71C86744B226}"/>
    <dgm:cxn modelId="{72960A36-C381-44E1-BCB6-D880D8E77ABA}" type="presParOf" srcId="{B6201DAA-C9C7-41A6-B58D-2418525A1A9B}" destId="{4E9A759B-3462-472B-9490-F6949B3F6CB8}" srcOrd="0" destOrd="0" presId="urn:microsoft.com/office/officeart/2005/8/layout/list1"/>
    <dgm:cxn modelId="{CC1CC1F1-C85D-4DF9-911D-FBB773A6E26C}" type="presParOf" srcId="{4E9A759B-3462-472B-9490-F6949B3F6CB8}" destId="{2FB85BA4-E13B-4108-BD19-EA17226E0ACC}" srcOrd="0" destOrd="0" presId="urn:microsoft.com/office/officeart/2005/8/layout/list1"/>
    <dgm:cxn modelId="{FD1C0A51-766C-4D9A-99DD-EE622AD04E21}" type="presParOf" srcId="{4E9A759B-3462-472B-9490-F6949B3F6CB8}" destId="{AD66B3EC-2B1B-459D-B775-4BDC32F8EE6C}" srcOrd="1" destOrd="0" presId="urn:microsoft.com/office/officeart/2005/8/layout/list1"/>
    <dgm:cxn modelId="{1CB82C55-8558-4AEA-BCE9-4DD5952F6B87}" type="presParOf" srcId="{B6201DAA-C9C7-41A6-B58D-2418525A1A9B}" destId="{BF6A24C1-DDAC-4B51-BBA1-8F334ADB7670}" srcOrd="1" destOrd="0" presId="urn:microsoft.com/office/officeart/2005/8/layout/list1"/>
    <dgm:cxn modelId="{AC6D0F3F-D4E9-4676-81A3-7F3371064040}" type="presParOf" srcId="{B6201DAA-C9C7-41A6-B58D-2418525A1A9B}" destId="{E525A46E-BB65-4373-94D6-09CF379584BA}" srcOrd="2" destOrd="0" presId="urn:microsoft.com/office/officeart/2005/8/layout/list1"/>
    <dgm:cxn modelId="{82E5C366-2881-48CF-9951-8B3FB6D52187}" type="presParOf" srcId="{B6201DAA-C9C7-41A6-B58D-2418525A1A9B}" destId="{3E751F0B-24B5-49A5-B4DD-9A37A14A02A8}" srcOrd="3" destOrd="0" presId="urn:microsoft.com/office/officeart/2005/8/layout/list1"/>
    <dgm:cxn modelId="{F3378BE7-29B0-4C7F-99F4-2B4688923658}" type="presParOf" srcId="{B6201DAA-C9C7-41A6-B58D-2418525A1A9B}" destId="{F1A406A7-F71A-4947-961F-4473B9290ACE}" srcOrd="4" destOrd="0" presId="urn:microsoft.com/office/officeart/2005/8/layout/list1"/>
    <dgm:cxn modelId="{28301DF4-3347-44A6-B1E6-A8DFE1151BB9}" type="presParOf" srcId="{F1A406A7-F71A-4947-961F-4473B9290ACE}" destId="{05E75AB1-1095-42E1-98DC-735ED5698616}" srcOrd="0" destOrd="0" presId="urn:microsoft.com/office/officeart/2005/8/layout/list1"/>
    <dgm:cxn modelId="{4BF4D2BD-028C-4F73-A362-3A0AC4F3BB8A}" type="presParOf" srcId="{F1A406A7-F71A-4947-961F-4473B9290ACE}" destId="{1DC09A3E-6A0B-4194-B759-BF12ADC92E38}" srcOrd="1" destOrd="0" presId="urn:microsoft.com/office/officeart/2005/8/layout/list1"/>
    <dgm:cxn modelId="{C3267C37-0789-4612-B3DD-627F45A23F80}" type="presParOf" srcId="{B6201DAA-C9C7-41A6-B58D-2418525A1A9B}" destId="{79DB5B71-8311-4F11-86C5-2E1A54765749}" srcOrd="5" destOrd="0" presId="urn:microsoft.com/office/officeart/2005/8/layout/list1"/>
    <dgm:cxn modelId="{B87B17CA-9304-4112-8B72-FA9A28D2B3C2}" type="presParOf" srcId="{B6201DAA-C9C7-41A6-B58D-2418525A1A9B}" destId="{92EA1312-80EA-4951-AE8B-41BFAF567C0E}" srcOrd="6" destOrd="0" presId="urn:microsoft.com/office/officeart/2005/8/layout/list1"/>
    <dgm:cxn modelId="{B0A50D0D-3C35-4C2F-B4BD-18649D95222E}" type="presParOf" srcId="{B6201DAA-C9C7-41A6-B58D-2418525A1A9B}" destId="{95305935-15E6-4D94-B371-1CB768F6E46E}" srcOrd="7" destOrd="0" presId="urn:microsoft.com/office/officeart/2005/8/layout/list1"/>
    <dgm:cxn modelId="{74AA2B37-9977-4356-9B68-47B761A041F6}" type="presParOf" srcId="{B6201DAA-C9C7-41A6-B58D-2418525A1A9B}" destId="{238E5261-FD04-4880-936C-160693FD6AC9}" srcOrd="8" destOrd="0" presId="urn:microsoft.com/office/officeart/2005/8/layout/list1"/>
    <dgm:cxn modelId="{C2A35369-C686-4B44-9ECC-B630D2F37F9C}" type="presParOf" srcId="{238E5261-FD04-4880-936C-160693FD6AC9}" destId="{1860EA3B-8AE2-4C7E-9749-E704D48A6414}" srcOrd="0" destOrd="0" presId="urn:microsoft.com/office/officeart/2005/8/layout/list1"/>
    <dgm:cxn modelId="{FCE4E77F-1D91-45A8-AC0B-C6F5BA772269}" type="presParOf" srcId="{238E5261-FD04-4880-936C-160693FD6AC9}" destId="{CC7C7A1E-675B-44E6-AECD-B1FD53FFDF29}" srcOrd="1" destOrd="0" presId="urn:microsoft.com/office/officeart/2005/8/layout/list1"/>
    <dgm:cxn modelId="{2032ECEE-91ED-4429-9B22-19CC523F6F63}" type="presParOf" srcId="{B6201DAA-C9C7-41A6-B58D-2418525A1A9B}" destId="{FD86C4F4-7FEA-4D98-8186-069019690330}" srcOrd="9" destOrd="0" presId="urn:microsoft.com/office/officeart/2005/8/layout/list1"/>
    <dgm:cxn modelId="{0D344381-AA65-4064-B5F8-2AC33DBB622E}" type="presParOf" srcId="{B6201DAA-C9C7-41A6-B58D-2418525A1A9B}" destId="{85624FD8-900B-4D45-9EC5-A2C045549CAD}"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401C0A8-853B-C54E-B8D6-C16DAB931DE9}" type="doc">
      <dgm:prSet loTypeId="urn:microsoft.com/office/officeart/2005/8/layout/default" loCatId="" qsTypeId="urn:microsoft.com/office/officeart/2005/8/quickstyle/simple2" qsCatId="simple" csTypeId="urn:microsoft.com/office/officeart/2005/8/colors/colorful1" csCatId="colorful" phldr="1"/>
      <dgm:spPr/>
      <dgm:t>
        <a:bodyPr/>
        <a:lstStyle/>
        <a:p>
          <a:endParaRPr lang="en-US"/>
        </a:p>
      </dgm:t>
    </dgm:pt>
    <dgm:pt modelId="{86AEEB39-73D2-A749-89C1-B900841A2C36}">
      <dgm:prSet phldrT="[Text]" custT="1"/>
      <dgm:spPr/>
      <dgm:t>
        <a:bodyPr/>
        <a:lstStyle/>
        <a:p>
          <a:r>
            <a:rPr lang="en-US" sz="1500" dirty="0">
              <a:latin typeface="Hind Vadodara" panose="020B0604020202020204" charset="0"/>
              <a:cs typeface="Hind Vadodara" panose="020B0604020202020204" charset="0"/>
            </a:rPr>
            <a:t>Few Students, High Rates of Adult Attention</a:t>
          </a:r>
        </a:p>
      </dgm:t>
    </dgm:pt>
    <dgm:pt modelId="{EA11F22C-D12D-D44F-B157-862A9010828A}" type="parTrans" cxnId="{E5243A9A-2881-E041-A1A0-40D6522F4954}">
      <dgm:prSet/>
      <dgm:spPr/>
      <dgm:t>
        <a:bodyPr/>
        <a:lstStyle/>
        <a:p>
          <a:endParaRPr lang="en-US">
            <a:latin typeface="Hind Vadodara" panose="020B0604020202020204" charset="0"/>
            <a:cs typeface="Hind Vadodara" panose="020B0604020202020204" charset="0"/>
          </a:endParaRPr>
        </a:p>
      </dgm:t>
    </dgm:pt>
    <dgm:pt modelId="{13FE9A60-AE3A-DF49-87A7-E5A2DA8CA6FA}" type="sibTrans" cxnId="{E5243A9A-2881-E041-A1A0-40D6522F4954}">
      <dgm:prSet/>
      <dgm:spPr/>
      <dgm:t>
        <a:bodyPr/>
        <a:lstStyle/>
        <a:p>
          <a:endParaRPr lang="en-US">
            <a:latin typeface="Hind Vadodara" panose="020B0604020202020204" charset="0"/>
            <a:cs typeface="Hind Vadodara" panose="020B0604020202020204" charset="0"/>
          </a:endParaRPr>
        </a:p>
      </dgm:t>
    </dgm:pt>
    <dgm:pt modelId="{B5D1C115-8AAB-4946-8733-04C47D73DCCE}">
      <dgm:prSet custT="1"/>
      <dgm:spPr/>
      <dgm:t>
        <a:bodyPr/>
        <a:lstStyle/>
        <a:p>
          <a:r>
            <a:rPr lang="en-US" sz="1600" dirty="0">
              <a:latin typeface="Hind Vadodara" panose="020B0604020202020204" charset="0"/>
              <a:cs typeface="Hind Vadodara" panose="020B0604020202020204" charset="0"/>
            </a:rPr>
            <a:t>Situated Learning</a:t>
          </a:r>
        </a:p>
      </dgm:t>
    </dgm:pt>
    <dgm:pt modelId="{25F6FADD-EF5F-274B-A5A9-A3D306D935E2}" type="parTrans" cxnId="{0B19B444-83D6-9347-8126-9880CC757EAA}">
      <dgm:prSet/>
      <dgm:spPr/>
      <dgm:t>
        <a:bodyPr/>
        <a:lstStyle/>
        <a:p>
          <a:endParaRPr lang="en-US">
            <a:latin typeface="Hind Vadodara" panose="020B0604020202020204" charset="0"/>
            <a:cs typeface="Hind Vadodara" panose="020B0604020202020204" charset="0"/>
          </a:endParaRPr>
        </a:p>
      </dgm:t>
    </dgm:pt>
    <dgm:pt modelId="{F433B394-8EFE-7542-98C0-39CC50E9BB61}" type="sibTrans" cxnId="{0B19B444-83D6-9347-8126-9880CC757EAA}">
      <dgm:prSet/>
      <dgm:spPr/>
      <dgm:t>
        <a:bodyPr/>
        <a:lstStyle/>
        <a:p>
          <a:endParaRPr lang="en-US">
            <a:latin typeface="Hind Vadodara" panose="020B0604020202020204" charset="0"/>
            <a:cs typeface="Hind Vadodara" panose="020B0604020202020204" charset="0"/>
          </a:endParaRPr>
        </a:p>
      </dgm:t>
    </dgm:pt>
    <dgm:pt modelId="{65FE36BF-4D61-9749-839A-BB8B217604E9}">
      <dgm:prSet custT="1"/>
      <dgm:spPr/>
      <dgm:t>
        <a:bodyPr/>
        <a:lstStyle/>
        <a:p>
          <a:r>
            <a:rPr lang="en-US" sz="1600" dirty="0">
              <a:latin typeface="Hind Vadodara" panose="020B0604020202020204" charset="0"/>
              <a:cs typeface="Hind Vadodara" panose="020B0604020202020204" charset="0"/>
            </a:rPr>
            <a:t>Systematic, Explicit Instruction</a:t>
          </a:r>
        </a:p>
      </dgm:t>
    </dgm:pt>
    <dgm:pt modelId="{5CEDD05C-2CBA-0841-9661-242EE6DC8A79}" type="parTrans" cxnId="{C8F63307-3D80-834B-9320-63F0B65E8B68}">
      <dgm:prSet/>
      <dgm:spPr/>
      <dgm:t>
        <a:bodyPr/>
        <a:lstStyle/>
        <a:p>
          <a:endParaRPr lang="en-US">
            <a:latin typeface="Hind Vadodara" panose="020B0604020202020204" charset="0"/>
            <a:cs typeface="Hind Vadodara" panose="020B0604020202020204" charset="0"/>
          </a:endParaRPr>
        </a:p>
      </dgm:t>
    </dgm:pt>
    <dgm:pt modelId="{0823A2A0-15A9-C547-B649-749F158A376C}" type="sibTrans" cxnId="{C8F63307-3D80-834B-9320-63F0B65E8B68}">
      <dgm:prSet/>
      <dgm:spPr/>
      <dgm:t>
        <a:bodyPr/>
        <a:lstStyle/>
        <a:p>
          <a:endParaRPr lang="en-US">
            <a:latin typeface="Hind Vadodara" panose="020B0604020202020204" charset="0"/>
            <a:cs typeface="Hind Vadodara" panose="020B0604020202020204" charset="0"/>
          </a:endParaRPr>
        </a:p>
      </dgm:t>
    </dgm:pt>
    <dgm:pt modelId="{D553EBDB-4117-8541-9EBD-D697A1E8A23F}">
      <dgm:prSet custT="1"/>
      <dgm:spPr/>
      <dgm:t>
        <a:bodyPr/>
        <a:lstStyle/>
        <a:p>
          <a:r>
            <a:rPr lang="en-US" sz="1600">
              <a:latin typeface="Hind Vadodara" panose="020B0604020202020204" charset="0"/>
              <a:cs typeface="Hind Vadodara" panose="020B0604020202020204" charset="0"/>
            </a:rPr>
            <a:t>Modeling</a:t>
          </a:r>
        </a:p>
      </dgm:t>
    </dgm:pt>
    <dgm:pt modelId="{DBADF8E3-1372-DD49-A680-B21FEE62B112}" type="parTrans" cxnId="{74F869B2-BA05-F842-99F7-2BCF4A5C1D26}">
      <dgm:prSet/>
      <dgm:spPr/>
      <dgm:t>
        <a:bodyPr/>
        <a:lstStyle/>
        <a:p>
          <a:endParaRPr lang="en-US">
            <a:latin typeface="Hind Vadodara" panose="020B0604020202020204" charset="0"/>
            <a:cs typeface="Hind Vadodara" panose="020B0604020202020204" charset="0"/>
          </a:endParaRPr>
        </a:p>
      </dgm:t>
    </dgm:pt>
    <dgm:pt modelId="{029A6F42-894F-B941-A7EE-752A90335D1E}" type="sibTrans" cxnId="{74F869B2-BA05-F842-99F7-2BCF4A5C1D26}">
      <dgm:prSet/>
      <dgm:spPr/>
      <dgm:t>
        <a:bodyPr/>
        <a:lstStyle/>
        <a:p>
          <a:endParaRPr lang="en-US">
            <a:latin typeface="Hind Vadodara" panose="020B0604020202020204" charset="0"/>
            <a:cs typeface="Hind Vadodara" panose="020B0604020202020204" charset="0"/>
          </a:endParaRPr>
        </a:p>
      </dgm:t>
    </dgm:pt>
    <dgm:pt modelId="{57D95E26-021C-A040-8E0B-1084839E13C9}">
      <dgm:prSet custT="1"/>
      <dgm:spPr/>
      <dgm:t>
        <a:bodyPr/>
        <a:lstStyle/>
        <a:p>
          <a:pPr rtl="0"/>
          <a:r>
            <a:rPr lang="en-US" sz="1600" dirty="0">
              <a:latin typeface="Hind Vadodara" panose="020B0604020202020204" charset="0"/>
              <a:cs typeface="Hind Vadodara" panose="020B0604020202020204" charset="0"/>
            </a:rPr>
            <a:t>Sequencing Positive &amp; Negative Examples </a:t>
          </a:r>
        </a:p>
      </dgm:t>
    </dgm:pt>
    <dgm:pt modelId="{616902A5-4556-DA4D-BAE7-2F861519F904}" type="parTrans" cxnId="{C1D663FB-2F2E-9647-B554-EE63880E05B1}">
      <dgm:prSet/>
      <dgm:spPr/>
      <dgm:t>
        <a:bodyPr/>
        <a:lstStyle/>
        <a:p>
          <a:endParaRPr lang="en-US">
            <a:latin typeface="Hind Vadodara" panose="020B0604020202020204" charset="0"/>
            <a:cs typeface="Hind Vadodara" panose="020B0604020202020204" charset="0"/>
          </a:endParaRPr>
        </a:p>
      </dgm:t>
    </dgm:pt>
    <dgm:pt modelId="{B6173486-1BBF-5A43-A011-119C0CEF27BA}" type="sibTrans" cxnId="{C1D663FB-2F2E-9647-B554-EE63880E05B1}">
      <dgm:prSet/>
      <dgm:spPr/>
      <dgm:t>
        <a:bodyPr/>
        <a:lstStyle/>
        <a:p>
          <a:endParaRPr lang="en-US">
            <a:latin typeface="Hind Vadodara" panose="020B0604020202020204" charset="0"/>
            <a:cs typeface="Hind Vadodara" panose="020B0604020202020204" charset="0"/>
          </a:endParaRPr>
        </a:p>
      </dgm:t>
    </dgm:pt>
    <dgm:pt modelId="{B99A37E0-E32A-FE43-9EDD-4FAA2330D18D}">
      <dgm:prSet custT="1"/>
      <dgm:spPr/>
      <dgm:t>
        <a:bodyPr/>
        <a:lstStyle/>
        <a:p>
          <a:pPr rtl="0"/>
          <a:r>
            <a:rPr lang="en-US" sz="1500" dirty="0">
              <a:latin typeface="Hind Vadodara" panose="020B0604020202020204" charset="0"/>
              <a:cs typeface="Hind Vadodara" panose="020B0604020202020204" charset="0"/>
            </a:rPr>
            <a:t>Rehearsal &amp; Problem Solving with Feedback </a:t>
          </a:r>
        </a:p>
      </dgm:t>
    </dgm:pt>
    <dgm:pt modelId="{C76B2B6C-6D15-D142-B620-06875FBEF520}" type="parTrans" cxnId="{75F8FC89-FC34-0642-B84E-6FBF2EB1173A}">
      <dgm:prSet/>
      <dgm:spPr/>
      <dgm:t>
        <a:bodyPr/>
        <a:lstStyle/>
        <a:p>
          <a:endParaRPr lang="en-US">
            <a:latin typeface="Hind Vadodara" panose="020B0604020202020204" charset="0"/>
            <a:cs typeface="Hind Vadodara" panose="020B0604020202020204" charset="0"/>
          </a:endParaRPr>
        </a:p>
      </dgm:t>
    </dgm:pt>
    <dgm:pt modelId="{4BC1551B-14F3-5644-BF73-578C5676A6E5}" type="sibTrans" cxnId="{75F8FC89-FC34-0642-B84E-6FBF2EB1173A}">
      <dgm:prSet/>
      <dgm:spPr/>
      <dgm:t>
        <a:bodyPr/>
        <a:lstStyle/>
        <a:p>
          <a:endParaRPr lang="en-US">
            <a:latin typeface="Hind Vadodara" panose="020B0604020202020204" charset="0"/>
            <a:cs typeface="Hind Vadodara" panose="020B0604020202020204" charset="0"/>
          </a:endParaRPr>
        </a:p>
      </dgm:t>
    </dgm:pt>
    <dgm:pt modelId="{54EECD4C-6FF8-1B4D-BDA7-B2BFEAA5CCEE}">
      <dgm:prSet custT="1"/>
      <dgm:spPr/>
      <dgm:t>
        <a:bodyPr/>
        <a:lstStyle/>
        <a:p>
          <a:r>
            <a:rPr lang="en-US" sz="1600" dirty="0">
              <a:latin typeface="Hind Vadodara" panose="020B0604020202020204" charset="0"/>
              <a:cs typeface="Hind Vadodara" panose="020B0604020202020204" charset="0"/>
            </a:rPr>
            <a:t>School-to-Home Communication</a:t>
          </a:r>
        </a:p>
      </dgm:t>
    </dgm:pt>
    <dgm:pt modelId="{A1A75772-887F-CA4B-85DE-593B75902F04}" type="parTrans" cxnId="{92AFDCC2-28CF-C641-B51A-6430B01A127C}">
      <dgm:prSet/>
      <dgm:spPr/>
      <dgm:t>
        <a:bodyPr/>
        <a:lstStyle/>
        <a:p>
          <a:endParaRPr lang="en-US">
            <a:latin typeface="Hind Vadodara" panose="020B0604020202020204" charset="0"/>
            <a:cs typeface="Hind Vadodara" panose="020B0604020202020204" charset="0"/>
          </a:endParaRPr>
        </a:p>
      </dgm:t>
    </dgm:pt>
    <dgm:pt modelId="{F09E2F50-C7AC-7740-B23D-96C385FDE425}" type="sibTrans" cxnId="{92AFDCC2-28CF-C641-B51A-6430B01A127C}">
      <dgm:prSet/>
      <dgm:spPr/>
      <dgm:t>
        <a:bodyPr/>
        <a:lstStyle/>
        <a:p>
          <a:endParaRPr lang="en-US">
            <a:latin typeface="Hind Vadodara" panose="020B0604020202020204" charset="0"/>
            <a:cs typeface="Hind Vadodara" panose="020B0604020202020204" charset="0"/>
          </a:endParaRPr>
        </a:p>
      </dgm:t>
    </dgm:pt>
    <dgm:pt modelId="{17BA4D53-0E66-AE4D-92D5-D5F69746277C}">
      <dgm:prSet custT="1"/>
      <dgm:spPr/>
      <dgm:t>
        <a:bodyPr/>
        <a:lstStyle/>
        <a:p>
          <a:r>
            <a:rPr lang="en-US" sz="1600" dirty="0">
              <a:latin typeface="Hind Vadodara" panose="020B0604020202020204" charset="0"/>
              <a:cs typeface="Hind Vadodara" panose="020B0604020202020204" charset="0"/>
            </a:rPr>
            <a:t>Self-Assessment &amp; Recording</a:t>
          </a:r>
          <a:endParaRPr lang="en-US" altLang="en-US" sz="1600" dirty="0">
            <a:latin typeface="Hind Vadodara" panose="020B0604020202020204" charset="0"/>
            <a:cs typeface="Hind Vadodara" panose="020B0604020202020204" charset="0"/>
          </a:endParaRPr>
        </a:p>
      </dgm:t>
    </dgm:pt>
    <dgm:pt modelId="{D5824749-B1F2-7645-AEF6-736C12787060}" type="parTrans" cxnId="{B7B153ED-2DD4-C247-AF57-57230D4AA847}">
      <dgm:prSet/>
      <dgm:spPr/>
      <dgm:t>
        <a:bodyPr/>
        <a:lstStyle/>
        <a:p>
          <a:endParaRPr lang="en-US">
            <a:latin typeface="Hind Vadodara" panose="020B0604020202020204" charset="0"/>
            <a:cs typeface="Hind Vadodara" panose="020B0604020202020204" charset="0"/>
          </a:endParaRPr>
        </a:p>
      </dgm:t>
    </dgm:pt>
    <dgm:pt modelId="{6246B1D8-C7BC-BE49-A5D4-48DB6232D9B3}" type="sibTrans" cxnId="{B7B153ED-2DD4-C247-AF57-57230D4AA847}">
      <dgm:prSet/>
      <dgm:spPr/>
      <dgm:t>
        <a:bodyPr/>
        <a:lstStyle/>
        <a:p>
          <a:endParaRPr lang="en-US">
            <a:latin typeface="Hind Vadodara" panose="020B0604020202020204" charset="0"/>
            <a:cs typeface="Hind Vadodara" panose="020B0604020202020204" charset="0"/>
          </a:endParaRPr>
        </a:p>
      </dgm:t>
    </dgm:pt>
    <dgm:pt modelId="{184B8329-70E4-1E4F-A629-3A62FCCCCDC6}" type="pres">
      <dgm:prSet presAssocID="{7401C0A8-853B-C54E-B8D6-C16DAB931DE9}" presName="diagram" presStyleCnt="0">
        <dgm:presLayoutVars>
          <dgm:dir/>
          <dgm:resizeHandles val="exact"/>
        </dgm:presLayoutVars>
      </dgm:prSet>
      <dgm:spPr/>
    </dgm:pt>
    <dgm:pt modelId="{282374D8-7EB6-F44E-8C16-5ECA57025FBD}" type="pres">
      <dgm:prSet presAssocID="{86AEEB39-73D2-A749-89C1-B900841A2C36}" presName="node" presStyleLbl="node1" presStyleIdx="0" presStyleCnt="8">
        <dgm:presLayoutVars>
          <dgm:bulletEnabled val="1"/>
        </dgm:presLayoutVars>
      </dgm:prSet>
      <dgm:spPr/>
    </dgm:pt>
    <dgm:pt modelId="{BB5966B5-40CB-0E46-A7C7-FD0B1051510A}" type="pres">
      <dgm:prSet presAssocID="{13FE9A60-AE3A-DF49-87A7-E5A2DA8CA6FA}" presName="sibTrans" presStyleCnt="0"/>
      <dgm:spPr/>
    </dgm:pt>
    <dgm:pt modelId="{E5343542-5A45-9743-A7D6-944A83AA3418}" type="pres">
      <dgm:prSet presAssocID="{B5D1C115-8AAB-4946-8733-04C47D73DCCE}" presName="node" presStyleLbl="node1" presStyleIdx="1" presStyleCnt="8">
        <dgm:presLayoutVars>
          <dgm:bulletEnabled val="1"/>
        </dgm:presLayoutVars>
      </dgm:prSet>
      <dgm:spPr/>
    </dgm:pt>
    <dgm:pt modelId="{61A88A4C-0D42-0F41-8F5F-F32DDB75BC21}" type="pres">
      <dgm:prSet presAssocID="{F433B394-8EFE-7542-98C0-39CC50E9BB61}" presName="sibTrans" presStyleCnt="0"/>
      <dgm:spPr/>
    </dgm:pt>
    <dgm:pt modelId="{05A21BEF-6717-AB4C-9B1D-9C7B811864A2}" type="pres">
      <dgm:prSet presAssocID="{65FE36BF-4D61-9749-839A-BB8B217604E9}" presName="node" presStyleLbl="node1" presStyleIdx="2" presStyleCnt="8">
        <dgm:presLayoutVars>
          <dgm:bulletEnabled val="1"/>
        </dgm:presLayoutVars>
      </dgm:prSet>
      <dgm:spPr/>
    </dgm:pt>
    <dgm:pt modelId="{C46926AF-BBCD-9F40-8157-538BB19279A1}" type="pres">
      <dgm:prSet presAssocID="{0823A2A0-15A9-C547-B649-749F158A376C}" presName="sibTrans" presStyleCnt="0"/>
      <dgm:spPr/>
    </dgm:pt>
    <dgm:pt modelId="{E0F88B9A-4CE8-F143-A25F-AC330765ED64}" type="pres">
      <dgm:prSet presAssocID="{D553EBDB-4117-8541-9EBD-D697A1E8A23F}" presName="node" presStyleLbl="node1" presStyleIdx="3" presStyleCnt="8">
        <dgm:presLayoutVars>
          <dgm:bulletEnabled val="1"/>
        </dgm:presLayoutVars>
      </dgm:prSet>
      <dgm:spPr/>
    </dgm:pt>
    <dgm:pt modelId="{B24774C0-34DD-9A4C-BF88-5685640A5EB3}" type="pres">
      <dgm:prSet presAssocID="{029A6F42-894F-B941-A7EE-752A90335D1E}" presName="sibTrans" presStyleCnt="0"/>
      <dgm:spPr/>
    </dgm:pt>
    <dgm:pt modelId="{A4FC761A-9C6B-B143-BDD1-C6B3B2E9D25E}" type="pres">
      <dgm:prSet presAssocID="{57D95E26-021C-A040-8E0B-1084839E13C9}" presName="node" presStyleLbl="node1" presStyleIdx="4" presStyleCnt="8">
        <dgm:presLayoutVars>
          <dgm:bulletEnabled val="1"/>
        </dgm:presLayoutVars>
      </dgm:prSet>
      <dgm:spPr/>
    </dgm:pt>
    <dgm:pt modelId="{476E49E5-B10E-B349-9533-4202FB97FF83}" type="pres">
      <dgm:prSet presAssocID="{B6173486-1BBF-5A43-A011-119C0CEF27BA}" presName="sibTrans" presStyleCnt="0"/>
      <dgm:spPr/>
    </dgm:pt>
    <dgm:pt modelId="{03DDD7AC-74AF-8F4B-A05B-F72776327F45}" type="pres">
      <dgm:prSet presAssocID="{B99A37E0-E32A-FE43-9EDD-4FAA2330D18D}" presName="node" presStyleLbl="node1" presStyleIdx="5" presStyleCnt="8">
        <dgm:presLayoutVars>
          <dgm:bulletEnabled val="1"/>
        </dgm:presLayoutVars>
      </dgm:prSet>
      <dgm:spPr/>
    </dgm:pt>
    <dgm:pt modelId="{4018FFF5-F413-D241-9D4C-7445D535E8BA}" type="pres">
      <dgm:prSet presAssocID="{4BC1551B-14F3-5644-BF73-578C5676A6E5}" presName="sibTrans" presStyleCnt="0"/>
      <dgm:spPr/>
    </dgm:pt>
    <dgm:pt modelId="{180AC1BA-042B-AD44-9659-B20D07F7FE16}" type="pres">
      <dgm:prSet presAssocID="{54EECD4C-6FF8-1B4D-BDA7-B2BFEAA5CCEE}" presName="node" presStyleLbl="node1" presStyleIdx="6" presStyleCnt="8">
        <dgm:presLayoutVars>
          <dgm:bulletEnabled val="1"/>
        </dgm:presLayoutVars>
      </dgm:prSet>
      <dgm:spPr/>
    </dgm:pt>
    <dgm:pt modelId="{65EF3BF9-6666-7A42-A6F1-73B38B9D2DBF}" type="pres">
      <dgm:prSet presAssocID="{F09E2F50-C7AC-7740-B23D-96C385FDE425}" presName="sibTrans" presStyleCnt="0"/>
      <dgm:spPr/>
    </dgm:pt>
    <dgm:pt modelId="{8690D331-9678-3944-96BE-DF39486ABD90}" type="pres">
      <dgm:prSet presAssocID="{17BA4D53-0E66-AE4D-92D5-D5F69746277C}" presName="node" presStyleLbl="node1" presStyleIdx="7" presStyleCnt="8">
        <dgm:presLayoutVars>
          <dgm:bulletEnabled val="1"/>
        </dgm:presLayoutVars>
      </dgm:prSet>
      <dgm:spPr/>
    </dgm:pt>
  </dgm:ptLst>
  <dgm:cxnLst>
    <dgm:cxn modelId="{D601CA00-D429-E643-9631-9CE57E9624F4}" type="presOf" srcId="{65FE36BF-4D61-9749-839A-BB8B217604E9}" destId="{05A21BEF-6717-AB4C-9B1D-9C7B811864A2}" srcOrd="0" destOrd="0" presId="urn:microsoft.com/office/officeart/2005/8/layout/default"/>
    <dgm:cxn modelId="{C8F63307-3D80-834B-9320-63F0B65E8B68}" srcId="{7401C0A8-853B-C54E-B8D6-C16DAB931DE9}" destId="{65FE36BF-4D61-9749-839A-BB8B217604E9}" srcOrd="2" destOrd="0" parTransId="{5CEDD05C-2CBA-0841-9661-242EE6DC8A79}" sibTransId="{0823A2A0-15A9-C547-B649-749F158A376C}"/>
    <dgm:cxn modelId="{7025895E-1633-EC4D-ABBA-C551A3B64948}" type="presOf" srcId="{86AEEB39-73D2-A749-89C1-B900841A2C36}" destId="{282374D8-7EB6-F44E-8C16-5ECA57025FBD}" srcOrd="0" destOrd="0" presId="urn:microsoft.com/office/officeart/2005/8/layout/default"/>
    <dgm:cxn modelId="{0B19B444-83D6-9347-8126-9880CC757EAA}" srcId="{7401C0A8-853B-C54E-B8D6-C16DAB931DE9}" destId="{B5D1C115-8AAB-4946-8733-04C47D73DCCE}" srcOrd="1" destOrd="0" parTransId="{25F6FADD-EF5F-274B-A5A9-A3D306D935E2}" sibTransId="{F433B394-8EFE-7542-98C0-39CC50E9BB61}"/>
    <dgm:cxn modelId="{C126276C-492E-1646-B60A-D25489EAA06B}" type="presOf" srcId="{B99A37E0-E32A-FE43-9EDD-4FAA2330D18D}" destId="{03DDD7AC-74AF-8F4B-A05B-F72776327F45}" srcOrd="0" destOrd="0" presId="urn:microsoft.com/office/officeart/2005/8/layout/default"/>
    <dgm:cxn modelId="{D4F09D73-1CB5-2548-BFEF-A565CFCEB2FB}" type="presOf" srcId="{7401C0A8-853B-C54E-B8D6-C16DAB931DE9}" destId="{184B8329-70E4-1E4F-A629-3A62FCCCCDC6}" srcOrd="0" destOrd="0" presId="urn:microsoft.com/office/officeart/2005/8/layout/default"/>
    <dgm:cxn modelId="{75F8FC89-FC34-0642-B84E-6FBF2EB1173A}" srcId="{7401C0A8-853B-C54E-B8D6-C16DAB931DE9}" destId="{B99A37E0-E32A-FE43-9EDD-4FAA2330D18D}" srcOrd="5" destOrd="0" parTransId="{C76B2B6C-6D15-D142-B620-06875FBEF520}" sibTransId="{4BC1551B-14F3-5644-BF73-578C5676A6E5}"/>
    <dgm:cxn modelId="{E5243A9A-2881-E041-A1A0-40D6522F4954}" srcId="{7401C0A8-853B-C54E-B8D6-C16DAB931DE9}" destId="{86AEEB39-73D2-A749-89C1-B900841A2C36}" srcOrd="0" destOrd="0" parTransId="{EA11F22C-D12D-D44F-B157-862A9010828A}" sibTransId="{13FE9A60-AE3A-DF49-87A7-E5A2DA8CA6FA}"/>
    <dgm:cxn modelId="{F341EBA2-CE46-1A45-B089-0014E68E293C}" type="presOf" srcId="{57D95E26-021C-A040-8E0B-1084839E13C9}" destId="{A4FC761A-9C6B-B143-BDD1-C6B3B2E9D25E}" srcOrd="0" destOrd="0" presId="urn:microsoft.com/office/officeart/2005/8/layout/default"/>
    <dgm:cxn modelId="{759271AB-E95E-904F-B5E4-B1A298CBAEFB}" type="presOf" srcId="{54EECD4C-6FF8-1B4D-BDA7-B2BFEAA5CCEE}" destId="{180AC1BA-042B-AD44-9659-B20D07F7FE16}" srcOrd="0" destOrd="0" presId="urn:microsoft.com/office/officeart/2005/8/layout/default"/>
    <dgm:cxn modelId="{74F869B2-BA05-F842-99F7-2BCF4A5C1D26}" srcId="{7401C0A8-853B-C54E-B8D6-C16DAB931DE9}" destId="{D553EBDB-4117-8541-9EBD-D697A1E8A23F}" srcOrd="3" destOrd="0" parTransId="{DBADF8E3-1372-DD49-A680-B21FEE62B112}" sibTransId="{029A6F42-894F-B941-A7EE-752A90335D1E}"/>
    <dgm:cxn modelId="{92AFDCC2-28CF-C641-B51A-6430B01A127C}" srcId="{7401C0A8-853B-C54E-B8D6-C16DAB931DE9}" destId="{54EECD4C-6FF8-1B4D-BDA7-B2BFEAA5CCEE}" srcOrd="6" destOrd="0" parTransId="{A1A75772-887F-CA4B-85DE-593B75902F04}" sibTransId="{F09E2F50-C7AC-7740-B23D-96C385FDE425}"/>
    <dgm:cxn modelId="{BCD8B7CA-3505-CD40-AA5D-68AB42C7DFB8}" type="presOf" srcId="{B5D1C115-8AAB-4946-8733-04C47D73DCCE}" destId="{E5343542-5A45-9743-A7D6-944A83AA3418}" srcOrd="0" destOrd="0" presId="urn:microsoft.com/office/officeart/2005/8/layout/default"/>
    <dgm:cxn modelId="{135926D9-D100-A645-AD3F-FC68842D482F}" type="presOf" srcId="{D553EBDB-4117-8541-9EBD-D697A1E8A23F}" destId="{E0F88B9A-4CE8-F143-A25F-AC330765ED64}" srcOrd="0" destOrd="0" presId="urn:microsoft.com/office/officeart/2005/8/layout/default"/>
    <dgm:cxn modelId="{8A2D30EA-D2D0-2E42-9D64-256D1EC345F4}" type="presOf" srcId="{17BA4D53-0E66-AE4D-92D5-D5F69746277C}" destId="{8690D331-9678-3944-96BE-DF39486ABD90}" srcOrd="0" destOrd="0" presId="urn:microsoft.com/office/officeart/2005/8/layout/default"/>
    <dgm:cxn modelId="{B7B153ED-2DD4-C247-AF57-57230D4AA847}" srcId="{7401C0A8-853B-C54E-B8D6-C16DAB931DE9}" destId="{17BA4D53-0E66-AE4D-92D5-D5F69746277C}" srcOrd="7" destOrd="0" parTransId="{D5824749-B1F2-7645-AEF6-736C12787060}" sibTransId="{6246B1D8-C7BC-BE49-A5D4-48DB6232D9B3}"/>
    <dgm:cxn modelId="{C1D663FB-2F2E-9647-B554-EE63880E05B1}" srcId="{7401C0A8-853B-C54E-B8D6-C16DAB931DE9}" destId="{57D95E26-021C-A040-8E0B-1084839E13C9}" srcOrd="4" destOrd="0" parTransId="{616902A5-4556-DA4D-BAE7-2F861519F904}" sibTransId="{B6173486-1BBF-5A43-A011-119C0CEF27BA}"/>
    <dgm:cxn modelId="{EA86CD49-9CB5-6549-8C67-48DB4293D14F}" type="presParOf" srcId="{184B8329-70E4-1E4F-A629-3A62FCCCCDC6}" destId="{282374D8-7EB6-F44E-8C16-5ECA57025FBD}" srcOrd="0" destOrd="0" presId="urn:microsoft.com/office/officeart/2005/8/layout/default"/>
    <dgm:cxn modelId="{DB6CCF82-B8DB-9D4C-A399-809C9E02B8AD}" type="presParOf" srcId="{184B8329-70E4-1E4F-A629-3A62FCCCCDC6}" destId="{BB5966B5-40CB-0E46-A7C7-FD0B1051510A}" srcOrd="1" destOrd="0" presId="urn:microsoft.com/office/officeart/2005/8/layout/default"/>
    <dgm:cxn modelId="{306C6270-1803-D640-A6EF-A0A4929F97D9}" type="presParOf" srcId="{184B8329-70E4-1E4F-A629-3A62FCCCCDC6}" destId="{E5343542-5A45-9743-A7D6-944A83AA3418}" srcOrd="2" destOrd="0" presId="urn:microsoft.com/office/officeart/2005/8/layout/default"/>
    <dgm:cxn modelId="{7B9BDFEF-6804-8F49-B8F1-F45CAE25CCF4}" type="presParOf" srcId="{184B8329-70E4-1E4F-A629-3A62FCCCCDC6}" destId="{61A88A4C-0D42-0F41-8F5F-F32DDB75BC21}" srcOrd="3" destOrd="0" presId="urn:microsoft.com/office/officeart/2005/8/layout/default"/>
    <dgm:cxn modelId="{BCA58BEA-313A-9E44-9CBA-8E78C7F93292}" type="presParOf" srcId="{184B8329-70E4-1E4F-A629-3A62FCCCCDC6}" destId="{05A21BEF-6717-AB4C-9B1D-9C7B811864A2}" srcOrd="4" destOrd="0" presId="urn:microsoft.com/office/officeart/2005/8/layout/default"/>
    <dgm:cxn modelId="{81587612-343F-5846-A36B-2420AC82FCBD}" type="presParOf" srcId="{184B8329-70E4-1E4F-A629-3A62FCCCCDC6}" destId="{C46926AF-BBCD-9F40-8157-538BB19279A1}" srcOrd="5" destOrd="0" presId="urn:microsoft.com/office/officeart/2005/8/layout/default"/>
    <dgm:cxn modelId="{E64B42F4-437D-C74F-9D8A-667B1719127A}" type="presParOf" srcId="{184B8329-70E4-1E4F-A629-3A62FCCCCDC6}" destId="{E0F88B9A-4CE8-F143-A25F-AC330765ED64}" srcOrd="6" destOrd="0" presId="urn:microsoft.com/office/officeart/2005/8/layout/default"/>
    <dgm:cxn modelId="{23B76F3E-4091-7642-A91F-243FD98111B3}" type="presParOf" srcId="{184B8329-70E4-1E4F-A629-3A62FCCCCDC6}" destId="{B24774C0-34DD-9A4C-BF88-5685640A5EB3}" srcOrd="7" destOrd="0" presId="urn:microsoft.com/office/officeart/2005/8/layout/default"/>
    <dgm:cxn modelId="{12BD25A2-AED2-4E42-9AFB-2611C32754FB}" type="presParOf" srcId="{184B8329-70E4-1E4F-A629-3A62FCCCCDC6}" destId="{A4FC761A-9C6B-B143-BDD1-C6B3B2E9D25E}" srcOrd="8" destOrd="0" presId="urn:microsoft.com/office/officeart/2005/8/layout/default"/>
    <dgm:cxn modelId="{E745AC39-830D-B04B-BED4-105025D48B09}" type="presParOf" srcId="{184B8329-70E4-1E4F-A629-3A62FCCCCDC6}" destId="{476E49E5-B10E-B349-9533-4202FB97FF83}" srcOrd="9" destOrd="0" presId="urn:microsoft.com/office/officeart/2005/8/layout/default"/>
    <dgm:cxn modelId="{12A7DA72-60C9-4041-9435-CAB838E28C93}" type="presParOf" srcId="{184B8329-70E4-1E4F-A629-3A62FCCCCDC6}" destId="{03DDD7AC-74AF-8F4B-A05B-F72776327F45}" srcOrd="10" destOrd="0" presId="urn:microsoft.com/office/officeart/2005/8/layout/default"/>
    <dgm:cxn modelId="{E87A8CA0-AE2A-3A43-8E51-3A3044D66717}" type="presParOf" srcId="{184B8329-70E4-1E4F-A629-3A62FCCCCDC6}" destId="{4018FFF5-F413-D241-9D4C-7445D535E8BA}" srcOrd="11" destOrd="0" presId="urn:microsoft.com/office/officeart/2005/8/layout/default"/>
    <dgm:cxn modelId="{0B7EA57C-7809-2447-913A-E92495CA6595}" type="presParOf" srcId="{184B8329-70E4-1E4F-A629-3A62FCCCCDC6}" destId="{180AC1BA-042B-AD44-9659-B20D07F7FE16}" srcOrd="12" destOrd="0" presId="urn:microsoft.com/office/officeart/2005/8/layout/default"/>
    <dgm:cxn modelId="{DFABFA0F-5773-0D4E-B9B8-B9B3B31DA57B}" type="presParOf" srcId="{184B8329-70E4-1E4F-A629-3A62FCCCCDC6}" destId="{65EF3BF9-6666-7A42-A6F1-73B38B9D2DBF}" srcOrd="13" destOrd="0" presId="urn:microsoft.com/office/officeart/2005/8/layout/default"/>
    <dgm:cxn modelId="{1DBD5D54-3D19-4C41-9105-FBF65A01A555}" type="presParOf" srcId="{184B8329-70E4-1E4F-A629-3A62FCCCCDC6}" destId="{8690D331-9678-3944-96BE-DF39486ABD90}"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9.xml><?xml version="1.0" encoding="utf-8"?>
<dgm:dataModel xmlns:dgm="http://schemas.openxmlformats.org/drawingml/2006/diagram" xmlns:a="http://schemas.openxmlformats.org/drawingml/2006/main">
  <dgm:ptLst>
    <dgm:pt modelId="{0C729DD4-2499-DB4E-8331-3C45B94D0312}"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n-US"/>
        </a:p>
      </dgm:t>
    </dgm:pt>
    <dgm:pt modelId="{9794D767-99F9-1B4A-8A95-CF437A0326A2}">
      <dgm:prSet phldrT="[Text]" custT="1"/>
      <dgm:spPr/>
      <dgm:t>
        <a:bodyPr/>
        <a:lstStyle/>
        <a:p>
          <a:pPr>
            <a:buFont typeface="Wingdings" charset="2"/>
            <a:buChar char="ü"/>
          </a:pPr>
          <a:r>
            <a:rPr lang="en-US" sz="2000">
              <a:latin typeface="Hind Vadodara" panose="020B0604020202020204" charset="0"/>
              <a:cs typeface="Hind Vadodara" panose="020B0604020202020204" charset="0"/>
            </a:rPr>
            <a:t>Do Tier 2 interventions use the language of Tier 1 supports?</a:t>
          </a:r>
        </a:p>
      </dgm:t>
    </dgm:pt>
    <dgm:pt modelId="{568A7D5E-3D7B-0C4D-B183-C7AC0DC7971C}" type="parTrans" cxnId="{C65420EA-DBBB-C241-9986-557FDBD87C46}">
      <dgm:prSet/>
      <dgm:spPr/>
      <dgm:t>
        <a:bodyPr/>
        <a:lstStyle/>
        <a:p>
          <a:endParaRPr lang="en-US">
            <a:latin typeface="Hind Vadodara" panose="020B0604020202020204" charset="0"/>
            <a:cs typeface="Hind Vadodara" panose="020B0604020202020204" charset="0"/>
          </a:endParaRPr>
        </a:p>
      </dgm:t>
    </dgm:pt>
    <dgm:pt modelId="{B4E06B0B-B36C-B24A-B203-DC228A0A1391}" type="sibTrans" cxnId="{C65420EA-DBBB-C241-9986-557FDBD87C46}">
      <dgm:prSet/>
      <dgm:spPr/>
      <dgm:t>
        <a:bodyPr/>
        <a:lstStyle/>
        <a:p>
          <a:endParaRPr lang="en-US">
            <a:latin typeface="Hind Vadodara" panose="020B0604020202020204" charset="0"/>
            <a:cs typeface="Hind Vadodara" panose="020B0604020202020204" charset="0"/>
          </a:endParaRPr>
        </a:p>
      </dgm:t>
    </dgm:pt>
    <dgm:pt modelId="{F834610C-19F7-C04E-9BCD-C609AD1913A7}">
      <dgm:prSet custT="1"/>
      <dgm:spPr/>
      <dgm:t>
        <a:bodyPr/>
        <a:lstStyle/>
        <a:p>
          <a:pPr>
            <a:buFont typeface="Wingdings" charset="2"/>
            <a:buChar char="ü"/>
          </a:pPr>
          <a:r>
            <a:rPr lang="en-US" sz="1900" dirty="0">
              <a:latin typeface="Hind Vadodara" panose="020B0604020202020204" charset="0"/>
              <a:cs typeface="Hind Vadodara" panose="020B0604020202020204" charset="0"/>
            </a:rPr>
            <a:t>Can materials for Tier 2 interventions align with Tier 1 supports?</a:t>
          </a:r>
        </a:p>
      </dgm:t>
    </dgm:pt>
    <dgm:pt modelId="{3D6759DA-FAE8-D549-BE6C-43CBEBB33CFD}" type="parTrans" cxnId="{9C7789FA-009F-EB40-BD16-4B61DB6BEEB2}">
      <dgm:prSet/>
      <dgm:spPr/>
      <dgm:t>
        <a:bodyPr/>
        <a:lstStyle/>
        <a:p>
          <a:endParaRPr lang="en-US">
            <a:latin typeface="Hind Vadodara" panose="020B0604020202020204" charset="0"/>
            <a:cs typeface="Hind Vadodara" panose="020B0604020202020204" charset="0"/>
          </a:endParaRPr>
        </a:p>
      </dgm:t>
    </dgm:pt>
    <dgm:pt modelId="{F227CF9A-D055-8043-89A4-4597D72DDF59}" type="sibTrans" cxnId="{9C7789FA-009F-EB40-BD16-4B61DB6BEEB2}">
      <dgm:prSet/>
      <dgm:spPr/>
      <dgm:t>
        <a:bodyPr/>
        <a:lstStyle/>
        <a:p>
          <a:endParaRPr lang="en-US">
            <a:latin typeface="Hind Vadodara" panose="020B0604020202020204" charset="0"/>
            <a:cs typeface="Hind Vadodara" panose="020B0604020202020204" charset="0"/>
          </a:endParaRPr>
        </a:p>
      </dgm:t>
    </dgm:pt>
    <dgm:pt modelId="{2F25B172-1FDB-B343-ACD1-03EE13377094}">
      <dgm:prSet custT="1"/>
      <dgm:spPr/>
      <dgm:t>
        <a:bodyPr/>
        <a:lstStyle/>
        <a:p>
          <a:pPr>
            <a:buFont typeface="Wingdings" charset="2"/>
            <a:buChar char="ü"/>
          </a:pPr>
          <a:r>
            <a:rPr lang="en-US" sz="2000">
              <a:latin typeface="Hind Vadodara" panose="020B0604020202020204" charset="0"/>
              <a:cs typeface="Hind Vadodara" panose="020B0604020202020204" charset="0"/>
            </a:rPr>
            <a:t>Can Tier 1 acknowledgment practices be included in Tier 2 interventions?</a:t>
          </a:r>
        </a:p>
      </dgm:t>
    </dgm:pt>
    <dgm:pt modelId="{BF5A0DDF-FB97-4F46-8B68-F31B27E26AB9}" type="parTrans" cxnId="{3BFDC762-85FE-C246-9F3E-A2DCACC86558}">
      <dgm:prSet/>
      <dgm:spPr/>
      <dgm:t>
        <a:bodyPr/>
        <a:lstStyle/>
        <a:p>
          <a:endParaRPr lang="en-US">
            <a:latin typeface="Hind Vadodara" panose="020B0604020202020204" charset="0"/>
            <a:cs typeface="Hind Vadodara" panose="020B0604020202020204" charset="0"/>
          </a:endParaRPr>
        </a:p>
      </dgm:t>
    </dgm:pt>
    <dgm:pt modelId="{76A1A5AF-A56A-3D4F-A625-4676FE83BF66}" type="sibTrans" cxnId="{3BFDC762-85FE-C246-9F3E-A2DCACC86558}">
      <dgm:prSet/>
      <dgm:spPr/>
      <dgm:t>
        <a:bodyPr/>
        <a:lstStyle/>
        <a:p>
          <a:endParaRPr lang="en-US">
            <a:latin typeface="Hind Vadodara" panose="020B0604020202020204" charset="0"/>
            <a:cs typeface="Hind Vadodara" panose="020B0604020202020204" charset="0"/>
          </a:endParaRPr>
        </a:p>
      </dgm:t>
    </dgm:pt>
    <dgm:pt modelId="{7ABAAC52-2CDD-894A-9EFF-6C190B742BAD}" type="pres">
      <dgm:prSet presAssocID="{0C729DD4-2499-DB4E-8331-3C45B94D0312}" presName="Name0" presStyleCnt="0">
        <dgm:presLayoutVars>
          <dgm:chMax val="7"/>
          <dgm:chPref val="7"/>
          <dgm:dir/>
        </dgm:presLayoutVars>
      </dgm:prSet>
      <dgm:spPr/>
    </dgm:pt>
    <dgm:pt modelId="{FF797A2E-A053-DD4E-811A-69EE6FE5CC8F}" type="pres">
      <dgm:prSet presAssocID="{0C729DD4-2499-DB4E-8331-3C45B94D0312}" presName="Name1" presStyleCnt="0"/>
      <dgm:spPr/>
    </dgm:pt>
    <dgm:pt modelId="{7E8F59E8-8F18-464D-B2AF-A5D191448EC1}" type="pres">
      <dgm:prSet presAssocID="{0C729DD4-2499-DB4E-8331-3C45B94D0312}" presName="cycle" presStyleCnt="0"/>
      <dgm:spPr/>
    </dgm:pt>
    <dgm:pt modelId="{85E722BB-E3E4-8847-A14D-588DC7C94233}" type="pres">
      <dgm:prSet presAssocID="{0C729DD4-2499-DB4E-8331-3C45B94D0312}" presName="srcNode" presStyleLbl="node1" presStyleIdx="0" presStyleCnt="3"/>
      <dgm:spPr/>
    </dgm:pt>
    <dgm:pt modelId="{772A91AD-4CD9-4B4B-85B8-B350CC571D98}" type="pres">
      <dgm:prSet presAssocID="{0C729DD4-2499-DB4E-8331-3C45B94D0312}" presName="conn" presStyleLbl="parChTrans1D2" presStyleIdx="0" presStyleCnt="1"/>
      <dgm:spPr/>
    </dgm:pt>
    <dgm:pt modelId="{E5ABF101-1320-0849-B2DB-3C28E0A8A12F}" type="pres">
      <dgm:prSet presAssocID="{0C729DD4-2499-DB4E-8331-3C45B94D0312}" presName="extraNode" presStyleLbl="node1" presStyleIdx="0" presStyleCnt="3"/>
      <dgm:spPr/>
    </dgm:pt>
    <dgm:pt modelId="{FFBD0164-FBBC-5140-A13E-A5490C0449A2}" type="pres">
      <dgm:prSet presAssocID="{0C729DD4-2499-DB4E-8331-3C45B94D0312}" presName="dstNode" presStyleLbl="node1" presStyleIdx="0" presStyleCnt="3"/>
      <dgm:spPr/>
    </dgm:pt>
    <dgm:pt modelId="{0DF4A1E1-6311-4E9D-B414-C49BAE772952}" type="pres">
      <dgm:prSet presAssocID="{9794D767-99F9-1B4A-8A95-CF437A0326A2}" presName="text_1" presStyleLbl="node1" presStyleIdx="0" presStyleCnt="3">
        <dgm:presLayoutVars>
          <dgm:bulletEnabled val="1"/>
        </dgm:presLayoutVars>
      </dgm:prSet>
      <dgm:spPr/>
    </dgm:pt>
    <dgm:pt modelId="{A6CCB2B5-83F8-49A8-9EA4-E0254A93A4A0}" type="pres">
      <dgm:prSet presAssocID="{9794D767-99F9-1B4A-8A95-CF437A0326A2}" presName="accent_1" presStyleCnt="0"/>
      <dgm:spPr/>
    </dgm:pt>
    <dgm:pt modelId="{1586EC8F-94B8-6C49-951C-5E11E39177A9}" type="pres">
      <dgm:prSet presAssocID="{9794D767-99F9-1B4A-8A95-CF437A0326A2}" presName="accentRepeatNode" presStyleLbl="solidFgAcc1" presStyleIdx="0" presStyleCnt="3"/>
      <dgm:spPr/>
    </dgm:pt>
    <dgm:pt modelId="{8C285E77-24F0-44AE-A627-B827ECD09475}" type="pres">
      <dgm:prSet presAssocID="{F834610C-19F7-C04E-9BCD-C609AD1913A7}" presName="text_2" presStyleLbl="node1" presStyleIdx="1" presStyleCnt="3">
        <dgm:presLayoutVars>
          <dgm:bulletEnabled val="1"/>
        </dgm:presLayoutVars>
      </dgm:prSet>
      <dgm:spPr/>
    </dgm:pt>
    <dgm:pt modelId="{4DF167FD-EF74-46D3-8EB4-EECAD12FDB46}" type="pres">
      <dgm:prSet presAssocID="{F834610C-19F7-C04E-9BCD-C609AD1913A7}" presName="accent_2" presStyleCnt="0"/>
      <dgm:spPr/>
    </dgm:pt>
    <dgm:pt modelId="{F189A9AE-2533-7144-B2AC-B416FFF65601}" type="pres">
      <dgm:prSet presAssocID="{F834610C-19F7-C04E-9BCD-C609AD1913A7}" presName="accentRepeatNode" presStyleLbl="solidFgAcc1" presStyleIdx="1" presStyleCnt="3"/>
      <dgm:spPr/>
    </dgm:pt>
    <dgm:pt modelId="{B9C809D0-ACBC-4574-9A2E-978C4BD71731}" type="pres">
      <dgm:prSet presAssocID="{2F25B172-1FDB-B343-ACD1-03EE13377094}" presName="text_3" presStyleLbl="node1" presStyleIdx="2" presStyleCnt="3">
        <dgm:presLayoutVars>
          <dgm:bulletEnabled val="1"/>
        </dgm:presLayoutVars>
      </dgm:prSet>
      <dgm:spPr/>
    </dgm:pt>
    <dgm:pt modelId="{FA5B79B8-7705-4DB6-894D-A8AA685703A6}" type="pres">
      <dgm:prSet presAssocID="{2F25B172-1FDB-B343-ACD1-03EE13377094}" presName="accent_3" presStyleCnt="0"/>
      <dgm:spPr/>
    </dgm:pt>
    <dgm:pt modelId="{7D735C4E-6448-8A43-B762-9753A39E95F4}" type="pres">
      <dgm:prSet presAssocID="{2F25B172-1FDB-B343-ACD1-03EE13377094}" presName="accentRepeatNode" presStyleLbl="solidFgAcc1" presStyleIdx="2" presStyleCnt="3"/>
      <dgm:spPr/>
    </dgm:pt>
  </dgm:ptLst>
  <dgm:cxnLst>
    <dgm:cxn modelId="{277ED424-DCB0-41D0-815E-AFE3EE9939BC}" type="presOf" srcId="{B4E06B0B-B36C-B24A-B203-DC228A0A1391}" destId="{772A91AD-4CD9-4B4B-85B8-B350CC571D98}" srcOrd="0" destOrd="0" presId="urn:microsoft.com/office/officeart/2008/layout/VerticalCurvedList"/>
    <dgm:cxn modelId="{81D50A60-6FDE-43B0-BBB6-83A25112D0D3}" type="presOf" srcId="{9794D767-99F9-1B4A-8A95-CF437A0326A2}" destId="{0DF4A1E1-6311-4E9D-B414-C49BAE772952}" srcOrd="0" destOrd="0" presId="urn:microsoft.com/office/officeart/2008/layout/VerticalCurvedList"/>
    <dgm:cxn modelId="{3BFDC762-85FE-C246-9F3E-A2DCACC86558}" srcId="{0C729DD4-2499-DB4E-8331-3C45B94D0312}" destId="{2F25B172-1FDB-B343-ACD1-03EE13377094}" srcOrd="2" destOrd="0" parTransId="{BF5A0DDF-FB97-4F46-8B68-F31B27E26AB9}" sibTransId="{76A1A5AF-A56A-3D4F-A625-4676FE83BF66}"/>
    <dgm:cxn modelId="{C594BC77-CFAE-46AA-9C04-BB0C921A9F96}" type="presOf" srcId="{2F25B172-1FDB-B343-ACD1-03EE13377094}" destId="{B9C809D0-ACBC-4574-9A2E-978C4BD71731}" srcOrd="0" destOrd="0" presId="urn:microsoft.com/office/officeart/2008/layout/VerticalCurvedList"/>
    <dgm:cxn modelId="{3B973491-193B-7F47-968C-CDDCB78FD050}" type="presOf" srcId="{0C729DD4-2499-DB4E-8331-3C45B94D0312}" destId="{7ABAAC52-2CDD-894A-9EFF-6C190B742BAD}" srcOrd="0" destOrd="0" presId="urn:microsoft.com/office/officeart/2008/layout/VerticalCurvedList"/>
    <dgm:cxn modelId="{026BBADA-4E90-400E-B2C4-4030E188EDE7}" type="presOf" srcId="{F834610C-19F7-C04E-9BCD-C609AD1913A7}" destId="{8C285E77-24F0-44AE-A627-B827ECD09475}" srcOrd="0" destOrd="0" presId="urn:microsoft.com/office/officeart/2008/layout/VerticalCurvedList"/>
    <dgm:cxn modelId="{C65420EA-DBBB-C241-9986-557FDBD87C46}" srcId="{0C729DD4-2499-DB4E-8331-3C45B94D0312}" destId="{9794D767-99F9-1B4A-8A95-CF437A0326A2}" srcOrd="0" destOrd="0" parTransId="{568A7D5E-3D7B-0C4D-B183-C7AC0DC7971C}" sibTransId="{B4E06B0B-B36C-B24A-B203-DC228A0A1391}"/>
    <dgm:cxn modelId="{9C7789FA-009F-EB40-BD16-4B61DB6BEEB2}" srcId="{0C729DD4-2499-DB4E-8331-3C45B94D0312}" destId="{F834610C-19F7-C04E-9BCD-C609AD1913A7}" srcOrd="1" destOrd="0" parTransId="{3D6759DA-FAE8-D549-BE6C-43CBEBB33CFD}" sibTransId="{F227CF9A-D055-8043-89A4-4597D72DDF59}"/>
    <dgm:cxn modelId="{1BC04A5C-0C91-E245-89DD-47E140204D3C}" type="presParOf" srcId="{7ABAAC52-2CDD-894A-9EFF-6C190B742BAD}" destId="{FF797A2E-A053-DD4E-811A-69EE6FE5CC8F}" srcOrd="0" destOrd="0" presId="urn:microsoft.com/office/officeart/2008/layout/VerticalCurvedList"/>
    <dgm:cxn modelId="{76B5D473-FE14-C340-9A7D-19C78B507E3C}" type="presParOf" srcId="{FF797A2E-A053-DD4E-811A-69EE6FE5CC8F}" destId="{7E8F59E8-8F18-464D-B2AF-A5D191448EC1}" srcOrd="0" destOrd="0" presId="urn:microsoft.com/office/officeart/2008/layout/VerticalCurvedList"/>
    <dgm:cxn modelId="{ECD01FA0-0971-7E40-BC93-EBC7C0D13B46}" type="presParOf" srcId="{7E8F59E8-8F18-464D-B2AF-A5D191448EC1}" destId="{85E722BB-E3E4-8847-A14D-588DC7C94233}" srcOrd="0" destOrd="0" presId="urn:microsoft.com/office/officeart/2008/layout/VerticalCurvedList"/>
    <dgm:cxn modelId="{F210D51B-9CAC-6445-A1CC-C161F7C5703D}" type="presParOf" srcId="{7E8F59E8-8F18-464D-B2AF-A5D191448EC1}" destId="{772A91AD-4CD9-4B4B-85B8-B350CC571D98}" srcOrd="1" destOrd="0" presId="urn:microsoft.com/office/officeart/2008/layout/VerticalCurvedList"/>
    <dgm:cxn modelId="{A46B9452-6EEF-524D-8F09-0C5EBB05DAFE}" type="presParOf" srcId="{7E8F59E8-8F18-464D-B2AF-A5D191448EC1}" destId="{E5ABF101-1320-0849-B2DB-3C28E0A8A12F}" srcOrd="2" destOrd="0" presId="urn:microsoft.com/office/officeart/2008/layout/VerticalCurvedList"/>
    <dgm:cxn modelId="{BE50D9E2-2297-C740-9A38-1495E051E29F}" type="presParOf" srcId="{7E8F59E8-8F18-464D-B2AF-A5D191448EC1}" destId="{FFBD0164-FBBC-5140-A13E-A5490C0449A2}" srcOrd="3" destOrd="0" presId="urn:microsoft.com/office/officeart/2008/layout/VerticalCurvedList"/>
    <dgm:cxn modelId="{ACADA765-B365-4F56-88EE-D4498D063CF5}" type="presParOf" srcId="{FF797A2E-A053-DD4E-811A-69EE6FE5CC8F}" destId="{0DF4A1E1-6311-4E9D-B414-C49BAE772952}" srcOrd="1" destOrd="0" presId="urn:microsoft.com/office/officeart/2008/layout/VerticalCurvedList"/>
    <dgm:cxn modelId="{C1BB9E85-993A-478E-A9C4-36BE15626279}" type="presParOf" srcId="{FF797A2E-A053-DD4E-811A-69EE6FE5CC8F}" destId="{A6CCB2B5-83F8-49A8-9EA4-E0254A93A4A0}" srcOrd="2" destOrd="0" presId="urn:microsoft.com/office/officeart/2008/layout/VerticalCurvedList"/>
    <dgm:cxn modelId="{C86B7554-85DF-4095-ADA9-2F2B37866B4A}" type="presParOf" srcId="{A6CCB2B5-83F8-49A8-9EA4-E0254A93A4A0}" destId="{1586EC8F-94B8-6C49-951C-5E11E39177A9}" srcOrd="0" destOrd="0" presId="urn:microsoft.com/office/officeart/2008/layout/VerticalCurvedList"/>
    <dgm:cxn modelId="{14994330-60D7-40D1-B272-F742985577A1}" type="presParOf" srcId="{FF797A2E-A053-DD4E-811A-69EE6FE5CC8F}" destId="{8C285E77-24F0-44AE-A627-B827ECD09475}" srcOrd="3" destOrd="0" presId="urn:microsoft.com/office/officeart/2008/layout/VerticalCurvedList"/>
    <dgm:cxn modelId="{8B2D480C-8931-479A-BB62-818806948E5E}" type="presParOf" srcId="{FF797A2E-A053-DD4E-811A-69EE6FE5CC8F}" destId="{4DF167FD-EF74-46D3-8EB4-EECAD12FDB46}" srcOrd="4" destOrd="0" presId="urn:microsoft.com/office/officeart/2008/layout/VerticalCurvedList"/>
    <dgm:cxn modelId="{EB04D6A9-30F2-4C90-9836-8D6AB032B8D7}" type="presParOf" srcId="{4DF167FD-EF74-46D3-8EB4-EECAD12FDB46}" destId="{F189A9AE-2533-7144-B2AC-B416FFF65601}" srcOrd="0" destOrd="0" presId="urn:microsoft.com/office/officeart/2008/layout/VerticalCurvedList"/>
    <dgm:cxn modelId="{3CBA75AB-C0E2-48B4-B750-7094D4464EF8}" type="presParOf" srcId="{FF797A2E-A053-DD4E-811A-69EE6FE5CC8F}" destId="{B9C809D0-ACBC-4574-9A2E-978C4BD71731}" srcOrd="5" destOrd="0" presId="urn:microsoft.com/office/officeart/2008/layout/VerticalCurvedList"/>
    <dgm:cxn modelId="{44B7B522-5077-4302-9A44-751251177D73}" type="presParOf" srcId="{FF797A2E-A053-DD4E-811A-69EE6FE5CC8F}" destId="{FA5B79B8-7705-4DB6-894D-A8AA685703A6}" srcOrd="6" destOrd="0" presId="urn:microsoft.com/office/officeart/2008/layout/VerticalCurvedList"/>
    <dgm:cxn modelId="{DD8AC352-F5B0-4B1E-8E7F-9AD888386D93}" type="presParOf" srcId="{FA5B79B8-7705-4DB6-894D-A8AA685703A6}" destId="{7D735C4E-6448-8A43-B762-9753A39E95F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1D0157-A438-46CA-8EB0-F10C3EDBB633}">
      <dsp:nvSpPr>
        <dsp:cNvPr id="0" name=""/>
        <dsp:cNvSpPr/>
      </dsp:nvSpPr>
      <dsp:spPr>
        <a:xfrm>
          <a:off x="6074" y="1485536"/>
          <a:ext cx="2623823" cy="2725157"/>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57150" rIns="19050" bIns="19050" numCol="1" spcCol="1270" anchor="t" anchorCtr="0">
          <a:noAutofit/>
        </a:bodyPr>
        <a:lstStyle/>
        <a:p>
          <a:pPr marL="114300" lvl="1" indent="-114300" algn="l" defTabSz="666750">
            <a:lnSpc>
              <a:spcPct val="90000"/>
            </a:lnSpc>
            <a:spcBef>
              <a:spcPct val="0"/>
            </a:spcBef>
            <a:spcAft>
              <a:spcPct val="15000"/>
            </a:spcAft>
            <a:buChar char="•"/>
          </a:pPr>
          <a:r>
            <a:rPr lang="en-US" sz="1500" kern="1200"/>
            <a:t>Self-monitor</a:t>
          </a:r>
        </a:p>
        <a:p>
          <a:pPr marL="228600" lvl="2" indent="-114300" algn="l" defTabSz="666750">
            <a:lnSpc>
              <a:spcPct val="90000"/>
            </a:lnSpc>
            <a:spcBef>
              <a:spcPct val="0"/>
            </a:spcBef>
            <a:spcAft>
              <a:spcPct val="15000"/>
            </a:spcAft>
            <a:buChar char="•"/>
          </a:pPr>
          <a:r>
            <a:rPr lang="en-US" sz="1500" kern="1200"/>
            <a:t>Are you participating?</a:t>
          </a:r>
        </a:p>
        <a:p>
          <a:pPr marL="228600" lvl="2" indent="-114300" algn="l" defTabSz="666750">
            <a:lnSpc>
              <a:spcPct val="90000"/>
            </a:lnSpc>
            <a:spcBef>
              <a:spcPct val="0"/>
            </a:spcBef>
            <a:spcAft>
              <a:spcPct val="15000"/>
            </a:spcAft>
            <a:buChar char="•"/>
          </a:pPr>
          <a:r>
            <a:rPr lang="en-US" sz="1500" kern="1200" dirty="0"/>
            <a:t>Engaged as a learner?</a:t>
          </a:r>
        </a:p>
        <a:p>
          <a:pPr marL="228600" lvl="2" indent="-114300" algn="l" defTabSz="666750">
            <a:lnSpc>
              <a:spcPct val="90000"/>
            </a:lnSpc>
            <a:spcBef>
              <a:spcPct val="0"/>
            </a:spcBef>
            <a:spcAft>
              <a:spcPct val="15000"/>
            </a:spcAft>
            <a:buChar char="•"/>
          </a:pPr>
          <a:endParaRPr lang="en-US" sz="1500" kern="1200" dirty="0"/>
        </a:p>
        <a:p>
          <a:pPr marL="114300" lvl="1" indent="-114300" algn="l" defTabSz="666750">
            <a:lnSpc>
              <a:spcPct val="90000"/>
            </a:lnSpc>
            <a:spcBef>
              <a:spcPct val="0"/>
            </a:spcBef>
            <a:spcAft>
              <a:spcPct val="15000"/>
            </a:spcAft>
            <a:buChar char="•"/>
          </a:pPr>
          <a:r>
            <a:rPr lang="en-US" sz="1500" kern="1200"/>
            <a:t>Stretch, break, stand as needed​</a:t>
          </a:r>
        </a:p>
        <a:p>
          <a:pPr marL="114300" lvl="1" indent="-114300" algn="l" defTabSz="666750">
            <a:lnSpc>
              <a:spcPct val="90000"/>
            </a:lnSpc>
            <a:spcBef>
              <a:spcPct val="0"/>
            </a:spcBef>
            <a:spcAft>
              <a:spcPct val="15000"/>
            </a:spcAft>
            <a:buChar char="•"/>
          </a:pPr>
          <a:endParaRPr lang="en-US" sz="1500" kern="1200"/>
        </a:p>
        <a:p>
          <a:pPr marL="114300" lvl="1" indent="-114300" algn="l" defTabSz="666750">
            <a:lnSpc>
              <a:spcPct val="90000"/>
            </a:lnSpc>
            <a:spcBef>
              <a:spcPct val="0"/>
            </a:spcBef>
            <a:spcAft>
              <a:spcPct val="15000"/>
            </a:spcAft>
            <a:buChar char="•"/>
          </a:pPr>
          <a:r>
            <a:rPr lang="en-US" sz="1500" kern="1200" dirty="0"/>
            <a:t>Obtain help from peers and trainers</a:t>
          </a:r>
        </a:p>
      </dsp:txBody>
      <dsp:txXfrm>
        <a:off x="67553" y="1547015"/>
        <a:ext cx="2500865" cy="2663678"/>
      </dsp:txXfrm>
    </dsp:sp>
    <dsp:sp modelId="{D5C674EC-98A5-4D45-9168-E941BC46FCF6}">
      <dsp:nvSpPr>
        <dsp:cNvPr id="0" name=""/>
        <dsp:cNvSpPr/>
      </dsp:nvSpPr>
      <dsp:spPr>
        <a:xfrm>
          <a:off x="0" y="4072116"/>
          <a:ext cx="2623823" cy="84221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0" rIns="30480" bIns="0" numCol="1" spcCol="1270" anchor="ctr" anchorCtr="0">
          <a:noAutofit/>
        </a:bodyPr>
        <a:lstStyle/>
        <a:p>
          <a:pPr marL="0" lvl="0" indent="0" algn="l" defTabSz="1066800">
            <a:lnSpc>
              <a:spcPct val="90000"/>
            </a:lnSpc>
            <a:spcBef>
              <a:spcPct val="0"/>
            </a:spcBef>
            <a:spcAft>
              <a:spcPct val="35000"/>
            </a:spcAft>
            <a:buNone/>
          </a:pPr>
          <a:r>
            <a:rPr lang="en-US" sz="2400" kern="1200"/>
            <a:t>Self</a:t>
          </a:r>
        </a:p>
      </dsp:txBody>
      <dsp:txXfrm>
        <a:off x="0" y="4072116"/>
        <a:ext cx="1847762" cy="842210"/>
      </dsp:txXfrm>
    </dsp:sp>
    <dsp:sp modelId="{DEEF4213-91C0-4DFA-A1E8-D6E76A9D48BD}">
      <dsp:nvSpPr>
        <dsp:cNvPr id="0" name=""/>
        <dsp:cNvSpPr/>
      </dsp:nvSpPr>
      <dsp:spPr>
        <a:xfrm>
          <a:off x="1928612" y="3908438"/>
          <a:ext cx="918338" cy="918338"/>
        </a:xfrm>
        <a:prstGeom prst="ellipse">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3ADCC0-45AB-4F03-8B39-78AD7803ABF7}">
      <dsp:nvSpPr>
        <dsp:cNvPr id="0" name=""/>
        <dsp:cNvSpPr/>
      </dsp:nvSpPr>
      <dsp:spPr>
        <a:xfrm>
          <a:off x="3073912" y="1500098"/>
          <a:ext cx="2623823" cy="2666907"/>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57150" rIns="19050" bIns="19050" numCol="1" spcCol="1270" anchor="t" anchorCtr="0">
          <a:noAutofit/>
        </a:bodyPr>
        <a:lstStyle/>
        <a:p>
          <a:pPr marL="114300" lvl="1" indent="-114300" algn="l" defTabSz="666750">
            <a:lnSpc>
              <a:spcPct val="90000"/>
            </a:lnSpc>
            <a:spcBef>
              <a:spcPct val="0"/>
            </a:spcBef>
            <a:spcAft>
              <a:spcPct val="15000"/>
            </a:spcAft>
            <a:buChar char="•"/>
          </a:pPr>
          <a:r>
            <a:rPr lang="en-US" sz="1500" kern="1200"/>
            <a:t>Mute when listening, unmute to talk​</a:t>
          </a:r>
        </a:p>
        <a:p>
          <a:pPr marL="114300" lvl="1" indent="-114300" algn="l" defTabSz="666750">
            <a:lnSpc>
              <a:spcPct val="90000"/>
            </a:lnSpc>
            <a:spcBef>
              <a:spcPct val="0"/>
            </a:spcBef>
            <a:spcAft>
              <a:spcPct val="15000"/>
            </a:spcAft>
            <a:buChar char="•"/>
          </a:pPr>
          <a:endParaRPr lang="en-US" sz="1500" kern="1200"/>
        </a:p>
        <a:p>
          <a:pPr marL="114300" lvl="1" indent="-114300" algn="l" defTabSz="666750">
            <a:lnSpc>
              <a:spcPct val="90000"/>
            </a:lnSpc>
            <a:spcBef>
              <a:spcPct val="0"/>
            </a:spcBef>
            <a:spcAft>
              <a:spcPct val="15000"/>
            </a:spcAft>
            <a:buChar char="•"/>
          </a:pPr>
          <a:r>
            <a:rPr lang="en-US" sz="1500" kern="1200"/>
            <a:t>Work as a team:</a:t>
          </a:r>
        </a:p>
        <a:p>
          <a:pPr marL="228600" lvl="2" indent="-114300" algn="l" defTabSz="666750">
            <a:lnSpc>
              <a:spcPct val="90000"/>
            </a:lnSpc>
            <a:spcBef>
              <a:spcPct val="0"/>
            </a:spcBef>
            <a:spcAft>
              <a:spcPct val="15000"/>
            </a:spcAft>
            <a:buChar char="•"/>
          </a:pPr>
          <a:r>
            <a:rPr lang="en-US" sz="1500" kern="1200"/>
            <a:t>Room for every voice</a:t>
          </a:r>
        </a:p>
        <a:p>
          <a:pPr marL="228600" lvl="2" indent="-114300" algn="l" defTabSz="666750">
            <a:lnSpc>
              <a:spcPct val="90000"/>
            </a:lnSpc>
            <a:spcBef>
              <a:spcPct val="0"/>
            </a:spcBef>
            <a:spcAft>
              <a:spcPct val="15000"/>
            </a:spcAft>
            <a:buChar char="•"/>
          </a:pPr>
          <a:r>
            <a:rPr lang="en-US" sz="1500" kern="1200" dirty="0"/>
            <a:t>Reinforce participation</a:t>
          </a:r>
        </a:p>
        <a:p>
          <a:pPr marL="228600" lvl="2" indent="-114300" algn="l" defTabSz="666750">
            <a:lnSpc>
              <a:spcPct val="90000"/>
            </a:lnSpc>
            <a:spcBef>
              <a:spcPct val="0"/>
            </a:spcBef>
            <a:spcAft>
              <a:spcPct val="15000"/>
            </a:spcAft>
            <a:buChar char="•"/>
          </a:pPr>
          <a:r>
            <a:rPr lang="en-US" sz="1500" kern="1200" dirty="0"/>
            <a:t>Complete tasks efficiently</a:t>
          </a:r>
        </a:p>
      </dsp:txBody>
      <dsp:txXfrm>
        <a:off x="3135391" y="1561577"/>
        <a:ext cx="2500865" cy="2605428"/>
      </dsp:txXfrm>
    </dsp:sp>
    <dsp:sp modelId="{219636A1-9D00-4675-967E-CA57FCDEAB1E}">
      <dsp:nvSpPr>
        <dsp:cNvPr id="0" name=""/>
        <dsp:cNvSpPr/>
      </dsp:nvSpPr>
      <dsp:spPr>
        <a:xfrm>
          <a:off x="3104243" y="4084125"/>
          <a:ext cx="2623823" cy="84221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0" rIns="30480" bIns="0" numCol="1" spcCol="1270" anchor="ctr" anchorCtr="0">
          <a:noAutofit/>
        </a:bodyPr>
        <a:lstStyle/>
        <a:p>
          <a:pPr marL="0" lvl="0" indent="0" algn="l" defTabSz="1066800">
            <a:lnSpc>
              <a:spcPct val="90000"/>
            </a:lnSpc>
            <a:spcBef>
              <a:spcPct val="0"/>
            </a:spcBef>
            <a:spcAft>
              <a:spcPct val="35000"/>
            </a:spcAft>
            <a:buNone/>
          </a:pPr>
          <a:r>
            <a:rPr lang="en-US" sz="2400" kern="1200"/>
            <a:t>Others</a:t>
          </a:r>
        </a:p>
      </dsp:txBody>
      <dsp:txXfrm>
        <a:off x="3104243" y="4084125"/>
        <a:ext cx="1847762" cy="842210"/>
      </dsp:txXfrm>
    </dsp:sp>
    <dsp:sp modelId="{161E2365-CB26-459A-8F0C-B10C3E646E56}">
      <dsp:nvSpPr>
        <dsp:cNvPr id="0" name=""/>
        <dsp:cNvSpPr/>
      </dsp:nvSpPr>
      <dsp:spPr>
        <a:xfrm>
          <a:off x="4995898" y="3946644"/>
          <a:ext cx="918338" cy="918338"/>
        </a:xfrm>
        <a:prstGeom prst="ellipse">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2F90E6-CF6C-47CE-A6A2-78658417800F}">
      <dsp:nvSpPr>
        <dsp:cNvPr id="0" name=""/>
        <dsp:cNvSpPr/>
      </dsp:nvSpPr>
      <dsp:spPr>
        <a:xfrm>
          <a:off x="6141749" y="1526912"/>
          <a:ext cx="2623823" cy="2559653"/>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57150" rIns="19050" bIns="1905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Have electronics ready to use</a:t>
          </a:r>
        </a:p>
        <a:p>
          <a:pPr marL="114300" lvl="1" indent="-114300" algn="l" defTabSz="666750">
            <a:lnSpc>
              <a:spcPct val="90000"/>
            </a:lnSpc>
            <a:spcBef>
              <a:spcPct val="0"/>
            </a:spcBef>
            <a:spcAft>
              <a:spcPct val="15000"/>
            </a:spcAft>
            <a:buChar char="•"/>
          </a:pPr>
          <a:endParaRPr lang="en-US" sz="1500" kern="1200"/>
        </a:p>
        <a:p>
          <a:pPr marL="114300" lvl="1" indent="-114300" algn="l" defTabSz="666750">
            <a:lnSpc>
              <a:spcPct val="90000"/>
            </a:lnSpc>
            <a:spcBef>
              <a:spcPct val="0"/>
            </a:spcBef>
            <a:spcAft>
              <a:spcPct val="15000"/>
            </a:spcAft>
            <a:buChar char="•"/>
          </a:pPr>
          <a:r>
            <a:rPr lang="en-US" sz="1500" kern="1200"/>
            <a:t>Keep necessary materials at hand</a:t>
          </a:r>
        </a:p>
        <a:p>
          <a:pPr marL="228600" lvl="2" indent="-114300" algn="l" defTabSz="666750">
            <a:lnSpc>
              <a:spcPct val="90000"/>
            </a:lnSpc>
            <a:spcBef>
              <a:spcPct val="0"/>
            </a:spcBef>
            <a:spcAft>
              <a:spcPct val="15000"/>
            </a:spcAft>
            <a:buChar char="•"/>
          </a:pPr>
          <a:r>
            <a:rPr lang="en-US" sz="1500" kern="1200"/>
            <a:t>action plan</a:t>
          </a:r>
        </a:p>
        <a:p>
          <a:pPr marL="228600" lvl="2" indent="-114300" algn="l" defTabSz="666750">
            <a:lnSpc>
              <a:spcPct val="90000"/>
            </a:lnSpc>
            <a:spcBef>
              <a:spcPct val="0"/>
            </a:spcBef>
            <a:spcAft>
              <a:spcPct val="15000"/>
            </a:spcAft>
            <a:buChar char="•"/>
          </a:pPr>
          <a:r>
            <a:rPr lang="en-US" sz="1500" kern="1200"/>
            <a:t>relevant docs</a:t>
          </a:r>
        </a:p>
        <a:p>
          <a:pPr marL="228600" lvl="2" indent="-114300" algn="l" defTabSz="666750">
            <a:lnSpc>
              <a:spcPct val="90000"/>
            </a:lnSpc>
            <a:spcBef>
              <a:spcPct val="0"/>
            </a:spcBef>
            <a:spcAft>
              <a:spcPct val="15000"/>
            </a:spcAft>
            <a:buChar char="•"/>
          </a:pPr>
          <a:r>
            <a:rPr lang="en-US" sz="1500" kern="1200"/>
            <a:t>water/snacks</a:t>
          </a:r>
        </a:p>
        <a:p>
          <a:pPr marL="228600" lvl="2" indent="-114300" algn="l" defTabSz="666750">
            <a:lnSpc>
              <a:spcPct val="90000"/>
            </a:lnSpc>
            <a:spcBef>
              <a:spcPct val="0"/>
            </a:spcBef>
            <a:spcAft>
              <a:spcPct val="15000"/>
            </a:spcAft>
            <a:buChar char="•"/>
          </a:pPr>
          <a:endParaRPr lang="en-US" sz="1500" kern="1200"/>
        </a:p>
        <a:p>
          <a:pPr marL="114300" lvl="1" indent="-114300" algn="l" defTabSz="666750">
            <a:lnSpc>
              <a:spcPct val="90000"/>
            </a:lnSpc>
            <a:spcBef>
              <a:spcPct val="0"/>
            </a:spcBef>
            <a:spcAft>
              <a:spcPct val="15000"/>
            </a:spcAft>
            <a:buChar char="•"/>
          </a:pPr>
          <a:r>
            <a:rPr lang="en-US" sz="1500" kern="1200"/>
            <a:t>Minimize distractions if possible​</a:t>
          </a:r>
        </a:p>
      </dsp:txBody>
      <dsp:txXfrm>
        <a:off x="6201725" y="1586888"/>
        <a:ext cx="2503871" cy="2499677"/>
      </dsp:txXfrm>
    </dsp:sp>
    <dsp:sp modelId="{B634D077-9CEB-4360-83EE-5D4C6FFB98DD}">
      <dsp:nvSpPr>
        <dsp:cNvPr id="0" name=""/>
        <dsp:cNvSpPr/>
      </dsp:nvSpPr>
      <dsp:spPr>
        <a:xfrm>
          <a:off x="6109607" y="4084448"/>
          <a:ext cx="2623823" cy="84221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0" rIns="30480" bIns="0" numCol="1" spcCol="1270" anchor="ctr" anchorCtr="0">
          <a:noAutofit/>
        </a:bodyPr>
        <a:lstStyle/>
        <a:p>
          <a:pPr marL="0" lvl="0" indent="0" algn="l" defTabSz="1066800">
            <a:lnSpc>
              <a:spcPct val="90000"/>
            </a:lnSpc>
            <a:spcBef>
              <a:spcPct val="0"/>
            </a:spcBef>
            <a:spcAft>
              <a:spcPct val="35000"/>
            </a:spcAft>
            <a:buNone/>
          </a:pPr>
          <a:r>
            <a:rPr lang="en-US" sz="2400" kern="1200"/>
            <a:t>Environment</a:t>
          </a:r>
        </a:p>
      </dsp:txBody>
      <dsp:txXfrm>
        <a:off x="6109607" y="4084448"/>
        <a:ext cx="1847762" cy="842210"/>
      </dsp:txXfrm>
    </dsp:sp>
    <dsp:sp modelId="{EE5FFD93-52F3-418C-BBBA-24CAF019EF16}">
      <dsp:nvSpPr>
        <dsp:cNvPr id="0" name=""/>
        <dsp:cNvSpPr/>
      </dsp:nvSpPr>
      <dsp:spPr>
        <a:xfrm>
          <a:off x="8063735" y="3919830"/>
          <a:ext cx="918338" cy="918338"/>
        </a:xfrm>
        <a:prstGeom prst="ellipse">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2A91AD-4CD9-4B4B-85B8-B350CC571D98}">
      <dsp:nvSpPr>
        <dsp:cNvPr id="0" name=""/>
        <dsp:cNvSpPr/>
      </dsp:nvSpPr>
      <dsp:spPr>
        <a:xfrm>
          <a:off x="-4888890" y="-749188"/>
          <a:ext cx="5822726" cy="5822726"/>
        </a:xfrm>
        <a:prstGeom prst="blockArc">
          <a:avLst>
            <a:gd name="adj1" fmla="val 18900000"/>
            <a:gd name="adj2" fmla="val 2700000"/>
            <a:gd name="adj3" fmla="val 371"/>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F4A1E1-6311-4E9D-B414-C49BAE772952}">
      <dsp:nvSpPr>
        <dsp:cNvPr id="0" name=""/>
        <dsp:cNvSpPr/>
      </dsp:nvSpPr>
      <dsp:spPr>
        <a:xfrm>
          <a:off x="600597" y="432435"/>
          <a:ext cx="4875932" cy="864870"/>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6491" tIns="50800" rIns="50800" bIns="50800" numCol="1" spcCol="1270" anchor="ctr" anchorCtr="0">
          <a:noAutofit/>
        </a:bodyPr>
        <a:lstStyle/>
        <a:p>
          <a:pPr marL="0" lvl="0" indent="0" algn="l" defTabSz="889000">
            <a:lnSpc>
              <a:spcPct val="90000"/>
            </a:lnSpc>
            <a:spcBef>
              <a:spcPct val="0"/>
            </a:spcBef>
            <a:spcAft>
              <a:spcPct val="35000"/>
            </a:spcAft>
            <a:buFont typeface="Wingdings" charset="2"/>
            <a:buNone/>
          </a:pPr>
          <a:r>
            <a:rPr lang="en-US" sz="2000" kern="1200" dirty="0">
              <a:latin typeface="Hind Vadodara" panose="020B0604020202020204" charset="0"/>
              <a:cs typeface="Hind Vadodara" panose="020B0604020202020204" charset="0"/>
            </a:rPr>
            <a:t>How will staff model appropriate behavior?</a:t>
          </a:r>
        </a:p>
      </dsp:txBody>
      <dsp:txXfrm>
        <a:off x="600597" y="432435"/>
        <a:ext cx="4875932" cy="864870"/>
      </dsp:txXfrm>
    </dsp:sp>
    <dsp:sp modelId="{1586EC8F-94B8-6C49-951C-5E11E39177A9}">
      <dsp:nvSpPr>
        <dsp:cNvPr id="0" name=""/>
        <dsp:cNvSpPr/>
      </dsp:nvSpPr>
      <dsp:spPr>
        <a:xfrm>
          <a:off x="60053" y="324326"/>
          <a:ext cx="1081087" cy="1081087"/>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7856BAB-C171-4DC1-B85D-D541A4C60BA6}">
      <dsp:nvSpPr>
        <dsp:cNvPr id="0" name=""/>
        <dsp:cNvSpPr/>
      </dsp:nvSpPr>
      <dsp:spPr>
        <a:xfrm>
          <a:off x="914977" y="1729740"/>
          <a:ext cx="4561551" cy="864870"/>
        </a:xfrm>
        <a:prstGeom prst="rect">
          <a:avLst/>
        </a:prstGeom>
        <a:solidFill>
          <a:schemeClr val="accent4">
            <a:hueOff val="441253"/>
            <a:satOff val="0"/>
            <a:lumOff val="2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6491" tIns="38100" rIns="38100" bIns="38100" numCol="1" spcCol="1270" anchor="ctr" anchorCtr="0">
          <a:noAutofit/>
        </a:bodyPr>
        <a:lstStyle/>
        <a:p>
          <a:pPr marL="0" lvl="0" indent="0" algn="l" defTabSz="666750">
            <a:lnSpc>
              <a:spcPct val="90000"/>
            </a:lnSpc>
            <a:spcBef>
              <a:spcPct val="0"/>
            </a:spcBef>
            <a:spcAft>
              <a:spcPct val="35000"/>
            </a:spcAft>
            <a:buNone/>
          </a:pPr>
          <a:r>
            <a:rPr lang="en-US" sz="1500" kern="1200" dirty="0">
              <a:latin typeface="Hind Vadodara" panose="020B0604020202020204" charset="0"/>
              <a:cs typeface="Hind Vadodara" panose="020B0604020202020204" charset="0"/>
            </a:rPr>
            <a:t>How will the environment be organized to provide regular opportunities for skill practice &amp; feedback?</a:t>
          </a:r>
        </a:p>
      </dsp:txBody>
      <dsp:txXfrm>
        <a:off x="914977" y="1729740"/>
        <a:ext cx="4561551" cy="864870"/>
      </dsp:txXfrm>
    </dsp:sp>
    <dsp:sp modelId="{A1A5E443-2E68-422A-BA97-10DF91EAC6ED}">
      <dsp:nvSpPr>
        <dsp:cNvPr id="0" name=""/>
        <dsp:cNvSpPr/>
      </dsp:nvSpPr>
      <dsp:spPr>
        <a:xfrm>
          <a:off x="374433" y="1621631"/>
          <a:ext cx="1081087" cy="1081087"/>
        </a:xfrm>
        <a:prstGeom prst="ellipse">
          <a:avLst/>
        </a:prstGeom>
        <a:solidFill>
          <a:schemeClr val="lt1">
            <a:hueOff val="0"/>
            <a:satOff val="0"/>
            <a:lumOff val="0"/>
            <a:alphaOff val="0"/>
          </a:schemeClr>
        </a:solidFill>
        <a:ln w="25400" cap="flat" cmpd="sng" algn="ctr">
          <a:solidFill>
            <a:schemeClr val="accent4">
              <a:hueOff val="441253"/>
              <a:satOff val="0"/>
              <a:lumOff val="2647"/>
              <a:alphaOff val="0"/>
            </a:schemeClr>
          </a:solidFill>
          <a:prstDash val="solid"/>
        </a:ln>
        <a:effectLst/>
      </dsp:spPr>
      <dsp:style>
        <a:lnRef idx="2">
          <a:scrgbClr r="0" g="0" b="0"/>
        </a:lnRef>
        <a:fillRef idx="1">
          <a:scrgbClr r="0" g="0" b="0"/>
        </a:fillRef>
        <a:effectRef idx="0">
          <a:scrgbClr r="0" g="0" b="0"/>
        </a:effectRef>
        <a:fontRef idx="minor"/>
      </dsp:style>
    </dsp:sp>
    <dsp:sp modelId="{2DA4A47F-BB48-43B4-9852-07BE6DEBF85D}">
      <dsp:nvSpPr>
        <dsp:cNvPr id="0" name=""/>
        <dsp:cNvSpPr/>
      </dsp:nvSpPr>
      <dsp:spPr>
        <a:xfrm>
          <a:off x="600597" y="3027045"/>
          <a:ext cx="4875932" cy="864870"/>
        </a:xfrm>
        <a:prstGeom prst="rect">
          <a:avLst/>
        </a:prstGeom>
        <a:solidFill>
          <a:schemeClr val="accent4">
            <a:hueOff val="882505"/>
            <a:satOff val="0"/>
            <a:lumOff val="52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6491" tIns="38100" rIns="38100" bIns="38100" numCol="1" spcCol="1270" anchor="ctr" anchorCtr="0">
          <a:noAutofit/>
        </a:bodyPr>
        <a:lstStyle/>
        <a:p>
          <a:pPr marL="0" lvl="0" indent="0" algn="l" defTabSz="666750">
            <a:lnSpc>
              <a:spcPct val="90000"/>
            </a:lnSpc>
            <a:spcBef>
              <a:spcPct val="0"/>
            </a:spcBef>
            <a:spcAft>
              <a:spcPct val="35000"/>
            </a:spcAft>
            <a:buNone/>
          </a:pPr>
          <a:r>
            <a:rPr lang="en-US" sz="1500" kern="1200" dirty="0">
              <a:latin typeface="Hind Vadodara" panose="020B0604020202020204" charset="0"/>
              <a:cs typeface="Hind Vadodara" panose="020B0604020202020204" charset="0"/>
            </a:rPr>
            <a:t>How will staff be trained to do these activities?</a:t>
          </a:r>
        </a:p>
      </dsp:txBody>
      <dsp:txXfrm>
        <a:off x="600597" y="3027045"/>
        <a:ext cx="4875932" cy="864870"/>
      </dsp:txXfrm>
    </dsp:sp>
    <dsp:sp modelId="{3B5E9373-27C8-4EBB-892D-94823272E9D2}">
      <dsp:nvSpPr>
        <dsp:cNvPr id="0" name=""/>
        <dsp:cNvSpPr/>
      </dsp:nvSpPr>
      <dsp:spPr>
        <a:xfrm>
          <a:off x="60053" y="2918936"/>
          <a:ext cx="1081087" cy="1081087"/>
        </a:xfrm>
        <a:prstGeom prst="ellipse">
          <a:avLst/>
        </a:prstGeom>
        <a:solidFill>
          <a:schemeClr val="lt1">
            <a:hueOff val="0"/>
            <a:satOff val="0"/>
            <a:lumOff val="0"/>
            <a:alphaOff val="0"/>
          </a:schemeClr>
        </a:solidFill>
        <a:ln w="25400" cap="flat" cmpd="sng" algn="ctr">
          <a:solidFill>
            <a:schemeClr val="accent4">
              <a:hueOff val="882505"/>
              <a:satOff val="0"/>
              <a:lumOff val="5294"/>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AAC576-7E72-4FAD-823C-8566CF930E06}">
      <dsp:nvSpPr>
        <dsp:cNvPr id="0" name=""/>
        <dsp:cNvSpPr/>
      </dsp:nvSpPr>
      <dsp:spPr>
        <a:xfrm>
          <a:off x="0" y="431032"/>
          <a:ext cx="5175384" cy="5171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Builds long-term relationships with students (2 years); support can be 2-3 students or one dedicated staff member supporting from 30-50 students </a:t>
          </a:r>
        </a:p>
      </dsp:txBody>
      <dsp:txXfrm>
        <a:off x="25245" y="456277"/>
        <a:ext cx="5124894" cy="466650"/>
      </dsp:txXfrm>
    </dsp:sp>
    <dsp:sp modelId="{15C8A31C-0D1D-4419-AF77-4BC8854C0954}">
      <dsp:nvSpPr>
        <dsp:cNvPr id="0" name=""/>
        <dsp:cNvSpPr/>
      </dsp:nvSpPr>
      <dsp:spPr>
        <a:xfrm>
          <a:off x="0" y="985612"/>
          <a:ext cx="5175384" cy="517140"/>
        </a:xfrm>
        <a:prstGeom prst="round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Supports student engagement and goal setting</a:t>
          </a:r>
        </a:p>
      </dsp:txBody>
      <dsp:txXfrm>
        <a:off x="25245" y="1010857"/>
        <a:ext cx="5124894" cy="466650"/>
      </dsp:txXfrm>
    </dsp:sp>
    <dsp:sp modelId="{5E694805-94A6-4CB9-A1A3-AA650D3A52DC}">
      <dsp:nvSpPr>
        <dsp:cNvPr id="0" name=""/>
        <dsp:cNvSpPr/>
      </dsp:nvSpPr>
      <dsp:spPr>
        <a:xfrm>
          <a:off x="0" y="1540192"/>
          <a:ext cx="5175384" cy="517140"/>
        </a:xfrm>
        <a:prstGeom prst="round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Tracks progress weekly across indicators</a:t>
          </a:r>
        </a:p>
      </dsp:txBody>
      <dsp:txXfrm>
        <a:off x="25245" y="1565437"/>
        <a:ext cx="5124894" cy="466650"/>
      </dsp:txXfrm>
    </dsp:sp>
    <dsp:sp modelId="{494E0AFB-4D7A-4FA6-B7FB-A92F64520581}">
      <dsp:nvSpPr>
        <dsp:cNvPr id="0" name=""/>
        <dsp:cNvSpPr/>
      </dsp:nvSpPr>
      <dsp:spPr>
        <a:xfrm>
          <a:off x="0" y="2094773"/>
          <a:ext cx="5175384" cy="517140"/>
        </a:xfrm>
        <a:prstGeom prst="round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Individualizes interventions based on data</a:t>
          </a:r>
        </a:p>
      </dsp:txBody>
      <dsp:txXfrm>
        <a:off x="25245" y="2120018"/>
        <a:ext cx="5124894" cy="466650"/>
      </dsp:txXfrm>
    </dsp:sp>
    <dsp:sp modelId="{43E97A74-9518-4C1E-8922-52287986B95A}">
      <dsp:nvSpPr>
        <dsp:cNvPr id="0" name=""/>
        <dsp:cNvSpPr/>
      </dsp:nvSpPr>
      <dsp:spPr>
        <a:xfrm>
          <a:off x="0" y="2649353"/>
          <a:ext cx="5175384" cy="517140"/>
        </a:xfrm>
        <a:prstGeom prst="round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Connects and collaborates with families </a:t>
          </a:r>
        </a:p>
      </dsp:txBody>
      <dsp:txXfrm>
        <a:off x="25245" y="2674598"/>
        <a:ext cx="5124894" cy="466650"/>
      </dsp:txXfrm>
    </dsp:sp>
    <dsp:sp modelId="{519226AD-55B7-4112-8F95-8198F5210D1B}">
      <dsp:nvSpPr>
        <dsp:cNvPr id="0" name=""/>
        <dsp:cNvSpPr/>
      </dsp:nvSpPr>
      <dsp:spPr>
        <a:xfrm>
          <a:off x="0" y="3203933"/>
          <a:ext cx="5175384" cy="51714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Collaborates with outside agencies </a:t>
          </a:r>
        </a:p>
      </dsp:txBody>
      <dsp:txXfrm>
        <a:off x="25245" y="3229178"/>
        <a:ext cx="5124894" cy="46665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8E853C-7587-439D-B098-B9BFE27F4B07}">
      <dsp:nvSpPr>
        <dsp:cNvPr id="0" name=""/>
        <dsp:cNvSpPr/>
      </dsp:nvSpPr>
      <dsp:spPr>
        <a:xfrm>
          <a:off x="0" y="228797"/>
          <a:ext cx="5175384" cy="71505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Check &amp; Connect Manual </a:t>
          </a:r>
        </a:p>
      </dsp:txBody>
      <dsp:txXfrm>
        <a:off x="34906" y="263703"/>
        <a:ext cx="5105572" cy="645240"/>
      </dsp:txXfrm>
    </dsp:sp>
    <dsp:sp modelId="{F3FE5900-B859-4E34-8A58-A7DF22BFACF7}">
      <dsp:nvSpPr>
        <dsp:cNvPr id="0" name=""/>
        <dsp:cNvSpPr/>
      </dsp:nvSpPr>
      <dsp:spPr>
        <a:xfrm>
          <a:off x="0" y="995690"/>
          <a:ext cx="5175384" cy="715052"/>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Training options to support implementation with fidelity</a:t>
          </a:r>
        </a:p>
      </dsp:txBody>
      <dsp:txXfrm>
        <a:off x="34906" y="1030596"/>
        <a:ext cx="5105572" cy="645240"/>
      </dsp:txXfrm>
    </dsp:sp>
    <dsp:sp modelId="{1CA4FB6D-09E7-4399-92B3-4A3935FE1323}">
      <dsp:nvSpPr>
        <dsp:cNvPr id="0" name=""/>
        <dsp:cNvSpPr/>
      </dsp:nvSpPr>
      <dsp:spPr>
        <a:xfrm>
          <a:off x="0" y="1710743"/>
          <a:ext cx="5175384" cy="2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318"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dirty="0"/>
            <a:t>Asynchronous trainings available </a:t>
          </a:r>
        </a:p>
      </dsp:txBody>
      <dsp:txXfrm>
        <a:off x="0" y="1710743"/>
        <a:ext cx="5175384" cy="298080"/>
      </dsp:txXfrm>
    </dsp:sp>
    <dsp:sp modelId="{2828D480-065D-4E55-845D-2E3186C7FEE3}">
      <dsp:nvSpPr>
        <dsp:cNvPr id="0" name=""/>
        <dsp:cNvSpPr/>
      </dsp:nvSpPr>
      <dsp:spPr>
        <a:xfrm>
          <a:off x="0" y="2008823"/>
          <a:ext cx="5175384" cy="715052"/>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Check &amp; Connect </a:t>
          </a:r>
          <a:r>
            <a:rPr lang="en-US" sz="1800" kern="1200">
              <a:hlinkClick xmlns:r="http://schemas.openxmlformats.org/officeDocument/2006/relationships" r:id="rId1"/>
            </a:rPr>
            <a:t>App</a:t>
          </a:r>
          <a:endParaRPr lang="en-US" sz="1800" kern="1200"/>
        </a:p>
      </dsp:txBody>
      <dsp:txXfrm>
        <a:off x="34906" y="2043729"/>
        <a:ext cx="5105572" cy="645240"/>
      </dsp:txXfrm>
    </dsp:sp>
    <dsp:sp modelId="{7CF4C67C-183C-4553-885E-56433752FEE9}">
      <dsp:nvSpPr>
        <dsp:cNvPr id="0" name=""/>
        <dsp:cNvSpPr/>
      </dsp:nvSpPr>
      <dsp:spPr>
        <a:xfrm>
          <a:off x="0" y="2723875"/>
          <a:ext cx="5175384" cy="484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318"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a:t>Progress monitoring</a:t>
          </a:r>
        </a:p>
        <a:p>
          <a:pPr marL="114300" lvl="1" indent="-114300" algn="l" defTabSz="622300">
            <a:lnSpc>
              <a:spcPct val="90000"/>
            </a:lnSpc>
            <a:spcBef>
              <a:spcPct val="0"/>
            </a:spcBef>
            <a:spcAft>
              <a:spcPct val="20000"/>
            </a:spcAft>
            <a:buChar char="•"/>
          </a:pPr>
          <a:r>
            <a:rPr lang="en-US" sz="1400" kern="1200"/>
            <a:t>Assess fidelity and impact</a:t>
          </a:r>
        </a:p>
      </dsp:txBody>
      <dsp:txXfrm>
        <a:off x="0" y="2723875"/>
        <a:ext cx="5175384" cy="484380"/>
      </dsp:txXfrm>
    </dsp:sp>
    <dsp:sp modelId="{D6451E27-F6A2-4024-822B-746097DC07EA}">
      <dsp:nvSpPr>
        <dsp:cNvPr id="0" name=""/>
        <dsp:cNvSpPr/>
      </dsp:nvSpPr>
      <dsp:spPr>
        <a:xfrm>
          <a:off x="0" y="3208255"/>
          <a:ext cx="5175384" cy="715052"/>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Manual and additional information, including implementation options and funding tips, on </a:t>
          </a:r>
          <a:r>
            <a:rPr lang="en-US" sz="1800" kern="1200">
              <a:hlinkClick xmlns:r="http://schemas.openxmlformats.org/officeDocument/2006/relationships" r:id="rId2"/>
            </a:rPr>
            <a:t>website</a:t>
          </a:r>
          <a:endParaRPr lang="en-US" sz="1800" kern="1200"/>
        </a:p>
      </dsp:txBody>
      <dsp:txXfrm>
        <a:off x="34906" y="3243161"/>
        <a:ext cx="5105572" cy="64524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2A91AD-4CD9-4B4B-85B8-B350CC571D98}">
      <dsp:nvSpPr>
        <dsp:cNvPr id="0" name=""/>
        <dsp:cNvSpPr/>
      </dsp:nvSpPr>
      <dsp:spPr>
        <a:xfrm>
          <a:off x="-4888890" y="-749188"/>
          <a:ext cx="5822726" cy="5822726"/>
        </a:xfrm>
        <a:prstGeom prst="blockArc">
          <a:avLst>
            <a:gd name="adj1" fmla="val 18900000"/>
            <a:gd name="adj2" fmla="val 2700000"/>
            <a:gd name="adj3" fmla="val 371"/>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F4A1E1-6311-4E9D-B414-C49BAE772952}">
      <dsp:nvSpPr>
        <dsp:cNvPr id="0" name=""/>
        <dsp:cNvSpPr/>
      </dsp:nvSpPr>
      <dsp:spPr>
        <a:xfrm>
          <a:off x="408596" y="270185"/>
          <a:ext cx="7644865" cy="540716"/>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9194" tIns="40640" rIns="40640" bIns="40640" numCol="1" spcCol="1270" anchor="ctr" anchorCtr="0">
          <a:noAutofit/>
        </a:bodyPr>
        <a:lstStyle/>
        <a:p>
          <a:pPr marL="0" lvl="0" indent="0" algn="l" defTabSz="711200">
            <a:lnSpc>
              <a:spcPct val="90000"/>
            </a:lnSpc>
            <a:spcBef>
              <a:spcPct val="0"/>
            </a:spcBef>
            <a:spcAft>
              <a:spcPct val="35000"/>
            </a:spcAft>
            <a:buFont typeface="Wingdings" charset="2"/>
            <a:buNone/>
          </a:pPr>
          <a:r>
            <a:rPr lang="en-US" sz="1600" kern="1200" dirty="0">
              <a:latin typeface="Hind Vadodara" panose="020B0604020202020204" charset="0"/>
              <a:cs typeface="Hind Vadodara" panose="020B0604020202020204" charset="0"/>
            </a:rPr>
            <a:t>Tier 2 intervention for students with internalizing disorders (anxiety &amp; depression)</a:t>
          </a:r>
        </a:p>
      </dsp:txBody>
      <dsp:txXfrm>
        <a:off x="408596" y="270185"/>
        <a:ext cx="7644865" cy="540716"/>
      </dsp:txXfrm>
    </dsp:sp>
    <dsp:sp modelId="{1586EC8F-94B8-6C49-951C-5E11E39177A9}">
      <dsp:nvSpPr>
        <dsp:cNvPr id="0" name=""/>
        <dsp:cNvSpPr/>
      </dsp:nvSpPr>
      <dsp:spPr>
        <a:xfrm>
          <a:off x="70648" y="202595"/>
          <a:ext cx="675895" cy="675895"/>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E37B54-17A7-4E2B-B879-B0F14EB30CAE}">
      <dsp:nvSpPr>
        <dsp:cNvPr id="0" name=""/>
        <dsp:cNvSpPr/>
      </dsp:nvSpPr>
      <dsp:spPr>
        <a:xfrm>
          <a:off x="796057" y="1081001"/>
          <a:ext cx="7257403" cy="540716"/>
        </a:xfrm>
        <a:prstGeom prst="rect">
          <a:avLst/>
        </a:prstGeom>
        <a:solidFill>
          <a:schemeClr val="accent4">
            <a:hueOff val="220626"/>
            <a:satOff val="0"/>
            <a:lumOff val="132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9194" tIns="40640" rIns="40640" bIns="40640" numCol="1" spcCol="1270" anchor="ctr" anchorCtr="0">
          <a:noAutofit/>
        </a:bodyPr>
        <a:lstStyle/>
        <a:p>
          <a:pPr marL="0" lvl="0" indent="0" algn="l" defTabSz="711200">
            <a:lnSpc>
              <a:spcPct val="90000"/>
            </a:lnSpc>
            <a:spcBef>
              <a:spcPct val="0"/>
            </a:spcBef>
            <a:spcAft>
              <a:spcPct val="35000"/>
            </a:spcAft>
            <a:buFont typeface="Wingdings" charset="2"/>
            <a:buNone/>
          </a:pPr>
          <a:r>
            <a:rPr lang="en-US" sz="1600" kern="1200" dirty="0">
              <a:latin typeface="Hind Vadodara" panose="020B0604020202020204" charset="0"/>
              <a:cs typeface="Hind Vadodara" panose="020B0604020202020204" charset="0"/>
            </a:rPr>
            <a:t>Combination of CICO &amp; Cognitive Behavioral Instruction </a:t>
          </a:r>
        </a:p>
      </dsp:txBody>
      <dsp:txXfrm>
        <a:off x="796057" y="1081001"/>
        <a:ext cx="7257403" cy="540716"/>
      </dsp:txXfrm>
    </dsp:sp>
    <dsp:sp modelId="{4313F7D6-DE1F-4D01-ADA0-9A6A13FBE0D0}">
      <dsp:nvSpPr>
        <dsp:cNvPr id="0" name=""/>
        <dsp:cNvSpPr/>
      </dsp:nvSpPr>
      <dsp:spPr>
        <a:xfrm>
          <a:off x="458109" y="1013411"/>
          <a:ext cx="675895" cy="675895"/>
        </a:xfrm>
        <a:prstGeom prst="ellipse">
          <a:avLst/>
        </a:prstGeom>
        <a:solidFill>
          <a:schemeClr val="lt1">
            <a:hueOff val="0"/>
            <a:satOff val="0"/>
            <a:lumOff val="0"/>
            <a:alphaOff val="0"/>
          </a:schemeClr>
        </a:solidFill>
        <a:ln w="25400" cap="flat" cmpd="sng" algn="ctr">
          <a:solidFill>
            <a:schemeClr val="accent4">
              <a:hueOff val="220626"/>
              <a:satOff val="0"/>
              <a:lumOff val="1323"/>
              <a:alphaOff val="0"/>
            </a:schemeClr>
          </a:solidFill>
          <a:prstDash val="solid"/>
        </a:ln>
        <a:effectLst/>
      </dsp:spPr>
      <dsp:style>
        <a:lnRef idx="2">
          <a:scrgbClr r="0" g="0" b="0"/>
        </a:lnRef>
        <a:fillRef idx="1">
          <a:scrgbClr r="0" g="0" b="0"/>
        </a:fillRef>
        <a:effectRef idx="0">
          <a:scrgbClr r="0" g="0" b="0"/>
        </a:effectRef>
        <a:fontRef idx="minor"/>
      </dsp:style>
    </dsp:sp>
    <dsp:sp modelId="{537116EB-0A9D-46B0-9558-332E075E3E7C}">
      <dsp:nvSpPr>
        <dsp:cNvPr id="0" name=""/>
        <dsp:cNvSpPr/>
      </dsp:nvSpPr>
      <dsp:spPr>
        <a:xfrm>
          <a:off x="914977" y="1891816"/>
          <a:ext cx="7138483" cy="540716"/>
        </a:xfrm>
        <a:prstGeom prst="rect">
          <a:avLst/>
        </a:prstGeom>
        <a:solidFill>
          <a:schemeClr val="accent4">
            <a:hueOff val="441253"/>
            <a:satOff val="0"/>
            <a:lumOff val="2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9194" tIns="40640" rIns="40640" bIns="40640" numCol="1" spcCol="1270" anchor="ctr" anchorCtr="0">
          <a:noAutofit/>
        </a:bodyPr>
        <a:lstStyle/>
        <a:p>
          <a:pPr marL="0" lvl="0" indent="0" algn="l" defTabSz="711200">
            <a:lnSpc>
              <a:spcPct val="90000"/>
            </a:lnSpc>
            <a:spcBef>
              <a:spcPct val="0"/>
            </a:spcBef>
            <a:spcAft>
              <a:spcPct val="35000"/>
            </a:spcAft>
            <a:buFont typeface="Wingdings" charset="2"/>
            <a:buNone/>
          </a:pPr>
          <a:r>
            <a:rPr lang="en-US" sz="1600" kern="1200" dirty="0">
              <a:latin typeface="Hind Vadodara" panose="020B0604020202020204" charset="0"/>
              <a:cs typeface="Hind Vadodara" panose="020B0604020202020204" charset="0"/>
            </a:rPr>
            <a:t>For elementary &amp; middle school students (Grades 4-8) </a:t>
          </a:r>
        </a:p>
      </dsp:txBody>
      <dsp:txXfrm>
        <a:off x="914977" y="1891816"/>
        <a:ext cx="7138483" cy="540716"/>
      </dsp:txXfrm>
    </dsp:sp>
    <dsp:sp modelId="{FF31A5A7-6A83-4FD9-8FCF-E758B8EFB7EE}">
      <dsp:nvSpPr>
        <dsp:cNvPr id="0" name=""/>
        <dsp:cNvSpPr/>
      </dsp:nvSpPr>
      <dsp:spPr>
        <a:xfrm>
          <a:off x="577029" y="1824227"/>
          <a:ext cx="675895" cy="675895"/>
        </a:xfrm>
        <a:prstGeom prst="ellipse">
          <a:avLst/>
        </a:prstGeom>
        <a:solidFill>
          <a:schemeClr val="lt1">
            <a:hueOff val="0"/>
            <a:satOff val="0"/>
            <a:lumOff val="0"/>
            <a:alphaOff val="0"/>
          </a:schemeClr>
        </a:solidFill>
        <a:ln w="25400" cap="flat" cmpd="sng" algn="ctr">
          <a:solidFill>
            <a:schemeClr val="accent4">
              <a:hueOff val="441253"/>
              <a:satOff val="0"/>
              <a:lumOff val="2647"/>
              <a:alphaOff val="0"/>
            </a:schemeClr>
          </a:solidFill>
          <a:prstDash val="solid"/>
        </a:ln>
        <a:effectLst/>
      </dsp:spPr>
      <dsp:style>
        <a:lnRef idx="2">
          <a:scrgbClr r="0" g="0" b="0"/>
        </a:lnRef>
        <a:fillRef idx="1">
          <a:scrgbClr r="0" g="0" b="0"/>
        </a:fillRef>
        <a:effectRef idx="0">
          <a:scrgbClr r="0" g="0" b="0"/>
        </a:effectRef>
        <a:fontRef idx="minor"/>
      </dsp:style>
    </dsp:sp>
    <dsp:sp modelId="{C74D749E-E34E-43FD-8662-B9DB730B2E77}">
      <dsp:nvSpPr>
        <dsp:cNvPr id="0" name=""/>
        <dsp:cNvSpPr/>
      </dsp:nvSpPr>
      <dsp:spPr>
        <a:xfrm>
          <a:off x="796057" y="2702632"/>
          <a:ext cx="7257403" cy="540716"/>
        </a:xfrm>
        <a:prstGeom prst="rect">
          <a:avLst/>
        </a:prstGeom>
        <a:solidFill>
          <a:schemeClr val="accent4">
            <a:hueOff val="661879"/>
            <a:satOff val="0"/>
            <a:lumOff val="397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9194" tIns="40640" rIns="40640" bIns="40640" numCol="1" spcCol="1270" anchor="ctr" anchorCtr="0">
          <a:noAutofit/>
        </a:bodyPr>
        <a:lstStyle/>
        <a:p>
          <a:pPr marL="0" lvl="0" indent="0" algn="l" defTabSz="711200">
            <a:lnSpc>
              <a:spcPct val="90000"/>
            </a:lnSpc>
            <a:spcBef>
              <a:spcPct val="0"/>
            </a:spcBef>
            <a:spcAft>
              <a:spcPct val="35000"/>
            </a:spcAft>
            <a:buFont typeface="Wingdings" charset="2"/>
            <a:buNone/>
          </a:pPr>
          <a:r>
            <a:rPr lang="en-US" sz="1600" kern="1200" dirty="0">
              <a:latin typeface="Hind Vadodara" panose="020B0604020202020204" charset="0"/>
              <a:cs typeface="Hind Vadodara" panose="020B0604020202020204" charset="0"/>
            </a:rPr>
            <a:t>Initial evidence to support (e.g., Allen, Kilgus, &amp; Eklund, 2019)</a:t>
          </a:r>
        </a:p>
      </dsp:txBody>
      <dsp:txXfrm>
        <a:off x="796057" y="2702632"/>
        <a:ext cx="7257403" cy="540716"/>
      </dsp:txXfrm>
    </dsp:sp>
    <dsp:sp modelId="{A47893AC-C350-4E70-809D-0DDD0A545AB2}">
      <dsp:nvSpPr>
        <dsp:cNvPr id="0" name=""/>
        <dsp:cNvSpPr/>
      </dsp:nvSpPr>
      <dsp:spPr>
        <a:xfrm>
          <a:off x="458109" y="2635042"/>
          <a:ext cx="675895" cy="675895"/>
        </a:xfrm>
        <a:prstGeom prst="ellipse">
          <a:avLst/>
        </a:prstGeom>
        <a:solidFill>
          <a:schemeClr val="lt1">
            <a:hueOff val="0"/>
            <a:satOff val="0"/>
            <a:lumOff val="0"/>
            <a:alphaOff val="0"/>
          </a:schemeClr>
        </a:solidFill>
        <a:ln w="25400" cap="flat" cmpd="sng" algn="ctr">
          <a:solidFill>
            <a:schemeClr val="accent4">
              <a:hueOff val="661879"/>
              <a:satOff val="0"/>
              <a:lumOff val="3970"/>
              <a:alphaOff val="0"/>
            </a:schemeClr>
          </a:solidFill>
          <a:prstDash val="solid"/>
        </a:ln>
        <a:effectLst/>
      </dsp:spPr>
      <dsp:style>
        <a:lnRef idx="2">
          <a:scrgbClr r="0" g="0" b="0"/>
        </a:lnRef>
        <a:fillRef idx="1">
          <a:scrgbClr r="0" g="0" b="0"/>
        </a:fillRef>
        <a:effectRef idx="0">
          <a:scrgbClr r="0" g="0" b="0"/>
        </a:effectRef>
        <a:fontRef idx="minor"/>
      </dsp:style>
    </dsp:sp>
    <dsp:sp modelId="{DFBF5A7F-2DB4-4F57-90BB-0E6B54D6F660}">
      <dsp:nvSpPr>
        <dsp:cNvPr id="0" name=""/>
        <dsp:cNvSpPr/>
      </dsp:nvSpPr>
      <dsp:spPr>
        <a:xfrm>
          <a:off x="408596" y="3513447"/>
          <a:ext cx="7644865" cy="540716"/>
        </a:xfrm>
        <a:prstGeom prst="rect">
          <a:avLst/>
        </a:prstGeom>
        <a:solidFill>
          <a:schemeClr val="accent4">
            <a:hueOff val="882505"/>
            <a:satOff val="0"/>
            <a:lumOff val="52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9194" tIns="40640" rIns="40640" bIns="40640" numCol="1" spcCol="1270" anchor="ctr" anchorCtr="0">
          <a:noAutofit/>
        </a:bodyPr>
        <a:lstStyle/>
        <a:p>
          <a:pPr marL="0" lvl="0" indent="0" algn="l" defTabSz="711200">
            <a:lnSpc>
              <a:spcPct val="90000"/>
            </a:lnSpc>
            <a:spcBef>
              <a:spcPct val="0"/>
            </a:spcBef>
            <a:spcAft>
              <a:spcPct val="35000"/>
            </a:spcAft>
            <a:buFont typeface="Wingdings" charset="2"/>
            <a:buNone/>
          </a:pPr>
          <a:r>
            <a:rPr lang="en-US" sz="1600" kern="1200" dirty="0">
              <a:latin typeface="Hind Vadodara" panose="020B0604020202020204" charset="0"/>
              <a:cs typeface="Hind Vadodara" panose="020B0604020202020204" charset="0"/>
            </a:rPr>
            <a:t>Free </a:t>
          </a:r>
          <a:r>
            <a:rPr lang="en-US" sz="1600" kern="1200">
              <a:latin typeface="Hind Vadodara" panose="020B0604020202020204" charset="0"/>
              <a:cs typeface="Hind Vadodara" panose="020B0604020202020204" charset="0"/>
            </a:rPr>
            <a:t>materials!</a:t>
          </a:r>
          <a:endParaRPr lang="en-US" sz="1600" kern="1200" dirty="0">
            <a:latin typeface="Hind Vadodara" panose="020B0604020202020204" charset="0"/>
            <a:cs typeface="Hind Vadodara" panose="020B0604020202020204" charset="0"/>
          </a:endParaRPr>
        </a:p>
      </dsp:txBody>
      <dsp:txXfrm>
        <a:off x="408596" y="3513447"/>
        <a:ext cx="7644865" cy="540716"/>
      </dsp:txXfrm>
    </dsp:sp>
    <dsp:sp modelId="{F67CE83D-60C4-4463-9F5B-E4DFEB01544C}">
      <dsp:nvSpPr>
        <dsp:cNvPr id="0" name=""/>
        <dsp:cNvSpPr/>
      </dsp:nvSpPr>
      <dsp:spPr>
        <a:xfrm>
          <a:off x="70648" y="3445858"/>
          <a:ext cx="675895" cy="675895"/>
        </a:xfrm>
        <a:prstGeom prst="ellipse">
          <a:avLst/>
        </a:prstGeom>
        <a:solidFill>
          <a:schemeClr val="lt1">
            <a:hueOff val="0"/>
            <a:satOff val="0"/>
            <a:lumOff val="0"/>
            <a:alphaOff val="0"/>
          </a:schemeClr>
        </a:solidFill>
        <a:ln w="25400" cap="flat" cmpd="sng" algn="ctr">
          <a:solidFill>
            <a:schemeClr val="accent4">
              <a:hueOff val="882505"/>
              <a:satOff val="0"/>
              <a:lumOff val="5294"/>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BC9F34-C780-AB45-B71D-78C605B63FEA}">
      <dsp:nvSpPr>
        <dsp:cNvPr id="0" name=""/>
        <dsp:cNvSpPr/>
      </dsp:nvSpPr>
      <dsp:spPr>
        <a:xfrm>
          <a:off x="989683" y="1571"/>
          <a:ext cx="1722682" cy="861341"/>
        </a:xfrm>
        <a:prstGeom prst="roundRect">
          <a:avLst>
            <a:gd name="adj" fmla="val 1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7155" tIns="64770" rIns="97155" bIns="64770" numCol="1" spcCol="1270" anchor="ctr" anchorCtr="0">
          <a:noAutofit/>
        </a:bodyPr>
        <a:lstStyle/>
        <a:p>
          <a:pPr marL="0" lvl="0" indent="0" algn="ctr" defTabSz="2266950">
            <a:lnSpc>
              <a:spcPct val="90000"/>
            </a:lnSpc>
            <a:spcBef>
              <a:spcPct val="0"/>
            </a:spcBef>
            <a:spcAft>
              <a:spcPct val="35000"/>
            </a:spcAft>
            <a:buNone/>
          </a:pPr>
          <a:r>
            <a:rPr lang="en-US" sz="5100" kern="1200" dirty="0"/>
            <a:t>REP</a:t>
          </a:r>
        </a:p>
      </dsp:txBody>
      <dsp:txXfrm>
        <a:off x="1014911" y="26799"/>
        <a:ext cx="1672226" cy="810885"/>
      </dsp:txXfrm>
    </dsp:sp>
    <dsp:sp modelId="{61453022-0A0F-674E-B13A-523FB4DB2A5F}">
      <dsp:nvSpPr>
        <dsp:cNvPr id="0" name=""/>
        <dsp:cNvSpPr/>
      </dsp:nvSpPr>
      <dsp:spPr>
        <a:xfrm>
          <a:off x="1161952" y="862913"/>
          <a:ext cx="172268" cy="646005"/>
        </a:xfrm>
        <a:custGeom>
          <a:avLst/>
          <a:gdLst/>
          <a:ahLst/>
          <a:cxnLst/>
          <a:rect l="0" t="0" r="0" b="0"/>
          <a:pathLst>
            <a:path>
              <a:moveTo>
                <a:pt x="0" y="0"/>
              </a:moveTo>
              <a:lnTo>
                <a:pt x="0" y="646005"/>
              </a:lnTo>
              <a:lnTo>
                <a:pt x="172268" y="646005"/>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95D360-3919-CB4C-B4E6-A47714EABF8E}">
      <dsp:nvSpPr>
        <dsp:cNvPr id="0" name=""/>
        <dsp:cNvSpPr/>
      </dsp:nvSpPr>
      <dsp:spPr>
        <a:xfrm>
          <a:off x="1334220" y="1078248"/>
          <a:ext cx="1378145" cy="861341"/>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485" tIns="46990" rIns="70485" bIns="46990" numCol="1" spcCol="1270" anchor="ctr" anchorCtr="0">
          <a:noAutofit/>
        </a:bodyPr>
        <a:lstStyle/>
        <a:p>
          <a:pPr marL="0" lvl="0" indent="0" algn="ctr" defTabSz="1644650">
            <a:lnSpc>
              <a:spcPct val="90000"/>
            </a:lnSpc>
            <a:spcBef>
              <a:spcPct val="0"/>
            </a:spcBef>
            <a:spcAft>
              <a:spcPct val="35000"/>
            </a:spcAft>
            <a:buNone/>
          </a:pPr>
          <a:r>
            <a:rPr lang="en-US" sz="3700" kern="1200" dirty="0"/>
            <a:t>CBI</a:t>
          </a:r>
        </a:p>
      </dsp:txBody>
      <dsp:txXfrm>
        <a:off x="1359448" y="1103476"/>
        <a:ext cx="1327689" cy="810885"/>
      </dsp:txXfrm>
    </dsp:sp>
    <dsp:sp modelId="{899CD5A9-9AF1-3742-8306-937C372E6BCE}">
      <dsp:nvSpPr>
        <dsp:cNvPr id="0" name=""/>
        <dsp:cNvSpPr/>
      </dsp:nvSpPr>
      <dsp:spPr>
        <a:xfrm>
          <a:off x="1161952" y="862913"/>
          <a:ext cx="172268" cy="1722682"/>
        </a:xfrm>
        <a:custGeom>
          <a:avLst/>
          <a:gdLst/>
          <a:ahLst/>
          <a:cxnLst/>
          <a:rect l="0" t="0" r="0" b="0"/>
          <a:pathLst>
            <a:path>
              <a:moveTo>
                <a:pt x="0" y="0"/>
              </a:moveTo>
              <a:lnTo>
                <a:pt x="0" y="1722682"/>
              </a:lnTo>
              <a:lnTo>
                <a:pt x="172268" y="1722682"/>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01AA2E-3DE0-7547-91B6-4D6E12E47EA1}">
      <dsp:nvSpPr>
        <dsp:cNvPr id="0" name=""/>
        <dsp:cNvSpPr/>
      </dsp:nvSpPr>
      <dsp:spPr>
        <a:xfrm>
          <a:off x="1334220" y="2154924"/>
          <a:ext cx="1378145" cy="861341"/>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882505"/>
              <a:satOff val="0"/>
              <a:lumOff val="529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485" tIns="46990" rIns="70485" bIns="46990" numCol="1" spcCol="1270" anchor="ctr" anchorCtr="0">
          <a:noAutofit/>
        </a:bodyPr>
        <a:lstStyle/>
        <a:p>
          <a:pPr marL="0" lvl="0" indent="0" algn="ctr" defTabSz="1644650">
            <a:lnSpc>
              <a:spcPct val="90000"/>
            </a:lnSpc>
            <a:spcBef>
              <a:spcPct val="0"/>
            </a:spcBef>
            <a:spcAft>
              <a:spcPct val="35000"/>
            </a:spcAft>
            <a:buNone/>
          </a:pPr>
          <a:r>
            <a:rPr lang="en-US" sz="3700" kern="1200" dirty="0"/>
            <a:t>CICO</a:t>
          </a:r>
        </a:p>
      </dsp:txBody>
      <dsp:txXfrm>
        <a:off x="1359448" y="2180152"/>
        <a:ext cx="1327689" cy="81088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541E12-7F1C-9048-8744-AE731E889423}">
      <dsp:nvSpPr>
        <dsp:cNvPr id="0" name=""/>
        <dsp:cNvSpPr/>
      </dsp:nvSpPr>
      <dsp:spPr>
        <a:xfrm>
          <a:off x="669926" y="0"/>
          <a:ext cx="6203947" cy="903604"/>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254000" bIns="143447" numCol="1" spcCol="1270" anchor="ctr" anchorCtr="0">
          <a:noAutofit/>
        </a:bodyPr>
        <a:lstStyle/>
        <a:p>
          <a:pPr marL="0" lvl="0" indent="0" algn="l" defTabSz="711200">
            <a:lnSpc>
              <a:spcPct val="90000"/>
            </a:lnSpc>
            <a:spcBef>
              <a:spcPct val="0"/>
            </a:spcBef>
            <a:spcAft>
              <a:spcPct val="35000"/>
            </a:spcAft>
            <a:buNone/>
          </a:pPr>
          <a:r>
            <a:rPr lang="en-US" sz="1600" kern="1200" dirty="0">
              <a:latin typeface="Hind Vadodara" panose="020B0604020202020204" charset="0"/>
              <a:cs typeface="Hind Vadodara" panose="020B0604020202020204" charset="0"/>
            </a:rPr>
            <a:t>Check-In/Check-Out</a:t>
          </a:r>
        </a:p>
      </dsp:txBody>
      <dsp:txXfrm>
        <a:off x="669926" y="225901"/>
        <a:ext cx="5978046" cy="451802"/>
      </dsp:txXfrm>
    </dsp:sp>
    <dsp:sp modelId="{412C3A2B-7CB2-3344-BD49-E95D58393D50}">
      <dsp:nvSpPr>
        <dsp:cNvPr id="0" name=""/>
        <dsp:cNvSpPr/>
      </dsp:nvSpPr>
      <dsp:spPr>
        <a:xfrm>
          <a:off x="669926" y="699049"/>
          <a:ext cx="2866223" cy="2016893"/>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latin typeface="Hind Vadodara" panose="020B0604020202020204" charset="0"/>
              <a:cs typeface="Hind Vadodara" panose="020B0604020202020204" charset="0"/>
            </a:rPr>
            <a:t>CICO occurs for 10 weeks; Students receive increased adult attention and performance feedback along with reinforcement of coping skills</a:t>
          </a:r>
        </a:p>
      </dsp:txBody>
      <dsp:txXfrm>
        <a:off x="669926" y="699049"/>
        <a:ext cx="2866223" cy="2016893"/>
      </dsp:txXfrm>
    </dsp:sp>
    <dsp:sp modelId="{B83A26B3-9517-8148-B8BB-CB7E3D4D4C10}">
      <dsp:nvSpPr>
        <dsp:cNvPr id="0" name=""/>
        <dsp:cNvSpPr/>
      </dsp:nvSpPr>
      <dsp:spPr>
        <a:xfrm>
          <a:off x="3536149" y="301100"/>
          <a:ext cx="3337723" cy="903604"/>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254000" bIns="143447" numCol="1" spcCol="1270" anchor="ctr" anchorCtr="0">
          <a:noAutofit/>
        </a:bodyPr>
        <a:lstStyle/>
        <a:p>
          <a:pPr marL="0" lvl="0" indent="0" algn="l" defTabSz="711200">
            <a:lnSpc>
              <a:spcPct val="90000"/>
            </a:lnSpc>
            <a:spcBef>
              <a:spcPct val="0"/>
            </a:spcBef>
            <a:spcAft>
              <a:spcPct val="35000"/>
            </a:spcAft>
            <a:buNone/>
          </a:pPr>
          <a:r>
            <a:rPr lang="en-US" sz="1600" kern="1200" dirty="0">
              <a:latin typeface="Hind Vadodara" panose="020B0604020202020204" charset="0"/>
              <a:cs typeface="Hind Vadodara" panose="020B0604020202020204" charset="0"/>
            </a:rPr>
            <a:t>Small group CBI Lessons</a:t>
          </a:r>
        </a:p>
      </dsp:txBody>
      <dsp:txXfrm>
        <a:off x="3536149" y="527001"/>
        <a:ext cx="3111822" cy="451802"/>
      </dsp:txXfrm>
    </dsp:sp>
    <dsp:sp modelId="{6CFFD88D-0487-304F-9AAB-A493BE8FCA7C}">
      <dsp:nvSpPr>
        <dsp:cNvPr id="0" name=""/>
        <dsp:cNvSpPr/>
      </dsp:nvSpPr>
      <dsp:spPr>
        <a:xfrm>
          <a:off x="3536149" y="1000150"/>
          <a:ext cx="2866223" cy="2016893"/>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latin typeface="Hind Vadodara" panose="020B0604020202020204" charset="0"/>
              <a:cs typeface="Hind Vadodara" panose="020B0604020202020204" charset="0"/>
            </a:rPr>
            <a:t>Small group lessons occur 2x/week for 5 weeks; students learn coping and problem-solving skills</a:t>
          </a:r>
        </a:p>
      </dsp:txBody>
      <dsp:txXfrm>
        <a:off x="3536149" y="1000150"/>
        <a:ext cx="2866223" cy="201689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C7EA57-A1AC-9442-8E18-7569B03C1A60}">
      <dsp:nvSpPr>
        <dsp:cNvPr id="0" name=""/>
        <dsp:cNvSpPr/>
      </dsp:nvSpPr>
      <dsp:spPr>
        <a:xfrm>
          <a:off x="6425" y="348490"/>
          <a:ext cx="1920512" cy="1152307"/>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Hind Vadodara" panose="020B0604020202020204" charset="0"/>
              <a:cs typeface="Hind Vadodara" panose="020B0604020202020204" charset="0"/>
            </a:rPr>
            <a:t>Team building and introduction</a:t>
          </a:r>
        </a:p>
      </dsp:txBody>
      <dsp:txXfrm>
        <a:off x="40175" y="382240"/>
        <a:ext cx="1853012" cy="1084807"/>
      </dsp:txXfrm>
    </dsp:sp>
    <dsp:sp modelId="{7E9B6EEF-6170-5149-9BA2-08CBA1EF3F1F}">
      <dsp:nvSpPr>
        <dsp:cNvPr id="0" name=""/>
        <dsp:cNvSpPr/>
      </dsp:nvSpPr>
      <dsp:spPr>
        <a:xfrm>
          <a:off x="2095942" y="686500"/>
          <a:ext cx="407148" cy="476287"/>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latin typeface="Hind Vadodara" panose="020B0604020202020204" charset="0"/>
            <a:cs typeface="Hind Vadodara" panose="020B0604020202020204" charset="0"/>
          </a:endParaRPr>
        </a:p>
      </dsp:txBody>
      <dsp:txXfrm>
        <a:off x="2095942" y="781757"/>
        <a:ext cx="285004" cy="285773"/>
      </dsp:txXfrm>
    </dsp:sp>
    <dsp:sp modelId="{DD370384-A95F-3F43-B196-C4C3B15D4A8E}">
      <dsp:nvSpPr>
        <dsp:cNvPr id="0" name=""/>
        <dsp:cNvSpPr/>
      </dsp:nvSpPr>
      <dsp:spPr>
        <a:xfrm>
          <a:off x="2695142" y="348490"/>
          <a:ext cx="1920512" cy="1152307"/>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Hind Vadodara" panose="020B0604020202020204" charset="0"/>
              <a:cs typeface="Hind Vadodara" panose="020B0604020202020204" charset="0"/>
            </a:rPr>
            <a:t>Identifying strong feelings</a:t>
          </a:r>
        </a:p>
      </dsp:txBody>
      <dsp:txXfrm>
        <a:off x="2728892" y="382240"/>
        <a:ext cx="1853012" cy="1084807"/>
      </dsp:txXfrm>
    </dsp:sp>
    <dsp:sp modelId="{5A4222D1-4373-B74B-9B0A-FDC7F3EA937B}">
      <dsp:nvSpPr>
        <dsp:cNvPr id="0" name=""/>
        <dsp:cNvSpPr/>
      </dsp:nvSpPr>
      <dsp:spPr>
        <a:xfrm>
          <a:off x="4784660" y="686500"/>
          <a:ext cx="407148" cy="476287"/>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latin typeface="Hind Vadodara" panose="020B0604020202020204" charset="0"/>
            <a:cs typeface="Hind Vadodara" panose="020B0604020202020204" charset="0"/>
          </a:endParaRPr>
        </a:p>
      </dsp:txBody>
      <dsp:txXfrm>
        <a:off x="4784660" y="781757"/>
        <a:ext cx="285004" cy="285773"/>
      </dsp:txXfrm>
    </dsp:sp>
    <dsp:sp modelId="{B669641C-B48A-7B43-9954-4CF81B4D1425}">
      <dsp:nvSpPr>
        <dsp:cNvPr id="0" name=""/>
        <dsp:cNvSpPr/>
      </dsp:nvSpPr>
      <dsp:spPr>
        <a:xfrm>
          <a:off x="5383860" y="348490"/>
          <a:ext cx="1920512" cy="1152307"/>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Hind Vadodara" panose="020B0604020202020204" charset="0"/>
              <a:cs typeface="Hind Vadodara" panose="020B0604020202020204" charset="0"/>
            </a:rPr>
            <a:t>Using cognitive restructuring</a:t>
          </a:r>
        </a:p>
      </dsp:txBody>
      <dsp:txXfrm>
        <a:off x="5417610" y="382240"/>
        <a:ext cx="1853012" cy="1084807"/>
      </dsp:txXfrm>
    </dsp:sp>
    <dsp:sp modelId="{D468BC47-8ED7-C248-A7FB-4B69073BACAD}">
      <dsp:nvSpPr>
        <dsp:cNvPr id="0" name=""/>
        <dsp:cNvSpPr/>
      </dsp:nvSpPr>
      <dsp:spPr>
        <a:xfrm rot="5400000">
          <a:off x="6140542" y="1635233"/>
          <a:ext cx="407148" cy="476287"/>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latin typeface="Hind Vadodara" panose="020B0604020202020204" charset="0"/>
            <a:cs typeface="Hind Vadodara" panose="020B0604020202020204" charset="0"/>
          </a:endParaRPr>
        </a:p>
      </dsp:txBody>
      <dsp:txXfrm rot="-5400000">
        <a:off x="6201230" y="1669802"/>
        <a:ext cx="285773" cy="285004"/>
      </dsp:txXfrm>
    </dsp:sp>
    <dsp:sp modelId="{8CF21E37-825E-B44F-81FD-19B2F30E3555}">
      <dsp:nvSpPr>
        <dsp:cNvPr id="0" name=""/>
        <dsp:cNvSpPr/>
      </dsp:nvSpPr>
      <dsp:spPr>
        <a:xfrm>
          <a:off x="5383860" y="2269002"/>
          <a:ext cx="1920512" cy="1152307"/>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Hind Vadodara" panose="020B0604020202020204" charset="0"/>
              <a:cs typeface="Hind Vadodara" panose="020B0604020202020204" charset="0"/>
            </a:rPr>
            <a:t>Using coping skills to manage emotions</a:t>
          </a:r>
        </a:p>
      </dsp:txBody>
      <dsp:txXfrm>
        <a:off x="5417610" y="2302752"/>
        <a:ext cx="1853012" cy="1084807"/>
      </dsp:txXfrm>
    </dsp:sp>
    <dsp:sp modelId="{CE81E607-5CEE-BD4F-BF3F-DEBC654E6CBA}">
      <dsp:nvSpPr>
        <dsp:cNvPr id="0" name=""/>
        <dsp:cNvSpPr/>
      </dsp:nvSpPr>
      <dsp:spPr>
        <a:xfrm rot="10800000">
          <a:off x="4807706" y="2607012"/>
          <a:ext cx="407148" cy="476287"/>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latin typeface="Hind Vadodara" panose="020B0604020202020204" charset="0"/>
            <a:cs typeface="Hind Vadodara" panose="020B0604020202020204" charset="0"/>
          </a:endParaRPr>
        </a:p>
      </dsp:txBody>
      <dsp:txXfrm rot="10800000">
        <a:off x="4929850" y="2702269"/>
        <a:ext cx="285004" cy="285773"/>
      </dsp:txXfrm>
    </dsp:sp>
    <dsp:sp modelId="{BC6C4E58-DAD5-5E48-A58A-0EAFFA375812}">
      <dsp:nvSpPr>
        <dsp:cNvPr id="0" name=""/>
        <dsp:cNvSpPr/>
      </dsp:nvSpPr>
      <dsp:spPr>
        <a:xfrm>
          <a:off x="2695142" y="2269002"/>
          <a:ext cx="1920512" cy="1152307"/>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Hind Vadodara" panose="020B0604020202020204" charset="0"/>
              <a:cs typeface="Hind Vadodara" panose="020B0604020202020204" charset="0"/>
            </a:rPr>
            <a:t>Using problem-solving strategies</a:t>
          </a:r>
        </a:p>
      </dsp:txBody>
      <dsp:txXfrm>
        <a:off x="2728892" y="2302752"/>
        <a:ext cx="1853012" cy="1084807"/>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481388-E717-435B-ADAF-D85BEF2633A5}">
      <dsp:nvSpPr>
        <dsp:cNvPr id="0" name=""/>
        <dsp:cNvSpPr/>
      </dsp:nvSpPr>
      <dsp:spPr>
        <a:xfrm>
          <a:off x="713" y="0"/>
          <a:ext cx="1854019" cy="3883176"/>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latin typeface="Hind Vadodara" panose="020B0604020202020204" charset="0"/>
              <a:cs typeface="Hind Vadodara" panose="020B0604020202020204" charset="0"/>
            </a:rPr>
            <a:t>Size of Group</a:t>
          </a:r>
        </a:p>
      </dsp:txBody>
      <dsp:txXfrm>
        <a:off x="713" y="0"/>
        <a:ext cx="1854019" cy="1164952"/>
      </dsp:txXfrm>
    </dsp:sp>
    <dsp:sp modelId="{5785F8AF-C1BD-456E-9962-26B05B9D498B}">
      <dsp:nvSpPr>
        <dsp:cNvPr id="0" name=""/>
        <dsp:cNvSpPr/>
      </dsp:nvSpPr>
      <dsp:spPr>
        <a:xfrm>
          <a:off x="186115" y="1166090"/>
          <a:ext cx="1483215" cy="117083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Hind Vadodara" panose="020B0604020202020204" charset="0"/>
              <a:cs typeface="Hind Vadodara" panose="020B0604020202020204" charset="0"/>
            </a:rPr>
            <a:t>3 to 5 students ideal</a:t>
          </a:r>
        </a:p>
      </dsp:txBody>
      <dsp:txXfrm>
        <a:off x="220407" y="1200382"/>
        <a:ext cx="1414631" cy="1102246"/>
      </dsp:txXfrm>
    </dsp:sp>
    <dsp:sp modelId="{C6BB9E98-15FA-4020-A28D-52565769341B}">
      <dsp:nvSpPr>
        <dsp:cNvPr id="0" name=""/>
        <dsp:cNvSpPr/>
      </dsp:nvSpPr>
      <dsp:spPr>
        <a:xfrm>
          <a:off x="186115" y="2517048"/>
          <a:ext cx="1483215" cy="1170830"/>
        </a:xfrm>
        <a:prstGeom prst="roundRect">
          <a:avLst>
            <a:gd name="adj" fmla="val 10000"/>
          </a:avLst>
        </a:prstGeom>
        <a:solidFill>
          <a:schemeClr val="accent3">
            <a:hueOff val="-921475"/>
            <a:satOff val="6827"/>
            <a:lumOff val="33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Hind Vadodara" panose="020B0604020202020204" charset="0"/>
              <a:cs typeface="Hind Vadodara" panose="020B0604020202020204" charset="0"/>
            </a:rPr>
            <a:t>2 or 6 students possible, but challenge</a:t>
          </a:r>
        </a:p>
      </dsp:txBody>
      <dsp:txXfrm>
        <a:off x="220407" y="2551340"/>
        <a:ext cx="1414631" cy="1102246"/>
      </dsp:txXfrm>
    </dsp:sp>
    <dsp:sp modelId="{22D9EFC7-5BAE-487C-AD16-9726BC59DFD6}">
      <dsp:nvSpPr>
        <dsp:cNvPr id="0" name=""/>
        <dsp:cNvSpPr/>
      </dsp:nvSpPr>
      <dsp:spPr>
        <a:xfrm>
          <a:off x="1993784" y="0"/>
          <a:ext cx="1854019" cy="3883176"/>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latin typeface="Hind Vadodara" panose="020B0604020202020204" charset="0"/>
              <a:cs typeface="Hind Vadodara" panose="020B0604020202020204" charset="0"/>
            </a:rPr>
            <a:t>Number of Weeks</a:t>
          </a:r>
        </a:p>
      </dsp:txBody>
      <dsp:txXfrm>
        <a:off x="1993784" y="0"/>
        <a:ext cx="1854019" cy="1164952"/>
      </dsp:txXfrm>
    </dsp:sp>
    <dsp:sp modelId="{295C86F0-788A-4C47-84B7-A0555473B653}">
      <dsp:nvSpPr>
        <dsp:cNvPr id="0" name=""/>
        <dsp:cNvSpPr/>
      </dsp:nvSpPr>
      <dsp:spPr>
        <a:xfrm>
          <a:off x="2179186" y="1166090"/>
          <a:ext cx="1483215" cy="1170830"/>
        </a:xfrm>
        <a:prstGeom prst="roundRect">
          <a:avLst>
            <a:gd name="adj" fmla="val 10000"/>
          </a:avLst>
        </a:prstGeom>
        <a:solidFill>
          <a:schemeClr val="accent3">
            <a:hueOff val="-1842950"/>
            <a:satOff val="13655"/>
            <a:lumOff val="666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Hind Vadodara" panose="020B0604020202020204" charset="0"/>
              <a:cs typeface="Hind Vadodara" panose="020B0604020202020204" charset="0"/>
            </a:rPr>
            <a:t>Can be done in 5 weeks</a:t>
          </a:r>
        </a:p>
      </dsp:txBody>
      <dsp:txXfrm>
        <a:off x="2213478" y="1200382"/>
        <a:ext cx="1414631" cy="1102246"/>
      </dsp:txXfrm>
    </dsp:sp>
    <dsp:sp modelId="{114C5651-99E4-4945-A518-6914E9E5814B}">
      <dsp:nvSpPr>
        <dsp:cNvPr id="0" name=""/>
        <dsp:cNvSpPr/>
      </dsp:nvSpPr>
      <dsp:spPr>
        <a:xfrm>
          <a:off x="2179186" y="2517048"/>
          <a:ext cx="1483215" cy="1170830"/>
        </a:xfrm>
        <a:prstGeom prst="roundRect">
          <a:avLst>
            <a:gd name="adj" fmla="val 10000"/>
          </a:avLst>
        </a:prstGeom>
        <a:solidFill>
          <a:schemeClr val="accent3">
            <a:hueOff val="-2764425"/>
            <a:satOff val="20482"/>
            <a:lumOff val="100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Hind Vadodara" panose="020B0604020202020204" charset="0"/>
              <a:cs typeface="Hind Vadodara" panose="020B0604020202020204" charset="0"/>
            </a:rPr>
            <a:t>6 weeks better if content runs over</a:t>
          </a:r>
        </a:p>
      </dsp:txBody>
      <dsp:txXfrm>
        <a:off x="2213478" y="2551340"/>
        <a:ext cx="1414631" cy="1102246"/>
      </dsp:txXfrm>
    </dsp:sp>
    <dsp:sp modelId="{491B13C0-53DA-4673-B701-EA85F3EA2752}">
      <dsp:nvSpPr>
        <dsp:cNvPr id="0" name=""/>
        <dsp:cNvSpPr/>
      </dsp:nvSpPr>
      <dsp:spPr>
        <a:xfrm>
          <a:off x="3986855" y="0"/>
          <a:ext cx="1854019" cy="3883176"/>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latin typeface="Hind Vadodara" panose="020B0604020202020204" charset="0"/>
              <a:cs typeface="Hind Vadodara" panose="020B0604020202020204" charset="0"/>
            </a:rPr>
            <a:t>Lesson Format </a:t>
          </a:r>
        </a:p>
      </dsp:txBody>
      <dsp:txXfrm>
        <a:off x="3986855" y="0"/>
        <a:ext cx="1854019" cy="1164952"/>
      </dsp:txXfrm>
    </dsp:sp>
    <dsp:sp modelId="{D3F0CB05-D49C-441E-9C56-29BA0E16D926}">
      <dsp:nvSpPr>
        <dsp:cNvPr id="0" name=""/>
        <dsp:cNvSpPr/>
      </dsp:nvSpPr>
      <dsp:spPr>
        <a:xfrm>
          <a:off x="4172257" y="1166090"/>
          <a:ext cx="1483215" cy="1170830"/>
        </a:xfrm>
        <a:prstGeom prst="roundRect">
          <a:avLst>
            <a:gd name="adj" fmla="val 10000"/>
          </a:avLst>
        </a:prstGeom>
        <a:solidFill>
          <a:schemeClr val="accent3">
            <a:hueOff val="-3685899"/>
            <a:satOff val="27310"/>
            <a:lumOff val="1333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Hind Vadodara" panose="020B0604020202020204" charset="0"/>
              <a:cs typeface="Hind Vadodara" panose="020B0604020202020204" charset="0"/>
            </a:rPr>
            <a:t>Two 30-minute lessons each week</a:t>
          </a:r>
        </a:p>
      </dsp:txBody>
      <dsp:txXfrm>
        <a:off x="4206549" y="1200382"/>
        <a:ext cx="1414631" cy="1102246"/>
      </dsp:txXfrm>
    </dsp:sp>
    <dsp:sp modelId="{E765438F-CDC8-4485-BEB0-2B5C5CCF3F10}">
      <dsp:nvSpPr>
        <dsp:cNvPr id="0" name=""/>
        <dsp:cNvSpPr/>
      </dsp:nvSpPr>
      <dsp:spPr>
        <a:xfrm>
          <a:off x="4172257" y="2517048"/>
          <a:ext cx="1483215" cy="1170830"/>
        </a:xfrm>
        <a:prstGeom prst="roundRect">
          <a:avLst>
            <a:gd name="adj" fmla="val 10000"/>
          </a:avLst>
        </a:prstGeom>
        <a:solidFill>
          <a:schemeClr val="accent3">
            <a:hueOff val="-4607374"/>
            <a:satOff val="34137"/>
            <a:lumOff val="1666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Hind Vadodara" panose="020B0604020202020204" charset="0"/>
              <a:cs typeface="Hind Vadodara" panose="020B0604020202020204" charset="0"/>
            </a:rPr>
            <a:t>One 45-50 minute lesson once a week</a:t>
          </a:r>
        </a:p>
      </dsp:txBody>
      <dsp:txXfrm>
        <a:off x="4206549" y="2551340"/>
        <a:ext cx="1414631" cy="110224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AAD9AB-76BA-4F20-9C80-4020D86AF54F}">
      <dsp:nvSpPr>
        <dsp:cNvPr id="0" name=""/>
        <dsp:cNvSpPr/>
      </dsp:nvSpPr>
      <dsp:spPr>
        <a:xfrm>
          <a:off x="0" y="299212"/>
          <a:ext cx="6833609" cy="1537199"/>
        </a:xfrm>
        <a:prstGeom prst="round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0364" tIns="333248" rIns="530364" bIns="113792" numCol="1" spcCol="1270" anchor="t" anchorCtr="0">
          <a:noAutofit/>
        </a:bodyPr>
        <a:lstStyle/>
        <a:p>
          <a:pPr marL="171450" lvl="1" indent="-171450" algn="l" defTabSz="711200" rtl="0">
            <a:lnSpc>
              <a:spcPct val="90000"/>
            </a:lnSpc>
            <a:spcBef>
              <a:spcPct val="0"/>
            </a:spcBef>
            <a:spcAft>
              <a:spcPct val="15000"/>
            </a:spcAft>
            <a:buChar char="•"/>
          </a:pPr>
          <a:r>
            <a:rPr lang="en-US" sz="1600" b="0" i="0" kern="1200" dirty="0">
              <a:latin typeface="Hind Vadodara" panose="020B0604020202020204" charset="0"/>
              <a:cs typeface="Hind Vadodara" panose="020B0604020202020204" charset="0"/>
            </a:rPr>
            <a:t>Resources: Tier 2 Academy Year 2 Structure; Building on Tier 1</a:t>
          </a:r>
        </a:p>
        <a:p>
          <a:pPr marL="171450" lvl="1" indent="-171450" algn="l" defTabSz="711200" rtl="0">
            <a:lnSpc>
              <a:spcPct val="90000"/>
            </a:lnSpc>
            <a:spcBef>
              <a:spcPct val="0"/>
            </a:spcBef>
            <a:spcAft>
              <a:spcPct val="15000"/>
            </a:spcAft>
            <a:buChar char="•"/>
          </a:pPr>
          <a:r>
            <a:rPr lang="en-US" sz="1600" b="0" i="0" kern="1200" dirty="0">
              <a:latin typeface="Hind Vadodara" panose="020B0604020202020204" charset="0"/>
              <a:cs typeface="Hind Vadodara" panose="020B0604020202020204" charset="0"/>
            </a:rPr>
            <a:t>BIG IDEAS: From Installing to Full Implementation </a:t>
          </a:r>
        </a:p>
        <a:p>
          <a:pPr marL="171450" lvl="1" indent="-171450" algn="l" defTabSz="711200" rtl="0">
            <a:lnSpc>
              <a:spcPct val="90000"/>
            </a:lnSpc>
            <a:spcBef>
              <a:spcPct val="0"/>
            </a:spcBef>
            <a:spcAft>
              <a:spcPct val="15000"/>
            </a:spcAft>
            <a:buChar char="•"/>
          </a:pPr>
          <a:r>
            <a:rPr lang="en-US" sz="1600" b="0" i="0" kern="1200" dirty="0">
              <a:latin typeface="Hind Vadodara" panose="020B0604020202020204" charset="0"/>
              <a:cs typeface="Hind Vadodara" panose="020B0604020202020204" charset="0"/>
            </a:rPr>
            <a:t>Glows and Grows: What routines are in place? </a:t>
          </a:r>
        </a:p>
      </dsp:txBody>
      <dsp:txXfrm>
        <a:off x="75040" y="374252"/>
        <a:ext cx="6683529" cy="1387119"/>
      </dsp:txXfrm>
    </dsp:sp>
    <dsp:sp modelId="{24EE546A-203E-45A1-AB96-5A4CB77AC5EC}">
      <dsp:nvSpPr>
        <dsp:cNvPr id="0" name=""/>
        <dsp:cNvSpPr/>
      </dsp:nvSpPr>
      <dsp:spPr>
        <a:xfrm>
          <a:off x="341680" y="63052"/>
          <a:ext cx="4783526" cy="472320"/>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80806" tIns="0" rIns="180806" bIns="0" numCol="1" spcCol="1270" anchor="ctr" anchorCtr="0">
          <a:noAutofit/>
        </a:bodyPr>
        <a:lstStyle/>
        <a:p>
          <a:pPr marL="0" lvl="0" indent="0" algn="l" defTabSz="711200">
            <a:lnSpc>
              <a:spcPct val="90000"/>
            </a:lnSpc>
            <a:spcBef>
              <a:spcPct val="0"/>
            </a:spcBef>
            <a:spcAft>
              <a:spcPct val="35000"/>
            </a:spcAft>
            <a:buNone/>
          </a:pPr>
          <a:r>
            <a:rPr lang="en-US" sz="1600" b="0" i="0" kern="1200">
              <a:latin typeface="Hind Vadodara" panose="020B0604020202020204" charset="0"/>
              <a:cs typeface="Hind Vadodara" panose="020B0604020202020204" charset="0"/>
            </a:rPr>
            <a:t>Presentation Content:</a:t>
          </a:r>
          <a:endParaRPr lang="en-US" sz="1600" b="0" i="0" u="none" strike="noStrike" kern="1200" cap="none" baseline="0" noProof="0">
            <a:solidFill>
              <a:srgbClr val="010000"/>
            </a:solidFill>
            <a:latin typeface="Hind Vadodara" panose="020B0604020202020204" charset="0"/>
            <a:cs typeface="Hind Vadodara" panose="020B0604020202020204" charset="0"/>
          </a:endParaRPr>
        </a:p>
      </dsp:txBody>
      <dsp:txXfrm>
        <a:off x="364737" y="86109"/>
        <a:ext cx="4737412" cy="426206"/>
      </dsp:txXfrm>
    </dsp:sp>
    <dsp:sp modelId="{183C8042-F222-4C5B-948A-CA63CABAB28E}">
      <dsp:nvSpPr>
        <dsp:cNvPr id="0" name=""/>
        <dsp:cNvSpPr/>
      </dsp:nvSpPr>
      <dsp:spPr>
        <a:xfrm>
          <a:off x="0" y="2158972"/>
          <a:ext cx="6833609" cy="1864800"/>
        </a:xfrm>
        <a:prstGeom prst="roundRect">
          <a:avLst/>
        </a:prstGeom>
        <a:solidFill>
          <a:schemeClr val="lt1">
            <a:alpha val="90000"/>
            <a:hueOff val="0"/>
            <a:satOff val="0"/>
            <a:lumOff val="0"/>
            <a:alphaOff val="0"/>
          </a:schemeClr>
        </a:solidFill>
        <a:ln w="25400" cap="flat" cmpd="sng" algn="ctr">
          <a:solidFill>
            <a:schemeClr val="accent5">
              <a:hueOff val="3045461"/>
              <a:satOff val="-52560"/>
              <a:lumOff val="-74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0364" tIns="333248" rIns="530364" bIns="113792" numCol="1" spcCol="1270" anchor="t" anchorCtr="0">
          <a:noAutofit/>
        </a:bodyPr>
        <a:lstStyle/>
        <a:p>
          <a:pPr marL="114300" lvl="1" indent="-171450" algn="l" defTabSz="711200" rtl="0">
            <a:lnSpc>
              <a:spcPct val="90000"/>
            </a:lnSpc>
            <a:spcBef>
              <a:spcPct val="0"/>
            </a:spcBef>
            <a:spcAft>
              <a:spcPct val="15000"/>
            </a:spcAft>
            <a:buFontTx/>
            <a:buNone/>
          </a:pPr>
          <a:r>
            <a:rPr lang="en-US" sz="1600" b="0" i="0" kern="1200" dirty="0">
              <a:solidFill>
                <a:schemeClr val="tx1"/>
              </a:solidFill>
              <a:latin typeface="Hind Vadodara" panose="020B0604020202020204" charset="0"/>
              <a:cs typeface="Hind Vadodara" panose="020B0604020202020204" charset="0"/>
            </a:rPr>
            <a:t>1) </a:t>
          </a:r>
          <a:r>
            <a:rPr lang="en-US" sz="1600" b="0" i="0" kern="1200" dirty="0">
              <a:solidFill>
                <a:srgbClr val="FF0000"/>
              </a:solidFill>
              <a:latin typeface="Hind Vadodara" panose="020B0604020202020204" charset="0"/>
              <a:cs typeface="Hind Vadodara" panose="020B0604020202020204" charset="0"/>
            </a:rPr>
            <a:t>Complete your TFI Tier 1 Self Assessment by Feb 17 (coach or team)</a:t>
          </a:r>
        </a:p>
        <a:p>
          <a:pPr marL="114300" lvl="1" indent="-171450" algn="l" defTabSz="711200" rtl="0">
            <a:lnSpc>
              <a:spcPct val="90000"/>
            </a:lnSpc>
            <a:spcBef>
              <a:spcPct val="0"/>
            </a:spcBef>
            <a:spcAft>
              <a:spcPct val="15000"/>
            </a:spcAft>
            <a:buFontTx/>
            <a:buNone/>
          </a:pPr>
          <a:r>
            <a:rPr lang="en-US" sz="1600" b="0" i="0" kern="1200" dirty="0">
              <a:latin typeface="Hind Vadodara" panose="020B0604020202020204" charset="0"/>
              <a:cs typeface="Hind Vadodara" panose="020B0604020202020204" charset="0"/>
            </a:rPr>
            <a:t>2) Share documents or folder for feedback </a:t>
          </a:r>
        </a:p>
        <a:p>
          <a:pPr marL="114300" lvl="1" indent="-171450" algn="l" defTabSz="711200" rtl="0">
            <a:lnSpc>
              <a:spcPct val="90000"/>
            </a:lnSpc>
            <a:spcBef>
              <a:spcPct val="0"/>
            </a:spcBef>
            <a:spcAft>
              <a:spcPct val="15000"/>
            </a:spcAft>
            <a:buFontTx/>
            <a:buNone/>
          </a:pPr>
          <a:r>
            <a:rPr lang="en-US" sz="1600" b="0" i="0" kern="1200" dirty="0">
              <a:latin typeface="Hind Vadodara" panose="020B0604020202020204" charset="0"/>
              <a:cs typeface="Hind Vadodara" panose="020B0604020202020204" charset="0"/>
            </a:rPr>
            <a:t>3) Schedule TA </a:t>
          </a:r>
        </a:p>
      </dsp:txBody>
      <dsp:txXfrm>
        <a:off x="91032" y="2250004"/>
        <a:ext cx="6651545" cy="1682736"/>
      </dsp:txXfrm>
    </dsp:sp>
    <dsp:sp modelId="{3EE32B02-DB9E-4A32-B892-2B06787A9E31}">
      <dsp:nvSpPr>
        <dsp:cNvPr id="0" name=""/>
        <dsp:cNvSpPr/>
      </dsp:nvSpPr>
      <dsp:spPr>
        <a:xfrm>
          <a:off x="341680" y="1922812"/>
          <a:ext cx="4783526" cy="472320"/>
        </a:xfrm>
        <a:prstGeom prst="roundRect">
          <a:avLst/>
        </a:prstGeom>
        <a:solidFill>
          <a:schemeClr val="accent5">
            <a:hueOff val="3045461"/>
            <a:satOff val="-52560"/>
            <a:lumOff val="-745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80806" tIns="0" rIns="180806" bIns="0" numCol="1" spcCol="1270" anchor="ctr" anchorCtr="0">
          <a:noAutofit/>
        </a:bodyPr>
        <a:lstStyle/>
        <a:p>
          <a:pPr marL="0" lvl="0" indent="0" algn="l" defTabSz="711200">
            <a:lnSpc>
              <a:spcPct val="90000"/>
            </a:lnSpc>
            <a:spcBef>
              <a:spcPct val="0"/>
            </a:spcBef>
            <a:spcAft>
              <a:spcPct val="35000"/>
            </a:spcAft>
            <a:buNone/>
          </a:pPr>
          <a:r>
            <a:rPr lang="en-US" sz="1600" b="0" i="0" kern="1200">
              <a:latin typeface="Hind Vadodara" panose="020B0604020202020204" charset="0"/>
              <a:cs typeface="Hind Vadodara" panose="020B0604020202020204" charset="0"/>
            </a:rPr>
            <a:t>Coaches’</a:t>
          </a:r>
          <a:r>
            <a:rPr lang="en-US" sz="1600" kern="1200">
              <a:latin typeface="Hind Vadodara" panose="020B0604020202020204" charset="0"/>
              <a:cs typeface="Hind Vadodara" panose="020B0604020202020204" charset="0"/>
            </a:rPr>
            <a:t> T</a:t>
          </a:r>
          <a:r>
            <a:rPr lang="en-US" sz="1600" b="0" i="0" kern="1200">
              <a:latin typeface="Hind Vadodara" panose="020B0604020202020204" charset="0"/>
              <a:cs typeface="Hind Vadodara" panose="020B0604020202020204" charset="0"/>
            </a:rPr>
            <a:t>asks:</a:t>
          </a:r>
          <a:endParaRPr lang="en-US" sz="1600" kern="1200">
            <a:latin typeface="Hind Vadodara" panose="020B0604020202020204" charset="0"/>
            <a:cs typeface="Hind Vadodara" panose="020B0604020202020204" charset="0"/>
          </a:endParaRPr>
        </a:p>
      </dsp:txBody>
      <dsp:txXfrm>
        <a:off x="364737" y="1945869"/>
        <a:ext cx="4737412" cy="4262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AAD9AB-76BA-4F20-9C80-4020D86AF54F}">
      <dsp:nvSpPr>
        <dsp:cNvPr id="0" name=""/>
        <dsp:cNvSpPr/>
      </dsp:nvSpPr>
      <dsp:spPr>
        <a:xfrm>
          <a:off x="0" y="340836"/>
          <a:ext cx="6833609" cy="1345050"/>
        </a:xfrm>
        <a:prstGeom prst="round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0364" tIns="291592" rIns="530364" bIns="99568" numCol="1" spcCol="1270" anchor="t" anchorCtr="0">
          <a:noAutofit/>
        </a:bodyPr>
        <a:lstStyle/>
        <a:p>
          <a:pPr marL="114300" lvl="1" indent="-114300" algn="l" defTabSz="622300" rtl="0">
            <a:lnSpc>
              <a:spcPct val="90000"/>
            </a:lnSpc>
            <a:spcBef>
              <a:spcPct val="0"/>
            </a:spcBef>
            <a:spcAft>
              <a:spcPct val="15000"/>
            </a:spcAft>
            <a:buChar char="•"/>
          </a:pPr>
          <a:r>
            <a:rPr lang="en-US" sz="1400" b="0" i="0" kern="1200" dirty="0">
              <a:latin typeface="Hind Vadodara" panose="020B0604020202020204" charset="0"/>
              <a:cs typeface="Hind Vadodara" panose="020B0604020202020204" charset="0"/>
            </a:rPr>
            <a:t>Resources: Tier 2 Academy Year 2 Structure; Building on Tier 1</a:t>
          </a:r>
        </a:p>
        <a:p>
          <a:pPr marL="114300" lvl="1" indent="-114300" algn="l" defTabSz="622300" rtl="0">
            <a:lnSpc>
              <a:spcPct val="90000"/>
            </a:lnSpc>
            <a:spcBef>
              <a:spcPct val="0"/>
            </a:spcBef>
            <a:spcAft>
              <a:spcPct val="15000"/>
            </a:spcAft>
            <a:buChar char="•"/>
          </a:pPr>
          <a:r>
            <a:rPr lang="en-US" sz="1400" b="0" i="0" kern="1200" dirty="0">
              <a:latin typeface="Hind Vadodara" panose="020B0604020202020204" charset="0"/>
              <a:cs typeface="Hind Vadodara" panose="020B0604020202020204" charset="0"/>
            </a:rPr>
            <a:t>BIG IDEAS: From Installing to Full Implementation </a:t>
          </a:r>
        </a:p>
        <a:p>
          <a:pPr marL="114300" lvl="1" indent="-114300" algn="l" defTabSz="622300" rtl="0">
            <a:lnSpc>
              <a:spcPct val="90000"/>
            </a:lnSpc>
            <a:spcBef>
              <a:spcPct val="0"/>
            </a:spcBef>
            <a:spcAft>
              <a:spcPct val="15000"/>
            </a:spcAft>
            <a:buChar char="•"/>
          </a:pPr>
          <a:r>
            <a:rPr lang="en-US" sz="1400" b="0" i="0" kern="1200" dirty="0">
              <a:latin typeface="Hind Vadodara" panose="020B0604020202020204" charset="0"/>
              <a:cs typeface="Hind Vadodara" panose="020B0604020202020204" charset="0"/>
            </a:rPr>
            <a:t>Glows and Grows: What routines are in place? </a:t>
          </a:r>
        </a:p>
      </dsp:txBody>
      <dsp:txXfrm>
        <a:off x="65660" y="406496"/>
        <a:ext cx="6702289" cy="1213730"/>
      </dsp:txXfrm>
    </dsp:sp>
    <dsp:sp modelId="{24EE546A-203E-45A1-AB96-5A4CB77AC5EC}">
      <dsp:nvSpPr>
        <dsp:cNvPr id="0" name=""/>
        <dsp:cNvSpPr/>
      </dsp:nvSpPr>
      <dsp:spPr>
        <a:xfrm>
          <a:off x="341680" y="134196"/>
          <a:ext cx="4783526" cy="413280"/>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80806" tIns="0" rIns="180806" bIns="0" numCol="1" spcCol="1270" anchor="ctr" anchorCtr="0">
          <a:noAutofit/>
        </a:bodyPr>
        <a:lstStyle/>
        <a:p>
          <a:pPr marL="0" lvl="0" indent="0" algn="l" defTabSz="622300">
            <a:lnSpc>
              <a:spcPct val="90000"/>
            </a:lnSpc>
            <a:spcBef>
              <a:spcPct val="0"/>
            </a:spcBef>
            <a:spcAft>
              <a:spcPct val="35000"/>
            </a:spcAft>
            <a:buNone/>
          </a:pPr>
          <a:r>
            <a:rPr lang="en-US" sz="1400" b="0" i="0" kern="1200">
              <a:latin typeface="Hind Vadodara" panose="020B0604020202020204" charset="0"/>
              <a:cs typeface="Hind Vadodara" panose="020B0604020202020204" charset="0"/>
            </a:rPr>
            <a:t>Presentation Content:</a:t>
          </a:r>
          <a:endParaRPr lang="en-US" sz="1400" b="0" i="0" u="none" strike="noStrike" kern="1200" cap="none" baseline="0" noProof="0">
            <a:solidFill>
              <a:srgbClr val="010000"/>
            </a:solidFill>
            <a:latin typeface="Hind Vadodara" panose="020B0604020202020204" charset="0"/>
            <a:cs typeface="Hind Vadodara" panose="020B0604020202020204" charset="0"/>
          </a:endParaRPr>
        </a:p>
      </dsp:txBody>
      <dsp:txXfrm>
        <a:off x="361855" y="154371"/>
        <a:ext cx="4743176" cy="372930"/>
      </dsp:txXfrm>
    </dsp:sp>
    <dsp:sp modelId="{183C8042-F222-4C5B-948A-CA63CABAB28E}">
      <dsp:nvSpPr>
        <dsp:cNvPr id="0" name=""/>
        <dsp:cNvSpPr/>
      </dsp:nvSpPr>
      <dsp:spPr>
        <a:xfrm>
          <a:off x="0" y="1968127"/>
          <a:ext cx="6833609" cy="1984500"/>
        </a:xfrm>
        <a:prstGeom prst="roundRect">
          <a:avLst/>
        </a:prstGeom>
        <a:solidFill>
          <a:schemeClr val="lt1">
            <a:alpha val="90000"/>
            <a:hueOff val="0"/>
            <a:satOff val="0"/>
            <a:lumOff val="0"/>
            <a:alphaOff val="0"/>
          </a:schemeClr>
        </a:solidFill>
        <a:ln w="25400" cap="flat" cmpd="sng" algn="ctr">
          <a:solidFill>
            <a:schemeClr val="accent5">
              <a:hueOff val="3045461"/>
              <a:satOff val="-52560"/>
              <a:lumOff val="-74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0364" tIns="291592" rIns="530364" bIns="99568" numCol="1" spcCol="1270" anchor="t" anchorCtr="0">
          <a:noAutofit/>
        </a:bodyPr>
        <a:lstStyle/>
        <a:p>
          <a:pPr marL="114300" lvl="1" indent="-114300" algn="l" defTabSz="622300" rtl="0">
            <a:lnSpc>
              <a:spcPct val="90000"/>
            </a:lnSpc>
            <a:spcBef>
              <a:spcPct val="0"/>
            </a:spcBef>
            <a:spcAft>
              <a:spcPct val="15000"/>
            </a:spcAft>
            <a:buFontTx/>
            <a:buNone/>
          </a:pPr>
          <a:r>
            <a:rPr lang="en-US" sz="1400" b="0" i="0" kern="1200" dirty="0">
              <a:solidFill>
                <a:schemeClr val="tx1"/>
              </a:solidFill>
              <a:latin typeface="Hind Vadodara" panose="020B0604020202020204" charset="0"/>
              <a:cs typeface="Hind Vadodara" panose="020B0604020202020204" charset="0"/>
            </a:rPr>
            <a:t>1) </a:t>
          </a:r>
          <a:r>
            <a:rPr lang="en-US" sz="1400" b="0" i="0" kern="1200" dirty="0">
              <a:solidFill>
                <a:srgbClr val="FF0000"/>
              </a:solidFill>
              <a:latin typeface="Hind Vadodara" panose="020B0604020202020204" charset="0"/>
              <a:cs typeface="Hind Vadodara" panose="020B0604020202020204" charset="0"/>
            </a:rPr>
            <a:t>Complete your TFI Tier 1 Self Assessment by Feb 17 (coach or team)</a:t>
          </a:r>
        </a:p>
        <a:p>
          <a:pPr marL="114300" lvl="1" indent="-114300" algn="l" defTabSz="622300" rtl="0">
            <a:lnSpc>
              <a:spcPct val="90000"/>
            </a:lnSpc>
            <a:spcBef>
              <a:spcPct val="0"/>
            </a:spcBef>
            <a:spcAft>
              <a:spcPct val="15000"/>
            </a:spcAft>
            <a:buFontTx/>
            <a:buNone/>
          </a:pPr>
          <a:r>
            <a:rPr lang="en-US" sz="1400" b="0" i="0" kern="1200" dirty="0">
              <a:latin typeface="Hind Vadodara" panose="020B0604020202020204" charset="0"/>
              <a:cs typeface="Hind Vadodara" panose="020B0604020202020204" charset="0"/>
            </a:rPr>
            <a:t>2) Share documents or folder with access to:</a:t>
          </a:r>
        </a:p>
        <a:p>
          <a:pPr marL="274320" lvl="1" indent="-114300" algn="l" defTabSz="622300" rtl="0">
            <a:lnSpc>
              <a:spcPct val="90000"/>
            </a:lnSpc>
            <a:spcBef>
              <a:spcPct val="0"/>
            </a:spcBef>
            <a:spcAft>
              <a:spcPct val="15000"/>
            </a:spcAft>
            <a:buChar char="•"/>
          </a:pPr>
          <a:r>
            <a:rPr lang="en-US" sz="1400" b="0" i="0" kern="1200" dirty="0">
              <a:latin typeface="Hind Vadodara" panose="020B0604020202020204" charset="0"/>
              <a:cs typeface="Hind Vadodara" panose="020B0604020202020204" charset="0"/>
            </a:rPr>
            <a:t>Team Profile and Meeting Schedule, 2022-2023 Action Plan</a:t>
          </a:r>
        </a:p>
        <a:p>
          <a:pPr marL="274320" lvl="1" indent="-114300" algn="l" defTabSz="622300" rtl="0">
            <a:lnSpc>
              <a:spcPct val="90000"/>
            </a:lnSpc>
            <a:spcBef>
              <a:spcPct val="0"/>
            </a:spcBef>
            <a:spcAft>
              <a:spcPct val="15000"/>
            </a:spcAft>
            <a:buChar char="•"/>
          </a:pPr>
          <a:r>
            <a:rPr lang="en-US" sz="1400" b="0" i="0" kern="1200" dirty="0">
              <a:latin typeface="Hind Vadodara" panose="020B0604020202020204" charset="0"/>
              <a:cs typeface="Hind Vadodara" panose="020B0604020202020204" charset="0"/>
            </a:rPr>
            <a:t>Nomination Form, Decision Rules, Universal Screening overview</a:t>
          </a:r>
        </a:p>
        <a:p>
          <a:pPr marL="274320" lvl="1" indent="-114300" algn="l" defTabSz="622300" rtl="0">
            <a:lnSpc>
              <a:spcPct val="90000"/>
            </a:lnSpc>
            <a:spcBef>
              <a:spcPct val="0"/>
            </a:spcBef>
            <a:spcAft>
              <a:spcPct val="15000"/>
            </a:spcAft>
            <a:buChar char="•"/>
          </a:pPr>
          <a:r>
            <a:rPr lang="en-US" sz="1400" b="0" i="0" kern="1200" dirty="0">
              <a:latin typeface="Hind Vadodara" panose="020B0604020202020204" charset="0"/>
              <a:cs typeface="Hind Vadodara" panose="020B0604020202020204" charset="0"/>
            </a:rPr>
            <a:t>Targeted Intervention Organizer</a:t>
          </a:r>
        </a:p>
      </dsp:txBody>
      <dsp:txXfrm>
        <a:off x="96875" y="2065002"/>
        <a:ext cx="6639859" cy="1790750"/>
      </dsp:txXfrm>
    </dsp:sp>
    <dsp:sp modelId="{3EE32B02-DB9E-4A32-B892-2B06787A9E31}">
      <dsp:nvSpPr>
        <dsp:cNvPr id="0" name=""/>
        <dsp:cNvSpPr/>
      </dsp:nvSpPr>
      <dsp:spPr>
        <a:xfrm>
          <a:off x="341680" y="1761487"/>
          <a:ext cx="4783526" cy="413280"/>
        </a:xfrm>
        <a:prstGeom prst="roundRect">
          <a:avLst/>
        </a:prstGeom>
        <a:solidFill>
          <a:schemeClr val="accent5">
            <a:hueOff val="3045461"/>
            <a:satOff val="-52560"/>
            <a:lumOff val="-745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80806" tIns="0" rIns="180806" bIns="0" numCol="1" spcCol="1270" anchor="ctr" anchorCtr="0">
          <a:noAutofit/>
        </a:bodyPr>
        <a:lstStyle/>
        <a:p>
          <a:pPr marL="0" lvl="0" indent="0" algn="l" defTabSz="622300">
            <a:lnSpc>
              <a:spcPct val="90000"/>
            </a:lnSpc>
            <a:spcBef>
              <a:spcPct val="0"/>
            </a:spcBef>
            <a:spcAft>
              <a:spcPct val="35000"/>
            </a:spcAft>
            <a:buNone/>
          </a:pPr>
          <a:r>
            <a:rPr lang="en-US" sz="1400" b="0" i="0" kern="1200">
              <a:latin typeface="Hind Vadodara" panose="020B0604020202020204" charset="0"/>
              <a:cs typeface="Hind Vadodara" panose="020B0604020202020204" charset="0"/>
            </a:rPr>
            <a:t>Coaches’</a:t>
          </a:r>
          <a:r>
            <a:rPr lang="en-US" sz="1400" kern="1200">
              <a:latin typeface="Hind Vadodara" panose="020B0604020202020204" charset="0"/>
              <a:cs typeface="Hind Vadodara" panose="020B0604020202020204" charset="0"/>
            </a:rPr>
            <a:t> T</a:t>
          </a:r>
          <a:r>
            <a:rPr lang="en-US" sz="1400" b="0" i="0" kern="1200">
              <a:latin typeface="Hind Vadodara" panose="020B0604020202020204" charset="0"/>
              <a:cs typeface="Hind Vadodara" panose="020B0604020202020204" charset="0"/>
            </a:rPr>
            <a:t>asks:</a:t>
          </a:r>
          <a:endParaRPr lang="en-US" sz="1400" kern="1200">
            <a:latin typeface="Hind Vadodara" panose="020B0604020202020204" charset="0"/>
            <a:cs typeface="Hind Vadodara" panose="020B0604020202020204" charset="0"/>
          </a:endParaRPr>
        </a:p>
      </dsp:txBody>
      <dsp:txXfrm>
        <a:off x="361855" y="1781662"/>
        <a:ext cx="4743176" cy="3729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7C7D34-5A52-4885-8B3D-858452C785F5}">
      <dsp:nvSpPr>
        <dsp:cNvPr id="0" name=""/>
        <dsp:cNvSpPr/>
      </dsp:nvSpPr>
      <dsp:spPr>
        <a:xfrm>
          <a:off x="2479136" y="194729"/>
          <a:ext cx="1735702" cy="1479257"/>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Check In/ Mentoring</a:t>
          </a:r>
        </a:p>
      </dsp:txBody>
      <dsp:txXfrm>
        <a:off x="2987511" y="627993"/>
        <a:ext cx="1227327" cy="1045993"/>
      </dsp:txXfrm>
    </dsp:sp>
    <dsp:sp modelId="{BC89BCE3-EDDE-4815-8FCB-85522400CB56}">
      <dsp:nvSpPr>
        <dsp:cNvPr id="0" name=""/>
        <dsp:cNvSpPr/>
      </dsp:nvSpPr>
      <dsp:spPr>
        <a:xfrm rot="5400000">
          <a:off x="4393886" y="112371"/>
          <a:ext cx="1479257" cy="1643973"/>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Skills Groups</a:t>
          </a:r>
        </a:p>
      </dsp:txBody>
      <dsp:txXfrm rot="-5400000">
        <a:off x="4311529" y="627993"/>
        <a:ext cx="1162464" cy="1045993"/>
      </dsp:txXfrm>
    </dsp:sp>
    <dsp:sp modelId="{EA581F08-CA0B-456A-8126-2148F2650F6B}">
      <dsp:nvSpPr>
        <dsp:cNvPr id="0" name=""/>
        <dsp:cNvSpPr/>
      </dsp:nvSpPr>
      <dsp:spPr>
        <a:xfrm rot="10800000">
          <a:off x="4316173" y="1742313"/>
          <a:ext cx="1634683" cy="1479257"/>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Counseling Groups</a:t>
          </a:r>
        </a:p>
      </dsp:txBody>
      <dsp:txXfrm rot="10800000">
        <a:off x="4316173" y="1742313"/>
        <a:ext cx="1155895" cy="1045993"/>
      </dsp:txXfrm>
    </dsp:sp>
    <dsp:sp modelId="{B18111FB-CAD9-4415-BA1D-8C24D30801E5}">
      <dsp:nvSpPr>
        <dsp:cNvPr id="0" name=""/>
        <dsp:cNvSpPr/>
      </dsp:nvSpPr>
      <dsp:spPr>
        <a:xfrm rot="16200000">
          <a:off x="2623866" y="1614053"/>
          <a:ext cx="1479257" cy="1735776"/>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Classroom Interventions</a:t>
          </a:r>
        </a:p>
      </dsp:txBody>
      <dsp:txXfrm rot="5400000">
        <a:off x="3004004" y="1742313"/>
        <a:ext cx="1227379" cy="1045993"/>
      </dsp:txXfrm>
    </dsp:sp>
    <dsp:sp modelId="{8BE10B48-E05D-49E3-A83D-F97A29E4F5A2}">
      <dsp:nvSpPr>
        <dsp:cNvPr id="0" name=""/>
        <dsp:cNvSpPr/>
      </dsp:nvSpPr>
      <dsp:spPr>
        <a:xfrm>
          <a:off x="4005481" y="1400683"/>
          <a:ext cx="510736" cy="444119"/>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5D6A01D-5F18-44B1-946C-3AC39FBBC184}">
      <dsp:nvSpPr>
        <dsp:cNvPr id="0" name=""/>
        <dsp:cNvSpPr/>
      </dsp:nvSpPr>
      <dsp:spPr>
        <a:xfrm rot="10800000">
          <a:off x="4005481" y="1571498"/>
          <a:ext cx="510736" cy="444119"/>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B39FD5-D7C0-4F1D-AF42-4B0A1E78BA64}">
      <dsp:nvSpPr>
        <dsp:cNvPr id="0" name=""/>
        <dsp:cNvSpPr/>
      </dsp:nvSpPr>
      <dsp:spPr>
        <a:xfrm>
          <a:off x="0" y="5399"/>
          <a:ext cx="8520600" cy="5148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Don’t enroll every student on CICO (but consider enrolling 5-10%!)</a:t>
          </a:r>
        </a:p>
      </dsp:txBody>
      <dsp:txXfrm>
        <a:off x="25130" y="30529"/>
        <a:ext cx="8470340" cy="464540"/>
      </dsp:txXfrm>
    </dsp:sp>
    <dsp:sp modelId="{C85AF5E0-640D-4012-BBB0-12101DC4D435}">
      <dsp:nvSpPr>
        <dsp:cNvPr id="0" name=""/>
        <dsp:cNvSpPr/>
      </dsp:nvSpPr>
      <dsp:spPr>
        <a:xfrm>
          <a:off x="0" y="583559"/>
          <a:ext cx="8520600" cy="5148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Enroll students who like attention from teachers</a:t>
          </a:r>
        </a:p>
      </dsp:txBody>
      <dsp:txXfrm>
        <a:off x="25130" y="608689"/>
        <a:ext cx="8470340" cy="464540"/>
      </dsp:txXfrm>
    </dsp:sp>
    <dsp:sp modelId="{C557E15F-14DE-40ED-954C-30D8B622D0CB}">
      <dsp:nvSpPr>
        <dsp:cNvPr id="0" name=""/>
        <dsp:cNvSpPr/>
      </dsp:nvSpPr>
      <dsp:spPr>
        <a:xfrm>
          <a:off x="0" y="1161720"/>
          <a:ext cx="8520600" cy="5148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Don’t start every student with their own personalized card</a:t>
          </a:r>
        </a:p>
      </dsp:txBody>
      <dsp:txXfrm>
        <a:off x="25130" y="1186850"/>
        <a:ext cx="8470340" cy="464540"/>
      </dsp:txXfrm>
    </dsp:sp>
    <dsp:sp modelId="{A8454E9B-6954-408A-9AE6-D725CF411A34}">
      <dsp:nvSpPr>
        <dsp:cNvPr id="0" name=""/>
        <dsp:cNvSpPr/>
      </dsp:nvSpPr>
      <dsp:spPr>
        <a:xfrm>
          <a:off x="0" y="1739880"/>
          <a:ext cx="8520600" cy="5148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Don’t leave students on it forever</a:t>
          </a:r>
        </a:p>
      </dsp:txBody>
      <dsp:txXfrm>
        <a:off x="25130" y="1765010"/>
        <a:ext cx="8470340" cy="464540"/>
      </dsp:txXfrm>
    </dsp:sp>
    <dsp:sp modelId="{E890E67D-63E0-4F6E-8CFF-50901F7FDE07}">
      <dsp:nvSpPr>
        <dsp:cNvPr id="0" name=""/>
        <dsp:cNvSpPr/>
      </dsp:nvSpPr>
      <dsp:spPr>
        <a:xfrm>
          <a:off x="0" y="2318040"/>
          <a:ext cx="8520600" cy="5148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Fade students of with self-management</a:t>
          </a:r>
        </a:p>
      </dsp:txBody>
      <dsp:txXfrm>
        <a:off x="25130" y="2343170"/>
        <a:ext cx="8470340" cy="464540"/>
      </dsp:txXfrm>
    </dsp:sp>
    <dsp:sp modelId="{A0323D30-6833-42DF-84C0-64BCAF578F7E}">
      <dsp:nvSpPr>
        <dsp:cNvPr id="0" name=""/>
        <dsp:cNvSpPr/>
      </dsp:nvSpPr>
      <dsp:spPr>
        <a:xfrm>
          <a:off x="0" y="2896200"/>
          <a:ext cx="8520600" cy="5148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Focus on </a:t>
          </a:r>
          <a:r>
            <a:rPr lang="en-US" sz="2200" kern="1200">
              <a:hlinkClick xmlns:r="http://schemas.openxmlformats.org/officeDocument/2006/relationships" r:id="rId1"/>
            </a:rPr>
            <a:t>fidelity of implementation</a:t>
          </a:r>
          <a:endParaRPr lang="en-US" sz="2200" kern="1200"/>
        </a:p>
      </dsp:txBody>
      <dsp:txXfrm>
        <a:off x="25130" y="2921330"/>
        <a:ext cx="8470340" cy="4645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5DC816-DA18-4CAD-85CC-80A6D1E57B7D}">
      <dsp:nvSpPr>
        <dsp:cNvPr id="0" name=""/>
        <dsp:cNvSpPr/>
      </dsp:nvSpPr>
      <dsp:spPr>
        <a:xfrm>
          <a:off x="718974" y="2137"/>
          <a:ext cx="2029862" cy="1217917"/>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Hind Vadodara" panose="020B0604020202020204" charset="0"/>
              <a:cs typeface="Hind Vadodara" panose="020B0604020202020204" charset="0"/>
            </a:rPr>
            <a:t>Addresses problem behaviors privately</a:t>
          </a:r>
        </a:p>
      </dsp:txBody>
      <dsp:txXfrm>
        <a:off x="718974" y="2137"/>
        <a:ext cx="2029862" cy="1217917"/>
      </dsp:txXfrm>
    </dsp:sp>
    <dsp:sp modelId="{C648FA48-2EED-4A17-80B9-C94359731E58}">
      <dsp:nvSpPr>
        <dsp:cNvPr id="0" name=""/>
        <dsp:cNvSpPr/>
      </dsp:nvSpPr>
      <dsp:spPr>
        <a:xfrm>
          <a:off x="2951822" y="2137"/>
          <a:ext cx="2029862" cy="1217917"/>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latin typeface="Hind Vadodara" panose="020B0604020202020204" charset="0"/>
              <a:cs typeface="Hind Vadodara" panose="020B0604020202020204" charset="0"/>
            </a:rPr>
            <a:t>Reduces adults’ efforts</a:t>
          </a:r>
        </a:p>
      </dsp:txBody>
      <dsp:txXfrm>
        <a:off x="2951822" y="2137"/>
        <a:ext cx="2029862" cy="1217917"/>
      </dsp:txXfrm>
    </dsp:sp>
    <dsp:sp modelId="{55987BB4-5598-433B-98CA-7C3814F5B3C3}">
      <dsp:nvSpPr>
        <dsp:cNvPr id="0" name=""/>
        <dsp:cNvSpPr/>
      </dsp:nvSpPr>
      <dsp:spPr>
        <a:xfrm>
          <a:off x="5184671" y="2137"/>
          <a:ext cx="2029862" cy="1217917"/>
        </a:xfrm>
        <a:prstGeom prst="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latin typeface="Hind Vadodara" panose="020B0604020202020204" charset="0"/>
              <a:cs typeface="Hind Vadodara" panose="020B0604020202020204" charset="0"/>
            </a:rPr>
            <a:t>Promotes generalization and maintenance of behavior change</a:t>
          </a:r>
        </a:p>
      </dsp:txBody>
      <dsp:txXfrm>
        <a:off x="5184671" y="2137"/>
        <a:ext cx="2029862" cy="1217917"/>
      </dsp:txXfrm>
    </dsp:sp>
    <dsp:sp modelId="{5C2C64F9-4083-4D2B-9EAC-E8E8F88ABD22}">
      <dsp:nvSpPr>
        <dsp:cNvPr id="0" name=""/>
        <dsp:cNvSpPr/>
      </dsp:nvSpPr>
      <dsp:spPr>
        <a:xfrm>
          <a:off x="718974" y="1423041"/>
          <a:ext cx="2029862" cy="1217917"/>
        </a:xfrm>
        <a:prstGeom prst="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latin typeface="Hind Vadodara" panose="020B0604020202020204" charset="0"/>
              <a:cs typeface="Hind Vadodara" panose="020B0604020202020204" charset="0"/>
            </a:rPr>
            <a:t>Efficient! A few self-management tactics can address many behaviors</a:t>
          </a:r>
        </a:p>
      </dsp:txBody>
      <dsp:txXfrm>
        <a:off x="718974" y="1423041"/>
        <a:ext cx="2029862" cy="1217917"/>
      </dsp:txXfrm>
    </dsp:sp>
    <dsp:sp modelId="{B3B60276-FD01-4E45-AB1D-3FAFEC43EF1D}">
      <dsp:nvSpPr>
        <dsp:cNvPr id="0" name=""/>
        <dsp:cNvSpPr/>
      </dsp:nvSpPr>
      <dsp:spPr>
        <a:xfrm>
          <a:off x="2951822" y="1423041"/>
          <a:ext cx="2029862" cy="1217917"/>
        </a:xfrm>
        <a:prstGeom prst="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latin typeface="Hind Vadodara" panose="020B0604020202020204" charset="0"/>
              <a:cs typeface="Hind Vadodara" panose="020B0604020202020204" charset="0"/>
            </a:rPr>
            <a:t>Works for a wide-ranging population</a:t>
          </a:r>
        </a:p>
      </dsp:txBody>
      <dsp:txXfrm>
        <a:off x="2951822" y="1423041"/>
        <a:ext cx="2029862" cy="1217917"/>
      </dsp:txXfrm>
    </dsp:sp>
    <dsp:sp modelId="{E2D6AFAC-D520-43DE-A952-AE0448DC7541}">
      <dsp:nvSpPr>
        <dsp:cNvPr id="0" name=""/>
        <dsp:cNvSpPr/>
      </dsp:nvSpPr>
      <dsp:spPr>
        <a:xfrm>
          <a:off x="5184671" y="1423041"/>
          <a:ext cx="2029862" cy="1217917"/>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latin typeface="Hind Vadodara" panose="020B0604020202020204" charset="0"/>
              <a:cs typeface="Hind Vadodara" panose="020B0604020202020204" charset="0"/>
            </a:rPr>
            <a:t>As effective as other external strategies</a:t>
          </a:r>
        </a:p>
      </dsp:txBody>
      <dsp:txXfrm>
        <a:off x="5184671" y="1423041"/>
        <a:ext cx="2029862" cy="1217917"/>
      </dsp:txXfrm>
    </dsp:sp>
    <dsp:sp modelId="{FFFFDF74-D171-4A34-BA73-943033C6B81C}">
      <dsp:nvSpPr>
        <dsp:cNvPr id="0" name=""/>
        <dsp:cNvSpPr/>
      </dsp:nvSpPr>
      <dsp:spPr>
        <a:xfrm>
          <a:off x="718974" y="2843944"/>
          <a:ext cx="2029862" cy="1217917"/>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latin typeface="Hind Vadodara" panose="020B0604020202020204" charset="0"/>
              <a:cs typeface="Hind Vadodara" panose="020B0604020202020204" charset="0"/>
            </a:rPr>
            <a:t>Contributes to a more efficient and effective classroom environment</a:t>
          </a:r>
        </a:p>
      </dsp:txBody>
      <dsp:txXfrm>
        <a:off x="718974" y="2843944"/>
        <a:ext cx="2029862" cy="1217917"/>
      </dsp:txXfrm>
    </dsp:sp>
    <dsp:sp modelId="{78EB5C64-83AE-48E7-8F0A-3692B663E7C9}">
      <dsp:nvSpPr>
        <dsp:cNvPr id="0" name=""/>
        <dsp:cNvSpPr/>
      </dsp:nvSpPr>
      <dsp:spPr>
        <a:xfrm>
          <a:off x="2951822" y="2843944"/>
          <a:ext cx="2029862" cy="1217917"/>
        </a:xfrm>
        <a:prstGeom prst="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Hind Vadodara" panose="020B0604020202020204" charset="0"/>
              <a:cs typeface="Hind Vadodara" panose="020B0604020202020204" charset="0"/>
            </a:rPr>
            <a:t>Students who are successful can be peer leaders or ambassadors for others</a:t>
          </a:r>
        </a:p>
      </dsp:txBody>
      <dsp:txXfrm>
        <a:off x="2951822" y="2843944"/>
        <a:ext cx="2029862" cy="1217917"/>
      </dsp:txXfrm>
    </dsp:sp>
    <dsp:sp modelId="{920150F8-B929-4F3A-A11A-B0BC14362B1C}">
      <dsp:nvSpPr>
        <dsp:cNvPr id="0" name=""/>
        <dsp:cNvSpPr/>
      </dsp:nvSpPr>
      <dsp:spPr>
        <a:xfrm>
          <a:off x="5184671" y="2843944"/>
          <a:ext cx="2029862" cy="1217917"/>
        </a:xfrm>
        <a:prstGeom prst="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Hind Vadodara" panose="020B0604020202020204" charset="0"/>
              <a:cs typeface="Hind Vadodara" panose="020B0604020202020204" charset="0"/>
            </a:rPr>
            <a:t>Self-management is an ultimate goal of education: an important skill to teach!</a:t>
          </a:r>
        </a:p>
      </dsp:txBody>
      <dsp:txXfrm>
        <a:off x="5184671" y="2843944"/>
        <a:ext cx="2029862" cy="121791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98CE15-9AFE-384C-ACDD-1EBFB3CE0AEC}">
      <dsp:nvSpPr>
        <dsp:cNvPr id="0" name=""/>
        <dsp:cNvSpPr/>
      </dsp:nvSpPr>
      <dsp:spPr>
        <a:xfrm>
          <a:off x="2326006" y="782043"/>
          <a:ext cx="503377" cy="91440"/>
        </a:xfrm>
        <a:custGeom>
          <a:avLst/>
          <a:gdLst/>
          <a:ahLst/>
          <a:cxnLst/>
          <a:rect l="0" t="0" r="0" b="0"/>
          <a:pathLst>
            <a:path>
              <a:moveTo>
                <a:pt x="0" y="45720"/>
              </a:moveTo>
              <a:lnTo>
                <a:pt x="503377" y="45720"/>
              </a:lnTo>
            </a:path>
          </a:pathLst>
        </a:custGeom>
        <a:noFill/>
        <a:ln w="9525" cap="flat" cmpd="sng" algn="ctr">
          <a:solidFill>
            <a:schemeClr val="accent2">
              <a:shade val="90000"/>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Hind Vadodara" panose="020B0604020202020204" charset="0"/>
            <a:cs typeface="Hind Vadodara" panose="020B0604020202020204" charset="0"/>
          </a:endParaRPr>
        </a:p>
      </dsp:txBody>
      <dsp:txXfrm>
        <a:off x="2564345" y="825093"/>
        <a:ext cx="26698" cy="5339"/>
      </dsp:txXfrm>
    </dsp:sp>
    <dsp:sp modelId="{E1D994B8-6427-614E-85E7-205671815AE5}">
      <dsp:nvSpPr>
        <dsp:cNvPr id="0" name=""/>
        <dsp:cNvSpPr/>
      </dsp:nvSpPr>
      <dsp:spPr>
        <a:xfrm>
          <a:off x="6167" y="131271"/>
          <a:ext cx="2321639" cy="1392983"/>
        </a:xfrm>
        <a:prstGeom prst="rect">
          <a:avLst/>
        </a:prstGeom>
        <a:solidFill>
          <a:schemeClr val="accent2">
            <a:alpha val="9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Hind Vadodara" panose="020B0604020202020204" charset="0"/>
              <a:cs typeface="Hind Vadodara" panose="020B0604020202020204" charset="0"/>
            </a:rPr>
            <a:t>Teach student to rate their behavior (self-evaluation)  </a:t>
          </a:r>
        </a:p>
      </dsp:txBody>
      <dsp:txXfrm>
        <a:off x="6167" y="131271"/>
        <a:ext cx="2321639" cy="1392983"/>
      </dsp:txXfrm>
    </dsp:sp>
    <dsp:sp modelId="{6CDCE88C-27CD-A845-8B39-3FAB2E5B7D37}">
      <dsp:nvSpPr>
        <dsp:cNvPr id="0" name=""/>
        <dsp:cNvSpPr/>
      </dsp:nvSpPr>
      <dsp:spPr>
        <a:xfrm>
          <a:off x="5181623" y="782043"/>
          <a:ext cx="503377" cy="91440"/>
        </a:xfrm>
        <a:custGeom>
          <a:avLst/>
          <a:gdLst/>
          <a:ahLst/>
          <a:cxnLst/>
          <a:rect l="0" t="0" r="0" b="0"/>
          <a:pathLst>
            <a:path>
              <a:moveTo>
                <a:pt x="0" y="45720"/>
              </a:moveTo>
              <a:lnTo>
                <a:pt x="503377" y="45720"/>
              </a:lnTo>
            </a:path>
          </a:pathLst>
        </a:custGeom>
        <a:noFill/>
        <a:ln w="9525" cap="flat" cmpd="sng" algn="ctr">
          <a:solidFill>
            <a:schemeClr val="accent2">
              <a:shade val="90000"/>
              <a:hueOff val="120353"/>
              <a:satOff val="-19447"/>
              <a:lumOff val="1501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Hind Vadodara" panose="020B0604020202020204" charset="0"/>
            <a:cs typeface="Hind Vadodara" panose="020B0604020202020204" charset="0"/>
          </a:endParaRPr>
        </a:p>
      </dsp:txBody>
      <dsp:txXfrm>
        <a:off x="5419962" y="825093"/>
        <a:ext cx="26698" cy="5339"/>
      </dsp:txXfrm>
    </dsp:sp>
    <dsp:sp modelId="{236D0DAD-538C-694A-92B6-0C0D578F5C5F}">
      <dsp:nvSpPr>
        <dsp:cNvPr id="0" name=""/>
        <dsp:cNvSpPr/>
      </dsp:nvSpPr>
      <dsp:spPr>
        <a:xfrm>
          <a:off x="2861783" y="131271"/>
          <a:ext cx="2321639" cy="1392983"/>
        </a:xfrm>
        <a:prstGeom prst="rect">
          <a:avLst/>
        </a:prstGeom>
        <a:solidFill>
          <a:schemeClr val="accent2">
            <a:alpha val="90000"/>
            <a:hueOff val="0"/>
            <a:satOff val="0"/>
            <a:lumOff val="0"/>
            <a:alphaOff val="-1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Hind Vadodara" panose="020B0604020202020204" charset="0"/>
              <a:cs typeface="Hind Vadodara" panose="020B0604020202020204" charset="0"/>
            </a:rPr>
            <a:t>Compare student &amp; teacher behavior ratings </a:t>
          </a:r>
          <a:r>
            <a:rPr lang="en-US" sz="1500" kern="1200" dirty="0">
              <a:latin typeface="Hind Vadodara" panose="020B0604020202020204" charset="0"/>
              <a:cs typeface="Hind Vadodara" panose="020B0604020202020204" charset="0"/>
              <a:sym typeface="Wingdings" panose="05000000000000000000" pitchFamily="2" charset="2"/>
            </a:rPr>
            <a:t></a:t>
          </a:r>
          <a:r>
            <a:rPr lang="en-US" sz="1500" kern="1200" dirty="0">
              <a:latin typeface="Hind Vadodara" panose="020B0604020202020204" charset="0"/>
              <a:cs typeface="Hind Vadodara" panose="020B0604020202020204" charset="0"/>
            </a:rPr>
            <a:t> discuss discrepancies and reinforce for </a:t>
          </a:r>
          <a:r>
            <a:rPr lang="en-US" sz="1500" u="sng" kern="1200" dirty="0">
              <a:latin typeface="Hind Vadodara" panose="020B0604020202020204" charset="0"/>
              <a:cs typeface="Hind Vadodara" panose="020B0604020202020204" charset="0"/>
            </a:rPr>
            <a:t>accuracy</a:t>
          </a:r>
        </a:p>
      </dsp:txBody>
      <dsp:txXfrm>
        <a:off x="2861783" y="131271"/>
        <a:ext cx="2321639" cy="1392983"/>
      </dsp:txXfrm>
    </dsp:sp>
    <dsp:sp modelId="{43BC4D08-A5E2-0549-B730-BC70BC7600D2}">
      <dsp:nvSpPr>
        <dsp:cNvPr id="0" name=""/>
        <dsp:cNvSpPr/>
      </dsp:nvSpPr>
      <dsp:spPr>
        <a:xfrm>
          <a:off x="1166987" y="1522454"/>
          <a:ext cx="5711232" cy="503377"/>
        </a:xfrm>
        <a:custGeom>
          <a:avLst/>
          <a:gdLst/>
          <a:ahLst/>
          <a:cxnLst/>
          <a:rect l="0" t="0" r="0" b="0"/>
          <a:pathLst>
            <a:path>
              <a:moveTo>
                <a:pt x="5711232" y="0"/>
              </a:moveTo>
              <a:lnTo>
                <a:pt x="5711232" y="268788"/>
              </a:lnTo>
              <a:lnTo>
                <a:pt x="0" y="268788"/>
              </a:lnTo>
              <a:lnTo>
                <a:pt x="0" y="503377"/>
              </a:lnTo>
            </a:path>
          </a:pathLst>
        </a:custGeom>
        <a:noFill/>
        <a:ln w="9525" cap="flat" cmpd="sng" algn="ctr">
          <a:solidFill>
            <a:schemeClr val="accent2">
              <a:shade val="90000"/>
              <a:hueOff val="240707"/>
              <a:satOff val="-38894"/>
              <a:lumOff val="30021"/>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Hind Vadodara" panose="020B0604020202020204" charset="0"/>
            <a:cs typeface="Hind Vadodara" panose="020B0604020202020204" charset="0"/>
          </a:endParaRPr>
        </a:p>
      </dsp:txBody>
      <dsp:txXfrm>
        <a:off x="3879199" y="1771473"/>
        <a:ext cx="286807" cy="5339"/>
      </dsp:txXfrm>
    </dsp:sp>
    <dsp:sp modelId="{B6D3CD3C-2824-C547-8626-484A848DB46A}">
      <dsp:nvSpPr>
        <dsp:cNvPr id="0" name=""/>
        <dsp:cNvSpPr/>
      </dsp:nvSpPr>
      <dsp:spPr>
        <a:xfrm>
          <a:off x="5717400" y="131271"/>
          <a:ext cx="2321639" cy="1392983"/>
        </a:xfrm>
        <a:prstGeom prst="rect">
          <a:avLst/>
        </a:prstGeom>
        <a:solidFill>
          <a:schemeClr val="accent2">
            <a:alpha val="90000"/>
            <a:hueOff val="0"/>
            <a:satOff val="0"/>
            <a:lumOff val="0"/>
            <a:alphaOff val="-2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Hind Vadodara" panose="020B0604020202020204" charset="0"/>
              <a:cs typeface="Hind Vadodara" panose="020B0604020202020204" charset="0"/>
            </a:rPr>
            <a:t>Once accuracy is established, reinforce for </a:t>
          </a:r>
          <a:r>
            <a:rPr lang="en-US" sz="1500" u="sng" kern="1200" dirty="0">
              <a:latin typeface="Hind Vadodara" panose="020B0604020202020204" charset="0"/>
              <a:cs typeface="Hind Vadodara" panose="020B0604020202020204" charset="0"/>
            </a:rPr>
            <a:t>behavior</a:t>
          </a:r>
          <a:r>
            <a:rPr lang="en-US" sz="1500" kern="1200" dirty="0">
              <a:latin typeface="Hind Vadodara" panose="020B0604020202020204" charset="0"/>
              <a:cs typeface="Hind Vadodara" panose="020B0604020202020204" charset="0"/>
            </a:rPr>
            <a:t> (rather than accuracy)</a:t>
          </a:r>
        </a:p>
      </dsp:txBody>
      <dsp:txXfrm>
        <a:off x="5717400" y="131271"/>
        <a:ext cx="2321639" cy="1392983"/>
      </dsp:txXfrm>
    </dsp:sp>
    <dsp:sp modelId="{ED961FF5-BD4E-EC43-BF7E-CCB03410DFB6}">
      <dsp:nvSpPr>
        <dsp:cNvPr id="0" name=""/>
        <dsp:cNvSpPr/>
      </dsp:nvSpPr>
      <dsp:spPr>
        <a:xfrm>
          <a:off x="2326006" y="2709003"/>
          <a:ext cx="503377" cy="91440"/>
        </a:xfrm>
        <a:custGeom>
          <a:avLst/>
          <a:gdLst/>
          <a:ahLst/>
          <a:cxnLst/>
          <a:rect l="0" t="0" r="0" b="0"/>
          <a:pathLst>
            <a:path>
              <a:moveTo>
                <a:pt x="0" y="45720"/>
              </a:moveTo>
              <a:lnTo>
                <a:pt x="503377" y="45720"/>
              </a:lnTo>
            </a:path>
          </a:pathLst>
        </a:custGeom>
        <a:noFill/>
        <a:ln w="9525" cap="flat" cmpd="sng" algn="ctr">
          <a:solidFill>
            <a:schemeClr val="accent2">
              <a:shade val="90000"/>
              <a:hueOff val="361060"/>
              <a:satOff val="-58341"/>
              <a:lumOff val="45031"/>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Hind Vadodara" panose="020B0604020202020204" charset="0"/>
            <a:cs typeface="Hind Vadodara" panose="020B0604020202020204" charset="0"/>
          </a:endParaRPr>
        </a:p>
      </dsp:txBody>
      <dsp:txXfrm>
        <a:off x="2564345" y="2752053"/>
        <a:ext cx="26698" cy="5339"/>
      </dsp:txXfrm>
    </dsp:sp>
    <dsp:sp modelId="{91A01F6B-3CF9-6644-8C05-89E72A8E7936}">
      <dsp:nvSpPr>
        <dsp:cNvPr id="0" name=""/>
        <dsp:cNvSpPr/>
      </dsp:nvSpPr>
      <dsp:spPr>
        <a:xfrm>
          <a:off x="6167" y="2058232"/>
          <a:ext cx="2321639" cy="1392983"/>
        </a:xfrm>
        <a:prstGeom prst="rect">
          <a:avLst/>
        </a:prstGeom>
        <a:solidFill>
          <a:schemeClr val="accent2">
            <a:alpha val="90000"/>
            <a:hueOff val="0"/>
            <a:satOff val="0"/>
            <a:lumOff val="0"/>
            <a:alphaOff val="-3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Hind Vadodara" panose="020B0604020202020204" charset="0"/>
              <a:cs typeface="Hind Vadodara" panose="020B0604020202020204" charset="0"/>
            </a:rPr>
            <a:t>Continue self-evaluation; add self-reinforcement &amp; fade check-in (1x/day)</a:t>
          </a:r>
        </a:p>
      </dsp:txBody>
      <dsp:txXfrm>
        <a:off x="6167" y="2058232"/>
        <a:ext cx="2321639" cy="1392983"/>
      </dsp:txXfrm>
    </dsp:sp>
    <dsp:sp modelId="{C7DD6456-5CFA-1F46-917C-A2DA653D69C3}">
      <dsp:nvSpPr>
        <dsp:cNvPr id="0" name=""/>
        <dsp:cNvSpPr/>
      </dsp:nvSpPr>
      <dsp:spPr>
        <a:xfrm>
          <a:off x="2861783" y="2058232"/>
          <a:ext cx="2321639" cy="1392983"/>
        </a:xfrm>
        <a:prstGeom prst="rect">
          <a:avLst/>
        </a:prstGeom>
        <a:solidFill>
          <a:schemeClr val="accent2">
            <a:alpha val="90000"/>
            <a:hueOff val="0"/>
            <a:satOff val="0"/>
            <a:lumOff val="0"/>
            <a:alpha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Hind Vadodara" panose="020B0604020202020204" charset="0"/>
              <a:cs typeface="Hind Vadodara" panose="020B0604020202020204" charset="0"/>
            </a:rPr>
            <a:t>Continue to fade CICO</a:t>
          </a:r>
        </a:p>
      </dsp:txBody>
      <dsp:txXfrm>
        <a:off x="2861783" y="2058232"/>
        <a:ext cx="2321639" cy="139298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25A46E-BB65-4373-94D6-09CF379584BA}">
      <dsp:nvSpPr>
        <dsp:cNvPr id="0" name=""/>
        <dsp:cNvSpPr/>
      </dsp:nvSpPr>
      <dsp:spPr>
        <a:xfrm>
          <a:off x="0" y="280431"/>
          <a:ext cx="8592852" cy="2028600"/>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6901" tIns="291592" rIns="666901"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latin typeface="Hind Vadodara" panose="020B0604020202020204" charset="0"/>
              <a:cs typeface="Hind Vadodara" panose="020B0604020202020204" charset="0"/>
            </a:rPr>
            <a:t>E.g., planner use &amp; maintenance, notebook organization, goal setting for academic/ social behaviors, tracking progress, test taking, study strategies (Swain-</a:t>
          </a:r>
          <a:r>
            <a:rPr lang="en-US" sz="1600" kern="1200" dirty="0" err="1">
              <a:latin typeface="Hind Vadodara" panose="020B0604020202020204" charset="0"/>
              <a:cs typeface="Hind Vadodara" panose="020B0604020202020204" charset="0"/>
            </a:rPr>
            <a:t>Bradway</a:t>
          </a:r>
          <a:r>
            <a:rPr lang="en-US" sz="1600" kern="1200" dirty="0">
              <a:latin typeface="Hind Vadodara" panose="020B0604020202020204" charset="0"/>
              <a:cs typeface="Hind Vadodara" panose="020B0604020202020204" charset="0"/>
            </a:rPr>
            <a:t> &amp; Horner, 2010) </a:t>
          </a:r>
        </a:p>
        <a:p>
          <a:pPr marL="171450" lvl="1" indent="-171450" algn="l" defTabSz="711200">
            <a:lnSpc>
              <a:spcPct val="90000"/>
            </a:lnSpc>
            <a:spcBef>
              <a:spcPct val="0"/>
            </a:spcBef>
            <a:spcAft>
              <a:spcPct val="15000"/>
            </a:spcAft>
            <a:buChar char="•"/>
          </a:pPr>
          <a:r>
            <a:rPr lang="en-US" sz="1600" kern="1200" dirty="0">
              <a:latin typeface="Hind Vadodara" panose="020B0604020202020204" charset="0"/>
              <a:cs typeface="Hind Vadodara" panose="020B0604020202020204" charset="0"/>
            </a:rPr>
            <a:t>If using CICO, have students have 3 to 5 minute academic skills practice at end of day during check-out</a:t>
          </a:r>
        </a:p>
      </dsp:txBody>
      <dsp:txXfrm>
        <a:off x="99028" y="379459"/>
        <a:ext cx="8394796" cy="1830544"/>
      </dsp:txXfrm>
    </dsp:sp>
    <dsp:sp modelId="{AD66B3EC-2B1B-459D-B775-4BDC32F8EE6C}">
      <dsp:nvSpPr>
        <dsp:cNvPr id="0" name=""/>
        <dsp:cNvSpPr/>
      </dsp:nvSpPr>
      <dsp:spPr>
        <a:xfrm>
          <a:off x="429642" y="73791"/>
          <a:ext cx="6014996"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353" tIns="0" rIns="227353" bIns="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Hind Vadodara" panose="020B0604020202020204" charset="0"/>
              <a:cs typeface="Hind Vadodara" panose="020B0604020202020204" charset="0"/>
            </a:rPr>
            <a:t>Modify goals to address academic organization needs </a:t>
          </a:r>
        </a:p>
      </dsp:txBody>
      <dsp:txXfrm>
        <a:off x="449817" y="93966"/>
        <a:ext cx="5974646" cy="372930"/>
      </dsp:txXfrm>
    </dsp:sp>
    <dsp:sp modelId="{92EA1312-80EA-4951-AE8B-41BFAF567C0E}">
      <dsp:nvSpPr>
        <dsp:cNvPr id="0" name=""/>
        <dsp:cNvSpPr/>
      </dsp:nvSpPr>
      <dsp:spPr>
        <a:xfrm>
          <a:off x="0" y="2591271"/>
          <a:ext cx="8592852" cy="352800"/>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C09A3E-6A0B-4194-B759-BF12ADC92E38}">
      <dsp:nvSpPr>
        <dsp:cNvPr id="0" name=""/>
        <dsp:cNvSpPr/>
      </dsp:nvSpPr>
      <dsp:spPr>
        <a:xfrm>
          <a:off x="429642" y="2384631"/>
          <a:ext cx="6014996"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353" tIns="0" rIns="227353" bIns="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Hind Vadodara" panose="020B0604020202020204" charset="0"/>
              <a:cs typeface="Hind Vadodara" panose="020B0604020202020204" charset="0"/>
            </a:rPr>
            <a:t>Modify plan to address academic needs</a:t>
          </a:r>
        </a:p>
      </dsp:txBody>
      <dsp:txXfrm>
        <a:off x="449817" y="2404806"/>
        <a:ext cx="5974646" cy="372930"/>
      </dsp:txXfrm>
    </dsp:sp>
    <dsp:sp modelId="{85624FD8-900B-4D45-9EC5-A2C045549CAD}">
      <dsp:nvSpPr>
        <dsp:cNvPr id="0" name=""/>
        <dsp:cNvSpPr/>
      </dsp:nvSpPr>
      <dsp:spPr>
        <a:xfrm>
          <a:off x="0" y="3226311"/>
          <a:ext cx="8592852" cy="352800"/>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C7C7A1E-675B-44E6-AECD-B1FD53FFDF29}">
      <dsp:nvSpPr>
        <dsp:cNvPr id="0" name=""/>
        <dsp:cNvSpPr/>
      </dsp:nvSpPr>
      <dsp:spPr>
        <a:xfrm>
          <a:off x="429642" y="3019671"/>
          <a:ext cx="6014996"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353" tIns="0" rIns="227353" bIns="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Hind Vadodara" panose="020B0604020202020204" charset="0"/>
              <a:cs typeface="Hind Vadodara" panose="020B0604020202020204" charset="0"/>
            </a:rPr>
            <a:t>Refer to academic interventions team </a:t>
          </a:r>
        </a:p>
      </dsp:txBody>
      <dsp:txXfrm>
        <a:off x="449817" y="3039846"/>
        <a:ext cx="5974646" cy="37293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2374D8-7EB6-F44E-8C16-5ECA57025FBD}">
      <dsp:nvSpPr>
        <dsp:cNvPr id="0" name=""/>
        <dsp:cNvSpPr/>
      </dsp:nvSpPr>
      <dsp:spPr>
        <a:xfrm>
          <a:off x="533007" y="2974"/>
          <a:ext cx="1864839" cy="1118903"/>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Hind Vadodara" panose="020B0604020202020204" charset="0"/>
              <a:cs typeface="Hind Vadodara" panose="020B0604020202020204" charset="0"/>
            </a:rPr>
            <a:t>Few Students, High Rates of Adult Attention</a:t>
          </a:r>
        </a:p>
      </dsp:txBody>
      <dsp:txXfrm>
        <a:off x="533007" y="2974"/>
        <a:ext cx="1864839" cy="1118903"/>
      </dsp:txXfrm>
    </dsp:sp>
    <dsp:sp modelId="{E5343542-5A45-9743-A7D6-944A83AA3418}">
      <dsp:nvSpPr>
        <dsp:cNvPr id="0" name=""/>
        <dsp:cNvSpPr/>
      </dsp:nvSpPr>
      <dsp:spPr>
        <a:xfrm>
          <a:off x="2584330" y="2974"/>
          <a:ext cx="1864839" cy="1118903"/>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Hind Vadodara" panose="020B0604020202020204" charset="0"/>
              <a:cs typeface="Hind Vadodara" panose="020B0604020202020204" charset="0"/>
            </a:rPr>
            <a:t>Situated Learning</a:t>
          </a:r>
        </a:p>
      </dsp:txBody>
      <dsp:txXfrm>
        <a:off x="2584330" y="2974"/>
        <a:ext cx="1864839" cy="1118903"/>
      </dsp:txXfrm>
    </dsp:sp>
    <dsp:sp modelId="{05A21BEF-6717-AB4C-9B1D-9C7B811864A2}">
      <dsp:nvSpPr>
        <dsp:cNvPr id="0" name=""/>
        <dsp:cNvSpPr/>
      </dsp:nvSpPr>
      <dsp:spPr>
        <a:xfrm>
          <a:off x="4635653" y="2974"/>
          <a:ext cx="1864839" cy="1118903"/>
        </a:xfrm>
        <a:prstGeom prst="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Hind Vadodara" panose="020B0604020202020204" charset="0"/>
              <a:cs typeface="Hind Vadodara" panose="020B0604020202020204" charset="0"/>
            </a:rPr>
            <a:t>Systematic, Explicit Instruction</a:t>
          </a:r>
        </a:p>
      </dsp:txBody>
      <dsp:txXfrm>
        <a:off x="4635653" y="2974"/>
        <a:ext cx="1864839" cy="1118903"/>
      </dsp:txXfrm>
    </dsp:sp>
    <dsp:sp modelId="{E0F88B9A-4CE8-F143-A25F-AC330765ED64}">
      <dsp:nvSpPr>
        <dsp:cNvPr id="0" name=""/>
        <dsp:cNvSpPr/>
      </dsp:nvSpPr>
      <dsp:spPr>
        <a:xfrm>
          <a:off x="533007" y="1308362"/>
          <a:ext cx="1864839" cy="1118903"/>
        </a:xfrm>
        <a:prstGeom prst="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Hind Vadodara" panose="020B0604020202020204" charset="0"/>
              <a:cs typeface="Hind Vadodara" panose="020B0604020202020204" charset="0"/>
            </a:rPr>
            <a:t>Modeling</a:t>
          </a:r>
        </a:p>
      </dsp:txBody>
      <dsp:txXfrm>
        <a:off x="533007" y="1308362"/>
        <a:ext cx="1864839" cy="1118903"/>
      </dsp:txXfrm>
    </dsp:sp>
    <dsp:sp modelId="{A4FC761A-9C6B-B143-BDD1-C6B3B2E9D25E}">
      <dsp:nvSpPr>
        <dsp:cNvPr id="0" name=""/>
        <dsp:cNvSpPr/>
      </dsp:nvSpPr>
      <dsp:spPr>
        <a:xfrm>
          <a:off x="2584330" y="1308362"/>
          <a:ext cx="1864839" cy="1118903"/>
        </a:xfrm>
        <a:prstGeom prst="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latin typeface="Hind Vadodara" panose="020B0604020202020204" charset="0"/>
              <a:cs typeface="Hind Vadodara" panose="020B0604020202020204" charset="0"/>
            </a:rPr>
            <a:t>Sequencing Positive &amp; Negative Examples </a:t>
          </a:r>
        </a:p>
      </dsp:txBody>
      <dsp:txXfrm>
        <a:off x="2584330" y="1308362"/>
        <a:ext cx="1864839" cy="1118903"/>
      </dsp:txXfrm>
    </dsp:sp>
    <dsp:sp modelId="{03DDD7AC-74AF-8F4B-A05B-F72776327F45}">
      <dsp:nvSpPr>
        <dsp:cNvPr id="0" name=""/>
        <dsp:cNvSpPr/>
      </dsp:nvSpPr>
      <dsp:spPr>
        <a:xfrm>
          <a:off x="4635653" y="1308362"/>
          <a:ext cx="1864839" cy="1118903"/>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kern="1200" dirty="0">
              <a:latin typeface="Hind Vadodara" panose="020B0604020202020204" charset="0"/>
              <a:cs typeface="Hind Vadodara" panose="020B0604020202020204" charset="0"/>
            </a:rPr>
            <a:t>Rehearsal &amp; Problem Solving with Feedback </a:t>
          </a:r>
        </a:p>
      </dsp:txBody>
      <dsp:txXfrm>
        <a:off x="4635653" y="1308362"/>
        <a:ext cx="1864839" cy="1118903"/>
      </dsp:txXfrm>
    </dsp:sp>
    <dsp:sp modelId="{180AC1BA-042B-AD44-9659-B20D07F7FE16}">
      <dsp:nvSpPr>
        <dsp:cNvPr id="0" name=""/>
        <dsp:cNvSpPr/>
      </dsp:nvSpPr>
      <dsp:spPr>
        <a:xfrm>
          <a:off x="1558668" y="2613749"/>
          <a:ext cx="1864839" cy="1118903"/>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Hind Vadodara" panose="020B0604020202020204" charset="0"/>
              <a:cs typeface="Hind Vadodara" panose="020B0604020202020204" charset="0"/>
            </a:rPr>
            <a:t>School-to-Home Communication</a:t>
          </a:r>
        </a:p>
      </dsp:txBody>
      <dsp:txXfrm>
        <a:off x="1558668" y="2613749"/>
        <a:ext cx="1864839" cy="1118903"/>
      </dsp:txXfrm>
    </dsp:sp>
    <dsp:sp modelId="{8690D331-9678-3944-96BE-DF39486ABD90}">
      <dsp:nvSpPr>
        <dsp:cNvPr id="0" name=""/>
        <dsp:cNvSpPr/>
      </dsp:nvSpPr>
      <dsp:spPr>
        <a:xfrm>
          <a:off x="3609991" y="2613749"/>
          <a:ext cx="1864839" cy="1118903"/>
        </a:xfrm>
        <a:prstGeom prst="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Hind Vadodara" panose="020B0604020202020204" charset="0"/>
              <a:cs typeface="Hind Vadodara" panose="020B0604020202020204" charset="0"/>
            </a:rPr>
            <a:t>Self-Assessment &amp; Recording</a:t>
          </a:r>
          <a:endParaRPr lang="en-US" altLang="en-US" sz="1600" kern="1200" dirty="0">
            <a:latin typeface="Hind Vadodara" panose="020B0604020202020204" charset="0"/>
            <a:cs typeface="Hind Vadodara" panose="020B0604020202020204" charset="0"/>
          </a:endParaRPr>
        </a:p>
      </dsp:txBody>
      <dsp:txXfrm>
        <a:off x="3609991" y="2613749"/>
        <a:ext cx="1864839" cy="111890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2A91AD-4CD9-4B4B-85B8-B350CC571D98}">
      <dsp:nvSpPr>
        <dsp:cNvPr id="0" name=""/>
        <dsp:cNvSpPr/>
      </dsp:nvSpPr>
      <dsp:spPr>
        <a:xfrm>
          <a:off x="-4888890" y="-749188"/>
          <a:ext cx="5822726" cy="5822726"/>
        </a:xfrm>
        <a:prstGeom prst="blockArc">
          <a:avLst>
            <a:gd name="adj1" fmla="val 18900000"/>
            <a:gd name="adj2" fmla="val 2700000"/>
            <a:gd name="adj3" fmla="val 371"/>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F4A1E1-6311-4E9D-B414-C49BAE772952}">
      <dsp:nvSpPr>
        <dsp:cNvPr id="0" name=""/>
        <dsp:cNvSpPr/>
      </dsp:nvSpPr>
      <dsp:spPr>
        <a:xfrm>
          <a:off x="600597" y="432435"/>
          <a:ext cx="4875932" cy="864870"/>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6491" tIns="50800" rIns="50800" bIns="50800" numCol="1" spcCol="1270" anchor="ctr" anchorCtr="0">
          <a:noAutofit/>
        </a:bodyPr>
        <a:lstStyle/>
        <a:p>
          <a:pPr marL="0" lvl="0" indent="0" algn="l" defTabSz="889000">
            <a:lnSpc>
              <a:spcPct val="90000"/>
            </a:lnSpc>
            <a:spcBef>
              <a:spcPct val="0"/>
            </a:spcBef>
            <a:spcAft>
              <a:spcPct val="35000"/>
            </a:spcAft>
            <a:buFont typeface="Wingdings" charset="2"/>
            <a:buNone/>
          </a:pPr>
          <a:r>
            <a:rPr lang="en-US" sz="2000" kern="1200">
              <a:latin typeface="Hind Vadodara" panose="020B0604020202020204" charset="0"/>
              <a:cs typeface="Hind Vadodara" panose="020B0604020202020204" charset="0"/>
            </a:rPr>
            <a:t>Do Tier 2 interventions use the language of Tier 1 supports?</a:t>
          </a:r>
        </a:p>
      </dsp:txBody>
      <dsp:txXfrm>
        <a:off x="600597" y="432435"/>
        <a:ext cx="4875932" cy="864870"/>
      </dsp:txXfrm>
    </dsp:sp>
    <dsp:sp modelId="{1586EC8F-94B8-6C49-951C-5E11E39177A9}">
      <dsp:nvSpPr>
        <dsp:cNvPr id="0" name=""/>
        <dsp:cNvSpPr/>
      </dsp:nvSpPr>
      <dsp:spPr>
        <a:xfrm>
          <a:off x="60053" y="324326"/>
          <a:ext cx="1081087" cy="1081087"/>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285E77-24F0-44AE-A627-B827ECD09475}">
      <dsp:nvSpPr>
        <dsp:cNvPr id="0" name=""/>
        <dsp:cNvSpPr/>
      </dsp:nvSpPr>
      <dsp:spPr>
        <a:xfrm>
          <a:off x="914977" y="1729740"/>
          <a:ext cx="4561551" cy="864870"/>
        </a:xfrm>
        <a:prstGeom prst="rect">
          <a:avLst/>
        </a:prstGeom>
        <a:solidFill>
          <a:schemeClr val="accent4">
            <a:hueOff val="441253"/>
            <a:satOff val="0"/>
            <a:lumOff val="2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6491" tIns="48260" rIns="48260" bIns="48260" numCol="1" spcCol="1270" anchor="ctr" anchorCtr="0">
          <a:noAutofit/>
        </a:bodyPr>
        <a:lstStyle/>
        <a:p>
          <a:pPr marL="0" lvl="0" indent="0" algn="l" defTabSz="844550">
            <a:lnSpc>
              <a:spcPct val="90000"/>
            </a:lnSpc>
            <a:spcBef>
              <a:spcPct val="0"/>
            </a:spcBef>
            <a:spcAft>
              <a:spcPct val="35000"/>
            </a:spcAft>
            <a:buFont typeface="Wingdings" charset="2"/>
            <a:buNone/>
          </a:pPr>
          <a:r>
            <a:rPr lang="en-US" sz="1900" kern="1200" dirty="0">
              <a:latin typeface="Hind Vadodara" panose="020B0604020202020204" charset="0"/>
              <a:cs typeface="Hind Vadodara" panose="020B0604020202020204" charset="0"/>
            </a:rPr>
            <a:t>Can materials for Tier 2 interventions align with Tier 1 supports?</a:t>
          </a:r>
        </a:p>
      </dsp:txBody>
      <dsp:txXfrm>
        <a:off x="914977" y="1729740"/>
        <a:ext cx="4561551" cy="864870"/>
      </dsp:txXfrm>
    </dsp:sp>
    <dsp:sp modelId="{F189A9AE-2533-7144-B2AC-B416FFF65601}">
      <dsp:nvSpPr>
        <dsp:cNvPr id="0" name=""/>
        <dsp:cNvSpPr/>
      </dsp:nvSpPr>
      <dsp:spPr>
        <a:xfrm>
          <a:off x="374433" y="1621631"/>
          <a:ext cx="1081087" cy="1081087"/>
        </a:xfrm>
        <a:prstGeom prst="ellipse">
          <a:avLst/>
        </a:prstGeom>
        <a:solidFill>
          <a:schemeClr val="lt1">
            <a:hueOff val="0"/>
            <a:satOff val="0"/>
            <a:lumOff val="0"/>
            <a:alphaOff val="0"/>
          </a:schemeClr>
        </a:solidFill>
        <a:ln w="25400" cap="flat" cmpd="sng" algn="ctr">
          <a:solidFill>
            <a:schemeClr val="accent4">
              <a:hueOff val="441253"/>
              <a:satOff val="0"/>
              <a:lumOff val="2647"/>
              <a:alphaOff val="0"/>
            </a:schemeClr>
          </a:solidFill>
          <a:prstDash val="solid"/>
        </a:ln>
        <a:effectLst/>
      </dsp:spPr>
      <dsp:style>
        <a:lnRef idx="2">
          <a:scrgbClr r="0" g="0" b="0"/>
        </a:lnRef>
        <a:fillRef idx="1">
          <a:scrgbClr r="0" g="0" b="0"/>
        </a:fillRef>
        <a:effectRef idx="0">
          <a:scrgbClr r="0" g="0" b="0"/>
        </a:effectRef>
        <a:fontRef idx="minor"/>
      </dsp:style>
    </dsp:sp>
    <dsp:sp modelId="{B9C809D0-ACBC-4574-9A2E-978C4BD71731}">
      <dsp:nvSpPr>
        <dsp:cNvPr id="0" name=""/>
        <dsp:cNvSpPr/>
      </dsp:nvSpPr>
      <dsp:spPr>
        <a:xfrm>
          <a:off x="600597" y="3027045"/>
          <a:ext cx="4875932" cy="864870"/>
        </a:xfrm>
        <a:prstGeom prst="rect">
          <a:avLst/>
        </a:prstGeom>
        <a:solidFill>
          <a:schemeClr val="accent4">
            <a:hueOff val="882505"/>
            <a:satOff val="0"/>
            <a:lumOff val="52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6491" tIns="50800" rIns="50800" bIns="50800" numCol="1" spcCol="1270" anchor="ctr" anchorCtr="0">
          <a:noAutofit/>
        </a:bodyPr>
        <a:lstStyle/>
        <a:p>
          <a:pPr marL="0" lvl="0" indent="0" algn="l" defTabSz="889000">
            <a:lnSpc>
              <a:spcPct val="90000"/>
            </a:lnSpc>
            <a:spcBef>
              <a:spcPct val="0"/>
            </a:spcBef>
            <a:spcAft>
              <a:spcPct val="35000"/>
            </a:spcAft>
            <a:buFont typeface="Wingdings" charset="2"/>
            <a:buNone/>
          </a:pPr>
          <a:r>
            <a:rPr lang="en-US" sz="2000" kern="1200">
              <a:latin typeface="Hind Vadodara" panose="020B0604020202020204" charset="0"/>
              <a:cs typeface="Hind Vadodara" panose="020B0604020202020204" charset="0"/>
            </a:rPr>
            <a:t>Can Tier 1 acknowledgment practices be included in Tier 2 interventions?</a:t>
          </a:r>
        </a:p>
      </dsp:txBody>
      <dsp:txXfrm>
        <a:off x="600597" y="3027045"/>
        <a:ext cx="4875932" cy="864870"/>
      </dsp:txXfrm>
    </dsp:sp>
    <dsp:sp modelId="{7D735C4E-6448-8A43-B762-9753A39E95F4}">
      <dsp:nvSpPr>
        <dsp:cNvPr id="0" name=""/>
        <dsp:cNvSpPr/>
      </dsp:nvSpPr>
      <dsp:spPr>
        <a:xfrm>
          <a:off x="60053" y="2918936"/>
          <a:ext cx="1081087" cy="1081087"/>
        </a:xfrm>
        <a:prstGeom prst="ellipse">
          <a:avLst/>
        </a:prstGeom>
        <a:solidFill>
          <a:schemeClr val="lt1">
            <a:hueOff val="0"/>
            <a:satOff val="0"/>
            <a:lumOff val="0"/>
            <a:alphaOff val="0"/>
          </a:schemeClr>
        </a:solidFill>
        <a:ln w="25400" cap="flat" cmpd="sng" algn="ctr">
          <a:solidFill>
            <a:schemeClr val="accent4">
              <a:hueOff val="882505"/>
              <a:satOff val="0"/>
              <a:lumOff val="5294"/>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dc.co1.qualtrics.com/jfe/form/SV_5BiXqi4bxzOCMS2"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urldefense.com/v3/__https:/edc.co1.qualtrics.com/jfe/form/SV_cBF9GI7gVEBsfSC__;!!Azzr!YxiwLW1RUtWhiGA2nac5h8r1NVvRTb4_rf9ouA1nQP2MY7uv4sIukburiY3mOMf4voL-t3Cfid5eTxX0Gg$" TargetMode="External"/><Relationship Id="rId5" Type="http://schemas.openxmlformats.org/officeDocument/2006/relationships/hyperlink" Target="https://sebacademy.edc.org/" TargetMode="External"/><Relationship Id="rId4" Type="http://schemas.openxmlformats.org/officeDocument/2006/relationships/hyperlink" Target="https://edc.co1.qualtrics.com/jfe/form/SV_db8zhNj6NJ3eXga"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mps.milwaukee.k12.wi.us/en/Families/Family-Services/Intervention---PBIS/SAIG-Curriculum.htm" TargetMode="External"/><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pbismissouri.org/tier-2-workbook-resources/" TargetMode="External"/><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s://urldefense.com/v3/__https:/edc.co1.qualtrics.com/jfe/form/SV_cBF9GI7gVEBsfSC__;!!Azzr!YxiwLW1RUtWhiGA2nac5h8r1NVvRTb4_rf9ouA1nQP2MY7uv4sIukburiY3mOMf4voL-t3Cfid5eTxX0Gg$" TargetMode="External"/><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us06web.zoom.us/j/86332996704?pwd=RnBIdTAxSm1VemJwV2RTUlFneEVPUT09"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edc.co1.qualtrics.com/jfe/form/SV_cBF9GI7gVEBsfSC" TargetMode="External"/><Relationship Id="rId4" Type="http://schemas.openxmlformats.org/officeDocument/2006/relationships/hyperlink" Target="https://edc.co1.qualtrics.com/jfe/form/SV_5BiXqi4bxzOCMS2"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pbisapps.or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algn="l"/>
            <a:r>
              <a:rPr lang="en-US" sz="1100" dirty="0">
                <a:solidFill>
                  <a:srgbClr val="000000"/>
                </a:solidFill>
                <a:latin typeface="Arial"/>
                <a:ea typeface="Arial"/>
                <a:cs typeface="Arial"/>
                <a:sym typeface="Arial"/>
              </a:rPr>
              <a:t>LINKS for today: </a:t>
            </a:r>
          </a:p>
          <a:p>
            <a:pPr algn="l"/>
            <a:endParaRPr lang="en-US" sz="1100" dirty="0">
              <a:solidFill>
                <a:srgbClr val="000000"/>
              </a:solidFill>
              <a:latin typeface="Arial"/>
              <a:cs typeface="Arial"/>
              <a:sym typeface="Arial"/>
            </a:endParaRPr>
          </a:p>
          <a:p>
            <a:pPr algn="l"/>
            <a:r>
              <a:rPr lang="en-US" b="0" i="0" dirty="0">
                <a:solidFill>
                  <a:srgbClr val="222222"/>
                </a:solidFill>
                <a:effectLst/>
                <a:latin typeface="Arial" panose="020B0604020202020204" pitchFamily="34" charset="0"/>
              </a:rPr>
              <a:t>Attendance </a:t>
            </a:r>
          </a:p>
          <a:p>
            <a:pPr algn="l"/>
            <a:r>
              <a:rPr lang="en-US" sz="1900" dirty="0">
                <a:solidFill>
                  <a:srgbClr val="1155CC"/>
                </a:solidFill>
                <a:latin typeface="Arial" panose="020B0604020202020204" pitchFamily="34" charset="0"/>
                <a:hlinkClick r:id="rId3"/>
              </a:rPr>
              <a:t>https://edc.co1.qualtrics.com/jfe/form/SV_5BiXqi4bxzOCMS2</a:t>
            </a:r>
            <a:br>
              <a:rPr lang="en-US" b="0" i="0" dirty="0">
                <a:solidFill>
                  <a:srgbClr val="222222"/>
                </a:solidFill>
                <a:effectLst/>
                <a:latin typeface="Arial" panose="020B0604020202020204" pitchFamily="34" charset="0"/>
              </a:rPr>
            </a:br>
            <a:endParaRPr lang="en-US" b="0" i="0" dirty="0">
              <a:solidFill>
                <a:srgbClr val="222222"/>
              </a:solidFill>
              <a:effectLst/>
              <a:latin typeface="Arial" panose="020B0604020202020204" pitchFamily="34" charset="0"/>
            </a:endParaRPr>
          </a:p>
          <a:p>
            <a:pPr algn="l"/>
            <a:r>
              <a:rPr lang="en-US" b="0" i="0" dirty="0">
                <a:solidFill>
                  <a:srgbClr val="222222"/>
                </a:solidFill>
                <a:effectLst/>
                <a:latin typeface="Arial" panose="020B0604020202020204" pitchFamily="34" charset="0"/>
              </a:rPr>
              <a:t>New team member communications survey - </a:t>
            </a:r>
            <a:r>
              <a:rPr lang="en-US" b="0" i="0" dirty="0">
                <a:solidFill>
                  <a:srgbClr val="1155CC"/>
                </a:solidFill>
                <a:effectLst/>
                <a:latin typeface="Arial" panose="020B0604020202020204" pitchFamily="34" charset="0"/>
                <a:hlinkClick r:id="rId4"/>
              </a:rPr>
              <a:t>https://edc.co1.qualtrics.com/jfe/form/SV_db8zhNj6NJ3eXga</a:t>
            </a:r>
            <a:endParaRPr lang="en-US" b="0" i="0" dirty="0">
              <a:solidFill>
                <a:srgbClr val="222222"/>
              </a:solidFill>
              <a:effectLst/>
              <a:latin typeface="Arial" panose="020B0604020202020204" pitchFamily="34" charset="0"/>
            </a:endParaRPr>
          </a:p>
          <a:p>
            <a:pPr algn="l"/>
            <a:endParaRPr lang="en-US" b="0" i="0" dirty="0">
              <a:solidFill>
                <a:srgbClr val="222222"/>
              </a:solidFill>
              <a:effectLst/>
              <a:latin typeface="Arial" panose="020B0604020202020204" pitchFamily="34" charset="0"/>
            </a:endParaRPr>
          </a:p>
          <a:p>
            <a:pPr algn="l"/>
            <a:r>
              <a:rPr lang="en-US" b="0" i="0" dirty="0">
                <a:solidFill>
                  <a:srgbClr val="222222"/>
                </a:solidFill>
                <a:effectLst/>
                <a:latin typeface="Arial" panose="020B0604020202020204" pitchFamily="34" charset="0"/>
              </a:rPr>
              <a:t>EDC Website for SEB Academy </a:t>
            </a:r>
          </a:p>
          <a:p>
            <a:pPr algn="l"/>
            <a:r>
              <a:rPr lang="en-US" b="0" i="0" dirty="0">
                <a:solidFill>
                  <a:srgbClr val="1155CC"/>
                </a:solidFill>
                <a:effectLst/>
                <a:latin typeface="Arial" panose="020B0604020202020204" pitchFamily="34" charset="0"/>
                <a:hlinkClick r:id="rId5"/>
              </a:rPr>
              <a:t>https://sebacademy.edc.org/</a:t>
            </a:r>
            <a:endParaRPr lang="en-US" b="0" i="0" dirty="0">
              <a:solidFill>
                <a:srgbClr val="1155CC"/>
              </a:solidFill>
              <a:effectLst/>
              <a:latin typeface="Arial" panose="020B0604020202020204" pitchFamily="34" charset="0"/>
            </a:endParaRPr>
          </a:p>
          <a:p>
            <a:pPr algn="l"/>
            <a:endParaRPr lang="en-US" b="0" i="0" dirty="0">
              <a:solidFill>
                <a:srgbClr val="1155CC"/>
              </a:solidFill>
              <a:effectLst/>
              <a:latin typeface="Arial" panose="020B0604020202020204" pitchFamily="34" charset="0"/>
            </a:endParaRPr>
          </a:p>
          <a:p>
            <a:pPr algn="l"/>
            <a:r>
              <a:rPr lang="en-US" b="0" i="0" dirty="0">
                <a:solidFill>
                  <a:srgbClr val="1155CC"/>
                </a:solidFill>
                <a:effectLst/>
                <a:latin typeface="Arial" panose="020B0604020202020204" pitchFamily="34" charset="0"/>
              </a:rPr>
              <a:t>Event Evaluation (at the end)</a:t>
            </a:r>
          </a:p>
          <a:p>
            <a:pPr algn="l"/>
            <a:r>
              <a:rPr lang="en-US" sz="1900" u="sng" dirty="0">
                <a:solidFill>
                  <a:srgbClr val="0563C1"/>
                </a:solidFill>
                <a:latin typeface="Calibri" panose="020F0502020204030204" pitchFamily="34" charset="0"/>
                <a:hlinkClick r:id="rId6"/>
              </a:rPr>
              <a:t>https://edc.co1.qualtrics.com/jfe/form/SV_cBF9GI7gVEBsfSC</a:t>
            </a:r>
            <a:r>
              <a:rPr lang="en-US" sz="1900" dirty="0">
                <a:solidFill>
                  <a:srgbClr val="000000"/>
                </a:solidFill>
                <a:latin typeface="Calibri" panose="020F0502020204030204" pitchFamily="34" charset="0"/>
              </a:rPr>
              <a:t> </a:t>
            </a:r>
            <a:endParaRPr lang="en-US" b="0" i="0" dirty="0">
              <a:solidFill>
                <a:srgbClr val="222222"/>
              </a:solidFill>
              <a:effectLst/>
              <a:latin typeface="Arial" panose="020B0604020202020204" pitchFamily="34" charset="0"/>
            </a:endParaRPr>
          </a:p>
          <a:p>
            <a:pPr rtl="0" fontAlgn="base"/>
            <a:endParaRPr lang="en-US" b="0" i="0" dirty="0">
              <a:effectLst/>
            </a:endParaRPr>
          </a:p>
        </p:txBody>
      </p:sp>
    </p:spTree>
    <p:extLst>
      <p:ext uri="{BB962C8B-B14F-4D97-AF65-F5344CB8AC3E}">
        <p14:creationId xmlns:p14="http://schemas.microsoft.com/office/powerpoint/2010/main" val="19216664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6acfdc03ff_0_229: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6acfdc03ff_0_229: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endParaRPr dirty="0"/>
          </a:p>
        </p:txBody>
      </p:sp>
    </p:spTree>
    <p:extLst>
      <p:ext uri="{BB962C8B-B14F-4D97-AF65-F5344CB8AC3E}">
        <p14:creationId xmlns:p14="http://schemas.microsoft.com/office/powerpoint/2010/main" val="6941236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70bb5c5594_0_0: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70bb5c5594_0_0: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r>
              <a:rPr lang="en-US" dirty="0"/>
              <a:t> </a:t>
            </a:r>
          </a:p>
        </p:txBody>
      </p:sp>
    </p:spTree>
    <p:extLst>
      <p:ext uri="{BB962C8B-B14F-4D97-AF65-F5344CB8AC3E}">
        <p14:creationId xmlns:p14="http://schemas.microsoft.com/office/powerpoint/2010/main" val="29157358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600" dirty="0">
                <a:solidFill>
                  <a:srgbClr val="000000"/>
                </a:solidFill>
              </a:rPr>
              <a:t>As a follow up from the fall coaches meeting which focused on fidelity tools, progress monitoring tools, and how to track student progress across interventions… </a:t>
            </a:r>
          </a:p>
          <a:p>
            <a:pPr marL="158750" indent="0">
              <a:buNone/>
            </a:pPr>
            <a:endParaRPr lang="en-US" sz="1600" dirty="0">
              <a:solidFill>
                <a:srgbClr val="000000"/>
              </a:solidFill>
            </a:endParaRPr>
          </a:p>
          <a:p>
            <a:pPr marL="158750" indent="0">
              <a:buNone/>
            </a:pPr>
            <a:r>
              <a:rPr lang="en-US" sz="1600" dirty="0">
                <a:solidFill>
                  <a:srgbClr val="000000"/>
                </a:solidFill>
              </a:rPr>
              <a:t>https://docs.google.com/presentation/d/1vTArKNhe9ncl5wqXppNoj1__3PvErxEOx68Jx2HSO4E/edit?usp=sharing</a:t>
            </a:r>
          </a:p>
          <a:p>
            <a:pPr marL="158750" indent="0">
              <a:buNone/>
            </a:pPr>
            <a:endParaRPr lang="en-US" sz="1600" dirty="0">
              <a:solidFill>
                <a:srgbClr val="000000"/>
              </a:solidFill>
            </a:endParaRP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42C9308-CF24-F044-9EA2-DA2C236CB241}"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4180695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b="1" dirty="0"/>
              <a:t>The Targeted Interventions ORGANIZER </a:t>
            </a:r>
            <a:r>
              <a:rPr lang="en-US" dirty="0"/>
              <a:t>gives teams some guidance to document and evaluate their current interventions. </a:t>
            </a:r>
          </a:p>
          <a:p>
            <a:endParaRPr lang="en-US" dirty="0"/>
          </a:p>
          <a:p>
            <a:r>
              <a:rPr lang="en-US" dirty="0"/>
              <a:t>During this process, we try to consider “fit” and “resources” in order to enhance, eliminate, or add interventions. </a:t>
            </a:r>
          </a:p>
          <a:p>
            <a:pPr defTabSz="942289">
              <a:defRPr/>
            </a:pPr>
            <a:endParaRPr lang="en-US" dirty="0"/>
          </a:p>
          <a:p>
            <a:pPr defTabSz="942289">
              <a:defRPr/>
            </a:pPr>
            <a:r>
              <a:rPr lang="en-US" dirty="0"/>
              <a:t>By establishing SYSTEMS, teams will be able to evaluate how meaningful and effective the interventions, if aspects need to be refined for them to work better, and what other interventions might be needed to address student needs. </a:t>
            </a:r>
          </a:p>
          <a:p>
            <a:endParaRPr lang="en-US" dirty="0"/>
          </a:p>
          <a:p>
            <a:pPr defTabSz="942289">
              <a:defRPr/>
            </a:pPr>
            <a:r>
              <a:rPr lang="en-US" dirty="0"/>
              <a:t>Is your TIO complete???  </a:t>
            </a:r>
          </a:p>
          <a:p>
            <a:endParaRPr lang="en-US" dirty="0"/>
          </a:p>
          <a:p>
            <a:endParaRPr lang="en-US" dirty="0"/>
          </a:p>
        </p:txBody>
      </p:sp>
      <p:sp>
        <p:nvSpPr>
          <p:cNvPr id="4" name="Slide Number Placeholder 3"/>
          <p:cNvSpPr>
            <a:spLocks noGrp="1"/>
          </p:cNvSpPr>
          <p:nvPr>
            <p:ph type="sldNum" sz="quarter" idx="5"/>
          </p:nvPr>
        </p:nvSpPr>
        <p:spPr/>
        <p:txBody>
          <a:bodyPr/>
          <a:lstStyle/>
          <a:p>
            <a:fld id="{359F9C96-F989-41C5-B0A3-E09341375E5C}" type="slidenum">
              <a:rPr lang="en-US" smtClean="0"/>
              <a:t>15</a:t>
            </a:fld>
            <a:endParaRPr lang="en-US"/>
          </a:p>
        </p:txBody>
      </p:sp>
    </p:spTree>
    <p:extLst>
      <p:ext uri="{BB962C8B-B14F-4D97-AF65-F5344CB8AC3E}">
        <p14:creationId xmlns:p14="http://schemas.microsoft.com/office/powerpoint/2010/main" val="25177861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defTabSz="942289">
              <a:defRPr/>
            </a:pPr>
            <a:r>
              <a:rPr lang="en-US" b="1" u="sng" dirty="0"/>
              <a:t>Now we are ready for the TOOL </a:t>
            </a:r>
          </a:p>
          <a:p>
            <a:pPr defTabSz="942289">
              <a:defRPr/>
            </a:pPr>
            <a:endParaRPr lang="en-US" b="1" u="sng" dirty="0"/>
          </a:p>
          <a:p>
            <a:pPr defTabSz="942289">
              <a:defRPr/>
            </a:pPr>
            <a:r>
              <a:rPr lang="en-US" b="1" u="sng" dirty="0"/>
              <a:t>Part 1 is called the Targeted Systems Planner</a:t>
            </a:r>
            <a:r>
              <a:rPr lang="en-US" dirty="0"/>
              <a:t>.  This part provides teams with the chance to reflect on each intervention and how it may (or may not be) implemented systematically to provide meaningful outcomes. </a:t>
            </a:r>
          </a:p>
          <a:p>
            <a:pPr defTabSz="942289">
              <a:defRPr/>
            </a:pPr>
            <a:endParaRPr lang="en-US" dirty="0"/>
          </a:p>
          <a:p>
            <a:pPr defTabSz="942289">
              <a:defRPr/>
            </a:pPr>
            <a:r>
              <a:rPr lang="en-US" dirty="0"/>
              <a:t>On the left is the name of the intervention. Across the top some teams do a quick check off of whether they consider the intervention goals in area of concern (academic, social/behavioral, emotional or mental health focused). </a:t>
            </a:r>
          </a:p>
          <a:p>
            <a:pPr defTabSz="942289">
              <a:defRPr/>
            </a:pPr>
            <a:r>
              <a:rPr lang="en-US" b="1" dirty="0"/>
              <a:t>This aligns well with Step 3 – select and adopt – first we need to see what we have and what global areas of concerns they address. </a:t>
            </a:r>
          </a:p>
          <a:p>
            <a:pPr defTabSz="942289">
              <a:defRPr/>
            </a:pPr>
            <a:endParaRPr lang="en-US" dirty="0"/>
          </a:p>
          <a:p>
            <a:pPr defTabSz="942289">
              <a:defRPr/>
            </a:pPr>
            <a:r>
              <a:rPr lang="en-US" dirty="0"/>
              <a:t>Then they describe the “essence” of the intervention – a few details and perhaps the purpose. </a:t>
            </a:r>
          </a:p>
          <a:p>
            <a:pPr defTabSz="942289">
              <a:defRPr/>
            </a:pPr>
            <a:r>
              <a:rPr lang="en-US" dirty="0"/>
              <a:t>Teams might want to list the current year’s coordinator for each intervention to assist in planning and support for staff. </a:t>
            </a:r>
          </a:p>
          <a:p>
            <a:pPr defTabSz="942289">
              <a:defRPr/>
            </a:pPr>
            <a:r>
              <a:rPr lang="en-US" b="1" dirty="0">
                <a:solidFill>
                  <a:srgbClr val="FF0000"/>
                </a:solidFill>
              </a:rPr>
              <a:t>ADVANCED STEP: Sometimes teams expand the columns to show the frequency of the intervention (e.g., delivered daily, 1x per week, options of Monday or Wed). </a:t>
            </a:r>
            <a:r>
              <a:rPr lang="en-US" b="0" i="1" dirty="0">
                <a:solidFill>
                  <a:srgbClr val="FF0000"/>
                </a:solidFill>
              </a:rPr>
              <a:t>The name of the intervention, coordinator, and frequency of the intervention can also be something you put in a table at the end of the document if that seems easier. </a:t>
            </a:r>
          </a:p>
          <a:p>
            <a:pPr defTabSz="942289">
              <a:defRPr/>
            </a:pPr>
            <a:endParaRPr lang="en-US" dirty="0"/>
          </a:p>
          <a:p>
            <a:pPr defTabSz="942289">
              <a:defRPr/>
            </a:pPr>
            <a:r>
              <a:rPr lang="en-US" b="1" dirty="0"/>
              <a:t>The last three columns are areas you may not be quite ready for yet, but are critical for installing systems for data-based decisions. </a:t>
            </a:r>
          </a:p>
          <a:p>
            <a:pPr defTabSz="942289">
              <a:defRPr/>
            </a:pPr>
            <a:r>
              <a:rPr lang="en-US" dirty="0"/>
              <a:t>Teams discuss what data will be considered to access or “enter” the intervention (e.g., ODRs, absences, missed assignments) and what data goal would indicate it’s time to “exit” or graduate from the intervention. </a:t>
            </a:r>
          </a:p>
          <a:p>
            <a:pPr defTabSz="942289">
              <a:defRPr/>
            </a:pPr>
            <a:endParaRPr lang="en-US" dirty="0"/>
          </a:p>
          <a:p>
            <a:pPr defTabSz="942289">
              <a:defRPr/>
            </a:pPr>
            <a:r>
              <a:rPr lang="en-US" dirty="0"/>
              <a:t>The last column reminds us of the data being collected to monitor implementation of the intervention (Fidelity) and student progress – what type of data, where can the team find the data that will be used to assess response to the intervention? </a:t>
            </a:r>
            <a:endParaRPr lang="en-US" b="1" dirty="0"/>
          </a:p>
          <a:p>
            <a:pPr defTabSz="942289">
              <a:defRPr/>
            </a:pPr>
            <a:endParaRPr lang="en-US" b="1" dirty="0"/>
          </a:p>
          <a:p>
            <a:pPr defTabSz="942289">
              <a:defRPr/>
            </a:pPr>
            <a:r>
              <a:rPr lang="en-US" b="1" dirty="0"/>
              <a:t>Reminders: </a:t>
            </a:r>
          </a:p>
          <a:p>
            <a:pPr marL="176679" indent="-176679" defTabSz="942289">
              <a:buFont typeface="Arial" panose="020B0604020202020204" pitchFamily="34" charset="0"/>
              <a:buChar char="•"/>
              <a:defRPr/>
            </a:pPr>
            <a:r>
              <a:rPr lang="en-US" b="0" dirty="0"/>
              <a:t>Don’t feel overwhelmed if your team doesn’t have each box filled in yet - that’s expected. Use this to identify those gaps and action plan as a team around a reasonable timeline to get aspects developed for ONE intervention. </a:t>
            </a:r>
          </a:p>
          <a:p>
            <a:pPr marL="176679" indent="-176679" defTabSz="942289">
              <a:buFont typeface="Arial" panose="020B0604020202020204" pitchFamily="34" charset="0"/>
              <a:buChar char="•"/>
              <a:defRPr/>
            </a:pPr>
            <a:r>
              <a:rPr lang="en-US" b="0" dirty="0"/>
              <a:t>Do that well and it will be easier to replicate for the next ones. </a:t>
            </a:r>
          </a:p>
          <a:p>
            <a:pPr marL="176679" indent="-176679" defTabSz="942289">
              <a:buFont typeface="Arial" panose="020B0604020202020204" pitchFamily="34" charset="0"/>
              <a:buChar char="•"/>
              <a:defRPr/>
            </a:pPr>
            <a:endParaRPr lang="en-US" b="0" dirty="0"/>
          </a:p>
        </p:txBody>
      </p:sp>
      <p:sp>
        <p:nvSpPr>
          <p:cNvPr id="4" name="Slide Number Placeholder 3"/>
          <p:cNvSpPr>
            <a:spLocks noGrp="1"/>
          </p:cNvSpPr>
          <p:nvPr>
            <p:ph type="sldNum" sz="quarter" idx="10"/>
          </p:nvPr>
        </p:nvSpPr>
        <p:spPr/>
        <p:txBody>
          <a:bodyPr/>
          <a:lstStyle/>
          <a:p>
            <a:pPr defTabSz="942289" fontAlgn="base">
              <a:spcBef>
                <a:spcPct val="0"/>
              </a:spcBef>
              <a:spcAft>
                <a:spcPct val="0"/>
              </a:spcAft>
              <a:defRPr/>
            </a:pPr>
            <a:fld id="{A5C04D7D-6BCF-BF47-8CAA-5C91DED02858}" type="slidenum">
              <a:rPr lang="en-US">
                <a:solidFill>
                  <a:srgbClr val="000000"/>
                </a:solidFill>
                <a:latin typeface="Arial" pitchFamily="-108" charset="0"/>
                <a:ea typeface="ＭＳ Ｐゴシック" pitchFamily="-108" charset="-128"/>
                <a:cs typeface="Arial"/>
                <a:sym typeface="Arial"/>
              </a:rPr>
              <a:pPr defTabSz="942289" fontAlgn="base">
                <a:spcBef>
                  <a:spcPct val="0"/>
                </a:spcBef>
                <a:spcAft>
                  <a:spcPct val="0"/>
                </a:spcAft>
                <a:defRPr/>
              </a:pPr>
              <a:t>16</a:t>
            </a:fld>
            <a:endParaRPr lang="en-US">
              <a:solidFill>
                <a:srgbClr val="000000"/>
              </a:solidFill>
              <a:latin typeface="Arial" pitchFamily="-108" charset="0"/>
              <a:ea typeface="ＭＳ Ｐゴシック" pitchFamily="-108" charset="-128"/>
              <a:cs typeface="Arial"/>
              <a:sym typeface="Arial"/>
            </a:endParaRPr>
          </a:p>
        </p:txBody>
      </p:sp>
    </p:spTree>
    <p:extLst>
      <p:ext uri="{BB962C8B-B14F-4D97-AF65-F5344CB8AC3E}">
        <p14:creationId xmlns:p14="http://schemas.microsoft.com/office/powerpoint/2010/main" val="2251524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r>
              <a:rPr lang="en-US" b="1" u="sng" dirty="0"/>
              <a:t>Part 2 is called the “Quick Sort Matrix</a:t>
            </a:r>
            <a:r>
              <a:rPr lang="en-US" b="0" u="none" dirty="0"/>
              <a:t>” </a:t>
            </a:r>
          </a:p>
          <a:p>
            <a:endParaRPr lang="en-US" b="0" u="none" dirty="0"/>
          </a:p>
          <a:p>
            <a:r>
              <a:rPr lang="en-US" dirty="0"/>
              <a:t>So across the top we see the list of targeted interventions. </a:t>
            </a:r>
          </a:p>
          <a:p>
            <a:r>
              <a:rPr lang="en-US" dirty="0"/>
              <a:t>On the left side, we see the intervention focus and in some cases function. Essentially this is a quick way of seeing, in part 1, what interventions match to what need. </a:t>
            </a:r>
          </a:p>
          <a:p>
            <a:endParaRPr lang="en-US" dirty="0"/>
          </a:p>
          <a:p>
            <a:pPr defTabSz="942289">
              <a:defRPr/>
            </a:pPr>
            <a:r>
              <a:rPr lang="en-US" dirty="0"/>
              <a:t>For example, Check in Check Out meets several student needs – it is well suited for students whose behavior is motivated by adult attention, and thus also serves to encourage adult relationships. CICO teaches students replacement behaviors such as how to gain attention appropriately. It’s structured to provide students with prompts and frequent feedback of behavioral expectations throughout the day by adults. </a:t>
            </a:r>
          </a:p>
          <a:p>
            <a:pPr defTabSz="942289">
              <a:defRPr/>
            </a:pPr>
            <a:endParaRPr lang="en-US" dirty="0"/>
          </a:p>
          <a:p>
            <a:pPr defTabSz="942289">
              <a:defRPr/>
            </a:pPr>
            <a:r>
              <a:rPr lang="en-US" dirty="0"/>
              <a:t>In this example, with an Organization Check-up, students will receive adult attention, but the primary purpose is to teach (weekly) problem solving strategies to help prepare academically and what we call replacement behaviors or other, more appropriate behaviors like scheduling meetings with teachers to access support instead of trying to avoid challenging tasks through missed assignments or disruptive behavior in class.  </a:t>
            </a:r>
          </a:p>
          <a:p>
            <a:pPr defTabSz="942289">
              <a:defRPr/>
            </a:pPr>
            <a:endParaRPr lang="en-US" dirty="0"/>
          </a:p>
          <a:p>
            <a:pPr defTabSz="942289">
              <a:defRPr/>
            </a:pPr>
            <a:r>
              <a:rPr lang="en-US" b="1" dirty="0"/>
              <a:t>Some reminders as you complete this tool: </a:t>
            </a:r>
          </a:p>
          <a:p>
            <a:pPr marL="176679" indent="-176679" defTabSz="942289">
              <a:buFont typeface="Arial" panose="020B0604020202020204" pitchFamily="34" charset="0"/>
              <a:buChar char="•"/>
              <a:defRPr/>
            </a:pPr>
            <a:r>
              <a:rPr lang="en-US" dirty="0"/>
              <a:t>Typically, interventions will meet more than one of these needs or focus areas, but don’t expect it to meet all. </a:t>
            </a:r>
          </a:p>
          <a:p>
            <a:pPr marL="176679" indent="-176679" defTabSz="942289">
              <a:buFont typeface="Arial" panose="020B0604020202020204" pitchFamily="34" charset="0"/>
              <a:buChar char="•"/>
              <a:defRPr/>
            </a:pPr>
            <a:r>
              <a:rPr lang="en-US" dirty="0"/>
              <a:t>One size does NOT fits all – we need multiple interventions to meet multiple needs. </a:t>
            </a:r>
          </a:p>
          <a:p>
            <a:pPr marL="176679" indent="-176679" defTabSz="942289">
              <a:buFont typeface="Arial" panose="020B0604020202020204" pitchFamily="34" charset="0"/>
              <a:buChar char="•"/>
              <a:defRPr/>
            </a:pPr>
            <a:r>
              <a:rPr lang="en-US" dirty="0"/>
              <a:t>Schools do NOT begin with this many targeted social-emotional/behavioral interventions. It’s ok to only list a few to start the process. </a:t>
            </a:r>
          </a:p>
          <a:p>
            <a:endParaRPr lang="en-US" dirty="0"/>
          </a:p>
        </p:txBody>
      </p:sp>
      <p:sp>
        <p:nvSpPr>
          <p:cNvPr id="4" name="Slide Number Placeholder 3"/>
          <p:cNvSpPr>
            <a:spLocks noGrp="1"/>
          </p:cNvSpPr>
          <p:nvPr>
            <p:ph type="sldNum" sz="quarter" idx="10"/>
          </p:nvPr>
        </p:nvSpPr>
        <p:spPr/>
        <p:txBody>
          <a:bodyPr/>
          <a:lstStyle/>
          <a:p>
            <a:pPr defTabSz="942289" fontAlgn="base">
              <a:spcBef>
                <a:spcPct val="0"/>
              </a:spcBef>
              <a:spcAft>
                <a:spcPct val="0"/>
              </a:spcAft>
              <a:defRPr/>
            </a:pPr>
            <a:fld id="{A5C04D7D-6BCF-BF47-8CAA-5C91DED02858}" type="slidenum">
              <a:rPr lang="en-US">
                <a:solidFill>
                  <a:srgbClr val="000000"/>
                </a:solidFill>
                <a:latin typeface="Arial" pitchFamily="-108" charset="0"/>
                <a:ea typeface="ＭＳ Ｐゴシック" pitchFamily="-108" charset="-128"/>
                <a:cs typeface="Arial"/>
                <a:sym typeface="Arial"/>
              </a:rPr>
              <a:pPr defTabSz="942289" fontAlgn="base">
                <a:spcBef>
                  <a:spcPct val="0"/>
                </a:spcBef>
                <a:spcAft>
                  <a:spcPct val="0"/>
                </a:spcAft>
                <a:defRPr/>
              </a:pPr>
              <a:t>17</a:t>
            </a:fld>
            <a:endParaRPr lang="en-US">
              <a:solidFill>
                <a:srgbClr val="000000"/>
              </a:solidFill>
              <a:latin typeface="Arial" pitchFamily="-108" charset="0"/>
              <a:ea typeface="ＭＳ Ｐゴシック" pitchFamily="-108" charset="-128"/>
              <a:cs typeface="Arial"/>
              <a:sym typeface="Arial"/>
            </a:endParaRPr>
          </a:p>
        </p:txBody>
      </p:sp>
    </p:spTree>
    <p:extLst>
      <p:ext uri="{BB962C8B-B14F-4D97-AF65-F5344CB8AC3E}">
        <p14:creationId xmlns:p14="http://schemas.microsoft.com/office/powerpoint/2010/main" val="11493182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dirty="0"/>
              <a:t>We will begin by doing an “INVENTORY” or list of our targeted interventions. </a:t>
            </a:r>
          </a:p>
          <a:p>
            <a:endParaRPr lang="en-US" sz="1100" dirty="0"/>
          </a:p>
          <a:p>
            <a:r>
              <a:rPr lang="en-US" sz="1100" dirty="0"/>
              <a:t>But before or as you list each intervention, the team should consider </a:t>
            </a:r>
            <a:r>
              <a:rPr lang="en-US" sz="1100" b="1" dirty="0"/>
              <a:t>“does it meet the criteria as a targeted intervention,”</a:t>
            </a:r>
            <a:r>
              <a:rPr lang="en-US" sz="1100" dirty="0"/>
              <a:t> meaning:</a:t>
            </a:r>
          </a:p>
          <a:p>
            <a:endParaRPr lang="en-US" sz="1100" dirty="0"/>
          </a:p>
          <a:p>
            <a:pPr marL="235572" indent="-235572">
              <a:buAutoNum type="arabicParenR"/>
            </a:pPr>
            <a:r>
              <a:rPr lang="en-US" sz="1100" dirty="0"/>
              <a:t>It can be implemented in a similar manner across multiple students – standard procedures and standard ways of collecting data on student progress </a:t>
            </a:r>
            <a:r>
              <a:rPr lang="en-US" sz="1100" b="1" dirty="0"/>
              <a:t>builds efficiency in the delivery of interventions and improves access for students. </a:t>
            </a:r>
          </a:p>
          <a:p>
            <a:pPr marL="235572" indent="-235572">
              <a:buAutoNum type="arabicParenR"/>
            </a:pPr>
            <a:r>
              <a:rPr lang="en-US" sz="1100" dirty="0"/>
              <a:t>It also means that all staff are </a:t>
            </a:r>
            <a:r>
              <a:rPr lang="en-US" sz="1100" b="1" dirty="0"/>
              <a:t>at least familiar with the ‘menu’ of interventions available</a:t>
            </a:r>
            <a:r>
              <a:rPr lang="en-US" sz="1100" dirty="0"/>
              <a:t>, and what their role might be in implementing or assisting in the intervention. </a:t>
            </a:r>
          </a:p>
          <a:p>
            <a:pPr marL="235572" indent="-235572">
              <a:buAutoNum type="arabicParenR"/>
            </a:pPr>
            <a:r>
              <a:rPr lang="en-US" sz="1100" dirty="0"/>
              <a:t>Tier 2 interventions are implemented within 5 days of a ‘referral’ meaning either a request/nomination by staff or review of data patterns such as behavioral referrals to the office, attendance, nurses visits, guidance visits, mid-term progress reports, etc. </a:t>
            </a:r>
            <a:r>
              <a:rPr lang="en-US" sz="1100" b="1" dirty="0"/>
              <a:t>The key here quick access - being pro-active reduce risk rather than a ‘wait and see’ approach </a:t>
            </a:r>
            <a:endParaRPr lang="en-US" sz="1100" dirty="0"/>
          </a:p>
          <a:p>
            <a:pPr marL="235572" indent="-235572">
              <a:buAutoNum type="arabicParenR"/>
            </a:pPr>
            <a:r>
              <a:rPr lang="en-US" sz="1100" b="1" dirty="0"/>
              <a:t>Continuously available </a:t>
            </a:r>
            <a:r>
              <a:rPr lang="en-US" sz="1100" dirty="0"/>
              <a:t>for student entry and participation – this means that students can begin an intervention at any point in the year, rather than wait for the intervention to become available (e.g., a spot in a social skills group facilitated by the school counselor). </a:t>
            </a:r>
          </a:p>
          <a:p>
            <a:pPr marL="235572" indent="-235572">
              <a:buAutoNum type="arabicParenR"/>
            </a:pPr>
            <a:r>
              <a:rPr lang="en-US" sz="1100" b="1" dirty="0"/>
              <a:t>Intervention can be monitored regularly </a:t>
            </a:r>
            <a:r>
              <a:rPr lang="en-US" sz="1100" dirty="0"/>
              <a:t>using standard data collection procedures and that data are used for decision making (more to come about that) </a:t>
            </a:r>
          </a:p>
          <a:p>
            <a:pPr marL="235572" indent="-235572">
              <a:buAutoNum type="arabicParenR"/>
            </a:pPr>
            <a:endParaRPr lang="en-US" sz="1100" dirty="0"/>
          </a:p>
          <a:p>
            <a:r>
              <a:rPr lang="en-US" sz="1100" dirty="0"/>
              <a:t>If it meets this criteria, keep it on the list. </a:t>
            </a:r>
          </a:p>
          <a:p>
            <a:r>
              <a:rPr lang="en-US" sz="1100" dirty="0"/>
              <a:t>If it doesn’t, what might be needed to ‘round’ out the intervention (e.g., a uniform checklist that all teachers use, a way of collecting data when students attend a skills group)?</a:t>
            </a:r>
          </a:p>
        </p:txBody>
      </p:sp>
      <p:sp>
        <p:nvSpPr>
          <p:cNvPr id="4" name="Slide Number Placeholder 3"/>
          <p:cNvSpPr>
            <a:spLocks noGrp="1"/>
          </p:cNvSpPr>
          <p:nvPr>
            <p:ph type="sldNum" sz="quarter" idx="5"/>
          </p:nvPr>
        </p:nvSpPr>
        <p:spPr/>
        <p:txBody>
          <a:bodyPr/>
          <a:lstStyle/>
          <a:p>
            <a:fld id="{359F9C96-F989-41C5-B0A3-E09341375E5C}" type="slidenum">
              <a:rPr lang="en-US" smtClean="0"/>
              <a:t>18</a:t>
            </a:fld>
            <a:endParaRPr lang="en-US"/>
          </a:p>
        </p:txBody>
      </p:sp>
    </p:spTree>
    <p:extLst>
      <p:ext uri="{BB962C8B-B14F-4D97-AF65-F5344CB8AC3E}">
        <p14:creationId xmlns:p14="http://schemas.microsoft.com/office/powerpoint/2010/main" val="13273431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When we think about how students might be grouped for targeted interventions, remember that we are considering the similar manner in which the intervention is delivered across students because of their need – so staff gain efficiency in intervention design, standard procedures, and standard data collection and multiple students receiving a standard intervention. It does not necessarily mean the intervention is always received in a group format.  That can sometimes be confusing to school teams. </a:t>
            </a:r>
          </a:p>
          <a:p>
            <a:endParaRPr lang="en-US" dirty="0"/>
          </a:p>
          <a:p>
            <a:r>
              <a:rPr lang="en-US" b="1" dirty="0"/>
              <a:t>So we ask as a guiding question when we consider the TYPES of targeted interventions if there are common needs. </a:t>
            </a:r>
          </a:p>
          <a:p>
            <a:r>
              <a:rPr lang="en-US" b="1" dirty="0"/>
              <a:t>Common needs = standard, quicker access interventions and more groups of students getting support  </a:t>
            </a:r>
          </a:p>
          <a:p>
            <a:endParaRPr lang="en-US" dirty="0"/>
          </a:p>
          <a:p>
            <a:pPr>
              <a:spcBef>
                <a:spcPts val="618"/>
              </a:spcBef>
              <a:spcAft>
                <a:spcPts val="618"/>
              </a:spcAft>
              <a:buFont typeface="Courier New" panose="02070309020205020404" pitchFamily="49" charset="0"/>
              <a:buChar char="o"/>
            </a:pPr>
            <a:r>
              <a:rPr lang="en-US" dirty="0"/>
              <a:t> Do identified students have similar instructional needs?</a:t>
            </a:r>
          </a:p>
          <a:p>
            <a:pPr>
              <a:spcBef>
                <a:spcPts val="618"/>
              </a:spcBef>
              <a:spcAft>
                <a:spcPts val="618"/>
              </a:spcAft>
              <a:buFont typeface="Courier New" panose="02070309020205020404" pitchFamily="49" charset="0"/>
              <a:buChar char="o"/>
            </a:pPr>
            <a:r>
              <a:rPr lang="en-US" dirty="0"/>
              <a:t> Do identified students have both academic and emotional/behavioral needs?</a:t>
            </a:r>
          </a:p>
          <a:p>
            <a:pPr>
              <a:spcBef>
                <a:spcPts val="618"/>
              </a:spcBef>
              <a:spcAft>
                <a:spcPts val="618"/>
              </a:spcAft>
              <a:buFont typeface="Courier New" panose="02070309020205020404" pitchFamily="49" charset="0"/>
              <a:buChar char="o"/>
            </a:pPr>
            <a:r>
              <a:rPr lang="en-US" dirty="0"/>
              <a:t> Are identified students’ academic needs similar?</a:t>
            </a:r>
          </a:p>
          <a:p>
            <a:pPr>
              <a:spcBef>
                <a:spcPts val="618"/>
              </a:spcBef>
              <a:spcAft>
                <a:spcPts val="618"/>
              </a:spcAft>
              <a:buFont typeface="Courier New" panose="02070309020205020404" pitchFamily="49" charset="0"/>
              <a:buChar char="o"/>
            </a:pPr>
            <a:r>
              <a:rPr lang="en-US" dirty="0"/>
              <a:t> Are the functions of behavior (assessed informally) similar across students? (meaning can we make some informed assumptions about what the function is and deliver an intervention that meets the function?)</a:t>
            </a:r>
          </a:p>
          <a:p>
            <a:pPr>
              <a:spcBef>
                <a:spcPts val="618"/>
              </a:spcBef>
              <a:spcAft>
                <a:spcPts val="618"/>
              </a:spcAft>
              <a:buFont typeface="Courier New" panose="02070309020205020404" pitchFamily="49" charset="0"/>
              <a:buChar char="o"/>
            </a:pPr>
            <a:endParaRPr lang="en-US" dirty="0"/>
          </a:p>
        </p:txBody>
      </p:sp>
      <p:sp>
        <p:nvSpPr>
          <p:cNvPr id="4" name="Slide Number Placeholder 3"/>
          <p:cNvSpPr>
            <a:spLocks noGrp="1"/>
          </p:cNvSpPr>
          <p:nvPr>
            <p:ph type="sldNum" sz="quarter" idx="5"/>
          </p:nvPr>
        </p:nvSpPr>
        <p:spPr/>
        <p:txBody>
          <a:bodyPr/>
          <a:lstStyle/>
          <a:p>
            <a:fld id="{359F9C96-F989-41C5-B0A3-E09341375E5C}" type="slidenum">
              <a:rPr lang="en-US" smtClean="0"/>
              <a:t>19</a:t>
            </a:fld>
            <a:endParaRPr lang="en-US"/>
          </a:p>
        </p:txBody>
      </p:sp>
    </p:spTree>
    <p:extLst>
      <p:ext uri="{BB962C8B-B14F-4D97-AF65-F5344CB8AC3E}">
        <p14:creationId xmlns:p14="http://schemas.microsoft.com/office/powerpoint/2010/main" val="16989150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sz="1600" dirty="0">
              <a:solidFill>
                <a:srgbClr val="000000"/>
              </a:solidFill>
            </a:endParaRP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42C9308-CF24-F044-9EA2-DA2C236CB241}"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20</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88910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6acfdc03ff_0_229: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6acfdc03ff_0_229: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endParaRPr dirty="0"/>
          </a:p>
        </p:txBody>
      </p:sp>
    </p:spTree>
    <p:extLst>
      <p:ext uri="{BB962C8B-B14F-4D97-AF65-F5344CB8AC3E}">
        <p14:creationId xmlns:p14="http://schemas.microsoft.com/office/powerpoint/2010/main" val="3124992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6e28e587ab_0_40: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6e28e587ab_0_40: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defTabSz="942289">
              <a:defRPr/>
            </a:pPr>
            <a:r>
              <a:rPr lang="en-US">
                <a:latin typeface="Arial" pitchFamily="-1" charset="0"/>
                <a:ea typeface="ＭＳ Ｐゴシック" pitchFamily="-108" charset="-128"/>
                <a:cs typeface="ＭＳ Ｐゴシック" pitchFamily="-108" charset="-128"/>
              </a:rPr>
              <a:t>Add</a:t>
            </a:r>
            <a:r>
              <a:rPr lang="en-US" baseline="0">
                <a:latin typeface="Arial" pitchFamily="-1" charset="0"/>
                <a:ea typeface="ＭＳ Ｐゴシック" pitchFamily="-108" charset="-128"/>
                <a:cs typeface="ＭＳ Ｐゴシック" pitchFamily="-108" charset="-128"/>
              </a:rPr>
              <a:t> trainer names for your event</a:t>
            </a:r>
            <a:endParaRPr lang="en-US">
              <a:latin typeface="Arial" pitchFamily="-1" charset="0"/>
              <a:ea typeface="ＭＳ Ｐゴシック" pitchFamily="-108" charset="-128"/>
              <a:cs typeface="ＭＳ Ｐゴシック" pitchFamily="-108" charset="-128"/>
            </a:endParaRPr>
          </a:p>
          <a:p>
            <a:endParaRPr/>
          </a:p>
        </p:txBody>
      </p:sp>
    </p:spTree>
    <p:extLst>
      <p:ext uri="{BB962C8B-B14F-4D97-AF65-F5344CB8AC3E}">
        <p14:creationId xmlns:p14="http://schemas.microsoft.com/office/powerpoint/2010/main" val="12875019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70bb5c5594_0_0: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70bb5c5594_0_0: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r>
              <a:rPr lang="en-US" dirty="0"/>
              <a:t> </a:t>
            </a:r>
          </a:p>
        </p:txBody>
      </p:sp>
    </p:spTree>
    <p:extLst>
      <p:ext uri="{BB962C8B-B14F-4D97-AF65-F5344CB8AC3E}">
        <p14:creationId xmlns:p14="http://schemas.microsoft.com/office/powerpoint/2010/main" val="18422192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CW-FIT (MO and KU):  </a:t>
            </a:r>
          </a:p>
          <a:p>
            <a:r>
              <a:rPr lang="en-US" dirty="0"/>
              <a:t>The CW-FIT program is a multilevel group contingency intervention that broadly addresses common functions of problem behavior. The CW-FIT is considered a classroom-level primary intervention because it is used with all students in a class. For students not responding to the primary-level intervention-group contingency, secondary-level or targeted interventions of self-management and help-card procedures are implemented. Students that do not respond to either primary or secondary intervention are candidates for a functional behavior assessment (tertiary level). </a:t>
            </a:r>
          </a:p>
          <a:p>
            <a:r>
              <a:rPr lang="en-US" dirty="0"/>
              <a:t>https://www.youtube.com/watch?v=PR_D291by4E</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https://charts.intensiveintervention.org/intervention/toolSGL/3539f6442db882bf</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https://www.ncbi.nlm.nih.gov/pmc/articles/PMC4532396/</a:t>
            </a:r>
          </a:p>
          <a:p>
            <a:endParaRPr lang="en-US" dirty="0"/>
          </a:p>
          <a:p>
            <a:endParaRPr lang="en-US" dirty="0"/>
          </a:p>
        </p:txBody>
      </p:sp>
    </p:spTree>
    <p:extLst>
      <p:ext uri="{BB962C8B-B14F-4D97-AF65-F5344CB8AC3E}">
        <p14:creationId xmlns:p14="http://schemas.microsoft.com/office/powerpoint/2010/main" val="16239025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These are Tier 2 practices that schools often implement and we are using these as examples to help demonstrate the various system, data, and practices features.</a:t>
            </a:r>
          </a:p>
          <a:p>
            <a:r>
              <a:rPr lang="en-US" dirty="0"/>
              <a:t>What do these interventions have in common? What are some critical features?  </a:t>
            </a:r>
          </a:p>
          <a:p>
            <a:endParaRPr lang="en-US" dirty="0"/>
          </a:p>
          <a:p>
            <a:r>
              <a:rPr lang="en-US" dirty="0"/>
              <a:t>https://checkandconnect.umn.edu/</a:t>
            </a:r>
          </a:p>
          <a:p>
            <a:pPr lvl="1"/>
            <a:r>
              <a:rPr lang="en-US" dirty="0"/>
              <a:t>Overview video - https://www.youtube.com/watch?v=3_-AFbDLn9c</a:t>
            </a:r>
          </a:p>
          <a:p>
            <a:r>
              <a:rPr lang="en-US" dirty="0"/>
              <a:t>https://smhcollaborative.org/rep/</a:t>
            </a:r>
          </a:p>
          <a:p>
            <a:endParaRPr lang="en-US" sz="1800" b="0" i="0" u="sng" strike="noStrike" dirty="0">
              <a:solidFill>
                <a:srgbClr val="0563C1"/>
              </a:solidFill>
              <a:effectLst/>
              <a:latin typeface="Calibri" panose="020F0502020204030204" pitchFamily="34" charset="0"/>
              <a:hlinkClick r:id=""/>
            </a:endParaRPr>
          </a:p>
          <a:p>
            <a:r>
              <a:rPr lang="en-US" sz="1800" b="0" i="0" u="sng" strike="noStrike" dirty="0">
                <a:solidFill>
                  <a:srgbClr val="0563C1"/>
                </a:solidFill>
                <a:effectLst/>
                <a:latin typeface="Calibri" panose="020F0502020204030204" pitchFamily="34" charset="0"/>
                <a:hlinkClick r:id=""/>
              </a:rPr>
              <a:t>Milwaukee PBIS Social Academic Intervention Groups</a:t>
            </a:r>
            <a:r>
              <a:rPr lang="en-US" u="sng" dirty="0"/>
              <a:t> </a:t>
            </a:r>
            <a:r>
              <a:rPr lang="en-US" dirty="0"/>
              <a:t>(SAIG) – go to the website for a list of lessons</a:t>
            </a:r>
          </a:p>
          <a:p>
            <a:r>
              <a:rPr lang="en-US" dirty="0"/>
              <a:t>Missouri SWPBS Social Skills Intervention Group (SSIG) – go to website for sample tools to install social skills groups </a:t>
            </a:r>
          </a:p>
        </p:txBody>
      </p:sp>
    </p:spTree>
    <p:extLst>
      <p:ext uri="{BB962C8B-B14F-4D97-AF65-F5344CB8AC3E}">
        <p14:creationId xmlns:p14="http://schemas.microsoft.com/office/powerpoint/2010/main" val="582973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sz="1600" dirty="0">
              <a:solidFill>
                <a:schemeClr val="bg1"/>
              </a:solidFill>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42C9308-CF24-F044-9EA2-DA2C236CB241}"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25</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1029225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6acfdc03ff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6acfdc03ff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41961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C815DC9-AE46-024B-9D9C-C031869FF504}" type="slidenum">
              <a:rPr lang="en-US" smtClean="0"/>
              <a:pPr>
                <a:defRPr/>
              </a:pPr>
              <a:t>28</a:t>
            </a:fld>
            <a:endParaRPr lang="en-US"/>
          </a:p>
        </p:txBody>
      </p:sp>
    </p:spTree>
    <p:extLst>
      <p:ext uri="{BB962C8B-B14F-4D97-AF65-F5344CB8AC3E}">
        <p14:creationId xmlns:p14="http://schemas.microsoft.com/office/powerpoint/2010/main" val="31434491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6acfdc03ff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6acfdc03ff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3364749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eaLnBrk="1" hangingPunct="1">
              <a:spcBef>
                <a:spcPct val="0"/>
              </a:spcBef>
              <a:buNone/>
            </a:pPr>
            <a:r>
              <a:rPr lang="en-US" dirty="0">
                <a:latin typeface="Arial" pitchFamily="-112" charset="0"/>
                <a:ea typeface="ＭＳ Ｐゴシック" pitchFamily="-112" charset="-128"/>
                <a:cs typeface="ＭＳ Ｐゴシック" pitchFamily="-112" charset="-128"/>
              </a:rPr>
              <a:t>Discuss student self-rating; matching with teacher…</a:t>
            </a:r>
          </a:p>
          <a:p>
            <a:endParaRPr lang="en-US" dirty="0"/>
          </a:p>
        </p:txBody>
      </p:sp>
    </p:spTree>
    <p:extLst>
      <p:ext uri="{BB962C8B-B14F-4D97-AF65-F5344CB8AC3E}">
        <p14:creationId xmlns:p14="http://schemas.microsoft.com/office/powerpoint/2010/main" val="39317768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726569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6"/>
        <p:cNvGrpSpPr/>
        <p:nvPr/>
      </p:nvGrpSpPr>
      <p:grpSpPr>
        <a:xfrm>
          <a:off x="0" y="0"/>
          <a:ext cx="0" cy="0"/>
          <a:chOff x="0" y="0"/>
          <a:chExt cx="0" cy="0"/>
        </a:xfrm>
      </p:grpSpPr>
      <p:sp>
        <p:nvSpPr>
          <p:cNvPr id="1307" name="Google Shape;1307;g5055aaa54e_3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8" name="Google Shape;1308;g5055aaa54e_3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5644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6320de4b7d_0_116: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6320de4b7d_0_116: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37990758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sz="1600" dirty="0">
              <a:solidFill>
                <a:schemeClr val="bg1"/>
              </a:solidFill>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42C9308-CF24-F044-9EA2-DA2C236CB241}"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46</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7236260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6acfdc03ff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6acfdc03ff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11466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t>Intended to</a:t>
            </a:r>
            <a:r>
              <a:rPr lang="en-US" baseline="0"/>
              <a:t> be a quick overview of social skills instruction; have participants evaluate how current practices match critical features and implementation guidelines for T2</a:t>
            </a:r>
            <a:endParaRPr lang="en-US"/>
          </a:p>
          <a:p>
            <a:endParaRPr lang="en-US"/>
          </a:p>
        </p:txBody>
      </p:sp>
    </p:spTree>
    <p:extLst>
      <p:ext uri="{BB962C8B-B14F-4D97-AF65-F5344CB8AC3E}">
        <p14:creationId xmlns:p14="http://schemas.microsoft.com/office/powerpoint/2010/main" val="3408226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MW </a:t>
            </a:r>
          </a:p>
          <a:p>
            <a:r>
              <a:rPr lang="en-US"/>
              <a:t>Students all need to be involved</a:t>
            </a:r>
            <a:r>
              <a:rPr lang="en-US" baseline="0"/>
              <a:t> in the development.  </a:t>
            </a:r>
            <a:endParaRPr lang="en-US"/>
          </a:p>
          <a:p>
            <a:endParaRPr lang="en-US"/>
          </a:p>
        </p:txBody>
      </p:sp>
    </p:spTree>
    <p:extLst>
      <p:ext uri="{BB962C8B-B14F-4D97-AF65-F5344CB8AC3E}">
        <p14:creationId xmlns:p14="http://schemas.microsoft.com/office/powerpoint/2010/main" val="7722928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695630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Reminder: What’s the difference between a SKILL DEFICIT and a PERFORMANCE DEFICIT: </a:t>
            </a:r>
          </a:p>
          <a:p>
            <a:pPr lvl="1"/>
            <a:r>
              <a:rPr lang="en-US" dirty="0"/>
              <a:t>Skill deficit: “I don’t know what to do or how to do it” </a:t>
            </a:r>
          </a:p>
          <a:p>
            <a:pPr lvl="1"/>
            <a:r>
              <a:rPr lang="en-US" dirty="0"/>
              <a:t>Performance deficit: “I have been taught the skill, but don’t consistently use it or apply it across different situations.” </a:t>
            </a:r>
          </a:p>
          <a:p>
            <a:endParaRPr lang="en-US" dirty="0"/>
          </a:p>
          <a:p>
            <a:r>
              <a:rPr lang="en-US" dirty="0"/>
              <a:t>Link school-wide expectations to specific, observable behaviors that you want students to demonstrate (what you want the student to do). </a:t>
            </a:r>
          </a:p>
          <a:p>
            <a:endParaRPr lang="en-US" dirty="0"/>
          </a:p>
          <a:p>
            <a:r>
              <a:rPr lang="en-US" dirty="0"/>
              <a:t>Determine whether there needs to be adaptations / reinforcement / feedback delivered in the environment to support the USE of those behaviors, and/or if additional skill INSTRUCTION is needed to ACQUIRE and consistently use those skills. </a:t>
            </a:r>
          </a:p>
          <a:p>
            <a:endParaRPr lang="en-US" dirty="0"/>
          </a:p>
          <a:p>
            <a:r>
              <a:rPr lang="en-US" dirty="0"/>
              <a:t>Identify specific SEL skills to teach students so they can meet those expectations </a:t>
            </a:r>
          </a:p>
        </p:txBody>
      </p:sp>
    </p:spTree>
    <p:extLst>
      <p:ext uri="{BB962C8B-B14F-4D97-AF65-F5344CB8AC3E}">
        <p14:creationId xmlns:p14="http://schemas.microsoft.com/office/powerpoint/2010/main" val="42437434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565086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t>Workbook page 57</a:t>
            </a:r>
          </a:p>
          <a:p>
            <a:endParaRPr lang="en-US"/>
          </a:p>
        </p:txBody>
      </p:sp>
    </p:spTree>
    <p:extLst>
      <p:ext uri="{BB962C8B-B14F-4D97-AF65-F5344CB8AC3E}">
        <p14:creationId xmlns:p14="http://schemas.microsoft.com/office/powerpoint/2010/main" val="17586272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hlinkClick r:id="rId3"/>
              </a:rPr>
              <a:t>http://mps.milwaukee.k12.wi.us/en/Families/Family-Services/Intervention---PBIS/SAIG-Curriculum.htm</a:t>
            </a:r>
            <a:br>
              <a:rPr lang="en-US"/>
            </a:br>
            <a:endParaRPr lang="en-US"/>
          </a:p>
          <a:p>
            <a:endParaRPr lang="en-US"/>
          </a:p>
          <a:p>
            <a:endParaRPr lang="en-US"/>
          </a:p>
        </p:txBody>
      </p:sp>
    </p:spTree>
    <p:extLst>
      <p:ext uri="{BB962C8B-B14F-4D97-AF65-F5344CB8AC3E}">
        <p14:creationId xmlns:p14="http://schemas.microsoft.com/office/powerpoint/2010/main" val="2757916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70bb5c5594_0_0: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70bb5c5594_0_0: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r>
              <a:rPr lang="en-US" dirty="0"/>
              <a:t>Taking CARE of… </a:t>
            </a:r>
            <a:endParaRP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Social Skills Intervention Group (SSIG) </a:t>
            </a:r>
          </a:p>
          <a:p>
            <a:r>
              <a:rPr lang="en-US" dirty="0">
                <a:hlinkClick r:id="rId3"/>
              </a:rPr>
              <a:t>Tier 2 Workbook &amp; Resources - Learning System Missouri Schoolwide Positive Behavior Support (pbismissouri.org)</a:t>
            </a:r>
            <a:endParaRPr lang="en-US" dirty="0"/>
          </a:p>
          <a:p>
            <a:r>
              <a:rPr lang="en-US" dirty="0"/>
              <a:t>Take time </a:t>
            </a:r>
          </a:p>
        </p:txBody>
      </p:sp>
    </p:spTree>
    <p:extLst>
      <p:ext uri="{BB962C8B-B14F-4D97-AF65-F5344CB8AC3E}">
        <p14:creationId xmlns:p14="http://schemas.microsoft.com/office/powerpoint/2010/main" val="6546437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42026282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sz="1600" dirty="0">
              <a:solidFill>
                <a:schemeClr val="bg1"/>
              </a:solidFill>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42C9308-CF24-F044-9EA2-DA2C236CB241}"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61</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1957109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6acfdc03ff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6acfdc03ff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61732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583405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6acfdc03ff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6acfdc03ff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3364749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4085465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lesson components corresponding to verbal instruction, modeled instruction, opportunities for practice with feedback, and homework assignments. </a:t>
            </a:r>
          </a:p>
          <a:p>
            <a:endParaRPr lang="en-US" sz="1200" kern="1200" dirty="0">
              <a:solidFill>
                <a:schemeClr val="tx1"/>
              </a:solidFill>
              <a:effectLst/>
              <a:latin typeface="+mn-lt"/>
              <a:ea typeface="+mn-ea"/>
              <a:cs typeface="+mn-cs"/>
            </a:endParaRPr>
          </a:p>
          <a:p>
            <a:r>
              <a:rPr lang="en-US" dirty="0"/>
              <a:t>Appendix A</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A740103-9F6E-4047-AB72-AE1182E185F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4572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36941899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1"/>
            <a:r>
              <a:rPr lang="en-US" dirty="0"/>
              <a:t>Teachers rate student behavior on how well student controlled emotions, made good choices, and one additional specific replacement behavior on scale of 0 to 2 (Never to Often)</a:t>
            </a:r>
          </a:p>
          <a:p>
            <a:pPr lvl="1"/>
            <a:r>
              <a:rPr lang="en-US" dirty="0"/>
              <a:t>Students rate own feelings on 7-point Likert scale</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A740103-9F6E-4047-AB72-AE1182E185F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4572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75403239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lesson components corresponding to verbal instruction, modeled instruction, opportunities for practice with feedback, and homework assignments. </a:t>
            </a:r>
          </a:p>
          <a:p>
            <a:endParaRPr lang="en-US" sz="1200" kern="1200" dirty="0">
              <a:solidFill>
                <a:schemeClr val="tx1"/>
              </a:solidFill>
              <a:effectLst/>
              <a:latin typeface="+mn-lt"/>
              <a:ea typeface="+mn-ea"/>
              <a:cs typeface="+mn-cs"/>
            </a:endParaRPr>
          </a:p>
          <a:p>
            <a:r>
              <a:rPr lang="en-US" dirty="0"/>
              <a:t>Appendix A</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A740103-9F6E-4047-AB72-AE1182E185F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4572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5009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marL="163592"/>
            <a:endParaRPr lang="en-US" dirty="0"/>
          </a:p>
        </p:txBody>
      </p:sp>
    </p:spTree>
    <p:extLst>
      <p:ext uri="{BB962C8B-B14F-4D97-AF65-F5344CB8AC3E}">
        <p14:creationId xmlns:p14="http://schemas.microsoft.com/office/powerpoint/2010/main" val="417031397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Ideally 3-5 students – can do it with 2 or 6 but both pose challenges. What do you think those are?</a:t>
            </a:r>
          </a:p>
          <a:p>
            <a:endParaRPr lang="en-US" dirty="0"/>
          </a:p>
          <a:p>
            <a:r>
              <a:rPr lang="en-US" dirty="0"/>
              <a:t>Beauty of the group is it can be done in 5 weeks. Better to give yourself 6 weeks as sometimes content can run over!</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A946A2-ADA6-2D46-9E21-01F95C6DE5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4572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14941681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600" dirty="0"/>
              <a:t> </a:t>
            </a:r>
            <a:endParaRPr lang="en-US" sz="1600" dirty="0">
              <a:solidFill>
                <a:schemeClr val="bg1"/>
              </a:solidFill>
            </a:endParaRPr>
          </a:p>
          <a:p>
            <a:pPr marL="158750" indent="0">
              <a:buNone/>
            </a:pPr>
            <a:endParaRPr lang="en-US" sz="1600" dirty="0">
              <a:solidFill>
                <a:srgbClr val="000000"/>
              </a:solidFill>
            </a:endParaRP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42C9308-CF24-F044-9EA2-DA2C236CB241}"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86</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61810795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E9A522-274E-844E-8AB9-DE74A71CC1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615943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marL="163592"/>
            <a:endParaRPr lang="en-US" dirty="0"/>
          </a:p>
        </p:txBody>
      </p:sp>
    </p:spTree>
    <p:extLst>
      <p:ext uri="{BB962C8B-B14F-4D97-AF65-F5344CB8AC3E}">
        <p14:creationId xmlns:p14="http://schemas.microsoft.com/office/powerpoint/2010/main" val="39234953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marL="163592"/>
            <a:r>
              <a:rPr lang="en-US" dirty="0"/>
              <a:t>Evaluation Link </a:t>
            </a:r>
          </a:p>
          <a:p>
            <a:pPr marL="163592"/>
            <a:r>
              <a:rPr lang="en-US" sz="1900" u="sng" dirty="0">
                <a:solidFill>
                  <a:srgbClr val="0563C1"/>
                </a:solidFill>
                <a:latin typeface="Calibri" panose="020F0502020204030204" pitchFamily="34" charset="0"/>
                <a:hlinkClick r:id="rId3"/>
              </a:rPr>
              <a:t>https://edc.co1.qualtrics.com/jfe/form/SV_cBF9GI7gVEBsfSC</a:t>
            </a:r>
            <a:endParaRPr lang="en-US" sz="1900" u="sng" dirty="0">
              <a:solidFill>
                <a:srgbClr val="0563C1"/>
              </a:solidFill>
              <a:latin typeface="Calibri" panose="020F0502020204030204" pitchFamily="34" charset="0"/>
            </a:endParaRPr>
          </a:p>
          <a:p>
            <a:pPr marL="163592"/>
            <a:endParaRPr lang="en-US" dirty="0"/>
          </a:p>
        </p:txBody>
      </p:sp>
    </p:spTree>
    <p:extLst>
      <p:ext uri="{BB962C8B-B14F-4D97-AF65-F5344CB8AC3E}">
        <p14:creationId xmlns:p14="http://schemas.microsoft.com/office/powerpoint/2010/main" val="3450355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marL="158750" indent="0" algn="l">
              <a:buNone/>
            </a:pPr>
            <a:r>
              <a:rPr lang="en-US" b="1" i="0" dirty="0">
                <a:solidFill>
                  <a:srgbClr val="212529"/>
                </a:solidFill>
                <a:effectLst/>
                <a:latin typeface="Open Sans" panose="020B0606030504020204" pitchFamily="34" charset="0"/>
              </a:rPr>
              <a:t>Zoom Link:</a:t>
            </a:r>
            <a:r>
              <a:rPr lang="en-US" b="0" i="0" dirty="0">
                <a:solidFill>
                  <a:srgbClr val="212529"/>
                </a:solidFill>
                <a:effectLst/>
                <a:latin typeface="Open Sans" panose="020B0606030504020204" pitchFamily="34" charset="0"/>
              </a:rPr>
              <a:t> </a:t>
            </a:r>
            <a:r>
              <a:rPr lang="en-US" b="1" i="0" u="none" strike="noStrike" dirty="0">
                <a:solidFill>
                  <a:srgbClr val="212529"/>
                </a:solidFill>
                <a:effectLst/>
                <a:latin typeface="Open Sans" panose="020B0606030504020204" pitchFamily="34" charset="0"/>
                <a:hlinkClick r:id="rId3"/>
              </a:rPr>
              <a:t>https://us06web.zoom.us/j/86332996704?pwd=RnBIdTAxSm1VemJwV2RTUlFneEVPUT09</a:t>
            </a:r>
            <a:r>
              <a:rPr lang="en-US" b="0" i="0" dirty="0">
                <a:solidFill>
                  <a:srgbClr val="212529"/>
                </a:solidFill>
                <a:effectLst/>
                <a:latin typeface="Open Sans" panose="020B0606030504020204" pitchFamily="34" charset="0"/>
              </a:rPr>
              <a:t> </a:t>
            </a:r>
          </a:p>
          <a:p>
            <a:pPr algn="l"/>
            <a:r>
              <a:rPr lang="en-US" b="1" i="0" dirty="0">
                <a:solidFill>
                  <a:srgbClr val="212529"/>
                </a:solidFill>
                <a:effectLst/>
                <a:latin typeface="Open Sans" panose="020B0606030504020204" pitchFamily="34" charset="0"/>
              </a:rPr>
              <a:t>Meeting ID:</a:t>
            </a:r>
            <a:r>
              <a:rPr lang="en-US" b="0" i="0" dirty="0">
                <a:solidFill>
                  <a:srgbClr val="212529"/>
                </a:solidFill>
                <a:effectLst/>
                <a:latin typeface="Open Sans" panose="020B0606030504020204" pitchFamily="34" charset="0"/>
              </a:rPr>
              <a:t> 863 3299 6704; </a:t>
            </a:r>
            <a:r>
              <a:rPr lang="en-US" b="1" i="0" dirty="0">
                <a:solidFill>
                  <a:srgbClr val="212529"/>
                </a:solidFill>
                <a:effectLst/>
                <a:latin typeface="Open Sans" panose="020B0606030504020204" pitchFamily="34" charset="0"/>
              </a:rPr>
              <a:t>Passcode:</a:t>
            </a:r>
            <a:r>
              <a:rPr lang="en-US" b="0" i="0" dirty="0">
                <a:solidFill>
                  <a:srgbClr val="212529"/>
                </a:solidFill>
                <a:effectLst/>
                <a:latin typeface="Open Sans" panose="020B0606030504020204" pitchFamily="34" charset="0"/>
              </a:rPr>
              <a:t> 155276 </a:t>
            </a:r>
          </a:p>
          <a:p>
            <a:pPr algn="l"/>
            <a:r>
              <a:rPr lang="en-US" b="0" i="0" dirty="0">
                <a:solidFill>
                  <a:srgbClr val="212529"/>
                </a:solidFill>
                <a:effectLst/>
                <a:latin typeface="Open Sans" panose="020B0606030504020204" pitchFamily="34" charset="0"/>
              </a:rPr>
              <a:t>Call-In Information: 1-929-205-6099 US or 1-309-205-3325 US </a:t>
            </a:r>
          </a:p>
          <a:p>
            <a:pPr marL="158750" indent="0" algn="l">
              <a:buFont typeface="Arial" panose="020B0604020202020204" pitchFamily="34" charset="0"/>
              <a:buNone/>
            </a:pPr>
            <a:endParaRPr lang="en-US" b="1" i="0" dirty="0">
              <a:solidFill>
                <a:srgbClr val="212529"/>
              </a:solidFill>
              <a:effectLst/>
              <a:latin typeface="Open Sans" panose="020B0606030504020204" pitchFamily="34" charset="0"/>
            </a:endParaRPr>
          </a:p>
          <a:p>
            <a:pPr marL="158750" indent="0" algn="l">
              <a:buFont typeface="Arial" panose="020B0604020202020204" pitchFamily="34" charset="0"/>
              <a:buNone/>
            </a:pPr>
            <a:r>
              <a:rPr lang="en-US" b="1" i="0" dirty="0">
                <a:solidFill>
                  <a:srgbClr val="212529"/>
                </a:solidFill>
                <a:effectLst/>
                <a:latin typeface="Open Sans" panose="020B0606030504020204" pitchFamily="34" charset="0"/>
              </a:rPr>
              <a:t>Attendance Link</a:t>
            </a:r>
            <a:r>
              <a:rPr lang="en-US" b="0" i="0" dirty="0">
                <a:solidFill>
                  <a:srgbClr val="212529"/>
                </a:solidFill>
                <a:effectLst/>
                <a:latin typeface="Open Sans" panose="020B0606030504020204" pitchFamily="34" charset="0"/>
              </a:rPr>
              <a:t> - </a:t>
            </a:r>
            <a:r>
              <a:rPr lang="en-US" b="1" i="0" u="none" strike="noStrike" dirty="0">
                <a:solidFill>
                  <a:srgbClr val="212529"/>
                </a:solidFill>
                <a:effectLst/>
                <a:latin typeface="Open Sans" panose="020B0606030504020204" pitchFamily="34" charset="0"/>
                <a:hlinkClick r:id="rId4"/>
              </a:rPr>
              <a:t>https://edc.co1.qualtrics.com/jfe/form/SV_5BiXqi4bxzOCMS2</a:t>
            </a:r>
            <a:r>
              <a:rPr lang="en-US" b="0" i="0" dirty="0">
                <a:solidFill>
                  <a:srgbClr val="212529"/>
                </a:solidFill>
                <a:effectLst/>
                <a:latin typeface="Open Sans" panose="020B0606030504020204" pitchFamily="34" charset="0"/>
              </a:rPr>
              <a:t>   </a:t>
            </a:r>
          </a:p>
          <a:p>
            <a:pPr marL="158750" indent="0" algn="l">
              <a:buFont typeface="Arial" panose="020B0604020202020204" pitchFamily="34" charset="0"/>
              <a:buNone/>
            </a:pPr>
            <a:endParaRPr lang="en-US" b="1" i="0" dirty="0">
              <a:solidFill>
                <a:srgbClr val="212529"/>
              </a:solidFill>
              <a:effectLst/>
              <a:latin typeface="Open Sans" panose="020B0606030504020204" pitchFamily="34" charset="0"/>
            </a:endParaRPr>
          </a:p>
          <a:p>
            <a:pPr marL="158750" indent="0" algn="l">
              <a:buFont typeface="Arial" panose="020B0604020202020204" pitchFamily="34" charset="0"/>
              <a:buNone/>
            </a:pPr>
            <a:r>
              <a:rPr lang="en-US" b="1" i="0" dirty="0">
                <a:solidFill>
                  <a:srgbClr val="212529"/>
                </a:solidFill>
                <a:effectLst/>
                <a:latin typeface="Open Sans" panose="020B0606030504020204" pitchFamily="34" charset="0"/>
              </a:rPr>
              <a:t>Evaluation Link</a:t>
            </a:r>
            <a:r>
              <a:rPr lang="en-US" b="0" i="0" dirty="0">
                <a:solidFill>
                  <a:srgbClr val="212529"/>
                </a:solidFill>
                <a:effectLst/>
                <a:latin typeface="Open Sans" panose="020B0606030504020204" pitchFamily="34" charset="0"/>
              </a:rPr>
              <a:t> - </a:t>
            </a:r>
            <a:r>
              <a:rPr lang="en-US" b="1" i="0" u="none" strike="noStrike" dirty="0">
                <a:solidFill>
                  <a:srgbClr val="212529"/>
                </a:solidFill>
                <a:effectLst/>
                <a:latin typeface="Open Sans" panose="020B0606030504020204" pitchFamily="34" charset="0"/>
                <a:hlinkClick r:id="rId5"/>
              </a:rPr>
              <a:t>https://edc.co1.qualtrics.com/jfe/form/SV_cBF9GI7gVEBsfSC</a:t>
            </a:r>
            <a:r>
              <a:rPr lang="en-US" b="0" i="0" dirty="0">
                <a:solidFill>
                  <a:srgbClr val="212529"/>
                </a:solidFill>
                <a:effectLst/>
                <a:latin typeface="Open Sans" panose="020B0606030504020204" pitchFamily="34" charset="0"/>
              </a:rPr>
              <a:t>   </a:t>
            </a:r>
          </a:p>
        </p:txBody>
      </p:sp>
    </p:spTree>
    <p:extLst>
      <p:ext uri="{BB962C8B-B14F-4D97-AF65-F5344CB8AC3E}">
        <p14:creationId xmlns:p14="http://schemas.microsoft.com/office/powerpoint/2010/main" val="1047552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6acfdc03ff_0_229: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6acfdc03ff_0_229: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endParaRPr/>
          </a:p>
        </p:txBody>
      </p:sp>
    </p:spTree>
    <p:extLst>
      <p:ext uri="{BB962C8B-B14F-4D97-AF65-F5344CB8AC3E}">
        <p14:creationId xmlns:p14="http://schemas.microsoft.com/office/powerpoint/2010/main" val="28312341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600" dirty="0"/>
              <a:t>TRAINERS – Prompts for activity below; allow 30 minutes. </a:t>
            </a:r>
            <a:endParaRPr lang="en-US" sz="1600" dirty="0">
              <a:solidFill>
                <a:schemeClr val="bg1"/>
              </a:solidFill>
            </a:endParaRPr>
          </a:p>
          <a:p>
            <a:pPr>
              <a:lnSpc>
                <a:spcPct val="150000"/>
              </a:lnSpc>
              <a:buClr>
                <a:schemeClr val="bg1"/>
              </a:buClr>
            </a:pPr>
            <a:r>
              <a:rPr lang="en-US" sz="1600" dirty="0">
                <a:solidFill>
                  <a:schemeClr val="bg1"/>
                </a:solidFill>
              </a:rPr>
              <a:t>Login to </a:t>
            </a:r>
            <a:r>
              <a:rPr lang="en-US" sz="1600" dirty="0">
                <a:solidFill>
                  <a:schemeClr val="bg1"/>
                </a:solidFill>
                <a:hlinkClick r:id="rId3">
                  <a:extLst>
                    <a:ext uri="{A12FA001-AC4F-418D-AE19-62706E023703}">
                      <ahyp:hlinkClr xmlns:ahyp="http://schemas.microsoft.com/office/drawing/2018/hyperlinkcolor" val="tx"/>
                    </a:ext>
                  </a:extLst>
                </a:hlinkClick>
              </a:rPr>
              <a:t>www.pbisapps.org</a:t>
            </a:r>
            <a:endParaRPr lang="en-US" sz="1600" dirty="0">
              <a:solidFill>
                <a:schemeClr val="bg1"/>
              </a:solidFill>
            </a:endParaRPr>
          </a:p>
          <a:p>
            <a:pPr>
              <a:lnSpc>
                <a:spcPct val="150000"/>
              </a:lnSpc>
              <a:buClr>
                <a:schemeClr val="bg1"/>
              </a:buClr>
            </a:pPr>
            <a:r>
              <a:rPr lang="en-US" sz="1600" dirty="0">
                <a:solidFill>
                  <a:schemeClr val="bg1"/>
                </a:solidFill>
              </a:rPr>
              <a:t>Click on PBIS assessments, then “open survey window.”</a:t>
            </a:r>
          </a:p>
          <a:p>
            <a:pPr>
              <a:lnSpc>
                <a:spcPct val="150000"/>
              </a:lnSpc>
              <a:buClr>
                <a:schemeClr val="bg1"/>
              </a:buClr>
            </a:pPr>
            <a:r>
              <a:rPr lang="en-US" sz="1600" dirty="0">
                <a:solidFill>
                  <a:schemeClr val="bg1"/>
                </a:solidFill>
              </a:rPr>
              <a:t>Click on SWPBIS TFI 2.1; “take survey”</a:t>
            </a:r>
          </a:p>
          <a:p>
            <a:pPr>
              <a:lnSpc>
                <a:spcPct val="150000"/>
              </a:lnSpc>
              <a:buClr>
                <a:schemeClr val="bg1"/>
              </a:buClr>
            </a:pPr>
            <a:r>
              <a:rPr lang="en-US" sz="1600" dirty="0">
                <a:solidFill>
                  <a:schemeClr val="bg1"/>
                </a:solidFill>
              </a:rPr>
              <a:t>Choose today’s date, team members w/o external coach, and no walkthrough </a:t>
            </a:r>
          </a:p>
          <a:p>
            <a:pPr>
              <a:lnSpc>
                <a:spcPct val="150000"/>
              </a:lnSpc>
              <a:buClr>
                <a:schemeClr val="bg1"/>
              </a:buClr>
            </a:pPr>
            <a:r>
              <a:rPr lang="en-US" sz="1600" dirty="0">
                <a:solidFill>
                  <a:schemeClr val="bg1"/>
                </a:solidFill>
              </a:rPr>
              <a:t>Complete </a:t>
            </a:r>
            <a:r>
              <a:rPr lang="en-US" sz="1600" u="sng" dirty="0">
                <a:solidFill>
                  <a:schemeClr val="bg1"/>
                </a:solidFill>
              </a:rPr>
              <a:t>only</a:t>
            </a:r>
            <a:r>
              <a:rPr lang="en-US" sz="1600" dirty="0">
                <a:solidFill>
                  <a:schemeClr val="bg1"/>
                </a:solidFill>
              </a:rPr>
              <a:t> Tier 2 items as a team (2.1-2.13)</a:t>
            </a:r>
          </a:p>
          <a:p>
            <a:pPr>
              <a:lnSpc>
                <a:spcPct val="150000"/>
              </a:lnSpc>
              <a:buClr>
                <a:schemeClr val="bg1"/>
              </a:buClr>
            </a:pPr>
            <a:r>
              <a:rPr lang="en-US" sz="1600" dirty="0">
                <a:solidFill>
                  <a:schemeClr val="bg1"/>
                </a:solidFill>
              </a:rPr>
              <a:t>Add items to your action plan; remember this is just a baseline! </a:t>
            </a:r>
          </a:p>
          <a:p>
            <a:pPr marL="158750" indent="0">
              <a:buNone/>
            </a:pPr>
            <a:endParaRPr lang="en-US" sz="1600" dirty="0">
              <a:solidFill>
                <a:srgbClr val="000000"/>
              </a:solidFill>
            </a:endParaRPr>
          </a:p>
          <a:p>
            <a:pPr marL="158750" indent="0">
              <a:buNone/>
            </a:pPr>
            <a:r>
              <a:rPr lang="en-US" sz="1600" dirty="0">
                <a:solidFill>
                  <a:srgbClr val="000000"/>
                </a:solidFill>
              </a:rPr>
              <a:t>For this administration, coaches can complete this or decide to conduct this after the meeting </a:t>
            </a: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42C9308-CF24-F044-9EA2-DA2C236CB241}"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618107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b="0" i="0" dirty="0">
                <a:solidFill>
                  <a:srgbClr val="212529"/>
                </a:solidFill>
                <a:effectLst/>
                <a:latin typeface="Open Sans" panose="020B0606030504020204" pitchFamily="34" charset="0"/>
              </a:rPr>
              <a:t>"Supporting and Responding" summarizes evidence-based, positive, and proactive practices that support and respond to students’ social, emotional, and behavioral (SEB) needs in classrooms and similar teaching and learning environments (e.g., small-group activity). It walks through the critical components to effective classroom support and provides videos and examples. </a:t>
            </a:r>
          </a:p>
          <a:p>
            <a:pPr marL="158750" indent="0">
              <a:buNone/>
            </a:pPr>
            <a:endParaRPr lang="en-US" b="0" i="0" dirty="0">
              <a:solidFill>
                <a:srgbClr val="212529"/>
              </a:solidFill>
              <a:effectLst/>
              <a:latin typeface="Open Sans" panose="020B0606030504020204" pitchFamily="34" charset="0"/>
            </a:endParaRPr>
          </a:p>
          <a:p>
            <a:pPr marL="158750" indent="0">
              <a:buNone/>
            </a:pPr>
            <a:r>
              <a:rPr lang="en-US" b="0" i="0" dirty="0">
                <a:solidFill>
                  <a:srgbClr val="212529"/>
                </a:solidFill>
                <a:effectLst/>
                <a:latin typeface="Open Sans" panose="020B0606030504020204" pitchFamily="34" charset="0"/>
              </a:rPr>
              <a:t>It includes some suggestions for teachers when Tier 2 or 3 is needed, including a link to the FACTS – Functional Assessment Checklist for Teachers and Staff </a:t>
            </a:r>
          </a:p>
          <a:p>
            <a:pPr marL="158750" indent="0">
              <a:buNone/>
            </a:pPr>
            <a:endParaRPr lang="en-US" b="0" i="0" dirty="0">
              <a:solidFill>
                <a:srgbClr val="212529"/>
              </a:solidFill>
              <a:effectLst/>
              <a:latin typeface="Open Sans" panose="020B0606030504020204" pitchFamily="34" charset="0"/>
            </a:endParaRPr>
          </a:p>
          <a:p>
            <a:pPr marL="158750" indent="0">
              <a:buNone/>
            </a:pPr>
            <a:endParaRPr lang="en-US" dirty="0"/>
          </a:p>
        </p:txBody>
      </p:sp>
    </p:spTree>
    <p:extLst>
      <p:ext uri="{BB962C8B-B14F-4D97-AF65-F5344CB8AC3E}">
        <p14:creationId xmlns:p14="http://schemas.microsoft.com/office/powerpoint/2010/main" val="1186151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5.xml"/><Relationship Id="rId4" Type="http://schemas.openxmlformats.org/officeDocument/2006/relationships/hyperlink" Target="http://bit.ly/2TtBDfr" TargetMode="Externa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6.xml"/><Relationship Id="rId4" Type="http://schemas.openxmlformats.org/officeDocument/2006/relationships/hyperlink" Target="http://bit.ly/2TtBDfr" TargetMode="Externa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4.xml"/><Relationship Id="rId4" Type="http://schemas.openxmlformats.org/officeDocument/2006/relationships/hyperlink" Target="http://bit.ly/2TtBDfr" TargetMode="Externa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8"/>
        <p:cNvGrpSpPr/>
        <p:nvPr/>
      </p:nvGrpSpPr>
      <p:grpSpPr>
        <a:xfrm>
          <a:off x="0" y="0"/>
          <a:ext cx="0" cy="0"/>
          <a:chOff x="0" y="0"/>
          <a:chExt cx="0" cy="0"/>
        </a:xfrm>
      </p:grpSpPr>
      <p:sp>
        <p:nvSpPr>
          <p:cNvPr id="9" name="Google Shape;9;p2"/>
          <p:cNvSpPr/>
          <p:nvPr/>
        </p:nvSpPr>
        <p:spPr>
          <a:xfrm>
            <a:off x="5699376" y="1312033"/>
            <a:ext cx="3444593" cy="3831547"/>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0"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0"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0"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0"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784689" y="1406963"/>
            <a:ext cx="3359280" cy="3736617"/>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690000" y="2371110"/>
            <a:ext cx="2453976" cy="277247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txBox="1">
            <a:spLocks noGrp="1"/>
          </p:cNvSpPr>
          <p:nvPr>
            <p:ph type="ctrTitle"/>
          </p:nvPr>
        </p:nvSpPr>
        <p:spPr>
          <a:xfrm>
            <a:off x="2043225" y="1635525"/>
            <a:ext cx="6563700" cy="1316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5000"/>
            </a:lvl1pPr>
            <a:lvl2pPr lvl="1" algn="ctr">
              <a:spcBef>
                <a:spcPts val="0"/>
              </a:spcBef>
              <a:spcAft>
                <a:spcPts val="0"/>
              </a:spcAft>
              <a:buClr>
                <a:schemeClr val="accent1"/>
              </a:buClr>
              <a:buSzPts val="5200"/>
              <a:buNone/>
              <a:defRPr sz="5200">
                <a:solidFill>
                  <a:schemeClr val="accent1"/>
                </a:solidFill>
              </a:defRPr>
            </a:lvl2pPr>
            <a:lvl3pPr lvl="2" algn="ctr">
              <a:spcBef>
                <a:spcPts val="0"/>
              </a:spcBef>
              <a:spcAft>
                <a:spcPts val="0"/>
              </a:spcAft>
              <a:buClr>
                <a:schemeClr val="accent1"/>
              </a:buClr>
              <a:buSzPts val="5200"/>
              <a:buNone/>
              <a:defRPr sz="5200">
                <a:solidFill>
                  <a:schemeClr val="accent1"/>
                </a:solidFill>
              </a:defRPr>
            </a:lvl3pPr>
            <a:lvl4pPr lvl="3" algn="ctr">
              <a:spcBef>
                <a:spcPts val="0"/>
              </a:spcBef>
              <a:spcAft>
                <a:spcPts val="0"/>
              </a:spcAft>
              <a:buClr>
                <a:schemeClr val="accent1"/>
              </a:buClr>
              <a:buSzPts val="5200"/>
              <a:buNone/>
              <a:defRPr sz="5200">
                <a:solidFill>
                  <a:schemeClr val="accent1"/>
                </a:solidFill>
              </a:defRPr>
            </a:lvl4pPr>
            <a:lvl5pPr lvl="4" algn="ctr">
              <a:spcBef>
                <a:spcPts val="0"/>
              </a:spcBef>
              <a:spcAft>
                <a:spcPts val="0"/>
              </a:spcAft>
              <a:buClr>
                <a:schemeClr val="accent1"/>
              </a:buClr>
              <a:buSzPts val="5200"/>
              <a:buNone/>
              <a:defRPr sz="5200">
                <a:solidFill>
                  <a:schemeClr val="accent1"/>
                </a:solidFill>
              </a:defRPr>
            </a:lvl5pPr>
            <a:lvl6pPr lvl="5" algn="ctr">
              <a:spcBef>
                <a:spcPts val="0"/>
              </a:spcBef>
              <a:spcAft>
                <a:spcPts val="0"/>
              </a:spcAft>
              <a:buClr>
                <a:schemeClr val="accent1"/>
              </a:buClr>
              <a:buSzPts val="5200"/>
              <a:buNone/>
              <a:defRPr sz="5200">
                <a:solidFill>
                  <a:schemeClr val="accent1"/>
                </a:solidFill>
              </a:defRPr>
            </a:lvl6pPr>
            <a:lvl7pPr lvl="6" algn="ctr">
              <a:spcBef>
                <a:spcPts val="0"/>
              </a:spcBef>
              <a:spcAft>
                <a:spcPts val="0"/>
              </a:spcAft>
              <a:buClr>
                <a:schemeClr val="accent1"/>
              </a:buClr>
              <a:buSzPts val="5200"/>
              <a:buNone/>
              <a:defRPr sz="5200">
                <a:solidFill>
                  <a:schemeClr val="accent1"/>
                </a:solidFill>
              </a:defRPr>
            </a:lvl7pPr>
            <a:lvl8pPr lvl="7" algn="ctr">
              <a:spcBef>
                <a:spcPts val="0"/>
              </a:spcBef>
              <a:spcAft>
                <a:spcPts val="0"/>
              </a:spcAft>
              <a:buClr>
                <a:schemeClr val="accent1"/>
              </a:buClr>
              <a:buSzPts val="5200"/>
              <a:buNone/>
              <a:defRPr sz="5200">
                <a:solidFill>
                  <a:schemeClr val="accent1"/>
                </a:solidFill>
              </a:defRPr>
            </a:lvl8pPr>
            <a:lvl9pPr lvl="8" algn="ctr">
              <a:spcBef>
                <a:spcPts val="0"/>
              </a:spcBef>
              <a:spcAft>
                <a:spcPts val="0"/>
              </a:spcAft>
              <a:buClr>
                <a:schemeClr val="accent1"/>
              </a:buClr>
              <a:buSzPts val="5200"/>
              <a:buNone/>
              <a:defRPr sz="5200">
                <a:solidFill>
                  <a:schemeClr val="accent1"/>
                </a:solidFill>
              </a:defRPr>
            </a:lvl9pPr>
          </a:lstStyle>
          <a:p>
            <a:endParaRPr/>
          </a:p>
        </p:txBody>
      </p:sp>
      <p:sp>
        <p:nvSpPr>
          <p:cNvPr id="18" name="Google Shape;18;p2"/>
          <p:cNvSpPr txBox="1">
            <a:spLocks noGrp="1"/>
          </p:cNvSpPr>
          <p:nvPr>
            <p:ph type="subTitle" idx="1"/>
          </p:nvPr>
        </p:nvSpPr>
        <p:spPr>
          <a:xfrm>
            <a:off x="4095075" y="3162450"/>
            <a:ext cx="24600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1800"/>
            </a:lvl1pPr>
            <a:lvl2pPr lvl="1" algn="ctr">
              <a:lnSpc>
                <a:spcPct val="100000"/>
              </a:lnSpc>
              <a:spcBef>
                <a:spcPts val="0"/>
              </a:spcBef>
              <a:spcAft>
                <a:spcPts val="0"/>
              </a:spcAft>
              <a:buClr>
                <a:schemeClr val="accent1"/>
              </a:buClr>
              <a:buSzPts val="2800"/>
              <a:buNone/>
              <a:defRPr sz="2800">
                <a:solidFill>
                  <a:schemeClr val="accent1"/>
                </a:solidFill>
              </a:defRPr>
            </a:lvl2pPr>
            <a:lvl3pPr lvl="2" algn="ctr">
              <a:lnSpc>
                <a:spcPct val="100000"/>
              </a:lnSpc>
              <a:spcBef>
                <a:spcPts val="0"/>
              </a:spcBef>
              <a:spcAft>
                <a:spcPts val="0"/>
              </a:spcAft>
              <a:buClr>
                <a:schemeClr val="accent1"/>
              </a:buClr>
              <a:buSzPts val="2800"/>
              <a:buNone/>
              <a:defRPr sz="2800">
                <a:solidFill>
                  <a:schemeClr val="accent1"/>
                </a:solidFill>
              </a:defRPr>
            </a:lvl3pPr>
            <a:lvl4pPr lvl="3" algn="ctr">
              <a:lnSpc>
                <a:spcPct val="100000"/>
              </a:lnSpc>
              <a:spcBef>
                <a:spcPts val="0"/>
              </a:spcBef>
              <a:spcAft>
                <a:spcPts val="0"/>
              </a:spcAft>
              <a:buClr>
                <a:schemeClr val="accent1"/>
              </a:buClr>
              <a:buSzPts val="2800"/>
              <a:buNone/>
              <a:defRPr sz="2800">
                <a:solidFill>
                  <a:schemeClr val="accent1"/>
                </a:solidFill>
              </a:defRPr>
            </a:lvl4pPr>
            <a:lvl5pPr lvl="4" algn="ctr">
              <a:lnSpc>
                <a:spcPct val="100000"/>
              </a:lnSpc>
              <a:spcBef>
                <a:spcPts val="0"/>
              </a:spcBef>
              <a:spcAft>
                <a:spcPts val="0"/>
              </a:spcAft>
              <a:buClr>
                <a:schemeClr val="accent1"/>
              </a:buClr>
              <a:buSzPts val="2800"/>
              <a:buNone/>
              <a:defRPr sz="2800">
                <a:solidFill>
                  <a:schemeClr val="accent1"/>
                </a:solidFill>
              </a:defRPr>
            </a:lvl5pPr>
            <a:lvl6pPr lvl="5" algn="ctr">
              <a:lnSpc>
                <a:spcPct val="100000"/>
              </a:lnSpc>
              <a:spcBef>
                <a:spcPts val="0"/>
              </a:spcBef>
              <a:spcAft>
                <a:spcPts val="0"/>
              </a:spcAft>
              <a:buClr>
                <a:schemeClr val="accent1"/>
              </a:buClr>
              <a:buSzPts val="2800"/>
              <a:buNone/>
              <a:defRPr sz="2800">
                <a:solidFill>
                  <a:schemeClr val="accent1"/>
                </a:solidFill>
              </a:defRPr>
            </a:lvl6pPr>
            <a:lvl7pPr lvl="6" algn="ctr">
              <a:lnSpc>
                <a:spcPct val="100000"/>
              </a:lnSpc>
              <a:spcBef>
                <a:spcPts val="0"/>
              </a:spcBef>
              <a:spcAft>
                <a:spcPts val="0"/>
              </a:spcAft>
              <a:buClr>
                <a:schemeClr val="accent1"/>
              </a:buClr>
              <a:buSzPts val="2800"/>
              <a:buNone/>
              <a:defRPr sz="2800">
                <a:solidFill>
                  <a:schemeClr val="accent1"/>
                </a:solidFill>
              </a:defRPr>
            </a:lvl7pPr>
            <a:lvl8pPr lvl="7" algn="ctr">
              <a:lnSpc>
                <a:spcPct val="100000"/>
              </a:lnSpc>
              <a:spcBef>
                <a:spcPts val="0"/>
              </a:spcBef>
              <a:spcAft>
                <a:spcPts val="0"/>
              </a:spcAft>
              <a:buClr>
                <a:schemeClr val="accent1"/>
              </a:buClr>
              <a:buSzPts val="2800"/>
              <a:buNone/>
              <a:defRPr sz="2800">
                <a:solidFill>
                  <a:schemeClr val="accent1"/>
                </a:solidFill>
              </a:defRPr>
            </a:lvl8pPr>
            <a:lvl9pPr lvl="8" algn="ctr">
              <a:lnSpc>
                <a:spcPct val="100000"/>
              </a:lnSpc>
              <a:spcBef>
                <a:spcPts val="0"/>
              </a:spcBef>
              <a:spcAft>
                <a:spcPts val="0"/>
              </a:spcAft>
              <a:buClr>
                <a:schemeClr val="accent1"/>
              </a:buClr>
              <a:buSzPts val="2800"/>
              <a:buNone/>
              <a:defRPr sz="2800">
                <a:solidFill>
                  <a:schemeClr val="accent1"/>
                </a:solidFill>
              </a:defRPr>
            </a:lvl9pPr>
          </a:lstStyle>
          <a:p>
            <a:endParaRPr/>
          </a:p>
        </p:txBody>
      </p:sp>
    </p:spTree>
    <p:extLst>
      <p:ext uri="{BB962C8B-B14F-4D97-AF65-F5344CB8AC3E}">
        <p14:creationId xmlns:p14="http://schemas.microsoft.com/office/powerpoint/2010/main" val="2305563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95"/>
        <p:cNvGrpSpPr/>
        <p:nvPr/>
      </p:nvGrpSpPr>
      <p:grpSpPr>
        <a:xfrm>
          <a:off x="0" y="0"/>
          <a:ext cx="0" cy="0"/>
          <a:chOff x="0" y="0"/>
          <a:chExt cx="0" cy="0"/>
        </a:xfrm>
      </p:grpSpPr>
      <p:grpSp>
        <p:nvGrpSpPr>
          <p:cNvPr id="96" name="Google Shape;96;p11"/>
          <p:cNvGrpSpPr/>
          <p:nvPr/>
        </p:nvGrpSpPr>
        <p:grpSpPr>
          <a:xfrm>
            <a:off x="6" y="2834274"/>
            <a:ext cx="2075119" cy="2309267"/>
            <a:chOff x="6" y="2834274"/>
            <a:chExt cx="2075119" cy="2309267"/>
          </a:xfrm>
        </p:grpSpPr>
        <p:sp>
          <p:nvSpPr>
            <p:cNvPr id="97" name="Google Shape;97;p1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 name="Google Shape;100;p11"/>
          <p:cNvGrpSpPr/>
          <p:nvPr/>
        </p:nvGrpSpPr>
        <p:grpSpPr>
          <a:xfrm>
            <a:off x="8002655" y="8"/>
            <a:ext cx="1141342" cy="1269445"/>
            <a:chOff x="8002655" y="8"/>
            <a:chExt cx="1141342" cy="1269445"/>
          </a:xfrm>
        </p:grpSpPr>
        <p:sp>
          <p:nvSpPr>
            <p:cNvPr id="101" name="Google Shape;101;p1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11"/>
          <p:cNvSpPr txBox="1">
            <a:spLocks noGrp="1"/>
          </p:cNvSpPr>
          <p:nvPr>
            <p:ph type="title" hasCustomPrompt="1"/>
          </p:nvPr>
        </p:nvSpPr>
        <p:spPr>
          <a:xfrm>
            <a:off x="5140823" y="3027164"/>
            <a:ext cx="1055400" cy="487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04" name="Google Shape;104;p11"/>
          <p:cNvSpPr txBox="1">
            <a:spLocks noGrp="1"/>
          </p:cNvSpPr>
          <p:nvPr>
            <p:ph type="subTitle" idx="1"/>
          </p:nvPr>
        </p:nvSpPr>
        <p:spPr>
          <a:xfrm flipH="1">
            <a:off x="5155012" y="3452503"/>
            <a:ext cx="1519200" cy="77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05" name="Google Shape;105;p11"/>
          <p:cNvSpPr txBox="1">
            <a:spLocks noGrp="1"/>
          </p:cNvSpPr>
          <p:nvPr>
            <p:ph type="title" idx="2" hasCustomPrompt="1"/>
          </p:nvPr>
        </p:nvSpPr>
        <p:spPr>
          <a:xfrm>
            <a:off x="2044663" y="2315075"/>
            <a:ext cx="1740900" cy="438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7200"/>
              <a:buNone/>
              <a:defRPr sz="4000"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06" name="Google Shape;106;p11"/>
          <p:cNvSpPr txBox="1">
            <a:spLocks noGrp="1"/>
          </p:cNvSpPr>
          <p:nvPr>
            <p:ph type="subTitle" idx="3"/>
          </p:nvPr>
        </p:nvSpPr>
        <p:spPr>
          <a:xfrm flipH="1">
            <a:off x="5155089" y="1991545"/>
            <a:ext cx="2698500" cy="991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18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07" name="Google Shape;107;p11"/>
          <p:cNvSpPr txBox="1">
            <a:spLocks noGrp="1"/>
          </p:cNvSpPr>
          <p:nvPr>
            <p:ph type="title" idx="4"/>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96760516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95"/>
        <p:cNvGrpSpPr/>
        <p:nvPr/>
      </p:nvGrpSpPr>
      <p:grpSpPr>
        <a:xfrm>
          <a:off x="0" y="0"/>
          <a:ext cx="0" cy="0"/>
          <a:chOff x="0" y="0"/>
          <a:chExt cx="0" cy="0"/>
        </a:xfrm>
      </p:grpSpPr>
      <p:grpSp>
        <p:nvGrpSpPr>
          <p:cNvPr id="96" name="Google Shape;96;p11"/>
          <p:cNvGrpSpPr/>
          <p:nvPr/>
        </p:nvGrpSpPr>
        <p:grpSpPr>
          <a:xfrm>
            <a:off x="8" y="2834276"/>
            <a:ext cx="2075119" cy="2309267"/>
            <a:chOff x="6" y="2834274"/>
            <a:chExt cx="2075119" cy="2309267"/>
          </a:xfrm>
        </p:grpSpPr>
        <p:sp>
          <p:nvSpPr>
            <p:cNvPr id="97" name="Google Shape;97;p1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8" name="Google Shape;98;p1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9" name="Google Shape;99;p1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00" name="Google Shape;100;p11"/>
          <p:cNvGrpSpPr/>
          <p:nvPr/>
        </p:nvGrpSpPr>
        <p:grpSpPr>
          <a:xfrm>
            <a:off x="8002656" y="10"/>
            <a:ext cx="1141342" cy="1269445"/>
            <a:chOff x="8002655" y="8"/>
            <a:chExt cx="1141342" cy="1269445"/>
          </a:xfrm>
        </p:grpSpPr>
        <p:sp>
          <p:nvSpPr>
            <p:cNvPr id="101" name="Google Shape;101;p1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2" name="Google Shape;102;p1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03" name="Google Shape;103;p11"/>
          <p:cNvSpPr txBox="1">
            <a:spLocks noGrp="1"/>
          </p:cNvSpPr>
          <p:nvPr>
            <p:ph type="title" hasCustomPrompt="1"/>
          </p:nvPr>
        </p:nvSpPr>
        <p:spPr>
          <a:xfrm>
            <a:off x="5140823" y="3027164"/>
            <a:ext cx="1055400" cy="487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04" name="Google Shape;104;p11"/>
          <p:cNvSpPr txBox="1">
            <a:spLocks noGrp="1"/>
          </p:cNvSpPr>
          <p:nvPr>
            <p:ph type="subTitle" idx="1"/>
          </p:nvPr>
        </p:nvSpPr>
        <p:spPr>
          <a:xfrm flipH="1">
            <a:off x="5155012" y="3452503"/>
            <a:ext cx="1519200" cy="77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05" name="Google Shape;105;p11"/>
          <p:cNvSpPr txBox="1">
            <a:spLocks noGrp="1"/>
          </p:cNvSpPr>
          <p:nvPr>
            <p:ph type="title" idx="2" hasCustomPrompt="1"/>
          </p:nvPr>
        </p:nvSpPr>
        <p:spPr>
          <a:xfrm>
            <a:off x="2044663" y="2315075"/>
            <a:ext cx="1740900" cy="438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7200"/>
              <a:buNone/>
              <a:defRPr sz="4000"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06" name="Google Shape;106;p11"/>
          <p:cNvSpPr txBox="1">
            <a:spLocks noGrp="1"/>
          </p:cNvSpPr>
          <p:nvPr>
            <p:ph type="subTitle" idx="3"/>
          </p:nvPr>
        </p:nvSpPr>
        <p:spPr>
          <a:xfrm flipH="1">
            <a:off x="5155089" y="1991545"/>
            <a:ext cx="2698500" cy="991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18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07" name="Google Shape;107;p11"/>
          <p:cNvSpPr txBox="1">
            <a:spLocks noGrp="1"/>
          </p:cNvSpPr>
          <p:nvPr>
            <p:ph type="title" idx="4"/>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69828435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Title only 2" preserve="1">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1" y="3874052"/>
            <a:ext cx="1141342" cy="1269445"/>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12" name="Google Shape;112;p12"/>
          <p:cNvGrpSpPr/>
          <p:nvPr/>
        </p:nvGrpSpPr>
        <p:grpSpPr>
          <a:xfrm rot="10800000">
            <a:off x="6939001" y="10"/>
            <a:ext cx="2204996" cy="223257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16" name="Google Shape;116;p12"/>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352287413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Small numbers" preserve="1">
  <p:cSld name="Small numbers">
    <p:spTree>
      <p:nvGrpSpPr>
        <p:cNvPr id="1" name="Shape 117"/>
        <p:cNvGrpSpPr/>
        <p:nvPr/>
      </p:nvGrpSpPr>
      <p:grpSpPr>
        <a:xfrm>
          <a:off x="0" y="0"/>
          <a:ext cx="0" cy="0"/>
          <a:chOff x="0" y="0"/>
          <a:chExt cx="0" cy="0"/>
        </a:xfrm>
      </p:grpSpPr>
      <p:grpSp>
        <p:nvGrpSpPr>
          <p:cNvPr id="118" name="Google Shape;118;p13"/>
          <p:cNvGrpSpPr/>
          <p:nvPr/>
        </p:nvGrpSpPr>
        <p:grpSpPr>
          <a:xfrm>
            <a:off x="8" y="2834276"/>
            <a:ext cx="2075119" cy="2309267"/>
            <a:chOff x="6" y="2834274"/>
            <a:chExt cx="2075119" cy="2309267"/>
          </a:xfrm>
        </p:grpSpPr>
        <p:sp>
          <p:nvSpPr>
            <p:cNvPr id="119" name="Google Shape;119;p13"/>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0" name="Google Shape;120;p13"/>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1" name="Google Shape;121;p13"/>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22" name="Google Shape;122;p13"/>
          <p:cNvGrpSpPr/>
          <p:nvPr/>
        </p:nvGrpSpPr>
        <p:grpSpPr>
          <a:xfrm>
            <a:off x="8002656" y="10"/>
            <a:ext cx="1141342" cy="1269445"/>
            <a:chOff x="8002655" y="8"/>
            <a:chExt cx="1141342" cy="1269445"/>
          </a:xfrm>
        </p:grpSpPr>
        <p:sp>
          <p:nvSpPr>
            <p:cNvPr id="123" name="Google Shape;123;p13"/>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4" name="Google Shape;124;p13"/>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25" name="Google Shape;125;p13"/>
          <p:cNvSpPr txBox="1">
            <a:spLocks noGrp="1"/>
          </p:cNvSpPr>
          <p:nvPr>
            <p:ph type="title" hasCustomPrompt="1"/>
          </p:nvPr>
        </p:nvSpPr>
        <p:spPr>
          <a:xfrm>
            <a:off x="2277538" y="3012975"/>
            <a:ext cx="1055400" cy="487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26" name="Google Shape;126;p13"/>
          <p:cNvSpPr txBox="1">
            <a:spLocks noGrp="1"/>
          </p:cNvSpPr>
          <p:nvPr>
            <p:ph type="subTitle" idx="1"/>
          </p:nvPr>
        </p:nvSpPr>
        <p:spPr>
          <a:xfrm flipH="1">
            <a:off x="2277563" y="3500475"/>
            <a:ext cx="1434000" cy="557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27" name="Google Shape;127;p13"/>
          <p:cNvSpPr txBox="1">
            <a:spLocks noGrp="1"/>
          </p:cNvSpPr>
          <p:nvPr>
            <p:ph type="title" idx="2" hasCustomPrompt="1"/>
          </p:nvPr>
        </p:nvSpPr>
        <p:spPr>
          <a:xfrm>
            <a:off x="2277538" y="1582161"/>
            <a:ext cx="1055400" cy="4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28" name="Google Shape;128;p13"/>
          <p:cNvSpPr txBox="1">
            <a:spLocks noGrp="1"/>
          </p:cNvSpPr>
          <p:nvPr>
            <p:ph type="subTitle" idx="3"/>
          </p:nvPr>
        </p:nvSpPr>
        <p:spPr>
          <a:xfrm flipH="1">
            <a:off x="2277538" y="2032125"/>
            <a:ext cx="1469400" cy="487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29" name="Google Shape;129;p13"/>
          <p:cNvSpPr txBox="1">
            <a:spLocks noGrp="1"/>
          </p:cNvSpPr>
          <p:nvPr>
            <p:ph type="title" idx="4" hasCustomPrompt="1"/>
          </p:nvPr>
        </p:nvSpPr>
        <p:spPr>
          <a:xfrm>
            <a:off x="6090997" y="3012975"/>
            <a:ext cx="1055400" cy="487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30" name="Google Shape;130;p13"/>
          <p:cNvSpPr txBox="1">
            <a:spLocks noGrp="1"/>
          </p:cNvSpPr>
          <p:nvPr>
            <p:ph type="subTitle" idx="5"/>
          </p:nvPr>
        </p:nvSpPr>
        <p:spPr>
          <a:xfrm flipH="1">
            <a:off x="6090997" y="3500481"/>
            <a:ext cx="1519200" cy="77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31" name="Google Shape;131;p13"/>
          <p:cNvSpPr txBox="1">
            <a:spLocks noGrp="1"/>
          </p:cNvSpPr>
          <p:nvPr>
            <p:ph type="title" idx="6" hasCustomPrompt="1"/>
          </p:nvPr>
        </p:nvSpPr>
        <p:spPr>
          <a:xfrm>
            <a:off x="6090985" y="1513950"/>
            <a:ext cx="1740900" cy="487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32" name="Google Shape;132;p13"/>
          <p:cNvSpPr txBox="1">
            <a:spLocks noGrp="1"/>
          </p:cNvSpPr>
          <p:nvPr>
            <p:ph type="subTitle" idx="7"/>
          </p:nvPr>
        </p:nvSpPr>
        <p:spPr>
          <a:xfrm flipH="1">
            <a:off x="6090997" y="2003581"/>
            <a:ext cx="1270500" cy="77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33" name="Google Shape;133;p13"/>
          <p:cNvSpPr txBox="1">
            <a:spLocks noGrp="1"/>
          </p:cNvSpPr>
          <p:nvPr>
            <p:ph type="title" idx="8"/>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325311965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Table of contents" preserve="1">
  <p:cSld name="Table of contents">
    <p:spTree>
      <p:nvGrpSpPr>
        <p:cNvPr id="1" name="Shape 134"/>
        <p:cNvGrpSpPr/>
        <p:nvPr/>
      </p:nvGrpSpPr>
      <p:grpSpPr>
        <a:xfrm>
          <a:off x="0" y="0"/>
          <a:ext cx="0" cy="0"/>
          <a:chOff x="0" y="0"/>
          <a:chExt cx="0" cy="0"/>
        </a:xfrm>
      </p:grpSpPr>
      <p:sp>
        <p:nvSpPr>
          <p:cNvPr id="135" name="Google Shape;135;p14"/>
          <p:cNvSpPr/>
          <p:nvPr/>
        </p:nvSpPr>
        <p:spPr>
          <a:xfrm rot="10800000">
            <a:off x="4958060"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6" name="Google Shape;136;p14"/>
          <p:cNvSpPr txBox="1">
            <a:spLocks noGrp="1"/>
          </p:cNvSpPr>
          <p:nvPr>
            <p:ph type="subTitle" idx="1"/>
          </p:nvPr>
        </p:nvSpPr>
        <p:spPr>
          <a:xfrm flipH="1">
            <a:off x="1649550" y="1342651"/>
            <a:ext cx="3284400" cy="624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14"/>
          <p:cNvSpPr txBox="1">
            <a:spLocks noGrp="1"/>
          </p:cNvSpPr>
          <p:nvPr>
            <p:ph type="subTitle" idx="2"/>
          </p:nvPr>
        </p:nvSpPr>
        <p:spPr>
          <a:xfrm flipH="1">
            <a:off x="1649550" y="3132482"/>
            <a:ext cx="3284400" cy="64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4"/>
          <p:cNvSpPr txBox="1">
            <a:spLocks noGrp="1"/>
          </p:cNvSpPr>
          <p:nvPr>
            <p:ph type="title" hasCustomPrompt="1"/>
          </p:nvPr>
        </p:nvSpPr>
        <p:spPr>
          <a:xfrm>
            <a:off x="745498" y="1258183"/>
            <a:ext cx="7002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4"/>
          <p:cNvSpPr txBox="1">
            <a:spLocks noGrp="1"/>
          </p:cNvSpPr>
          <p:nvPr>
            <p:ph type="subTitle" idx="3"/>
          </p:nvPr>
        </p:nvSpPr>
        <p:spPr>
          <a:xfrm flipH="1">
            <a:off x="1649550" y="2238601"/>
            <a:ext cx="3284400" cy="64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 name="Google Shape;140;p14"/>
          <p:cNvSpPr txBox="1">
            <a:spLocks noGrp="1"/>
          </p:cNvSpPr>
          <p:nvPr>
            <p:ph type="subTitle" idx="4"/>
          </p:nvPr>
        </p:nvSpPr>
        <p:spPr>
          <a:xfrm flipH="1">
            <a:off x="1649697" y="949712"/>
            <a:ext cx="2706300" cy="568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000">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1" name="Google Shape;141;p14"/>
          <p:cNvSpPr txBox="1">
            <a:spLocks noGrp="1"/>
          </p:cNvSpPr>
          <p:nvPr>
            <p:ph type="subTitle" idx="5"/>
          </p:nvPr>
        </p:nvSpPr>
        <p:spPr>
          <a:xfrm flipH="1">
            <a:off x="1649700" y="2739933"/>
            <a:ext cx="2706300" cy="568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000">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2" name="Google Shape;142;p14"/>
          <p:cNvSpPr txBox="1">
            <a:spLocks noGrp="1"/>
          </p:cNvSpPr>
          <p:nvPr>
            <p:ph type="subTitle" idx="6"/>
          </p:nvPr>
        </p:nvSpPr>
        <p:spPr>
          <a:xfrm flipH="1">
            <a:off x="1649500" y="1844350"/>
            <a:ext cx="2706300" cy="568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000">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3" name="Google Shape;143;p14"/>
          <p:cNvSpPr txBox="1">
            <a:spLocks noGrp="1"/>
          </p:cNvSpPr>
          <p:nvPr>
            <p:ph type="title" idx="7" hasCustomPrompt="1"/>
          </p:nvPr>
        </p:nvSpPr>
        <p:spPr>
          <a:xfrm>
            <a:off x="783450" y="2238900"/>
            <a:ext cx="624300" cy="291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2400" b="0">
                <a:solidFill>
                  <a:schemeClr val="lt1"/>
                </a:solidFill>
              </a:defRPr>
            </a:lvl1pPr>
            <a:lvl2pPr lvl="1"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4" name="Google Shape;144;p14"/>
          <p:cNvSpPr txBox="1">
            <a:spLocks noGrp="1"/>
          </p:cNvSpPr>
          <p:nvPr>
            <p:ph type="title" idx="8" hasCustomPrompt="1"/>
          </p:nvPr>
        </p:nvSpPr>
        <p:spPr>
          <a:xfrm>
            <a:off x="783450" y="3093500"/>
            <a:ext cx="624300" cy="353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2400" b="0">
                <a:solidFill>
                  <a:schemeClr val="lt1"/>
                </a:solidFill>
              </a:defRPr>
            </a:lvl1pPr>
            <a:lvl2pPr lvl="1"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4"/>
          <p:cNvSpPr txBox="1">
            <a:spLocks noGrp="1"/>
          </p:cNvSpPr>
          <p:nvPr>
            <p:ph type="subTitle" idx="9"/>
          </p:nvPr>
        </p:nvSpPr>
        <p:spPr>
          <a:xfrm flipH="1">
            <a:off x="1649550" y="4016863"/>
            <a:ext cx="3284400" cy="64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 name="Google Shape;146;p14"/>
          <p:cNvSpPr txBox="1">
            <a:spLocks noGrp="1"/>
          </p:cNvSpPr>
          <p:nvPr>
            <p:ph type="subTitle" idx="13"/>
          </p:nvPr>
        </p:nvSpPr>
        <p:spPr>
          <a:xfrm flipH="1">
            <a:off x="1649700" y="3785261"/>
            <a:ext cx="2706300" cy="408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000">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7" name="Google Shape;147;p14"/>
          <p:cNvSpPr txBox="1">
            <a:spLocks noGrp="1"/>
          </p:cNvSpPr>
          <p:nvPr>
            <p:ph type="title" idx="14" hasCustomPrompt="1"/>
          </p:nvPr>
        </p:nvSpPr>
        <p:spPr>
          <a:xfrm>
            <a:off x="783450" y="4010500"/>
            <a:ext cx="624300" cy="291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2400" b="0">
                <a:solidFill>
                  <a:schemeClr val="lt1"/>
                </a:solidFill>
              </a:defRPr>
            </a:lvl1pPr>
            <a:lvl2pPr lvl="1"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148" name="Google Shape;148;p14"/>
          <p:cNvGrpSpPr/>
          <p:nvPr/>
        </p:nvGrpSpPr>
        <p:grpSpPr>
          <a:xfrm>
            <a:off x="5353050" y="0"/>
            <a:ext cx="4407556" cy="5143580"/>
            <a:chOff x="5353050" y="0"/>
            <a:chExt cx="4407556" cy="5143580"/>
          </a:xfrm>
        </p:grpSpPr>
        <p:sp>
          <p:nvSpPr>
            <p:cNvPr id="149" name="Google Shape;149;p14"/>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0" name="Google Shape;150;p14"/>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1" name="Google Shape;151;p14"/>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2" name="Google Shape;152;p14"/>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3" name="Google Shape;153;p14"/>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54" name="Google Shape;154;p14"/>
          <p:cNvSpPr txBox="1">
            <a:spLocks noGrp="1"/>
          </p:cNvSpPr>
          <p:nvPr>
            <p:ph type="title" idx="15"/>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423312415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Title and three columns" preserve="1">
  <p:cSld name="Title and three columns">
    <p:spTree>
      <p:nvGrpSpPr>
        <p:cNvPr id="1" name="Shape 155"/>
        <p:cNvGrpSpPr/>
        <p:nvPr/>
      </p:nvGrpSpPr>
      <p:grpSpPr>
        <a:xfrm>
          <a:off x="0" y="0"/>
          <a:ext cx="0" cy="0"/>
          <a:chOff x="0" y="0"/>
          <a:chExt cx="0" cy="0"/>
        </a:xfrm>
      </p:grpSpPr>
      <p:sp>
        <p:nvSpPr>
          <p:cNvPr id="156" name="Google Shape;156;p15"/>
          <p:cNvSpPr txBox="1">
            <a:spLocks noGrp="1"/>
          </p:cNvSpPr>
          <p:nvPr>
            <p:ph type="ctrTitle"/>
          </p:nvPr>
        </p:nvSpPr>
        <p:spPr>
          <a:xfrm flipH="1">
            <a:off x="3791700" y="1547269"/>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0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57" name="Google Shape;157;p15"/>
          <p:cNvSpPr txBox="1">
            <a:spLocks noGrp="1"/>
          </p:cNvSpPr>
          <p:nvPr>
            <p:ph type="subTitle" idx="1"/>
          </p:nvPr>
        </p:nvSpPr>
        <p:spPr>
          <a:xfrm flipH="1">
            <a:off x="3567900" y="3314225"/>
            <a:ext cx="20082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58" name="Google Shape;158;p15"/>
          <p:cNvSpPr txBox="1">
            <a:spLocks noGrp="1"/>
          </p:cNvSpPr>
          <p:nvPr>
            <p:ph type="ctrTitle" idx="2"/>
          </p:nvPr>
        </p:nvSpPr>
        <p:spPr>
          <a:xfrm flipH="1">
            <a:off x="6489311" y="1547269"/>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0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59" name="Google Shape;159;p15"/>
          <p:cNvSpPr txBox="1">
            <a:spLocks noGrp="1"/>
          </p:cNvSpPr>
          <p:nvPr>
            <p:ph type="subTitle" idx="3"/>
          </p:nvPr>
        </p:nvSpPr>
        <p:spPr>
          <a:xfrm flipH="1">
            <a:off x="6302561" y="3314218"/>
            <a:ext cx="19341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60" name="Google Shape;160;p15"/>
          <p:cNvSpPr txBox="1">
            <a:spLocks noGrp="1"/>
          </p:cNvSpPr>
          <p:nvPr>
            <p:ph type="ctrTitle" idx="4"/>
          </p:nvPr>
        </p:nvSpPr>
        <p:spPr>
          <a:xfrm flipH="1">
            <a:off x="1096200" y="1547275"/>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0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61" name="Google Shape;161;p15"/>
          <p:cNvSpPr txBox="1">
            <a:spLocks noGrp="1"/>
          </p:cNvSpPr>
          <p:nvPr>
            <p:ph type="subTitle" idx="5"/>
          </p:nvPr>
        </p:nvSpPr>
        <p:spPr>
          <a:xfrm flipH="1">
            <a:off x="872400" y="3314218"/>
            <a:ext cx="20082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grpSp>
        <p:nvGrpSpPr>
          <p:cNvPr id="162" name="Google Shape;162;p15"/>
          <p:cNvGrpSpPr/>
          <p:nvPr/>
        </p:nvGrpSpPr>
        <p:grpSpPr>
          <a:xfrm>
            <a:off x="8002656" y="10"/>
            <a:ext cx="1141342" cy="1269445"/>
            <a:chOff x="8002655" y="8"/>
            <a:chExt cx="1141342" cy="1269445"/>
          </a:xfrm>
        </p:grpSpPr>
        <p:sp>
          <p:nvSpPr>
            <p:cNvPr id="163" name="Google Shape;163;p15"/>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4" name="Google Shape;164;p15"/>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65" name="Google Shape;165;p15"/>
          <p:cNvGrpSpPr/>
          <p:nvPr/>
        </p:nvGrpSpPr>
        <p:grpSpPr>
          <a:xfrm>
            <a:off x="-21" y="2910927"/>
            <a:ext cx="2204996" cy="2232571"/>
            <a:chOff x="-21" y="2910925"/>
            <a:chExt cx="2204996" cy="2232571"/>
          </a:xfrm>
        </p:grpSpPr>
        <p:sp>
          <p:nvSpPr>
            <p:cNvPr id="166" name="Google Shape;166;p15"/>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7" name="Google Shape;167;p15"/>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8" name="Google Shape;168;p15"/>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69" name="Google Shape;169;p15"/>
          <p:cNvSpPr txBox="1">
            <a:spLocks noGrp="1"/>
          </p:cNvSpPr>
          <p:nvPr>
            <p:ph type="title" idx="6"/>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329399549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Title and four columns " preserve="1">
  <p:cSld name="Title and four columns ">
    <p:spTree>
      <p:nvGrpSpPr>
        <p:cNvPr id="1" name="Shape 170"/>
        <p:cNvGrpSpPr/>
        <p:nvPr/>
      </p:nvGrpSpPr>
      <p:grpSpPr>
        <a:xfrm>
          <a:off x="0" y="0"/>
          <a:ext cx="0" cy="0"/>
          <a:chOff x="0" y="0"/>
          <a:chExt cx="0" cy="0"/>
        </a:xfrm>
      </p:grpSpPr>
      <p:sp>
        <p:nvSpPr>
          <p:cNvPr id="171" name="Google Shape;171;p16"/>
          <p:cNvSpPr txBox="1">
            <a:spLocks noGrp="1"/>
          </p:cNvSpPr>
          <p:nvPr>
            <p:ph type="ctrTitle"/>
          </p:nvPr>
        </p:nvSpPr>
        <p:spPr>
          <a:xfrm flipH="1">
            <a:off x="5284503" y="1982615"/>
            <a:ext cx="2282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8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72" name="Google Shape;172;p16"/>
          <p:cNvSpPr txBox="1">
            <a:spLocks noGrp="1"/>
          </p:cNvSpPr>
          <p:nvPr>
            <p:ph type="subTitle" idx="1"/>
          </p:nvPr>
        </p:nvSpPr>
        <p:spPr>
          <a:xfrm flipH="1">
            <a:off x="5589303" y="1257888"/>
            <a:ext cx="2229600" cy="875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73" name="Google Shape;173;p16"/>
          <p:cNvSpPr txBox="1">
            <a:spLocks noGrp="1"/>
          </p:cNvSpPr>
          <p:nvPr>
            <p:ph type="ctrTitle" idx="2"/>
          </p:nvPr>
        </p:nvSpPr>
        <p:spPr>
          <a:xfrm flipH="1">
            <a:off x="5284628" y="3819678"/>
            <a:ext cx="23235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8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74" name="Google Shape;174;p16"/>
          <p:cNvSpPr txBox="1">
            <a:spLocks noGrp="1"/>
          </p:cNvSpPr>
          <p:nvPr>
            <p:ph type="subTitle" idx="3"/>
          </p:nvPr>
        </p:nvSpPr>
        <p:spPr>
          <a:xfrm flipH="1">
            <a:off x="5589303" y="3094925"/>
            <a:ext cx="2282100" cy="875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75" name="Google Shape;175;p16"/>
          <p:cNvSpPr txBox="1">
            <a:spLocks noGrp="1"/>
          </p:cNvSpPr>
          <p:nvPr>
            <p:ph type="ctrTitle" idx="4"/>
          </p:nvPr>
        </p:nvSpPr>
        <p:spPr>
          <a:xfrm flipH="1">
            <a:off x="1798369" y="1982615"/>
            <a:ext cx="2282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8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76" name="Google Shape;176;p16"/>
          <p:cNvSpPr txBox="1">
            <a:spLocks noGrp="1"/>
          </p:cNvSpPr>
          <p:nvPr>
            <p:ph type="subTitle" idx="5"/>
          </p:nvPr>
        </p:nvSpPr>
        <p:spPr>
          <a:xfrm flipH="1">
            <a:off x="2026969" y="1257888"/>
            <a:ext cx="2282100" cy="875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77" name="Google Shape;177;p16"/>
          <p:cNvSpPr txBox="1">
            <a:spLocks noGrp="1"/>
          </p:cNvSpPr>
          <p:nvPr>
            <p:ph type="ctrTitle" idx="6"/>
          </p:nvPr>
        </p:nvSpPr>
        <p:spPr>
          <a:xfrm flipH="1">
            <a:off x="1798374" y="3819678"/>
            <a:ext cx="2282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8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78" name="Google Shape;178;p16"/>
          <p:cNvSpPr txBox="1">
            <a:spLocks noGrp="1"/>
          </p:cNvSpPr>
          <p:nvPr>
            <p:ph type="subTitle" idx="7"/>
          </p:nvPr>
        </p:nvSpPr>
        <p:spPr>
          <a:xfrm flipH="1">
            <a:off x="2026969" y="3094925"/>
            <a:ext cx="2282100" cy="875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79" name="Google Shape;179;p16"/>
          <p:cNvSpPr txBox="1">
            <a:spLocks noGrp="1"/>
          </p:cNvSpPr>
          <p:nvPr>
            <p:ph type="title" idx="8"/>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180" name="Google Shape;180;p16"/>
          <p:cNvGrpSpPr/>
          <p:nvPr/>
        </p:nvGrpSpPr>
        <p:grpSpPr>
          <a:xfrm>
            <a:off x="8" y="2834276"/>
            <a:ext cx="2075119" cy="2309267"/>
            <a:chOff x="6" y="2834274"/>
            <a:chExt cx="2075119" cy="2309267"/>
          </a:xfrm>
        </p:grpSpPr>
        <p:sp>
          <p:nvSpPr>
            <p:cNvPr id="181" name="Google Shape;181;p1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2" name="Google Shape;182;p1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3" name="Google Shape;183;p1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84" name="Google Shape;184;p16"/>
          <p:cNvGrpSpPr/>
          <p:nvPr/>
        </p:nvGrpSpPr>
        <p:grpSpPr>
          <a:xfrm>
            <a:off x="8002656" y="10"/>
            <a:ext cx="1141342" cy="1269445"/>
            <a:chOff x="8002655" y="8"/>
            <a:chExt cx="1141342" cy="1269445"/>
          </a:xfrm>
        </p:grpSpPr>
        <p:sp>
          <p:nvSpPr>
            <p:cNvPr id="185" name="Google Shape;185;p1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6" name="Google Shape;186;p1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155911785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Title and three columns 2" preserve="1">
  <p:cSld name="Title and three columns 2">
    <p:spTree>
      <p:nvGrpSpPr>
        <p:cNvPr id="1" name="Shape 187"/>
        <p:cNvGrpSpPr/>
        <p:nvPr/>
      </p:nvGrpSpPr>
      <p:grpSpPr>
        <a:xfrm>
          <a:off x="0" y="0"/>
          <a:ext cx="0" cy="0"/>
          <a:chOff x="0" y="0"/>
          <a:chExt cx="0" cy="0"/>
        </a:xfrm>
      </p:grpSpPr>
      <p:sp>
        <p:nvSpPr>
          <p:cNvPr id="188" name="Google Shape;188;p17"/>
          <p:cNvSpPr txBox="1">
            <a:spLocks noGrp="1"/>
          </p:cNvSpPr>
          <p:nvPr>
            <p:ph type="ctrTitle"/>
          </p:nvPr>
        </p:nvSpPr>
        <p:spPr>
          <a:xfrm>
            <a:off x="1854051" y="1173302"/>
            <a:ext cx="1902600" cy="577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18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9pPr>
          </a:lstStyle>
          <a:p>
            <a:endParaRPr/>
          </a:p>
        </p:txBody>
      </p:sp>
      <p:sp>
        <p:nvSpPr>
          <p:cNvPr id="189" name="Google Shape;189;p17"/>
          <p:cNvSpPr txBox="1">
            <a:spLocks noGrp="1"/>
          </p:cNvSpPr>
          <p:nvPr>
            <p:ph type="subTitle" idx="1"/>
          </p:nvPr>
        </p:nvSpPr>
        <p:spPr>
          <a:xfrm>
            <a:off x="3791200" y="1346075"/>
            <a:ext cx="1739700" cy="87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190" name="Google Shape;190;p17"/>
          <p:cNvSpPr txBox="1">
            <a:spLocks noGrp="1"/>
          </p:cNvSpPr>
          <p:nvPr>
            <p:ph type="ctrTitle" idx="2"/>
          </p:nvPr>
        </p:nvSpPr>
        <p:spPr>
          <a:xfrm>
            <a:off x="1854051" y="2295091"/>
            <a:ext cx="1902600" cy="577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18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9pPr>
          </a:lstStyle>
          <a:p>
            <a:endParaRPr/>
          </a:p>
        </p:txBody>
      </p:sp>
      <p:sp>
        <p:nvSpPr>
          <p:cNvPr id="191" name="Google Shape;191;p17"/>
          <p:cNvSpPr txBox="1">
            <a:spLocks noGrp="1"/>
          </p:cNvSpPr>
          <p:nvPr>
            <p:ph type="subTitle" idx="3"/>
          </p:nvPr>
        </p:nvSpPr>
        <p:spPr>
          <a:xfrm>
            <a:off x="3791200" y="2461200"/>
            <a:ext cx="1739700" cy="87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192" name="Google Shape;192;p17"/>
          <p:cNvSpPr txBox="1">
            <a:spLocks noGrp="1"/>
          </p:cNvSpPr>
          <p:nvPr>
            <p:ph type="ctrTitle" idx="4"/>
          </p:nvPr>
        </p:nvSpPr>
        <p:spPr>
          <a:xfrm>
            <a:off x="1854051" y="3503269"/>
            <a:ext cx="1902600" cy="577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18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9pPr>
          </a:lstStyle>
          <a:p>
            <a:endParaRPr/>
          </a:p>
        </p:txBody>
      </p:sp>
      <p:sp>
        <p:nvSpPr>
          <p:cNvPr id="193" name="Google Shape;193;p17"/>
          <p:cNvSpPr txBox="1">
            <a:spLocks noGrp="1"/>
          </p:cNvSpPr>
          <p:nvPr>
            <p:ph type="subTitle" idx="5"/>
          </p:nvPr>
        </p:nvSpPr>
        <p:spPr>
          <a:xfrm>
            <a:off x="3791200" y="3675600"/>
            <a:ext cx="1739700" cy="87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194" name="Google Shape;194;p17"/>
          <p:cNvSpPr txBox="1">
            <a:spLocks noGrp="1"/>
          </p:cNvSpPr>
          <p:nvPr>
            <p:ph type="title" idx="6"/>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
        <p:nvSpPr>
          <p:cNvPr id="195" name="Google Shape;195;p17"/>
          <p:cNvSpPr/>
          <p:nvPr/>
        </p:nvSpPr>
        <p:spPr>
          <a:xfrm rot="10800000">
            <a:off x="4958060"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96" name="Google Shape;196;p17"/>
          <p:cNvGrpSpPr/>
          <p:nvPr/>
        </p:nvGrpSpPr>
        <p:grpSpPr>
          <a:xfrm>
            <a:off x="5353050" y="0"/>
            <a:ext cx="4407556" cy="5143580"/>
            <a:chOff x="5353050" y="0"/>
            <a:chExt cx="4407556" cy="5143580"/>
          </a:xfrm>
        </p:grpSpPr>
        <p:sp>
          <p:nvSpPr>
            <p:cNvPr id="197" name="Google Shape;197;p17"/>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8" name="Google Shape;198;p17"/>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9" name="Google Shape;199;p17"/>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0" name="Google Shape;200;p17"/>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1" name="Google Shape;201;p17"/>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142645275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Title and three columns 3" preserve="1">
  <p:cSld name="Title and three columns 3">
    <p:spTree>
      <p:nvGrpSpPr>
        <p:cNvPr id="1" name="Shape 202"/>
        <p:cNvGrpSpPr/>
        <p:nvPr/>
      </p:nvGrpSpPr>
      <p:grpSpPr>
        <a:xfrm>
          <a:off x="0" y="0"/>
          <a:ext cx="0" cy="0"/>
          <a:chOff x="0" y="0"/>
          <a:chExt cx="0" cy="0"/>
        </a:xfrm>
      </p:grpSpPr>
      <p:sp>
        <p:nvSpPr>
          <p:cNvPr id="203" name="Google Shape;203;p18"/>
          <p:cNvSpPr txBox="1">
            <a:spLocks noGrp="1"/>
          </p:cNvSpPr>
          <p:nvPr>
            <p:ph type="ctrTitle"/>
          </p:nvPr>
        </p:nvSpPr>
        <p:spPr>
          <a:xfrm flipH="1">
            <a:off x="3791700" y="1547269"/>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2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204" name="Google Shape;204;p18"/>
          <p:cNvSpPr txBox="1">
            <a:spLocks noGrp="1"/>
          </p:cNvSpPr>
          <p:nvPr>
            <p:ph type="subTitle" idx="1"/>
          </p:nvPr>
        </p:nvSpPr>
        <p:spPr>
          <a:xfrm flipH="1">
            <a:off x="3567900" y="3314225"/>
            <a:ext cx="20082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05" name="Google Shape;205;p18"/>
          <p:cNvSpPr txBox="1">
            <a:spLocks noGrp="1"/>
          </p:cNvSpPr>
          <p:nvPr>
            <p:ph type="ctrTitle" idx="2"/>
          </p:nvPr>
        </p:nvSpPr>
        <p:spPr>
          <a:xfrm flipH="1">
            <a:off x="6489311" y="1547269"/>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2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206" name="Google Shape;206;p18"/>
          <p:cNvSpPr txBox="1">
            <a:spLocks noGrp="1"/>
          </p:cNvSpPr>
          <p:nvPr>
            <p:ph type="subTitle" idx="3"/>
          </p:nvPr>
        </p:nvSpPr>
        <p:spPr>
          <a:xfrm flipH="1">
            <a:off x="6302561" y="3314218"/>
            <a:ext cx="19341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07" name="Google Shape;207;p18"/>
          <p:cNvSpPr txBox="1">
            <a:spLocks noGrp="1"/>
          </p:cNvSpPr>
          <p:nvPr>
            <p:ph type="ctrTitle" idx="4"/>
          </p:nvPr>
        </p:nvSpPr>
        <p:spPr>
          <a:xfrm flipH="1">
            <a:off x="695550" y="1490875"/>
            <a:ext cx="2361900" cy="634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2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208" name="Google Shape;208;p18"/>
          <p:cNvSpPr txBox="1">
            <a:spLocks noGrp="1"/>
          </p:cNvSpPr>
          <p:nvPr>
            <p:ph type="subTitle" idx="5"/>
          </p:nvPr>
        </p:nvSpPr>
        <p:spPr>
          <a:xfrm flipH="1">
            <a:off x="872400" y="3314218"/>
            <a:ext cx="20082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grpSp>
        <p:nvGrpSpPr>
          <p:cNvPr id="209" name="Google Shape;209;p18"/>
          <p:cNvGrpSpPr/>
          <p:nvPr/>
        </p:nvGrpSpPr>
        <p:grpSpPr>
          <a:xfrm>
            <a:off x="8002656" y="10"/>
            <a:ext cx="1141342" cy="1269445"/>
            <a:chOff x="8002655" y="8"/>
            <a:chExt cx="1141342" cy="1269445"/>
          </a:xfrm>
        </p:grpSpPr>
        <p:sp>
          <p:nvSpPr>
            <p:cNvPr id="210" name="Google Shape;210;p18"/>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1" name="Google Shape;211;p18"/>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12" name="Google Shape;212;p18"/>
          <p:cNvGrpSpPr/>
          <p:nvPr/>
        </p:nvGrpSpPr>
        <p:grpSpPr>
          <a:xfrm>
            <a:off x="-21" y="2910927"/>
            <a:ext cx="2204996" cy="2232571"/>
            <a:chOff x="-21" y="2910925"/>
            <a:chExt cx="2204996" cy="2232571"/>
          </a:xfrm>
        </p:grpSpPr>
        <p:sp>
          <p:nvSpPr>
            <p:cNvPr id="213" name="Google Shape;213;p18"/>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4" name="Google Shape;214;p18"/>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5" name="Google Shape;215;p18"/>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216" name="Google Shape;216;p18"/>
          <p:cNvSpPr txBox="1">
            <a:spLocks noGrp="1"/>
          </p:cNvSpPr>
          <p:nvPr>
            <p:ph type="title" idx="6"/>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226506386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Title and six columns" preserve="1">
  <p:cSld name="Title and six columns">
    <p:spTree>
      <p:nvGrpSpPr>
        <p:cNvPr id="1" name="Shape 217"/>
        <p:cNvGrpSpPr/>
        <p:nvPr/>
      </p:nvGrpSpPr>
      <p:grpSpPr>
        <a:xfrm>
          <a:off x="0" y="0"/>
          <a:ext cx="0" cy="0"/>
          <a:chOff x="0" y="0"/>
          <a:chExt cx="0" cy="0"/>
        </a:xfrm>
      </p:grpSpPr>
      <p:sp>
        <p:nvSpPr>
          <p:cNvPr id="218" name="Google Shape;218;p19"/>
          <p:cNvSpPr txBox="1">
            <a:spLocks noGrp="1"/>
          </p:cNvSpPr>
          <p:nvPr>
            <p:ph type="ctrTitle"/>
          </p:nvPr>
        </p:nvSpPr>
        <p:spPr>
          <a:xfrm flipH="1">
            <a:off x="1473975" y="2436375"/>
            <a:ext cx="23583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19" name="Google Shape;219;p19"/>
          <p:cNvSpPr txBox="1">
            <a:spLocks noGrp="1"/>
          </p:cNvSpPr>
          <p:nvPr>
            <p:ph type="subTitle" idx="1"/>
          </p:nvPr>
        </p:nvSpPr>
        <p:spPr>
          <a:xfrm flipH="1">
            <a:off x="1438466" y="2790959"/>
            <a:ext cx="2726400" cy="63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20" name="Google Shape;220;p19"/>
          <p:cNvSpPr txBox="1">
            <a:spLocks noGrp="1"/>
          </p:cNvSpPr>
          <p:nvPr>
            <p:ph type="ctrTitle" idx="2"/>
          </p:nvPr>
        </p:nvSpPr>
        <p:spPr>
          <a:xfrm flipH="1">
            <a:off x="5676925" y="2436373"/>
            <a:ext cx="18978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21" name="Google Shape;221;p19"/>
          <p:cNvSpPr txBox="1">
            <a:spLocks noGrp="1"/>
          </p:cNvSpPr>
          <p:nvPr>
            <p:ph type="subTitle" idx="3"/>
          </p:nvPr>
        </p:nvSpPr>
        <p:spPr>
          <a:xfrm flipH="1">
            <a:off x="5655639" y="2790959"/>
            <a:ext cx="2434500" cy="63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22" name="Google Shape;222;p19"/>
          <p:cNvSpPr txBox="1">
            <a:spLocks noGrp="1"/>
          </p:cNvSpPr>
          <p:nvPr>
            <p:ph type="ctrTitle" idx="4"/>
          </p:nvPr>
        </p:nvSpPr>
        <p:spPr>
          <a:xfrm flipH="1">
            <a:off x="1473950" y="1400725"/>
            <a:ext cx="18978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23" name="Google Shape;223;p19"/>
          <p:cNvSpPr txBox="1">
            <a:spLocks noGrp="1"/>
          </p:cNvSpPr>
          <p:nvPr>
            <p:ph type="subTitle" idx="5"/>
          </p:nvPr>
        </p:nvSpPr>
        <p:spPr>
          <a:xfrm flipH="1">
            <a:off x="1438466" y="1752225"/>
            <a:ext cx="2726400" cy="63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24" name="Google Shape;224;p19"/>
          <p:cNvSpPr txBox="1">
            <a:spLocks noGrp="1"/>
          </p:cNvSpPr>
          <p:nvPr>
            <p:ph type="ctrTitle" idx="6"/>
          </p:nvPr>
        </p:nvSpPr>
        <p:spPr>
          <a:xfrm flipH="1">
            <a:off x="1473950" y="3531875"/>
            <a:ext cx="15606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25" name="Google Shape;225;p19"/>
          <p:cNvSpPr txBox="1">
            <a:spLocks noGrp="1"/>
          </p:cNvSpPr>
          <p:nvPr>
            <p:ph type="subTitle" idx="7"/>
          </p:nvPr>
        </p:nvSpPr>
        <p:spPr>
          <a:xfrm flipH="1">
            <a:off x="1438500" y="3885250"/>
            <a:ext cx="2815500" cy="746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26" name="Google Shape;226;p19"/>
          <p:cNvSpPr txBox="1">
            <a:spLocks noGrp="1"/>
          </p:cNvSpPr>
          <p:nvPr>
            <p:ph type="ctrTitle" idx="8"/>
          </p:nvPr>
        </p:nvSpPr>
        <p:spPr>
          <a:xfrm flipH="1">
            <a:off x="5641500" y="3531875"/>
            <a:ext cx="29349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27" name="Google Shape;227;p19"/>
          <p:cNvSpPr txBox="1">
            <a:spLocks noGrp="1"/>
          </p:cNvSpPr>
          <p:nvPr>
            <p:ph type="subTitle" idx="9"/>
          </p:nvPr>
        </p:nvSpPr>
        <p:spPr>
          <a:xfrm flipH="1">
            <a:off x="5641450" y="3885250"/>
            <a:ext cx="2635800" cy="50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28" name="Google Shape;228;p19"/>
          <p:cNvSpPr txBox="1">
            <a:spLocks noGrp="1"/>
          </p:cNvSpPr>
          <p:nvPr>
            <p:ph type="ctrTitle" idx="13"/>
          </p:nvPr>
        </p:nvSpPr>
        <p:spPr>
          <a:xfrm flipH="1">
            <a:off x="5676925" y="1400725"/>
            <a:ext cx="18240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29" name="Google Shape;229;p19"/>
          <p:cNvSpPr txBox="1">
            <a:spLocks noGrp="1"/>
          </p:cNvSpPr>
          <p:nvPr>
            <p:ph type="subTitle" idx="14"/>
          </p:nvPr>
        </p:nvSpPr>
        <p:spPr>
          <a:xfrm flipH="1">
            <a:off x="5641450" y="1752225"/>
            <a:ext cx="2635800" cy="57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30" name="Google Shape;230;p19"/>
          <p:cNvSpPr txBox="1">
            <a:spLocks noGrp="1"/>
          </p:cNvSpPr>
          <p:nvPr>
            <p:ph type="title" idx="15"/>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231" name="Google Shape;231;p19"/>
          <p:cNvGrpSpPr/>
          <p:nvPr/>
        </p:nvGrpSpPr>
        <p:grpSpPr>
          <a:xfrm>
            <a:off x="8002656" y="10"/>
            <a:ext cx="1141342" cy="1269445"/>
            <a:chOff x="8002655" y="8"/>
            <a:chExt cx="1141342" cy="1269445"/>
          </a:xfrm>
        </p:grpSpPr>
        <p:sp>
          <p:nvSpPr>
            <p:cNvPr id="232" name="Google Shape;232;p19"/>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3" name="Google Shape;233;p19"/>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34" name="Google Shape;234;p19"/>
          <p:cNvGrpSpPr/>
          <p:nvPr/>
        </p:nvGrpSpPr>
        <p:grpSpPr>
          <a:xfrm>
            <a:off x="-21" y="2910927"/>
            <a:ext cx="2204996" cy="2232571"/>
            <a:chOff x="-21" y="2910925"/>
            <a:chExt cx="2204996" cy="2232571"/>
          </a:xfrm>
        </p:grpSpPr>
        <p:sp>
          <p:nvSpPr>
            <p:cNvPr id="235" name="Google Shape;235;p19"/>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6" name="Google Shape;236;p19"/>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7" name="Google Shape;237;p19"/>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60167251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Title and list" preserve="1">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520375" y="1385550"/>
            <a:ext cx="3394500" cy="2372400"/>
          </a:xfrm>
          <a:prstGeom prst="rect">
            <a:avLst/>
          </a:prstGeom>
        </p:spPr>
        <p:txBody>
          <a:bodyPr spcFirstLastPara="1" wrap="square" lIns="91425" tIns="91425" rIns="91425" bIns="91425" anchor="t" anchorCtr="0">
            <a:noAutofit/>
          </a:bodyPr>
          <a:lstStyle>
            <a:lvl1pPr marL="457178" lvl="0" indent="-330184" rtl="0">
              <a:lnSpc>
                <a:spcPct val="100000"/>
              </a:lnSpc>
              <a:spcBef>
                <a:spcPts val="0"/>
              </a:spcBef>
              <a:spcAft>
                <a:spcPts val="0"/>
              </a:spcAft>
              <a:buClr>
                <a:schemeClr val="accent2"/>
              </a:buClr>
              <a:buSzPts val="1600"/>
              <a:buFont typeface="Raleway Thin"/>
              <a:buChar char="●"/>
              <a:defRPr sz="1800"/>
            </a:lvl1pPr>
            <a:lvl2pPr marL="914355" lvl="1" indent="-330184" rtl="0">
              <a:spcBef>
                <a:spcPts val="1600"/>
              </a:spcBef>
              <a:spcAft>
                <a:spcPts val="0"/>
              </a:spcAft>
              <a:buSzPts val="1600"/>
              <a:buFont typeface="Nunito Light"/>
              <a:buChar char="○"/>
              <a:defRPr/>
            </a:lvl2pPr>
            <a:lvl3pPr marL="1371532" lvl="2" indent="-323834" rtl="0">
              <a:spcBef>
                <a:spcPts val="1600"/>
              </a:spcBef>
              <a:spcAft>
                <a:spcPts val="0"/>
              </a:spcAft>
              <a:buSzPts val="1500"/>
              <a:buFont typeface="Nunito Light"/>
              <a:buChar char="■"/>
              <a:defRPr/>
            </a:lvl3pPr>
            <a:lvl4pPr marL="1828709" lvl="3" indent="-323834" rtl="0">
              <a:spcBef>
                <a:spcPts val="1600"/>
              </a:spcBef>
              <a:spcAft>
                <a:spcPts val="0"/>
              </a:spcAft>
              <a:buSzPts val="1500"/>
              <a:buFont typeface="Nunito Light"/>
              <a:buChar char="●"/>
              <a:defRPr/>
            </a:lvl4pPr>
            <a:lvl5pPr marL="2285886" lvl="4" indent="-317484" rtl="0">
              <a:spcBef>
                <a:spcPts val="1600"/>
              </a:spcBef>
              <a:spcAft>
                <a:spcPts val="0"/>
              </a:spcAft>
              <a:buSzPts val="1400"/>
              <a:buFont typeface="Nunito Light"/>
              <a:buChar char="○"/>
              <a:defRPr/>
            </a:lvl5pPr>
            <a:lvl6pPr marL="2743064" lvl="5" indent="-317484" rtl="0">
              <a:spcBef>
                <a:spcPts val="1600"/>
              </a:spcBef>
              <a:spcAft>
                <a:spcPts val="0"/>
              </a:spcAft>
              <a:buSzPts val="1400"/>
              <a:buFont typeface="Nunito Light"/>
              <a:buChar char="■"/>
              <a:defRPr/>
            </a:lvl6pPr>
            <a:lvl7pPr marL="3200240" lvl="6" indent="-311135" rtl="0">
              <a:spcBef>
                <a:spcPts val="1600"/>
              </a:spcBef>
              <a:spcAft>
                <a:spcPts val="0"/>
              </a:spcAft>
              <a:buSzPts val="1300"/>
              <a:buFont typeface="Nunito Light"/>
              <a:buChar char="●"/>
              <a:defRPr/>
            </a:lvl7pPr>
            <a:lvl8pPr marL="3657418" lvl="7" indent="-311135" rtl="0">
              <a:spcBef>
                <a:spcPts val="1600"/>
              </a:spcBef>
              <a:spcAft>
                <a:spcPts val="0"/>
              </a:spcAft>
              <a:buSzPts val="1300"/>
              <a:buFont typeface="Nunito Light"/>
              <a:buChar char="○"/>
              <a:defRPr/>
            </a:lvl8pPr>
            <a:lvl9pPr marL="4114595" lvl="8" indent="-317484" rtl="0">
              <a:spcBef>
                <a:spcPts val="1600"/>
              </a:spcBef>
              <a:spcAft>
                <a:spcPts val="1600"/>
              </a:spcAft>
              <a:buSzPts val="1400"/>
              <a:buFont typeface="Nunito Light"/>
              <a:buChar char="■"/>
              <a:defRPr/>
            </a:lvl9pPr>
          </a:lstStyle>
          <a:p>
            <a:endParaRPr/>
          </a:p>
        </p:txBody>
      </p:sp>
      <p:sp>
        <p:nvSpPr>
          <p:cNvPr id="240" name="Google Shape;240;p20"/>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241" name="Google Shape;241;p20"/>
          <p:cNvGrpSpPr/>
          <p:nvPr/>
        </p:nvGrpSpPr>
        <p:grpSpPr>
          <a:xfrm>
            <a:off x="8" y="2834276"/>
            <a:ext cx="2075119" cy="2309267"/>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467195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2" preserve="1">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1" y="3874050"/>
            <a:ext cx="1141342" cy="1269445"/>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 name="Google Shape;112;p12"/>
          <p:cNvGrpSpPr/>
          <p:nvPr/>
        </p:nvGrpSpPr>
        <p:grpSpPr>
          <a:xfrm rot="10800000">
            <a:off x="6939001" y="8"/>
            <a:ext cx="2204996" cy="223257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 name="Google Shape;116;p12"/>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16172426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Technology design" preserve="1">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5174375" y="2615188"/>
            <a:ext cx="1921800" cy="875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47" name="Google Shape;247;p21"/>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248" name="Google Shape;248;p21"/>
          <p:cNvGrpSpPr/>
          <p:nvPr/>
        </p:nvGrpSpPr>
        <p:grpSpPr>
          <a:xfrm>
            <a:off x="4" y="3553519"/>
            <a:ext cx="1428719" cy="1589930"/>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52" name="Google Shape;252;p21"/>
          <p:cNvGrpSpPr/>
          <p:nvPr/>
        </p:nvGrpSpPr>
        <p:grpSpPr>
          <a:xfrm>
            <a:off x="6023966" y="-17"/>
            <a:ext cx="3120087" cy="3470283"/>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335969589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Resources" preserve="1">
  <p:cSld name="Resources">
    <p:spTree>
      <p:nvGrpSpPr>
        <p:cNvPr id="1" name="Shape 255"/>
        <p:cNvGrpSpPr/>
        <p:nvPr/>
      </p:nvGrpSpPr>
      <p:grpSpPr>
        <a:xfrm>
          <a:off x="0" y="0"/>
          <a:ext cx="0" cy="0"/>
          <a:chOff x="0" y="0"/>
          <a:chExt cx="0" cy="0"/>
        </a:xfrm>
      </p:grpSpPr>
      <p:sp>
        <p:nvSpPr>
          <p:cNvPr id="256" name="Google Shape;256;p22"/>
          <p:cNvSpPr txBox="1">
            <a:spLocks noGrp="1"/>
          </p:cNvSpPr>
          <p:nvPr>
            <p:ph type="body" idx="1"/>
          </p:nvPr>
        </p:nvSpPr>
        <p:spPr>
          <a:xfrm>
            <a:off x="1243174" y="1356825"/>
            <a:ext cx="3488700" cy="3416400"/>
          </a:xfrm>
          <a:prstGeom prst="rect">
            <a:avLst/>
          </a:prstGeom>
        </p:spPr>
        <p:txBody>
          <a:bodyPr spcFirstLastPara="1" wrap="square" lIns="0" tIns="91425" rIns="91425" bIns="91425" anchor="b" anchorCtr="0">
            <a:noAutofit/>
          </a:bodyPr>
          <a:lstStyle>
            <a:lvl1pPr marL="457178" lvl="0" indent="-298435" rtl="0">
              <a:lnSpc>
                <a:spcPct val="100000"/>
              </a:lnSpc>
              <a:spcBef>
                <a:spcPts val="0"/>
              </a:spcBef>
              <a:spcAft>
                <a:spcPts val="0"/>
              </a:spcAft>
              <a:buClr>
                <a:schemeClr val="accent2"/>
              </a:buClr>
              <a:buSzPts val="1100"/>
              <a:buFont typeface="Raleway Thin"/>
              <a:buChar char="■"/>
              <a:defRPr sz="1000"/>
            </a:lvl1pPr>
            <a:lvl2pPr marL="914355" lvl="1" indent="-304786" rtl="0">
              <a:spcBef>
                <a:spcPts val="1600"/>
              </a:spcBef>
              <a:spcAft>
                <a:spcPts val="0"/>
              </a:spcAft>
              <a:buClr>
                <a:srgbClr val="434343"/>
              </a:buClr>
              <a:buSzPts val="1200"/>
              <a:buFont typeface="Roboto Condensed Light"/>
              <a:buChar char="○"/>
              <a:defRPr/>
            </a:lvl2pPr>
            <a:lvl3pPr marL="1371532" lvl="2" indent="-317484" rtl="0">
              <a:spcBef>
                <a:spcPts val="1600"/>
              </a:spcBef>
              <a:spcAft>
                <a:spcPts val="0"/>
              </a:spcAft>
              <a:buClr>
                <a:srgbClr val="434343"/>
              </a:buClr>
              <a:buSzPts val="1400"/>
              <a:buFont typeface="Roboto Condensed Light"/>
              <a:buChar char="■"/>
              <a:defRPr/>
            </a:lvl3pPr>
            <a:lvl4pPr marL="1828709" lvl="3" indent="-317484" rtl="0">
              <a:spcBef>
                <a:spcPts val="1600"/>
              </a:spcBef>
              <a:spcAft>
                <a:spcPts val="0"/>
              </a:spcAft>
              <a:buClr>
                <a:srgbClr val="434343"/>
              </a:buClr>
              <a:buSzPts val="1400"/>
              <a:buFont typeface="Roboto Condensed Light"/>
              <a:buChar char="●"/>
              <a:defRPr/>
            </a:lvl4pPr>
            <a:lvl5pPr marL="2285886" lvl="4" indent="-317484" rtl="0">
              <a:spcBef>
                <a:spcPts val="1600"/>
              </a:spcBef>
              <a:spcAft>
                <a:spcPts val="0"/>
              </a:spcAft>
              <a:buClr>
                <a:srgbClr val="434343"/>
              </a:buClr>
              <a:buSzPts val="1400"/>
              <a:buFont typeface="Roboto Condensed Light"/>
              <a:buChar char="○"/>
              <a:defRPr/>
            </a:lvl5pPr>
            <a:lvl6pPr marL="2743064" lvl="5" indent="-317484" rtl="0">
              <a:spcBef>
                <a:spcPts val="1600"/>
              </a:spcBef>
              <a:spcAft>
                <a:spcPts val="0"/>
              </a:spcAft>
              <a:buClr>
                <a:srgbClr val="434343"/>
              </a:buClr>
              <a:buSzPts val="1400"/>
              <a:buFont typeface="Roboto Condensed Light"/>
              <a:buChar char="■"/>
              <a:defRPr/>
            </a:lvl6pPr>
            <a:lvl7pPr marL="3200240" lvl="6" indent="-317484" rtl="0">
              <a:spcBef>
                <a:spcPts val="1600"/>
              </a:spcBef>
              <a:spcAft>
                <a:spcPts val="0"/>
              </a:spcAft>
              <a:buClr>
                <a:srgbClr val="434343"/>
              </a:buClr>
              <a:buSzPts val="1400"/>
              <a:buFont typeface="Roboto Condensed Light"/>
              <a:buChar char="●"/>
              <a:defRPr/>
            </a:lvl7pPr>
            <a:lvl8pPr marL="3657418" lvl="7" indent="-317484" rtl="0">
              <a:spcBef>
                <a:spcPts val="1600"/>
              </a:spcBef>
              <a:spcAft>
                <a:spcPts val="0"/>
              </a:spcAft>
              <a:buClr>
                <a:srgbClr val="434343"/>
              </a:buClr>
              <a:buSzPts val="1400"/>
              <a:buFont typeface="Roboto Condensed Light"/>
              <a:buChar char="○"/>
              <a:defRPr/>
            </a:lvl8pPr>
            <a:lvl9pPr marL="4114595" lvl="8" indent="-317484" rtl="0">
              <a:spcBef>
                <a:spcPts val="1600"/>
              </a:spcBef>
              <a:spcAft>
                <a:spcPts val="1600"/>
              </a:spcAft>
              <a:buClr>
                <a:srgbClr val="434343"/>
              </a:buClr>
              <a:buSzPts val="1400"/>
              <a:buFont typeface="Roboto Condensed Light"/>
              <a:buChar char="■"/>
              <a:defRPr/>
            </a:lvl9pPr>
          </a:lstStyle>
          <a:p>
            <a:endParaRPr/>
          </a:p>
        </p:txBody>
      </p:sp>
      <p:sp>
        <p:nvSpPr>
          <p:cNvPr id="257" name="Google Shape;257;p22"/>
          <p:cNvSpPr txBox="1">
            <a:spLocks noGrp="1"/>
          </p:cNvSpPr>
          <p:nvPr>
            <p:ph type="body" idx="2"/>
          </p:nvPr>
        </p:nvSpPr>
        <p:spPr>
          <a:xfrm>
            <a:off x="4935299" y="1356825"/>
            <a:ext cx="3488700" cy="3416400"/>
          </a:xfrm>
          <a:prstGeom prst="rect">
            <a:avLst/>
          </a:prstGeom>
        </p:spPr>
        <p:txBody>
          <a:bodyPr spcFirstLastPara="1" wrap="square" lIns="91425" tIns="91425" rIns="91425" bIns="91425" anchor="b" anchorCtr="0">
            <a:noAutofit/>
          </a:bodyPr>
          <a:lstStyle>
            <a:lvl1pPr marL="457178" lvl="0" indent="-298435" rtl="0">
              <a:lnSpc>
                <a:spcPct val="100000"/>
              </a:lnSpc>
              <a:spcBef>
                <a:spcPts val="0"/>
              </a:spcBef>
              <a:spcAft>
                <a:spcPts val="0"/>
              </a:spcAft>
              <a:buClr>
                <a:schemeClr val="accent2"/>
              </a:buClr>
              <a:buSzPts val="1100"/>
              <a:buFont typeface="Raleway Thin"/>
              <a:buChar char="■"/>
              <a:defRPr sz="1000"/>
            </a:lvl1pPr>
            <a:lvl2pPr marL="914355" lvl="1" indent="-304786" rtl="0">
              <a:spcBef>
                <a:spcPts val="1600"/>
              </a:spcBef>
              <a:spcAft>
                <a:spcPts val="0"/>
              </a:spcAft>
              <a:buClr>
                <a:srgbClr val="434343"/>
              </a:buClr>
              <a:buSzPts val="1200"/>
              <a:buFont typeface="Roboto Condensed Light"/>
              <a:buChar char="○"/>
              <a:defRPr/>
            </a:lvl2pPr>
            <a:lvl3pPr marL="1371532" lvl="2" indent="-317484" rtl="0">
              <a:spcBef>
                <a:spcPts val="1600"/>
              </a:spcBef>
              <a:spcAft>
                <a:spcPts val="0"/>
              </a:spcAft>
              <a:buClr>
                <a:srgbClr val="434343"/>
              </a:buClr>
              <a:buSzPts val="1400"/>
              <a:buFont typeface="Roboto Condensed Light"/>
              <a:buChar char="■"/>
              <a:defRPr/>
            </a:lvl3pPr>
            <a:lvl4pPr marL="1828709" lvl="3" indent="-317484" rtl="0">
              <a:spcBef>
                <a:spcPts val="1600"/>
              </a:spcBef>
              <a:spcAft>
                <a:spcPts val="0"/>
              </a:spcAft>
              <a:buClr>
                <a:srgbClr val="434343"/>
              </a:buClr>
              <a:buSzPts val="1400"/>
              <a:buFont typeface="Roboto Condensed Light"/>
              <a:buChar char="●"/>
              <a:defRPr/>
            </a:lvl4pPr>
            <a:lvl5pPr marL="2285886" lvl="4" indent="-317484" rtl="0">
              <a:spcBef>
                <a:spcPts val="1600"/>
              </a:spcBef>
              <a:spcAft>
                <a:spcPts val="0"/>
              </a:spcAft>
              <a:buClr>
                <a:srgbClr val="434343"/>
              </a:buClr>
              <a:buSzPts val="1400"/>
              <a:buFont typeface="Roboto Condensed Light"/>
              <a:buChar char="○"/>
              <a:defRPr/>
            </a:lvl5pPr>
            <a:lvl6pPr marL="2743064" lvl="5" indent="-317484" rtl="0">
              <a:spcBef>
                <a:spcPts val="1600"/>
              </a:spcBef>
              <a:spcAft>
                <a:spcPts val="0"/>
              </a:spcAft>
              <a:buClr>
                <a:srgbClr val="434343"/>
              </a:buClr>
              <a:buSzPts val="1400"/>
              <a:buFont typeface="Roboto Condensed Light"/>
              <a:buChar char="■"/>
              <a:defRPr/>
            </a:lvl6pPr>
            <a:lvl7pPr marL="3200240" lvl="6" indent="-317484" rtl="0">
              <a:spcBef>
                <a:spcPts val="1600"/>
              </a:spcBef>
              <a:spcAft>
                <a:spcPts val="0"/>
              </a:spcAft>
              <a:buClr>
                <a:srgbClr val="434343"/>
              </a:buClr>
              <a:buSzPts val="1400"/>
              <a:buFont typeface="Roboto Condensed Light"/>
              <a:buChar char="●"/>
              <a:defRPr/>
            </a:lvl7pPr>
            <a:lvl8pPr marL="3657418" lvl="7" indent="-317484" rtl="0">
              <a:spcBef>
                <a:spcPts val="1600"/>
              </a:spcBef>
              <a:spcAft>
                <a:spcPts val="0"/>
              </a:spcAft>
              <a:buClr>
                <a:srgbClr val="434343"/>
              </a:buClr>
              <a:buSzPts val="1400"/>
              <a:buFont typeface="Roboto Condensed Light"/>
              <a:buChar char="○"/>
              <a:defRPr/>
            </a:lvl8pPr>
            <a:lvl9pPr marL="4114595" lvl="8" indent="-317484" rtl="0">
              <a:spcBef>
                <a:spcPts val="1600"/>
              </a:spcBef>
              <a:spcAft>
                <a:spcPts val="1600"/>
              </a:spcAft>
              <a:buClr>
                <a:srgbClr val="434343"/>
              </a:buClr>
              <a:buSzPts val="1400"/>
              <a:buFont typeface="Roboto Condensed Light"/>
              <a:buChar char="■"/>
              <a:defRPr/>
            </a:lvl9pPr>
          </a:lstStyle>
          <a:p>
            <a:endParaRPr/>
          </a:p>
        </p:txBody>
      </p:sp>
      <p:sp>
        <p:nvSpPr>
          <p:cNvPr id="258" name="Google Shape;258;p22"/>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259" name="Google Shape;259;p22"/>
          <p:cNvGrpSpPr/>
          <p:nvPr/>
        </p:nvGrpSpPr>
        <p:grpSpPr>
          <a:xfrm>
            <a:off x="8" y="2834276"/>
            <a:ext cx="2075119" cy="2309267"/>
            <a:chOff x="6" y="2834274"/>
            <a:chExt cx="2075119" cy="2309267"/>
          </a:xfrm>
        </p:grpSpPr>
        <p:sp>
          <p:nvSpPr>
            <p:cNvPr id="260" name="Google Shape;260;p22"/>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1" name="Google Shape;261;p22"/>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2" name="Google Shape;262;p22"/>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63" name="Google Shape;263;p22"/>
          <p:cNvGrpSpPr/>
          <p:nvPr/>
        </p:nvGrpSpPr>
        <p:grpSpPr>
          <a:xfrm>
            <a:off x="8002656" y="10"/>
            <a:ext cx="1141342" cy="1269445"/>
            <a:chOff x="8002655" y="8"/>
            <a:chExt cx="1141342" cy="1269445"/>
          </a:xfrm>
        </p:grpSpPr>
        <p:sp>
          <p:nvSpPr>
            <p:cNvPr id="264" name="Google Shape;264;p2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5" name="Google Shape;265;p2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239999288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Thanks" preserve="1">
  <p:cSld name="Thanks">
    <p:spTree>
      <p:nvGrpSpPr>
        <p:cNvPr id="1" name="Shape 266"/>
        <p:cNvGrpSpPr/>
        <p:nvPr/>
      </p:nvGrpSpPr>
      <p:grpSpPr>
        <a:xfrm>
          <a:off x="0" y="0"/>
          <a:ext cx="0" cy="0"/>
          <a:chOff x="0" y="0"/>
          <a:chExt cx="0" cy="0"/>
        </a:xfrm>
      </p:grpSpPr>
      <p:sp>
        <p:nvSpPr>
          <p:cNvPr id="267" name="Google Shape;267;p23"/>
          <p:cNvSpPr/>
          <p:nvPr/>
        </p:nvSpPr>
        <p:spPr>
          <a:xfrm rot="10800000" flipH="1">
            <a:off x="1205775" y="-1156181"/>
            <a:ext cx="7347642" cy="8912282"/>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268" name="Google Shape;268;p23"/>
          <p:cNvGrpSpPr/>
          <p:nvPr/>
        </p:nvGrpSpPr>
        <p:grpSpPr>
          <a:xfrm flipH="1">
            <a:off x="-104991" y="-1657952"/>
            <a:ext cx="6040556" cy="7049276"/>
            <a:chOff x="5353050" y="0"/>
            <a:chExt cx="4407556" cy="5143580"/>
          </a:xfrm>
        </p:grpSpPr>
        <p:sp>
          <p:nvSpPr>
            <p:cNvPr id="269" name="Google Shape;269;p2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0" name="Google Shape;270;p2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1" name="Google Shape;271;p2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2" name="Google Shape;272;p2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3" name="Google Shape;273;p2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274" name="Google Shape;274;p23"/>
          <p:cNvSpPr txBox="1">
            <a:spLocks noGrp="1"/>
          </p:cNvSpPr>
          <p:nvPr>
            <p:ph type="title"/>
          </p:nvPr>
        </p:nvSpPr>
        <p:spPr>
          <a:xfrm>
            <a:off x="4273250" y="814975"/>
            <a:ext cx="4218900" cy="846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7200" b="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275" name="Google Shape;275;p23"/>
          <p:cNvSpPr txBox="1">
            <a:spLocks noGrp="1"/>
          </p:cNvSpPr>
          <p:nvPr>
            <p:ph type="subTitle" idx="1"/>
          </p:nvPr>
        </p:nvSpPr>
        <p:spPr>
          <a:xfrm>
            <a:off x="4429325" y="1597425"/>
            <a:ext cx="3906600" cy="1353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76" name="Google Shape;276;p23"/>
          <p:cNvSpPr txBox="1"/>
          <p:nvPr/>
        </p:nvSpPr>
        <p:spPr>
          <a:xfrm>
            <a:off x="4814875" y="3594700"/>
            <a:ext cx="3135600" cy="9315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300"/>
              </a:spcBef>
              <a:spcAft>
                <a:spcPts val="0"/>
              </a:spcAft>
              <a:buNone/>
            </a:pPr>
            <a:r>
              <a:rPr lang="en" sz="1000">
                <a:solidFill>
                  <a:schemeClr val="lt1"/>
                </a:solidFill>
                <a:latin typeface="Hind Vadodara"/>
                <a:ea typeface="Hind Vadodara"/>
                <a:cs typeface="Hind Vadodara"/>
                <a:sym typeface="Hind Vadodara"/>
              </a:rPr>
              <a:t>CREDITS: This presentation template was created by </a:t>
            </a:r>
            <a:r>
              <a:rPr lang="en" sz="1000" b="1">
                <a:solidFill>
                  <a:schemeClr val="lt1"/>
                </a:solidFill>
                <a:uFill>
                  <a:noFill/>
                </a:uFill>
                <a:latin typeface="Hind Vadodara"/>
                <a:ea typeface="Hind Vadodara"/>
                <a:cs typeface="Hind Vadodara"/>
                <a:sym typeface="Hind Vadodara"/>
                <a:hlinkClick r:id="rId2"/>
              </a:rPr>
              <a:t>Slidesgo</a:t>
            </a:r>
            <a:r>
              <a:rPr lang="en" sz="1000">
                <a:solidFill>
                  <a:schemeClr val="lt1"/>
                </a:solidFill>
                <a:latin typeface="Hind Vadodara"/>
                <a:ea typeface="Hind Vadodara"/>
                <a:cs typeface="Hind Vadodara"/>
                <a:sym typeface="Hind Vadodara"/>
              </a:rPr>
              <a:t>, including icons by </a:t>
            </a:r>
            <a:r>
              <a:rPr lang="en" sz="1000" b="1">
                <a:solidFill>
                  <a:schemeClr val="lt1"/>
                </a:solidFill>
                <a:uFill>
                  <a:noFill/>
                </a:uFill>
                <a:latin typeface="Hind Vadodara"/>
                <a:ea typeface="Hind Vadodara"/>
                <a:cs typeface="Hind Vadodara"/>
                <a:sym typeface="Hind Vadodara"/>
                <a:hlinkClick r:id="rId3"/>
              </a:rPr>
              <a:t>Flaticon</a:t>
            </a:r>
            <a:r>
              <a:rPr lang="en" sz="1000">
                <a:solidFill>
                  <a:schemeClr val="lt1"/>
                </a:solidFill>
                <a:latin typeface="Hind Vadodara"/>
                <a:ea typeface="Hind Vadodara"/>
                <a:cs typeface="Hind Vadodara"/>
                <a:sym typeface="Hind Vadodara"/>
              </a:rPr>
              <a:t>, and infographics &amp; images by </a:t>
            </a:r>
            <a:r>
              <a:rPr lang="en" sz="1000" b="1">
                <a:solidFill>
                  <a:schemeClr val="lt1"/>
                </a:solidFill>
                <a:uFill>
                  <a:noFill/>
                </a:uFill>
                <a:latin typeface="Hind Vadodara"/>
                <a:ea typeface="Hind Vadodara"/>
                <a:cs typeface="Hind Vadodara"/>
                <a:sym typeface="Hind Vadodara"/>
                <a:hlinkClick r:id="rId4"/>
              </a:rPr>
              <a:t>Freepik</a:t>
            </a:r>
            <a:endParaRPr sz="1000" b="1">
              <a:solidFill>
                <a:schemeClr val="lt1"/>
              </a:solidFill>
              <a:latin typeface="Hind Vadodara"/>
              <a:ea typeface="Hind Vadodara"/>
              <a:cs typeface="Hind Vadodara"/>
              <a:sym typeface="Hind Vadodara"/>
            </a:endParaRPr>
          </a:p>
        </p:txBody>
      </p:sp>
    </p:spTree>
    <p:extLst>
      <p:ext uri="{BB962C8B-B14F-4D97-AF65-F5344CB8AC3E}">
        <p14:creationId xmlns:p14="http://schemas.microsoft.com/office/powerpoint/2010/main" val="423532367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Big text" preserve="1">
  <p:cSld name="Big text">
    <p:spTree>
      <p:nvGrpSpPr>
        <p:cNvPr id="1" name="Shape 277"/>
        <p:cNvGrpSpPr/>
        <p:nvPr/>
      </p:nvGrpSpPr>
      <p:grpSpPr>
        <a:xfrm>
          <a:off x="0" y="0"/>
          <a:ext cx="0" cy="0"/>
          <a:chOff x="0" y="0"/>
          <a:chExt cx="0" cy="0"/>
        </a:xfrm>
      </p:grpSpPr>
      <p:sp>
        <p:nvSpPr>
          <p:cNvPr id="278" name="Google Shape;278;p24"/>
          <p:cNvSpPr txBox="1">
            <a:spLocks noGrp="1"/>
          </p:cNvSpPr>
          <p:nvPr>
            <p:ph type="title"/>
          </p:nvPr>
        </p:nvSpPr>
        <p:spPr>
          <a:xfrm rot="-524">
            <a:off x="6572250" y="2238387"/>
            <a:ext cx="1968300" cy="25239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800"/>
              <a:buNone/>
              <a:defRPr sz="2400" b="1">
                <a:latin typeface="Poppins"/>
                <a:ea typeface="Poppins"/>
                <a:cs typeface="Poppins"/>
                <a:sym typeface="Poppins"/>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extLst>
      <p:ext uri="{BB962C8B-B14F-4D97-AF65-F5344CB8AC3E}">
        <p14:creationId xmlns:p14="http://schemas.microsoft.com/office/powerpoint/2010/main" val="148556169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Background" preserve="1">
  <p:cSld name="Background">
    <p:spTree>
      <p:nvGrpSpPr>
        <p:cNvPr id="1" name="Shape 279"/>
        <p:cNvGrpSpPr/>
        <p:nvPr/>
      </p:nvGrpSpPr>
      <p:grpSpPr>
        <a:xfrm>
          <a:off x="0" y="0"/>
          <a:ext cx="0" cy="0"/>
          <a:chOff x="0" y="0"/>
          <a:chExt cx="0" cy="0"/>
        </a:xfrm>
      </p:grpSpPr>
    </p:spTree>
    <p:extLst>
      <p:ext uri="{BB962C8B-B14F-4D97-AF65-F5344CB8AC3E}">
        <p14:creationId xmlns:p14="http://schemas.microsoft.com/office/powerpoint/2010/main" val="146415491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noFill/>
        <a:effectLst/>
      </p:bgPr>
    </p:bg>
    <p:spTree>
      <p:nvGrpSpPr>
        <p:cNvPr id="1" name="Shape 280"/>
        <p:cNvGrpSpPr/>
        <p:nvPr/>
      </p:nvGrpSpPr>
      <p:grpSpPr>
        <a:xfrm>
          <a:off x="0" y="0"/>
          <a:ext cx="0" cy="0"/>
          <a:chOff x="0" y="0"/>
          <a:chExt cx="0" cy="0"/>
        </a:xfrm>
      </p:grpSpPr>
    </p:spTree>
    <p:extLst>
      <p:ext uri="{BB962C8B-B14F-4D97-AF65-F5344CB8AC3E}">
        <p14:creationId xmlns:p14="http://schemas.microsoft.com/office/powerpoint/2010/main" val="279980961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8"/>
        <p:cNvGrpSpPr/>
        <p:nvPr/>
      </p:nvGrpSpPr>
      <p:grpSpPr>
        <a:xfrm>
          <a:off x="0" y="0"/>
          <a:ext cx="0" cy="0"/>
          <a:chOff x="0" y="0"/>
          <a:chExt cx="0" cy="0"/>
        </a:xfrm>
      </p:grpSpPr>
      <p:sp>
        <p:nvSpPr>
          <p:cNvPr id="9" name="Google Shape;9;p2"/>
          <p:cNvSpPr/>
          <p:nvPr/>
        </p:nvSpPr>
        <p:spPr>
          <a:xfrm>
            <a:off x="5699377" y="1312034"/>
            <a:ext cx="3444593" cy="3831547"/>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 name="Google Shape;10;p2"/>
          <p:cNvSpPr/>
          <p:nvPr/>
        </p:nvSpPr>
        <p:spPr>
          <a:xfrm>
            <a:off x="1"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 name="Google Shape;11;p2"/>
          <p:cNvSpPr/>
          <p:nvPr/>
        </p:nvSpPr>
        <p:spPr>
          <a:xfrm>
            <a:off x="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 name="Google Shape;12;p2"/>
          <p:cNvSpPr/>
          <p:nvPr/>
        </p:nvSpPr>
        <p:spPr>
          <a:xfrm>
            <a:off x="0"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 name="Google Shape;13;p2"/>
          <p:cNvSpPr/>
          <p:nvPr/>
        </p:nvSpPr>
        <p:spPr>
          <a:xfrm>
            <a:off x="0"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 name="Google Shape;14;p2"/>
          <p:cNvSpPr/>
          <p:nvPr/>
        </p:nvSpPr>
        <p:spPr>
          <a:xfrm>
            <a:off x="1"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 name="Google Shape;15;p2"/>
          <p:cNvSpPr/>
          <p:nvPr/>
        </p:nvSpPr>
        <p:spPr>
          <a:xfrm>
            <a:off x="5784689" y="1406963"/>
            <a:ext cx="3359280" cy="3736617"/>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 name="Google Shape;16;p2"/>
          <p:cNvSpPr/>
          <p:nvPr/>
        </p:nvSpPr>
        <p:spPr>
          <a:xfrm>
            <a:off x="6690000" y="2371111"/>
            <a:ext cx="2453976" cy="277247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 name="Google Shape;17;p2"/>
          <p:cNvSpPr txBox="1">
            <a:spLocks noGrp="1"/>
          </p:cNvSpPr>
          <p:nvPr>
            <p:ph type="ctrTitle"/>
          </p:nvPr>
        </p:nvSpPr>
        <p:spPr>
          <a:xfrm>
            <a:off x="2043225" y="1635525"/>
            <a:ext cx="6563700" cy="1316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5000"/>
            </a:lvl1pPr>
            <a:lvl2pPr lvl="1" algn="ctr">
              <a:spcBef>
                <a:spcPts val="0"/>
              </a:spcBef>
              <a:spcAft>
                <a:spcPts val="0"/>
              </a:spcAft>
              <a:buClr>
                <a:schemeClr val="accent1"/>
              </a:buClr>
              <a:buSzPts val="5200"/>
              <a:buNone/>
              <a:defRPr sz="5200">
                <a:solidFill>
                  <a:schemeClr val="accent1"/>
                </a:solidFill>
              </a:defRPr>
            </a:lvl2pPr>
            <a:lvl3pPr lvl="2" algn="ctr">
              <a:spcBef>
                <a:spcPts val="0"/>
              </a:spcBef>
              <a:spcAft>
                <a:spcPts val="0"/>
              </a:spcAft>
              <a:buClr>
                <a:schemeClr val="accent1"/>
              </a:buClr>
              <a:buSzPts val="5200"/>
              <a:buNone/>
              <a:defRPr sz="5200">
                <a:solidFill>
                  <a:schemeClr val="accent1"/>
                </a:solidFill>
              </a:defRPr>
            </a:lvl3pPr>
            <a:lvl4pPr lvl="3" algn="ctr">
              <a:spcBef>
                <a:spcPts val="0"/>
              </a:spcBef>
              <a:spcAft>
                <a:spcPts val="0"/>
              </a:spcAft>
              <a:buClr>
                <a:schemeClr val="accent1"/>
              </a:buClr>
              <a:buSzPts val="5200"/>
              <a:buNone/>
              <a:defRPr sz="5200">
                <a:solidFill>
                  <a:schemeClr val="accent1"/>
                </a:solidFill>
              </a:defRPr>
            </a:lvl4pPr>
            <a:lvl5pPr lvl="4" algn="ctr">
              <a:spcBef>
                <a:spcPts val="0"/>
              </a:spcBef>
              <a:spcAft>
                <a:spcPts val="0"/>
              </a:spcAft>
              <a:buClr>
                <a:schemeClr val="accent1"/>
              </a:buClr>
              <a:buSzPts val="5200"/>
              <a:buNone/>
              <a:defRPr sz="5200">
                <a:solidFill>
                  <a:schemeClr val="accent1"/>
                </a:solidFill>
              </a:defRPr>
            </a:lvl5pPr>
            <a:lvl6pPr lvl="5" algn="ctr">
              <a:spcBef>
                <a:spcPts val="0"/>
              </a:spcBef>
              <a:spcAft>
                <a:spcPts val="0"/>
              </a:spcAft>
              <a:buClr>
                <a:schemeClr val="accent1"/>
              </a:buClr>
              <a:buSzPts val="5200"/>
              <a:buNone/>
              <a:defRPr sz="5200">
                <a:solidFill>
                  <a:schemeClr val="accent1"/>
                </a:solidFill>
              </a:defRPr>
            </a:lvl6pPr>
            <a:lvl7pPr lvl="6" algn="ctr">
              <a:spcBef>
                <a:spcPts val="0"/>
              </a:spcBef>
              <a:spcAft>
                <a:spcPts val="0"/>
              </a:spcAft>
              <a:buClr>
                <a:schemeClr val="accent1"/>
              </a:buClr>
              <a:buSzPts val="5200"/>
              <a:buNone/>
              <a:defRPr sz="5200">
                <a:solidFill>
                  <a:schemeClr val="accent1"/>
                </a:solidFill>
              </a:defRPr>
            </a:lvl7pPr>
            <a:lvl8pPr lvl="7" algn="ctr">
              <a:spcBef>
                <a:spcPts val="0"/>
              </a:spcBef>
              <a:spcAft>
                <a:spcPts val="0"/>
              </a:spcAft>
              <a:buClr>
                <a:schemeClr val="accent1"/>
              </a:buClr>
              <a:buSzPts val="5200"/>
              <a:buNone/>
              <a:defRPr sz="5200">
                <a:solidFill>
                  <a:schemeClr val="accent1"/>
                </a:solidFill>
              </a:defRPr>
            </a:lvl8pPr>
            <a:lvl9pPr lvl="8" algn="ctr">
              <a:spcBef>
                <a:spcPts val="0"/>
              </a:spcBef>
              <a:spcAft>
                <a:spcPts val="0"/>
              </a:spcAft>
              <a:buClr>
                <a:schemeClr val="accent1"/>
              </a:buClr>
              <a:buSzPts val="5200"/>
              <a:buNone/>
              <a:defRPr sz="5200">
                <a:solidFill>
                  <a:schemeClr val="accent1"/>
                </a:solidFill>
              </a:defRPr>
            </a:lvl9pPr>
          </a:lstStyle>
          <a:p>
            <a:endParaRPr/>
          </a:p>
        </p:txBody>
      </p:sp>
      <p:sp>
        <p:nvSpPr>
          <p:cNvPr id="18" name="Google Shape;18;p2"/>
          <p:cNvSpPr txBox="1">
            <a:spLocks noGrp="1"/>
          </p:cNvSpPr>
          <p:nvPr>
            <p:ph type="subTitle" idx="1"/>
          </p:nvPr>
        </p:nvSpPr>
        <p:spPr>
          <a:xfrm>
            <a:off x="4095075" y="3162450"/>
            <a:ext cx="24600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1800"/>
            </a:lvl1pPr>
            <a:lvl2pPr lvl="1" algn="ctr">
              <a:lnSpc>
                <a:spcPct val="100000"/>
              </a:lnSpc>
              <a:spcBef>
                <a:spcPts val="0"/>
              </a:spcBef>
              <a:spcAft>
                <a:spcPts val="0"/>
              </a:spcAft>
              <a:buClr>
                <a:schemeClr val="accent1"/>
              </a:buClr>
              <a:buSzPts val="2800"/>
              <a:buNone/>
              <a:defRPr sz="2800">
                <a:solidFill>
                  <a:schemeClr val="accent1"/>
                </a:solidFill>
              </a:defRPr>
            </a:lvl2pPr>
            <a:lvl3pPr lvl="2" algn="ctr">
              <a:lnSpc>
                <a:spcPct val="100000"/>
              </a:lnSpc>
              <a:spcBef>
                <a:spcPts val="0"/>
              </a:spcBef>
              <a:spcAft>
                <a:spcPts val="0"/>
              </a:spcAft>
              <a:buClr>
                <a:schemeClr val="accent1"/>
              </a:buClr>
              <a:buSzPts val="2800"/>
              <a:buNone/>
              <a:defRPr sz="2800">
                <a:solidFill>
                  <a:schemeClr val="accent1"/>
                </a:solidFill>
              </a:defRPr>
            </a:lvl3pPr>
            <a:lvl4pPr lvl="3" algn="ctr">
              <a:lnSpc>
                <a:spcPct val="100000"/>
              </a:lnSpc>
              <a:spcBef>
                <a:spcPts val="0"/>
              </a:spcBef>
              <a:spcAft>
                <a:spcPts val="0"/>
              </a:spcAft>
              <a:buClr>
                <a:schemeClr val="accent1"/>
              </a:buClr>
              <a:buSzPts val="2800"/>
              <a:buNone/>
              <a:defRPr sz="2800">
                <a:solidFill>
                  <a:schemeClr val="accent1"/>
                </a:solidFill>
              </a:defRPr>
            </a:lvl4pPr>
            <a:lvl5pPr lvl="4" algn="ctr">
              <a:lnSpc>
                <a:spcPct val="100000"/>
              </a:lnSpc>
              <a:spcBef>
                <a:spcPts val="0"/>
              </a:spcBef>
              <a:spcAft>
                <a:spcPts val="0"/>
              </a:spcAft>
              <a:buClr>
                <a:schemeClr val="accent1"/>
              </a:buClr>
              <a:buSzPts val="2800"/>
              <a:buNone/>
              <a:defRPr sz="2800">
                <a:solidFill>
                  <a:schemeClr val="accent1"/>
                </a:solidFill>
              </a:defRPr>
            </a:lvl5pPr>
            <a:lvl6pPr lvl="5" algn="ctr">
              <a:lnSpc>
                <a:spcPct val="100000"/>
              </a:lnSpc>
              <a:spcBef>
                <a:spcPts val="0"/>
              </a:spcBef>
              <a:spcAft>
                <a:spcPts val="0"/>
              </a:spcAft>
              <a:buClr>
                <a:schemeClr val="accent1"/>
              </a:buClr>
              <a:buSzPts val="2800"/>
              <a:buNone/>
              <a:defRPr sz="2800">
                <a:solidFill>
                  <a:schemeClr val="accent1"/>
                </a:solidFill>
              </a:defRPr>
            </a:lvl6pPr>
            <a:lvl7pPr lvl="6" algn="ctr">
              <a:lnSpc>
                <a:spcPct val="100000"/>
              </a:lnSpc>
              <a:spcBef>
                <a:spcPts val="0"/>
              </a:spcBef>
              <a:spcAft>
                <a:spcPts val="0"/>
              </a:spcAft>
              <a:buClr>
                <a:schemeClr val="accent1"/>
              </a:buClr>
              <a:buSzPts val="2800"/>
              <a:buNone/>
              <a:defRPr sz="2800">
                <a:solidFill>
                  <a:schemeClr val="accent1"/>
                </a:solidFill>
              </a:defRPr>
            </a:lvl7pPr>
            <a:lvl8pPr lvl="7" algn="ctr">
              <a:lnSpc>
                <a:spcPct val="100000"/>
              </a:lnSpc>
              <a:spcBef>
                <a:spcPts val="0"/>
              </a:spcBef>
              <a:spcAft>
                <a:spcPts val="0"/>
              </a:spcAft>
              <a:buClr>
                <a:schemeClr val="accent1"/>
              </a:buClr>
              <a:buSzPts val="2800"/>
              <a:buNone/>
              <a:defRPr sz="2800">
                <a:solidFill>
                  <a:schemeClr val="accent1"/>
                </a:solidFill>
              </a:defRPr>
            </a:lvl8pPr>
            <a:lvl9pPr lvl="8" algn="ctr">
              <a:lnSpc>
                <a:spcPct val="100000"/>
              </a:lnSpc>
              <a:spcBef>
                <a:spcPts val="0"/>
              </a:spcBef>
              <a:spcAft>
                <a:spcPts val="0"/>
              </a:spcAft>
              <a:buClr>
                <a:schemeClr val="accent1"/>
              </a:buClr>
              <a:buSzPts val="2800"/>
              <a:buNone/>
              <a:defRPr sz="2800">
                <a:solidFill>
                  <a:schemeClr val="accent1"/>
                </a:solidFill>
              </a:defRPr>
            </a:lvl9pPr>
          </a:lstStyle>
          <a:p>
            <a:endParaRPr/>
          </a:p>
        </p:txBody>
      </p:sp>
    </p:spTree>
    <p:extLst>
      <p:ext uri="{BB962C8B-B14F-4D97-AF65-F5344CB8AC3E}">
        <p14:creationId xmlns:p14="http://schemas.microsoft.com/office/powerpoint/2010/main" val="174788168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086034" y="-27737"/>
            <a:ext cx="3022261" cy="3526953"/>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26" name="Google Shape;26;p3"/>
          <p:cNvSpPr txBox="1">
            <a:spLocks noGrp="1"/>
          </p:cNvSpPr>
          <p:nvPr>
            <p:ph type="title"/>
          </p:nvPr>
        </p:nvSpPr>
        <p:spPr>
          <a:xfrm rot="-294">
            <a:off x="1401850" y="2842059"/>
            <a:ext cx="35025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7" name="Google Shape;27;p3"/>
          <p:cNvSpPr txBox="1">
            <a:spLocks noGrp="1"/>
          </p:cNvSpPr>
          <p:nvPr>
            <p:ph type="subTitle" idx="1"/>
          </p:nvPr>
        </p:nvSpPr>
        <p:spPr>
          <a:xfrm flipH="1">
            <a:off x="1631950" y="3477550"/>
            <a:ext cx="3042300" cy="1072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28" name="Google Shape;28;p3"/>
          <p:cNvSpPr txBox="1">
            <a:spLocks noGrp="1"/>
          </p:cNvSpPr>
          <p:nvPr>
            <p:ph type="title" idx="2" hasCustomPrompt="1"/>
          </p:nvPr>
        </p:nvSpPr>
        <p:spPr>
          <a:xfrm>
            <a:off x="2213200" y="1173162"/>
            <a:ext cx="1879800" cy="1233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72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grpSp>
        <p:nvGrpSpPr>
          <p:cNvPr id="29" name="Google Shape;29;p3"/>
          <p:cNvGrpSpPr/>
          <p:nvPr/>
        </p:nvGrpSpPr>
        <p:grpSpPr>
          <a:xfrm rot="10800000" flipH="1">
            <a:off x="1672510" y="-911003"/>
            <a:ext cx="8644100" cy="6054508"/>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357179670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720000" y="1183800"/>
            <a:ext cx="7704000" cy="3419700"/>
          </a:xfrm>
          <a:prstGeom prst="rect">
            <a:avLst/>
          </a:prstGeom>
        </p:spPr>
        <p:txBody>
          <a:bodyPr spcFirstLastPara="1" wrap="square" lIns="91425" tIns="91425" rIns="91425" bIns="91425" anchor="t" anchorCtr="0">
            <a:noAutofit/>
          </a:bodyPr>
          <a:lstStyle>
            <a:lvl1pPr marL="457189" lvl="0" indent="-304793">
              <a:lnSpc>
                <a:spcPct val="100000"/>
              </a:lnSpc>
              <a:spcBef>
                <a:spcPts val="0"/>
              </a:spcBef>
              <a:spcAft>
                <a:spcPts val="0"/>
              </a:spcAft>
              <a:buClr>
                <a:srgbClr val="434343"/>
              </a:buClr>
              <a:buSzPts val="1200"/>
              <a:buFont typeface="Open Sans SemiBold"/>
              <a:buAutoNum type="arabicPeriod"/>
              <a:defRPr sz="1200"/>
            </a:lvl1pPr>
            <a:lvl2pPr marL="914378" lvl="1" indent="-304793">
              <a:spcBef>
                <a:spcPts val="1600"/>
              </a:spcBef>
              <a:spcAft>
                <a:spcPts val="0"/>
              </a:spcAft>
              <a:buClr>
                <a:srgbClr val="434343"/>
              </a:buClr>
              <a:buSzPts val="1200"/>
              <a:buFont typeface="Roboto Condensed Light"/>
              <a:buAutoNum type="alphaLcPeriod"/>
              <a:defRPr/>
            </a:lvl2pPr>
            <a:lvl3pPr marL="1371566" lvl="2" indent="-317492">
              <a:spcBef>
                <a:spcPts val="1600"/>
              </a:spcBef>
              <a:spcAft>
                <a:spcPts val="0"/>
              </a:spcAft>
              <a:buClr>
                <a:srgbClr val="434343"/>
              </a:buClr>
              <a:buSzPts val="1400"/>
              <a:buFont typeface="Roboto Condensed Light"/>
              <a:buAutoNum type="romanLcPeriod"/>
              <a:defRPr/>
            </a:lvl3pPr>
            <a:lvl4pPr marL="1828754" lvl="3" indent="-317492">
              <a:spcBef>
                <a:spcPts val="1600"/>
              </a:spcBef>
              <a:spcAft>
                <a:spcPts val="0"/>
              </a:spcAft>
              <a:buClr>
                <a:srgbClr val="434343"/>
              </a:buClr>
              <a:buSzPts val="1400"/>
              <a:buFont typeface="Roboto Condensed Light"/>
              <a:buAutoNum type="arabicPeriod"/>
              <a:defRPr/>
            </a:lvl4pPr>
            <a:lvl5pPr marL="2285943" lvl="4" indent="-317492">
              <a:spcBef>
                <a:spcPts val="1600"/>
              </a:spcBef>
              <a:spcAft>
                <a:spcPts val="0"/>
              </a:spcAft>
              <a:buClr>
                <a:srgbClr val="434343"/>
              </a:buClr>
              <a:buSzPts val="1400"/>
              <a:buFont typeface="Roboto Condensed Light"/>
              <a:buAutoNum type="alphaLcPeriod"/>
              <a:defRPr/>
            </a:lvl5pPr>
            <a:lvl6pPr marL="2743132" lvl="5" indent="-317492">
              <a:spcBef>
                <a:spcPts val="1600"/>
              </a:spcBef>
              <a:spcAft>
                <a:spcPts val="0"/>
              </a:spcAft>
              <a:buClr>
                <a:srgbClr val="434343"/>
              </a:buClr>
              <a:buSzPts val="1400"/>
              <a:buFont typeface="Roboto Condensed Light"/>
              <a:buAutoNum type="romanLcPeriod"/>
              <a:defRPr/>
            </a:lvl6pPr>
            <a:lvl7pPr marL="3200320" lvl="6" indent="-317492">
              <a:spcBef>
                <a:spcPts val="1600"/>
              </a:spcBef>
              <a:spcAft>
                <a:spcPts val="0"/>
              </a:spcAft>
              <a:buClr>
                <a:srgbClr val="434343"/>
              </a:buClr>
              <a:buSzPts val="1400"/>
              <a:buFont typeface="Roboto Condensed Light"/>
              <a:buAutoNum type="arabicPeriod"/>
              <a:defRPr/>
            </a:lvl7pPr>
            <a:lvl8pPr marL="3657509" lvl="7" indent="-317492">
              <a:spcBef>
                <a:spcPts val="1600"/>
              </a:spcBef>
              <a:spcAft>
                <a:spcPts val="0"/>
              </a:spcAft>
              <a:buClr>
                <a:srgbClr val="434343"/>
              </a:buClr>
              <a:buSzPts val="1400"/>
              <a:buFont typeface="Roboto Condensed Light"/>
              <a:buAutoNum type="alphaLcPeriod"/>
              <a:defRPr/>
            </a:lvl8pPr>
            <a:lvl9pPr marL="4114697" lvl="8" indent="-317492">
              <a:spcBef>
                <a:spcPts val="1600"/>
              </a:spcBef>
              <a:spcAft>
                <a:spcPts val="1600"/>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7068880" y="9"/>
            <a:ext cx="2075119" cy="2309267"/>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1" name="Google Shape;41;p4"/>
          <p:cNvGrpSpPr/>
          <p:nvPr/>
        </p:nvGrpSpPr>
        <p:grpSpPr>
          <a:xfrm rot="10800000">
            <a:off x="6" y="3874097"/>
            <a:ext cx="1141342" cy="1269445"/>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44" name="Google Shape;44;p4"/>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35727335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450" y="-3145514"/>
            <a:ext cx="10877849" cy="9834525"/>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sp>
        <p:nvSpPr>
          <p:cNvPr id="54" name="Google Shape;54;p5"/>
          <p:cNvSpPr txBox="1">
            <a:spLocks noGrp="1"/>
          </p:cNvSpPr>
          <p:nvPr>
            <p:ph type="ctrTitle"/>
          </p:nvPr>
        </p:nvSpPr>
        <p:spPr>
          <a:xfrm flipH="1">
            <a:off x="5939950" y="1886036"/>
            <a:ext cx="1929300" cy="456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3000" b="0"/>
            </a:lvl1pPr>
            <a:lvl2pPr lvl="1" algn="ctr" rtl="0">
              <a:spcBef>
                <a:spcPts val="0"/>
              </a:spcBef>
              <a:spcAft>
                <a:spcPts val="0"/>
              </a:spcAft>
              <a:buClr>
                <a:schemeClr val="lt2"/>
              </a:buClr>
              <a:buSzPts val="1800"/>
              <a:buNone/>
              <a:defRPr sz="1800">
                <a:solidFill>
                  <a:schemeClr val="lt2"/>
                </a:solidFill>
              </a:defRPr>
            </a:lvl2pPr>
            <a:lvl3pPr lvl="2" algn="ctr" rtl="0">
              <a:spcBef>
                <a:spcPts val="0"/>
              </a:spcBef>
              <a:spcAft>
                <a:spcPts val="0"/>
              </a:spcAft>
              <a:buClr>
                <a:schemeClr val="lt2"/>
              </a:buClr>
              <a:buSzPts val="1800"/>
              <a:buNone/>
              <a:defRPr sz="1800">
                <a:solidFill>
                  <a:schemeClr val="lt2"/>
                </a:solidFill>
              </a:defRPr>
            </a:lvl3pPr>
            <a:lvl4pPr lvl="3" algn="ctr" rtl="0">
              <a:spcBef>
                <a:spcPts val="0"/>
              </a:spcBef>
              <a:spcAft>
                <a:spcPts val="0"/>
              </a:spcAft>
              <a:buClr>
                <a:schemeClr val="lt2"/>
              </a:buClr>
              <a:buSzPts val="1800"/>
              <a:buNone/>
              <a:defRPr sz="1800">
                <a:solidFill>
                  <a:schemeClr val="lt2"/>
                </a:solidFill>
              </a:defRPr>
            </a:lvl4pPr>
            <a:lvl5pPr lvl="4" algn="ctr" rtl="0">
              <a:spcBef>
                <a:spcPts val="0"/>
              </a:spcBef>
              <a:spcAft>
                <a:spcPts val="0"/>
              </a:spcAft>
              <a:buClr>
                <a:schemeClr val="lt2"/>
              </a:buClr>
              <a:buSzPts val="1800"/>
              <a:buNone/>
              <a:defRPr sz="1800">
                <a:solidFill>
                  <a:schemeClr val="lt2"/>
                </a:solidFill>
              </a:defRPr>
            </a:lvl5pPr>
            <a:lvl6pPr lvl="5" algn="ctr" rtl="0">
              <a:spcBef>
                <a:spcPts val="0"/>
              </a:spcBef>
              <a:spcAft>
                <a:spcPts val="0"/>
              </a:spcAft>
              <a:buClr>
                <a:schemeClr val="lt2"/>
              </a:buClr>
              <a:buSzPts val="1800"/>
              <a:buNone/>
              <a:defRPr sz="1800">
                <a:solidFill>
                  <a:schemeClr val="lt2"/>
                </a:solidFill>
              </a:defRPr>
            </a:lvl6pPr>
            <a:lvl7pPr lvl="6" algn="ctr" rtl="0">
              <a:spcBef>
                <a:spcPts val="0"/>
              </a:spcBef>
              <a:spcAft>
                <a:spcPts val="0"/>
              </a:spcAft>
              <a:buClr>
                <a:schemeClr val="lt2"/>
              </a:buClr>
              <a:buSzPts val="1800"/>
              <a:buNone/>
              <a:defRPr sz="1800">
                <a:solidFill>
                  <a:schemeClr val="lt2"/>
                </a:solidFill>
              </a:defRPr>
            </a:lvl7pPr>
            <a:lvl8pPr lvl="7" algn="ctr" rtl="0">
              <a:spcBef>
                <a:spcPts val="0"/>
              </a:spcBef>
              <a:spcAft>
                <a:spcPts val="0"/>
              </a:spcAft>
              <a:buClr>
                <a:schemeClr val="lt2"/>
              </a:buClr>
              <a:buSzPts val="1800"/>
              <a:buNone/>
              <a:defRPr sz="1800">
                <a:solidFill>
                  <a:schemeClr val="lt2"/>
                </a:solidFill>
              </a:defRPr>
            </a:lvl8pPr>
            <a:lvl9pPr lvl="8" algn="ctr" rtl="0">
              <a:spcBef>
                <a:spcPts val="0"/>
              </a:spcBef>
              <a:spcAft>
                <a:spcPts val="0"/>
              </a:spcAft>
              <a:buClr>
                <a:schemeClr val="lt2"/>
              </a:buClr>
              <a:buSzPts val="1800"/>
              <a:buNone/>
              <a:defRPr sz="1800">
                <a:solidFill>
                  <a:schemeClr val="lt2"/>
                </a:solidFill>
              </a:defRPr>
            </a:lvl9pPr>
          </a:lstStyle>
          <a:p>
            <a:endParaRPr/>
          </a:p>
        </p:txBody>
      </p:sp>
      <p:sp>
        <p:nvSpPr>
          <p:cNvPr id="55" name="Google Shape;55;p5"/>
          <p:cNvSpPr txBox="1">
            <a:spLocks noGrp="1"/>
          </p:cNvSpPr>
          <p:nvPr>
            <p:ph type="subTitle" idx="1"/>
          </p:nvPr>
        </p:nvSpPr>
        <p:spPr>
          <a:xfrm flipH="1">
            <a:off x="5430075" y="2534775"/>
            <a:ext cx="2526000" cy="1160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56" name="Google Shape;56;p5"/>
          <p:cNvSpPr txBox="1">
            <a:spLocks noGrp="1"/>
          </p:cNvSpPr>
          <p:nvPr>
            <p:ph type="ctrTitle" idx="2"/>
          </p:nvPr>
        </p:nvSpPr>
        <p:spPr>
          <a:xfrm flipH="1">
            <a:off x="1101008" y="1886036"/>
            <a:ext cx="2137800" cy="456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3000" b="0"/>
            </a:lvl1pPr>
            <a:lvl2pPr lvl="1" algn="ctr" rtl="0">
              <a:spcBef>
                <a:spcPts val="0"/>
              </a:spcBef>
              <a:spcAft>
                <a:spcPts val="0"/>
              </a:spcAft>
              <a:buClr>
                <a:schemeClr val="lt2"/>
              </a:buClr>
              <a:buSzPts val="1800"/>
              <a:buNone/>
              <a:defRPr sz="1800">
                <a:solidFill>
                  <a:schemeClr val="lt2"/>
                </a:solidFill>
              </a:defRPr>
            </a:lvl2pPr>
            <a:lvl3pPr lvl="2" algn="ctr" rtl="0">
              <a:spcBef>
                <a:spcPts val="0"/>
              </a:spcBef>
              <a:spcAft>
                <a:spcPts val="0"/>
              </a:spcAft>
              <a:buClr>
                <a:schemeClr val="lt2"/>
              </a:buClr>
              <a:buSzPts val="1800"/>
              <a:buNone/>
              <a:defRPr sz="1800">
                <a:solidFill>
                  <a:schemeClr val="lt2"/>
                </a:solidFill>
              </a:defRPr>
            </a:lvl3pPr>
            <a:lvl4pPr lvl="3" algn="ctr" rtl="0">
              <a:spcBef>
                <a:spcPts val="0"/>
              </a:spcBef>
              <a:spcAft>
                <a:spcPts val="0"/>
              </a:spcAft>
              <a:buClr>
                <a:schemeClr val="lt2"/>
              </a:buClr>
              <a:buSzPts val="1800"/>
              <a:buNone/>
              <a:defRPr sz="1800">
                <a:solidFill>
                  <a:schemeClr val="lt2"/>
                </a:solidFill>
              </a:defRPr>
            </a:lvl4pPr>
            <a:lvl5pPr lvl="4" algn="ctr" rtl="0">
              <a:spcBef>
                <a:spcPts val="0"/>
              </a:spcBef>
              <a:spcAft>
                <a:spcPts val="0"/>
              </a:spcAft>
              <a:buClr>
                <a:schemeClr val="lt2"/>
              </a:buClr>
              <a:buSzPts val="1800"/>
              <a:buNone/>
              <a:defRPr sz="1800">
                <a:solidFill>
                  <a:schemeClr val="lt2"/>
                </a:solidFill>
              </a:defRPr>
            </a:lvl5pPr>
            <a:lvl6pPr lvl="5" algn="ctr" rtl="0">
              <a:spcBef>
                <a:spcPts val="0"/>
              </a:spcBef>
              <a:spcAft>
                <a:spcPts val="0"/>
              </a:spcAft>
              <a:buClr>
                <a:schemeClr val="lt2"/>
              </a:buClr>
              <a:buSzPts val="1800"/>
              <a:buNone/>
              <a:defRPr sz="1800">
                <a:solidFill>
                  <a:schemeClr val="lt2"/>
                </a:solidFill>
              </a:defRPr>
            </a:lvl6pPr>
            <a:lvl7pPr lvl="6" algn="ctr" rtl="0">
              <a:spcBef>
                <a:spcPts val="0"/>
              </a:spcBef>
              <a:spcAft>
                <a:spcPts val="0"/>
              </a:spcAft>
              <a:buClr>
                <a:schemeClr val="lt2"/>
              </a:buClr>
              <a:buSzPts val="1800"/>
              <a:buNone/>
              <a:defRPr sz="1800">
                <a:solidFill>
                  <a:schemeClr val="lt2"/>
                </a:solidFill>
              </a:defRPr>
            </a:lvl7pPr>
            <a:lvl8pPr lvl="7" algn="ctr" rtl="0">
              <a:spcBef>
                <a:spcPts val="0"/>
              </a:spcBef>
              <a:spcAft>
                <a:spcPts val="0"/>
              </a:spcAft>
              <a:buClr>
                <a:schemeClr val="lt2"/>
              </a:buClr>
              <a:buSzPts val="1800"/>
              <a:buNone/>
              <a:defRPr sz="1800">
                <a:solidFill>
                  <a:schemeClr val="lt2"/>
                </a:solidFill>
              </a:defRPr>
            </a:lvl8pPr>
            <a:lvl9pPr lvl="8" algn="ctr" rtl="0">
              <a:spcBef>
                <a:spcPts val="0"/>
              </a:spcBef>
              <a:spcAft>
                <a:spcPts val="0"/>
              </a:spcAft>
              <a:buClr>
                <a:schemeClr val="lt2"/>
              </a:buClr>
              <a:buSzPts val="1800"/>
              <a:buNone/>
              <a:defRPr sz="1800">
                <a:solidFill>
                  <a:schemeClr val="lt2"/>
                </a:solidFill>
              </a:defRPr>
            </a:lvl9pPr>
          </a:lstStyle>
          <a:p>
            <a:endParaRPr/>
          </a:p>
        </p:txBody>
      </p:sp>
      <p:sp>
        <p:nvSpPr>
          <p:cNvPr id="57" name="Google Shape;57;p5"/>
          <p:cNvSpPr txBox="1">
            <a:spLocks noGrp="1"/>
          </p:cNvSpPr>
          <p:nvPr>
            <p:ph type="subTitle" idx="3"/>
          </p:nvPr>
        </p:nvSpPr>
        <p:spPr>
          <a:xfrm flipH="1">
            <a:off x="1187925" y="2534775"/>
            <a:ext cx="2526000" cy="1160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Tree>
    <p:extLst>
      <p:ext uri="{BB962C8B-B14F-4D97-AF65-F5344CB8AC3E}">
        <p14:creationId xmlns:p14="http://schemas.microsoft.com/office/powerpoint/2010/main" val="14582133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mall numbers" preserve="1">
  <p:cSld name="Small numbers">
    <p:spTree>
      <p:nvGrpSpPr>
        <p:cNvPr id="1" name="Shape 117"/>
        <p:cNvGrpSpPr/>
        <p:nvPr/>
      </p:nvGrpSpPr>
      <p:grpSpPr>
        <a:xfrm>
          <a:off x="0" y="0"/>
          <a:ext cx="0" cy="0"/>
          <a:chOff x="0" y="0"/>
          <a:chExt cx="0" cy="0"/>
        </a:xfrm>
      </p:grpSpPr>
      <p:grpSp>
        <p:nvGrpSpPr>
          <p:cNvPr id="118" name="Google Shape;118;p13"/>
          <p:cNvGrpSpPr/>
          <p:nvPr/>
        </p:nvGrpSpPr>
        <p:grpSpPr>
          <a:xfrm>
            <a:off x="6" y="2834274"/>
            <a:ext cx="2075119" cy="2309267"/>
            <a:chOff x="6" y="2834274"/>
            <a:chExt cx="2075119" cy="2309267"/>
          </a:xfrm>
        </p:grpSpPr>
        <p:sp>
          <p:nvSpPr>
            <p:cNvPr id="119" name="Google Shape;119;p13"/>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3"/>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3"/>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122;p13"/>
          <p:cNvGrpSpPr/>
          <p:nvPr/>
        </p:nvGrpSpPr>
        <p:grpSpPr>
          <a:xfrm>
            <a:off x="8002655" y="8"/>
            <a:ext cx="1141342" cy="1269445"/>
            <a:chOff x="8002655" y="8"/>
            <a:chExt cx="1141342" cy="1269445"/>
          </a:xfrm>
        </p:grpSpPr>
        <p:sp>
          <p:nvSpPr>
            <p:cNvPr id="123" name="Google Shape;123;p13"/>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3"/>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125;p13"/>
          <p:cNvSpPr txBox="1">
            <a:spLocks noGrp="1"/>
          </p:cNvSpPr>
          <p:nvPr>
            <p:ph type="title" hasCustomPrompt="1"/>
          </p:nvPr>
        </p:nvSpPr>
        <p:spPr>
          <a:xfrm>
            <a:off x="2277538" y="3012975"/>
            <a:ext cx="1055400" cy="487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26" name="Google Shape;126;p13"/>
          <p:cNvSpPr txBox="1">
            <a:spLocks noGrp="1"/>
          </p:cNvSpPr>
          <p:nvPr>
            <p:ph type="subTitle" idx="1"/>
          </p:nvPr>
        </p:nvSpPr>
        <p:spPr>
          <a:xfrm flipH="1">
            <a:off x="2277563" y="3500475"/>
            <a:ext cx="1434000" cy="557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27" name="Google Shape;127;p13"/>
          <p:cNvSpPr txBox="1">
            <a:spLocks noGrp="1"/>
          </p:cNvSpPr>
          <p:nvPr>
            <p:ph type="title" idx="2" hasCustomPrompt="1"/>
          </p:nvPr>
        </p:nvSpPr>
        <p:spPr>
          <a:xfrm>
            <a:off x="2277538" y="1582161"/>
            <a:ext cx="1055400" cy="4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28" name="Google Shape;128;p13"/>
          <p:cNvSpPr txBox="1">
            <a:spLocks noGrp="1"/>
          </p:cNvSpPr>
          <p:nvPr>
            <p:ph type="subTitle" idx="3"/>
          </p:nvPr>
        </p:nvSpPr>
        <p:spPr>
          <a:xfrm flipH="1">
            <a:off x="2277538" y="2032125"/>
            <a:ext cx="1469400" cy="487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29" name="Google Shape;129;p13"/>
          <p:cNvSpPr txBox="1">
            <a:spLocks noGrp="1"/>
          </p:cNvSpPr>
          <p:nvPr>
            <p:ph type="title" idx="4" hasCustomPrompt="1"/>
          </p:nvPr>
        </p:nvSpPr>
        <p:spPr>
          <a:xfrm>
            <a:off x="6090997" y="3012975"/>
            <a:ext cx="1055400" cy="487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30" name="Google Shape;130;p13"/>
          <p:cNvSpPr txBox="1">
            <a:spLocks noGrp="1"/>
          </p:cNvSpPr>
          <p:nvPr>
            <p:ph type="subTitle" idx="5"/>
          </p:nvPr>
        </p:nvSpPr>
        <p:spPr>
          <a:xfrm flipH="1">
            <a:off x="6090997" y="3500481"/>
            <a:ext cx="1519200" cy="77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31" name="Google Shape;131;p13"/>
          <p:cNvSpPr txBox="1">
            <a:spLocks noGrp="1"/>
          </p:cNvSpPr>
          <p:nvPr>
            <p:ph type="title" idx="6" hasCustomPrompt="1"/>
          </p:nvPr>
        </p:nvSpPr>
        <p:spPr>
          <a:xfrm>
            <a:off x="6090985" y="1513950"/>
            <a:ext cx="1740900" cy="487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32" name="Google Shape;132;p13"/>
          <p:cNvSpPr txBox="1">
            <a:spLocks noGrp="1"/>
          </p:cNvSpPr>
          <p:nvPr>
            <p:ph type="subTitle" idx="7"/>
          </p:nvPr>
        </p:nvSpPr>
        <p:spPr>
          <a:xfrm flipH="1">
            <a:off x="6090997" y="2003581"/>
            <a:ext cx="1270500" cy="77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33" name="Google Shape;133;p13"/>
          <p:cNvSpPr txBox="1">
            <a:spLocks noGrp="1"/>
          </p:cNvSpPr>
          <p:nvPr>
            <p:ph type="title" idx="8"/>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422618634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60" name="Google Shape;60;p6"/>
          <p:cNvGrpSpPr/>
          <p:nvPr/>
        </p:nvGrpSpPr>
        <p:grpSpPr>
          <a:xfrm>
            <a:off x="7" y="2834275"/>
            <a:ext cx="2075119" cy="2309267"/>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4" name="Google Shape;64;p6"/>
          <p:cNvGrpSpPr/>
          <p:nvPr/>
        </p:nvGrpSpPr>
        <p:grpSpPr>
          <a:xfrm>
            <a:off x="8002656" y="9"/>
            <a:ext cx="1141342" cy="1269445"/>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82038993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7054141" y="-13"/>
            <a:ext cx="2089875" cy="2325763"/>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72" name="Google Shape;72;p7"/>
          <p:cNvSpPr txBox="1">
            <a:spLocks noGrp="1"/>
          </p:cNvSpPr>
          <p:nvPr>
            <p:ph type="subTitle" idx="1"/>
          </p:nvPr>
        </p:nvSpPr>
        <p:spPr>
          <a:xfrm flipH="1">
            <a:off x="5181750" y="2014225"/>
            <a:ext cx="3223200" cy="18807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1800"/>
            </a:lvl1pPr>
            <a:lvl2pPr lvl="1" algn="ctr" rtl="0">
              <a:lnSpc>
                <a:spcPct val="100000"/>
              </a:lnSpc>
              <a:spcBef>
                <a:spcPts val="0"/>
              </a:spcBef>
              <a:spcAft>
                <a:spcPts val="0"/>
              </a:spcAft>
              <a:buSzPts val="1200"/>
              <a:buChar char="○"/>
              <a:defRPr sz="1200"/>
            </a:lvl2pPr>
            <a:lvl3pPr lvl="2" algn="ctr" rtl="0">
              <a:lnSpc>
                <a:spcPct val="100000"/>
              </a:lnSpc>
              <a:spcBef>
                <a:spcPts val="0"/>
              </a:spcBef>
              <a:spcAft>
                <a:spcPts val="0"/>
              </a:spcAft>
              <a:buSzPts val="1200"/>
              <a:buChar char="■"/>
              <a:defRPr sz="1200"/>
            </a:lvl3pPr>
            <a:lvl4pPr lvl="3" algn="ctr" rtl="0">
              <a:lnSpc>
                <a:spcPct val="100000"/>
              </a:lnSpc>
              <a:spcBef>
                <a:spcPts val="0"/>
              </a:spcBef>
              <a:spcAft>
                <a:spcPts val="0"/>
              </a:spcAft>
              <a:buSzPts val="1200"/>
              <a:buChar char="●"/>
              <a:defRPr sz="1200"/>
            </a:lvl4pPr>
            <a:lvl5pPr lvl="4" algn="ctr" rtl="0">
              <a:lnSpc>
                <a:spcPct val="100000"/>
              </a:lnSpc>
              <a:spcBef>
                <a:spcPts val="0"/>
              </a:spcBef>
              <a:spcAft>
                <a:spcPts val="0"/>
              </a:spcAft>
              <a:buSzPts val="1200"/>
              <a:buChar char="○"/>
              <a:defRPr sz="1200"/>
            </a:lvl5pPr>
            <a:lvl6pPr lvl="5" algn="ctr" rtl="0">
              <a:lnSpc>
                <a:spcPct val="100000"/>
              </a:lnSpc>
              <a:spcBef>
                <a:spcPts val="0"/>
              </a:spcBef>
              <a:spcAft>
                <a:spcPts val="0"/>
              </a:spcAft>
              <a:buSzPts val="1200"/>
              <a:buChar char="■"/>
              <a:defRPr sz="1200"/>
            </a:lvl6pPr>
            <a:lvl7pPr lvl="6" algn="ctr" rtl="0">
              <a:lnSpc>
                <a:spcPct val="100000"/>
              </a:lnSpc>
              <a:spcBef>
                <a:spcPts val="0"/>
              </a:spcBef>
              <a:spcAft>
                <a:spcPts val="0"/>
              </a:spcAft>
              <a:buSzPts val="1200"/>
              <a:buChar char="●"/>
              <a:defRPr sz="1200"/>
            </a:lvl7pPr>
            <a:lvl8pPr lvl="7" algn="ctr" rtl="0">
              <a:lnSpc>
                <a:spcPct val="100000"/>
              </a:lnSpc>
              <a:spcBef>
                <a:spcPts val="0"/>
              </a:spcBef>
              <a:spcAft>
                <a:spcPts val="0"/>
              </a:spcAft>
              <a:buSzPts val="1200"/>
              <a:buChar char="○"/>
              <a:defRPr sz="1200"/>
            </a:lvl8pPr>
            <a:lvl9pPr lvl="8" algn="ctr" rtl="0">
              <a:lnSpc>
                <a:spcPct val="100000"/>
              </a:lnSpc>
              <a:spcBef>
                <a:spcPts val="0"/>
              </a:spcBef>
              <a:spcAft>
                <a:spcPts val="0"/>
              </a:spcAft>
              <a:buSzPts val="1200"/>
              <a:buChar char="■"/>
              <a:defRPr sz="1200"/>
            </a:lvl9pPr>
          </a:lstStyle>
          <a:p>
            <a:endParaRPr/>
          </a:p>
        </p:txBody>
      </p:sp>
      <p:sp>
        <p:nvSpPr>
          <p:cNvPr id="73" name="Google Shape;73;p7"/>
          <p:cNvSpPr txBox="1">
            <a:spLocks noGrp="1"/>
          </p:cNvSpPr>
          <p:nvPr>
            <p:ph type="title"/>
          </p:nvPr>
        </p:nvSpPr>
        <p:spPr>
          <a:xfrm>
            <a:off x="4445248" y="3947210"/>
            <a:ext cx="3959700" cy="6342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3000" b="0"/>
            </a:lvl1pPr>
            <a:lvl2pPr lvl="1" algn="r" rtl="0">
              <a:spcBef>
                <a:spcPts val="0"/>
              </a:spcBef>
              <a:spcAft>
                <a:spcPts val="0"/>
              </a:spcAft>
              <a:buNone/>
              <a:defRPr sz="3000" b="0"/>
            </a:lvl2pPr>
            <a:lvl3pPr lvl="2" algn="r" rtl="0">
              <a:spcBef>
                <a:spcPts val="0"/>
              </a:spcBef>
              <a:spcAft>
                <a:spcPts val="0"/>
              </a:spcAft>
              <a:buNone/>
              <a:defRPr sz="3000" b="0"/>
            </a:lvl3pPr>
            <a:lvl4pPr lvl="3" algn="r" rtl="0">
              <a:spcBef>
                <a:spcPts val="0"/>
              </a:spcBef>
              <a:spcAft>
                <a:spcPts val="0"/>
              </a:spcAft>
              <a:buNone/>
              <a:defRPr sz="3000" b="0"/>
            </a:lvl4pPr>
            <a:lvl5pPr lvl="4" algn="r" rtl="0">
              <a:spcBef>
                <a:spcPts val="0"/>
              </a:spcBef>
              <a:spcAft>
                <a:spcPts val="0"/>
              </a:spcAft>
              <a:buNone/>
              <a:defRPr sz="3000" b="0"/>
            </a:lvl5pPr>
            <a:lvl6pPr lvl="5" algn="r" rtl="0">
              <a:spcBef>
                <a:spcPts val="0"/>
              </a:spcBef>
              <a:spcAft>
                <a:spcPts val="0"/>
              </a:spcAft>
              <a:buNone/>
              <a:defRPr sz="3000" b="0"/>
            </a:lvl6pPr>
            <a:lvl7pPr lvl="6" algn="r" rtl="0">
              <a:spcBef>
                <a:spcPts val="0"/>
              </a:spcBef>
              <a:spcAft>
                <a:spcPts val="0"/>
              </a:spcAft>
              <a:buNone/>
              <a:defRPr sz="3000" b="0"/>
            </a:lvl7pPr>
            <a:lvl8pPr lvl="7" algn="r" rtl="0">
              <a:spcBef>
                <a:spcPts val="0"/>
              </a:spcBef>
              <a:spcAft>
                <a:spcPts val="0"/>
              </a:spcAft>
              <a:buNone/>
              <a:defRPr sz="3000" b="0"/>
            </a:lvl8pPr>
            <a:lvl9pPr lvl="8" algn="r" rtl="0">
              <a:spcBef>
                <a:spcPts val="0"/>
              </a:spcBef>
              <a:spcAft>
                <a:spcPts val="0"/>
              </a:spcAft>
              <a:buNone/>
              <a:defRPr sz="3000" b="0"/>
            </a:lvl9pPr>
          </a:lstStyle>
          <a:p>
            <a:endParaRPr/>
          </a:p>
        </p:txBody>
      </p:sp>
    </p:spTree>
    <p:extLst>
      <p:ext uri="{BB962C8B-B14F-4D97-AF65-F5344CB8AC3E}">
        <p14:creationId xmlns:p14="http://schemas.microsoft.com/office/powerpoint/2010/main" val="416039808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74"/>
        <p:cNvGrpSpPr/>
        <p:nvPr/>
      </p:nvGrpSpPr>
      <p:grpSpPr>
        <a:xfrm>
          <a:off x="0" y="0"/>
          <a:ext cx="0" cy="0"/>
          <a:chOff x="0" y="0"/>
          <a:chExt cx="0" cy="0"/>
        </a:xfrm>
      </p:grpSpPr>
      <p:sp>
        <p:nvSpPr>
          <p:cNvPr id="75" name="Google Shape;75;p8"/>
          <p:cNvSpPr/>
          <p:nvPr/>
        </p:nvSpPr>
        <p:spPr>
          <a:xfrm rot="10800000">
            <a:off x="-1143003" y="-52"/>
            <a:ext cx="7941328" cy="5777551"/>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76" name="Google Shape;76;p8"/>
          <p:cNvGrpSpPr/>
          <p:nvPr/>
        </p:nvGrpSpPr>
        <p:grpSpPr>
          <a:xfrm>
            <a:off x="905854" y="-23214"/>
            <a:ext cx="8238164" cy="5166726"/>
            <a:chOff x="5353050" y="0"/>
            <a:chExt cx="4407556" cy="5143580"/>
          </a:xfrm>
        </p:grpSpPr>
        <p:sp>
          <p:nvSpPr>
            <p:cNvPr id="77" name="Google Shape;77;p8"/>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8" name="Google Shape;78;p8"/>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 name="Google Shape;79;p8"/>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 name="Google Shape;80;p8"/>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 name="Google Shape;81;p8"/>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82" name="Google Shape;82;p8"/>
          <p:cNvSpPr txBox="1">
            <a:spLocks noGrp="1"/>
          </p:cNvSpPr>
          <p:nvPr>
            <p:ph type="title"/>
          </p:nvPr>
        </p:nvSpPr>
        <p:spPr>
          <a:xfrm rot="-151">
            <a:off x="1152300" y="1309807"/>
            <a:ext cx="6839400" cy="25239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4800"/>
              <a:buNone/>
              <a:defRPr sz="6600"/>
            </a:lvl1pPr>
            <a:lvl2pPr lvl="1">
              <a:spcBef>
                <a:spcPts val="0"/>
              </a:spcBef>
              <a:spcAft>
                <a:spcPts val="0"/>
              </a:spcAft>
              <a:buClr>
                <a:schemeClr val="accent1"/>
              </a:buClr>
              <a:buSzPts val="4800"/>
              <a:buNone/>
              <a:defRPr sz="4800">
                <a:solidFill>
                  <a:schemeClr val="accent1"/>
                </a:solidFill>
              </a:defRPr>
            </a:lvl2pPr>
            <a:lvl3pPr lvl="2">
              <a:spcBef>
                <a:spcPts val="0"/>
              </a:spcBef>
              <a:spcAft>
                <a:spcPts val="0"/>
              </a:spcAft>
              <a:buClr>
                <a:schemeClr val="accent1"/>
              </a:buClr>
              <a:buSzPts val="4800"/>
              <a:buNone/>
              <a:defRPr sz="4800">
                <a:solidFill>
                  <a:schemeClr val="accent1"/>
                </a:solidFill>
              </a:defRPr>
            </a:lvl3pPr>
            <a:lvl4pPr lvl="3">
              <a:spcBef>
                <a:spcPts val="0"/>
              </a:spcBef>
              <a:spcAft>
                <a:spcPts val="0"/>
              </a:spcAft>
              <a:buClr>
                <a:schemeClr val="accent1"/>
              </a:buClr>
              <a:buSzPts val="4800"/>
              <a:buNone/>
              <a:defRPr sz="4800">
                <a:solidFill>
                  <a:schemeClr val="accent1"/>
                </a:solidFill>
              </a:defRPr>
            </a:lvl4pPr>
            <a:lvl5pPr lvl="4">
              <a:spcBef>
                <a:spcPts val="0"/>
              </a:spcBef>
              <a:spcAft>
                <a:spcPts val="0"/>
              </a:spcAft>
              <a:buClr>
                <a:schemeClr val="accent1"/>
              </a:buClr>
              <a:buSzPts val="4800"/>
              <a:buNone/>
              <a:defRPr sz="4800">
                <a:solidFill>
                  <a:schemeClr val="accent1"/>
                </a:solidFill>
              </a:defRPr>
            </a:lvl5pPr>
            <a:lvl6pPr lvl="5">
              <a:spcBef>
                <a:spcPts val="0"/>
              </a:spcBef>
              <a:spcAft>
                <a:spcPts val="0"/>
              </a:spcAft>
              <a:buClr>
                <a:schemeClr val="accent1"/>
              </a:buClr>
              <a:buSzPts val="4800"/>
              <a:buNone/>
              <a:defRPr sz="4800">
                <a:solidFill>
                  <a:schemeClr val="accent1"/>
                </a:solidFill>
              </a:defRPr>
            </a:lvl6pPr>
            <a:lvl7pPr lvl="6">
              <a:spcBef>
                <a:spcPts val="0"/>
              </a:spcBef>
              <a:spcAft>
                <a:spcPts val="0"/>
              </a:spcAft>
              <a:buClr>
                <a:schemeClr val="accent1"/>
              </a:buClr>
              <a:buSzPts val="4800"/>
              <a:buNone/>
              <a:defRPr sz="4800">
                <a:solidFill>
                  <a:schemeClr val="accent1"/>
                </a:solidFill>
              </a:defRPr>
            </a:lvl7pPr>
            <a:lvl8pPr lvl="7">
              <a:spcBef>
                <a:spcPts val="0"/>
              </a:spcBef>
              <a:spcAft>
                <a:spcPts val="0"/>
              </a:spcAft>
              <a:buClr>
                <a:schemeClr val="accent1"/>
              </a:buClr>
              <a:buSzPts val="4800"/>
              <a:buNone/>
              <a:defRPr sz="4800">
                <a:solidFill>
                  <a:schemeClr val="accent1"/>
                </a:solidFill>
              </a:defRPr>
            </a:lvl8pPr>
            <a:lvl9pPr lvl="8">
              <a:spcBef>
                <a:spcPts val="0"/>
              </a:spcBef>
              <a:spcAft>
                <a:spcPts val="0"/>
              </a:spcAft>
              <a:buClr>
                <a:schemeClr val="accent1"/>
              </a:buClr>
              <a:buSzPts val="4800"/>
              <a:buNone/>
              <a:defRPr sz="4800">
                <a:solidFill>
                  <a:schemeClr val="accent1"/>
                </a:solidFill>
              </a:defRPr>
            </a:lvl9pPr>
          </a:lstStyle>
          <a:p>
            <a:endParaRPr/>
          </a:p>
        </p:txBody>
      </p:sp>
    </p:spTree>
    <p:extLst>
      <p:ext uri="{BB962C8B-B14F-4D97-AF65-F5344CB8AC3E}">
        <p14:creationId xmlns:p14="http://schemas.microsoft.com/office/powerpoint/2010/main" val="348361872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83"/>
        <p:cNvGrpSpPr/>
        <p:nvPr/>
      </p:nvGrpSpPr>
      <p:grpSpPr>
        <a:xfrm>
          <a:off x="0" y="0"/>
          <a:ext cx="0" cy="0"/>
          <a:chOff x="0" y="0"/>
          <a:chExt cx="0" cy="0"/>
        </a:xfrm>
      </p:grpSpPr>
      <p:sp>
        <p:nvSpPr>
          <p:cNvPr id="84" name="Google Shape;84;p9"/>
          <p:cNvSpPr txBox="1">
            <a:spLocks noGrp="1"/>
          </p:cNvSpPr>
          <p:nvPr>
            <p:ph type="title"/>
          </p:nvPr>
        </p:nvSpPr>
        <p:spPr>
          <a:xfrm>
            <a:off x="1069825" y="1042004"/>
            <a:ext cx="2749800" cy="11214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60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85" name="Google Shape;85;p9"/>
          <p:cNvSpPr txBox="1">
            <a:spLocks noGrp="1"/>
          </p:cNvSpPr>
          <p:nvPr>
            <p:ph type="subTitle" idx="1"/>
          </p:nvPr>
        </p:nvSpPr>
        <p:spPr>
          <a:xfrm>
            <a:off x="1101000" y="2001550"/>
            <a:ext cx="2960400" cy="1353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4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369226685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614161" y="4065075"/>
            <a:ext cx="3664800" cy="4671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endParaRPr/>
          </a:p>
        </p:txBody>
      </p:sp>
      <p:sp>
        <p:nvSpPr>
          <p:cNvPr id="88" name="Google Shape;88;p10"/>
          <p:cNvSpPr txBox="1">
            <a:spLocks noGrp="1"/>
          </p:cNvSpPr>
          <p:nvPr>
            <p:ph type="subTitle" idx="1"/>
          </p:nvPr>
        </p:nvSpPr>
        <p:spPr>
          <a:xfrm rot="-307" flipH="1">
            <a:off x="614161" y="2657625"/>
            <a:ext cx="3359100" cy="1331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0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89" name="Google Shape;89;p10"/>
          <p:cNvGrpSpPr/>
          <p:nvPr/>
        </p:nvGrpSpPr>
        <p:grpSpPr>
          <a:xfrm rot="10800000">
            <a:off x="-1217115" y="2"/>
            <a:ext cx="3874242" cy="4521207"/>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326927984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95"/>
        <p:cNvGrpSpPr/>
        <p:nvPr/>
      </p:nvGrpSpPr>
      <p:grpSpPr>
        <a:xfrm>
          <a:off x="0" y="0"/>
          <a:ext cx="0" cy="0"/>
          <a:chOff x="0" y="0"/>
          <a:chExt cx="0" cy="0"/>
        </a:xfrm>
      </p:grpSpPr>
      <p:grpSp>
        <p:nvGrpSpPr>
          <p:cNvPr id="96" name="Google Shape;96;p11"/>
          <p:cNvGrpSpPr/>
          <p:nvPr/>
        </p:nvGrpSpPr>
        <p:grpSpPr>
          <a:xfrm>
            <a:off x="7" y="2834275"/>
            <a:ext cx="2075119" cy="2309267"/>
            <a:chOff x="6" y="2834274"/>
            <a:chExt cx="2075119" cy="2309267"/>
          </a:xfrm>
        </p:grpSpPr>
        <p:sp>
          <p:nvSpPr>
            <p:cNvPr id="97" name="Google Shape;97;p1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8" name="Google Shape;98;p1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9" name="Google Shape;99;p1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00" name="Google Shape;100;p11"/>
          <p:cNvGrpSpPr/>
          <p:nvPr/>
        </p:nvGrpSpPr>
        <p:grpSpPr>
          <a:xfrm>
            <a:off x="8002656" y="9"/>
            <a:ext cx="1141342" cy="1269445"/>
            <a:chOff x="8002655" y="8"/>
            <a:chExt cx="1141342" cy="1269445"/>
          </a:xfrm>
        </p:grpSpPr>
        <p:sp>
          <p:nvSpPr>
            <p:cNvPr id="101" name="Google Shape;101;p1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2" name="Google Shape;102;p1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03" name="Google Shape;103;p11"/>
          <p:cNvSpPr txBox="1">
            <a:spLocks noGrp="1"/>
          </p:cNvSpPr>
          <p:nvPr>
            <p:ph type="title" hasCustomPrompt="1"/>
          </p:nvPr>
        </p:nvSpPr>
        <p:spPr>
          <a:xfrm>
            <a:off x="5140823" y="3027164"/>
            <a:ext cx="1055400" cy="487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04" name="Google Shape;104;p11"/>
          <p:cNvSpPr txBox="1">
            <a:spLocks noGrp="1"/>
          </p:cNvSpPr>
          <p:nvPr>
            <p:ph type="subTitle" idx="1"/>
          </p:nvPr>
        </p:nvSpPr>
        <p:spPr>
          <a:xfrm flipH="1">
            <a:off x="5155012" y="3452503"/>
            <a:ext cx="1519200" cy="77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05" name="Google Shape;105;p11"/>
          <p:cNvSpPr txBox="1">
            <a:spLocks noGrp="1"/>
          </p:cNvSpPr>
          <p:nvPr>
            <p:ph type="title" idx="2" hasCustomPrompt="1"/>
          </p:nvPr>
        </p:nvSpPr>
        <p:spPr>
          <a:xfrm>
            <a:off x="2044663" y="2315075"/>
            <a:ext cx="1740900" cy="438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7200"/>
              <a:buNone/>
              <a:defRPr sz="4000"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06" name="Google Shape;106;p11"/>
          <p:cNvSpPr txBox="1">
            <a:spLocks noGrp="1"/>
          </p:cNvSpPr>
          <p:nvPr>
            <p:ph type="subTitle" idx="3"/>
          </p:nvPr>
        </p:nvSpPr>
        <p:spPr>
          <a:xfrm flipH="1">
            <a:off x="5155089" y="1991545"/>
            <a:ext cx="2698500" cy="991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18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07" name="Google Shape;107;p11"/>
          <p:cNvSpPr txBox="1">
            <a:spLocks noGrp="1"/>
          </p:cNvSpPr>
          <p:nvPr>
            <p:ph type="title" idx="4"/>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329374447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Title only 2" preserve="1">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1" y="3874051"/>
            <a:ext cx="1141342" cy="1269445"/>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12" name="Google Shape;112;p12"/>
          <p:cNvGrpSpPr/>
          <p:nvPr/>
        </p:nvGrpSpPr>
        <p:grpSpPr>
          <a:xfrm rot="10800000">
            <a:off x="6939001" y="9"/>
            <a:ext cx="2204996" cy="223257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16" name="Google Shape;116;p12"/>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408658142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Small numbers" preserve="1">
  <p:cSld name="Small numbers">
    <p:spTree>
      <p:nvGrpSpPr>
        <p:cNvPr id="1" name="Shape 117"/>
        <p:cNvGrpSpPr/>
        <p:nvPr/>
      </p:nvGrpSpPr>
      <p:grpSpPr>
        <a:xfrm>
          <a:off x="0" y="0"/>
          <a:ext cx="0" cy="0"/>
          <a:chOff x="0" y="0"/>
          <a:chExt cx="0" cy="0"/>
        </a:xfrm>
      </p:grpSpPr>
      <p:grpSp>
        <p:nvGrpSpPr>
          <p:cNvPr id="118" name="Google Shape;118;p13"/>
          <p:cNvGrpSpPr/>
          <p:nvPr/>
        </p:nvGrpSpPr>
        <p:grpSpPr>
          <a:xfrm>
            <a:off x="7" y="2834275"/>
            <a:ext cx="2075119" cy="2309267"/>
            <a:chOff x="6" y="2834274"/>
            <a:chExt cx="2075119" cy="2309267"/>
          </a:xfrm>
        </p:grpSpPr>
        <p:sp>
          <p:nvSpPr>
            <p:cNvPr id="119" name="Google Shape;119;p13"/>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0" name="Google Shape;120;p13"/>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1" name="Google Shape;121;p13"/>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22" name="Google Shape;122;p13"/>
          <p:cNvGrpSpPr/>
          <p:nvPr/>
        </p:nvGrpSpPr>
        <p:grpSpPr>
          <a:xfrm>
            <a:off x="8002656" y="9"/>
            <a:ext cx="1141342" cy="1269445"/>
            <a:chOff x="8002655" y="8"/>
            <a:chExt cx="1141342" cy="1269445"/>
          </a:xfrm>
        </p:grpSpPr>
        <p:sp>
          <p:nvSpPr>
            <p:cNvPr id="123" name="Google Shape;123;p13"/>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4" name="Google Shape;124;p13"/>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25" name="Google Shape;125;p13"/>
          <p:cNvSpPr txBox="1">
            <a:spLocks noGrp="1"/>
          </p:cNvSpPr>
          <p:nvPr>
            <p:ph type="title" hasCustomPrompt="1"/>
          </p:nvPr>
        </p:nvSpPr>
        <p:spPr>
          <a:xfrm>
            <a:off x="2277538" y="3012975"/>
            <a:ext cx="1055400" cy="487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26" name="Google Shape;126;p13"/>
          <p:cNvSpPr txBox="1">
            <a:spLocks noGrp="1"/>
          </p:cNvSpPr>
          <p:nvPr>
            <p:ph type="subTitle" idx="1"/>
          </p:nvPr>
        </p:nvSpPr>
        <p:spPr>
          <a:xfrm flipH="1">
            <a:off x="2277563" y="3500475"/>
            <a:ext cx="1434000" cy="557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27" name="Google Shape;127;p13"/>
          <p:cNvSpPr txBox="1">
            <a:spLocks noGrp="1"/>
          </p:cNvSpPr>
          <p:nvPr>
            <p:ph type="title" idx="2" hasCustomPrompt="1"/>
          </p:nvPr>
        </p:nvSpPr>
        <p:spPr>
          <a:xfrm>
            <a:off x="2277538" y="1582161"/>
            <a:ext cx="1055400" cy="4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28" name="Google Shape;128;p13"/>
          <p:cNvSpPr txBox="1">
            <a:spLocks noGrp="1"/>
          </p:cNvSpPr>
          <p:nvPr>
            <p:ph type="subTitle" idx="3"/>
          </p:nvPr>
        </p:nvSpPr>
        <p:spPr>
          <a:xfrm flipH="1">
            <a:off x="2277538" y="2032125"/>
            <a:ext cx="1469400" cy="487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29" name="Google Shape;129;p13"/>
          <p:cNvSpPr txBox="1">
            <a:spLocks noGrp="1"/>
          </p:cNvSpPr>
          <p:nvPr>
            <p:ph type="title" idx="4" hasCustomPrompt="1"/>
          </p:nvPr>
        </p:nvSpPr>
        <p:spPr>
          <a:xfrm>
            <a:off x="6090997" y="3012975"/>
            <a:ext cx="1055400" cy="487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30" name="Google Shape;130;p13"/>
          <p:cNvSpPr txBox="1">
            <a:spLocks noGrp="1"/>
          </p:cNvSpPr>
          <p:nvPr>
            <p:ph type="subTitle" idx="5"/>
          </p:nvPr>
        </p:nvSpPr>
        <p:spPr>
          <a:xfrm flipH="1">
            <a:off x="6090997" y="3500481"/>
            <a:ext cx="1519200" cy="77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31" name="Google Shape;131;p13"/>
          <p:cNvSpPr txBox="1">
            <a:spLocks noGrp="1"/>
          </p:cNvSpPr>
          <p:nvPr>
            <p:ph type="title" idx="6" hasCustomPrompt="1"/>
          </p:nvPr>
        </p:nvSpPr>
        <p:spPr>
          <a:xfrm>
            <a:off x="6090985" y="1513950"/>
            <a:ext cx="1740900" cy="487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32" name="Google Shape;132;p13"/>
          <p:cNvSpPr txBox="1">
            <a:spLocks noGrp="1"/>
          </p:cNvSpPr>
          <p:nvPr>
            <p:ph type="subTitle" idx="7"/>
          </p:nvPr>
        </p:nvSpPr>
        <p:spPr>
          <a:xfrm flipH="1">
            <a:off x="6090997" y="2003581"/>
            <a:ext cx="1270500" cy="77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33" name="Google Shape;133;p13"/>
          <p:cNvSpPr txBox="1">
            <a:spLocks noGrp="1"/>
          </p:cNvSpPr>
          <p:nvPr>
            <p:ph type="title" idx="8"/>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367301973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Table of contents" preserve="1">
  <p:cSld name="Table of contents">
    <p:spTree>
      <p:nvGrpSpPr>
        <p:cNvPr id="1" name="Shape 134"/>
        <p:cNvGrpSpPr/>
        <p:nvPr/>
      </p:nvGrpSpPr>
      <p:grpSpPr>
        <a:xfrm>
          <a:off x="0" y="0"/>
          <a:ext cx="0" cy="0"/>
          <a:chOff x="0" y="0"/>
          <a:chExt cx="0" cy="0"/>
        </a:xfrm>
      </p:grpSpPr>
      <p:sp>
        <p:nvSpPr>
          <p:cNvPr id="135" name="Google Shape;135;p14"/>
          <p:cNvSpPr/>
          <p:nvPr/>
        </p:nvSpPr>
        <p:spPr>
          <a:xfrm rot="10800000">
            <a:off x="4958059"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6" name="Google Shape;136;p14"/>
          <p:cNvSpPr txBox="1">
            <a:spLocks noGrp="1"/>
          </p:cNvSpPr>
          <p:nvPr>
            <p:ph type="subTitle" idx="1"/>
          </p:nvPr>
        </p:nvSpPr>
        <p:spPr>
          <a:xfrm flipH="1">
            <a:off x="1649550" y="1342651"/>
            <a:ext cx="3284400" cy="624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14"/>
          <p:cNvSpPr txBox="1">
            <a:spLocks noGrp="1"/>
          </p:cNvSpPr>
          <p:nvPr>
            <p:ph type="subTitle" idx="2"/>
          </p:nvPr>
        </p:nvSpPr>
        <p:spPr>
          <a:xfrm flipH="1">
            <a:off x="1649550" y="3132482"/>
            <a:ext cx="3284400" cy="64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4"/>
          <p:cNvSpPr txBox="1">
            <a:spLocks noGrp="1"/>
          </p:cNvSpPr>
          <p:nvPr>
            <p:ph type="title" hasCustomPrompt="1"/>
          </p:nvPr>
        </p:nvSpPr>
        <p:spPr>
          <a:xfrm>
            <a:off x="745498" y="1258183"/>
            <a:ext cx="7002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4"/>
          <p:cNvSpPr txBox="1">
            <a:spLocks noGrp="1"/>
          </p:cNvSpPr>
          <p:nvPr>
            <p:ph type="subTitle" idx="3"/>
          </p:nvPr>
        </p:nvSpPr>
        <p:spPr>
          <a:xfrm flipH="1">
            <a:off x="1649550" y="2238601"/>
            <a:ext cx="3284400" cy="64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 name="Google Shape;140;p14"/>
          <p:cNvSpPr txBox="1">
            <a:spLocks noGrp="1"/>
          </p:cNvSpPr>
          <p:nvPr>
            <p:ph type="subTitle" idx="4"/>
          </p:nvPr>
        </p:nvSpPr>
        <p:spPr>
          <a:xfrm flipH="1">
            <a:off x="1649697" y="949712"/>
            <a:ext cx="2706300" cy="568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000">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1" name="Google Shape;141;p14"/>
          <p:cNvSpPr txBox="1">
            <a:spLocks noGrp="1"/>
          </p:cNvSpPr>
          <p:nvPr>
            <p:ph type="subTitle" idx="5"/>
          </p:nvPr>
        </p:nvSpPr>
        <p:spPr>
          <a:xfrm flipH="1">
            <a:off x="1649700" y="2739933"/>
            <a:ext cx="2706300" cy="568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000">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2" name="Google Shape;142;p14"/>
          <p:cNvSpPr txBox="1">
            <a:spLocks noGrp="1"/>
          </p:cNvSpPr>
          <p:nvPr>
            <p:ph type="subTitle" idx="6"/>
          </p:nvPr>
        </p:nvSpPr>
        <p:spPr>
          <a:xfrm flipH="1">
            <a:off x="1649500" y="1844350"/>
            <a:ext cx="2706300" cy="568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000">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3" name="Google Shape;143;p14"/>
          <p:cNvSpPr txBox="1">
            <a:spLocks noGrp="1"/>
          </p:cNvSpPr>
          <p:nvPr>
            <p:ph type="title" idx="7" hasCustomPrompt="1"/>
          </p:nvPr>
        </p:nvSpPr>
        <p:spPr>
          <a:xfrm>
            <a:off x="783450" y="2238900"/>
            <a:ext cx="624300" cy="291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2400" b="0">
                <a:solidFill>
                  <a:schemeClr val="lt1"/>
                </a:solidFill>
              </a:defRPr>
            </a:lvl1pPr>
            <a:lvl2pPr lvl="1"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4" name="Google Shape;144;p14"/>
          <p:cNvSpPr txBox="1">
            <a:spLocks noGrp="1"/>
          </p:cNvSpPr>
          <p:nvPr>
            <p:ph type="title" idx="8" hasCustomPrompt="1"/>
          </p:nvPr>
        </p:nvSpPr>
        <p:spPr>
          <a:xfrm>
            <a:off x="783450" y="3093500"/>
            <a:ext cx="624300" cy="353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2400" b="0">
                <a:solidFill>
                  <a:schemeClr val="lt1"/>
                </a:solidFill>
              </a:defRPr>
            </a:lvl1pPr>
            <a:lvl2pPr lvl="1"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4"/>
          <p:cNvSpPr txBox="1">
            <a:spLocks noGrp="1"/>
          </p:cNvSpPr>
          <p:nvPr>
            <p:ph type="subTitle" idx="9"/>
          </p:nvPr>
        </p:nvSpPr>
        <p:spPr>
          <a:xfrm flipH="1">
            <a:off x="1649550" y="4016863"/>
            <a:ext cx="3284400" cy="64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 name="Google Shape;146;p14"/>
          <p:cNvSpPr txBox="1">
            <a:spLocks noGrp="1"/>
          </p:cNvSpPr>
          <p:nvPr>
            <p:ph type="subTitle" idx="13"/>
          </p:nvPr>
        </p:nvSpPr>
        <p:spPr>
          <a:xfrm flipH="1">
            <a:off x="1649700" y="3785261"/>
            <a:ext cx="2706300" cy="408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000">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7" name="Google Shape;147;p14"/>
          <p:cNvSpPr txBox="1">
            <a:spLocks noGrp="1"/>
          </p:cNvSpPr>
          <p:nvPr>
            <p:ph type="title" idx="14" hasCustomPrompt="1"/>
          </p:nvPr>
        </p:nvSpPr>
        <p:spPr>
          <a:xfrm>
            <a:off x="783450" y="4010500"/>
            <a:ext cx="624300" cy="291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2400" b="0">
                <a:solidFill>
                  <a:schemeClr val="lt1"/>
                </a:solidFill>
              </a:defRPr>
            </a:lvl1pPr>
            <a:lvl2pPr lvl="1"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148" name="Google Shape;148;p14"/>
          <p:cNvGrpSpPr/>
          <p:nvPr/>
        </p:nvGrpSpPr>
        <p:grpSpPr>
          <a:xfrm>
            <a:off x="5353050" y="0"/>
            <a:ext cx="4407556" cy="5143580"/>
            <a:chOff x="5353050" y="0"/>
            <a:chExt cx="4407556" cy="5143580"/>
          </a:xfrm>
        </p:grpSpPr>
        <p:sp>
          <p:nvSpPr>
            <p:cNvPr id="149" name="Google Shape;149;p14"/>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0" name="Google Shape;150;p14"/>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1" name="Google Shape;151;p14"/>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2" name="Google Shape;152;p14"/>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3" name="Google Shape;153;p14"/>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54" name="Google Shape;154;p14"/>
          <p:cNvSpPr txBox="1">
            <a:spLocks noGrp="1"/>
          </p:cNvSpPr>
          <p:nvPr>
            <p:ph type="title" idx="15"/>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216832707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Title and three columns" preserve="1">
  <p:cSld name="Title and three columns">
    <p:spTree>
      <p:nvGrpSpPr>
        <p:cNvPr id="1" name="Shape 155"/>
        <p:cNvGrpSpPr/>
        <p:nvPr/>
      </p:nvGrpSpPr>
      <p:grpSpPr>
        <a:xfrm>
          <a:off x="0" y="0"/>
          <a:ext cx="0" cy="0"/>
          <a:chOff x="0" y="0"/>
          <a:chExt cx="0" cy="0"/>
        </a:xfrm>
      </p:grpSpPr>
      <p:sp>
        <p:nvSpPr>
          <p:cNvPr id="156" name="Google Shape;156;p15"/>
          <p:cNvSpPr txBox="1">
            <a:spLocks noGrp="1"/>
          </p:cNvSpPr>
          <p:nvPr>
            <p:ph type="ctrTitle"/>
          </p:nvPr>
        </p:nvSpPr>
        <p:spPr>
          <a:xfrm flipH="1">
            <a:off x="3791700" y="1547269"/>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0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57" name="Google Shape;157;p15"/>
          <p:cNvSpPr txBox="1">
            <a:spLocks noGrp="1"/>
          </p:cNvSpPr>
          <p:nvPr>
            <p:ph type="subTitle" idx="1"/>
          </p:nvPr>
        </p:nvSpPr>
        <p:spPr>
          <a:xfrm flipH="1">
            <a:off x="3567900" y="3314225"/>
            <a:ext cx="20082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58" name="Google Shape;158;p15"/>
          <p:cNvSpPr txBox="1">
            <a:spLocks noGrp="1"/>
          </p:cNvSpPr>
          <p:nvPr>
            <p:ph type="ctrTitle" idx="2"/>
          </p:nvPr>
        </p:nvSpPr>
        <p:spPr>
          <a:xfrm flipH="1">
            <a:off x="6489311" y="1547269"/>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0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59" name="Google Shape;159;p15"/>
          <p:cNvSpPr txBox="1">
            <a:spLocks noGrp="1"/>
          </p:cNvSpPr>
          <p:nvPr>
            <p:ph type="subTitle" idx="3"/>
          </p:nvPr>
        </p:nvSpPr>
        <p:spPr>
          <a:xfrm flipH="1">
            <a:off x="6302561" y="3314218"/>
            <a:ext cx="19341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60" name="Google Shape;160;p15"/>
          <p:cNvSpPr txBox="1">
            <a:spLocks noGrp="1"/>
          </p:cNvSpPr>
          <p:nvPr>
            <p:ph type="ctrTitle" idx="4"/>
          </p:nvPr>
        </p:nvSpPr>
        <p:spPr>
          <a:xfrm flipH="1">
            <a:off x="1096200" y="1547275"/>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0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61" name="Google Shape;161;p15"/>
          <p:cNvSpPr txBox="1">
            <a:spLocks noGrp="1"/>
          </p:cNvSpPr>
          <p:nvPr>
            <p:ph type="subTitle" idx="5"/>
          </p:nvPr>
        </p:nvSpPr>
        <p:spPr>
          <a:xfrm flipH="1">
            <a:off x="872400" y="3314218"/>
            <a:ext cx="20082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grpSp>
        <p:nvGrpSpPr>
          <p:cNvPr id="162" name="Google Shape;162;p15"/>
          <p:cNvGrpSpPr/>
          <p:nvPr/>
        </p:nvGrpSpPr>
        <p:grpSpPr>
          <a:xfrm>
            <a:off x="8002656" y="9"/>
            <a:ext cx="1141342" cy="1269445"/>
            <a:chOff x="8002655" y="8"/>
            <a:chExt cx="1141342" cy="1269445"/>
          </a:xfrm>
        </p:grpSpPr>
        <p:sp>
          <p:nvSpPr>
            <p:cNvPr id="163" name="Google Shape;163;p15"/>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4" name="Google Shape;164;p15"/>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65" name="Google Shape;165;p15"/>
          <p:cNvGrpSpPr/>
          <p:nvPr/>
        </p:nvGrpSpPr>
        <p:grpSpPr>
          <a:xfrm>
            <a:off x="-21" y="2910926"/>
            <a:ext cx="2204996" cy="2232571"/>
            <a:chOff x="-21" y="2910925"/>
            <a:chExt cx="2204996" cy="2232571"/>
          </a:xfrm>
        </p:grpSpPr>
        <p:sp>
          <p:nvSpPr>
            <p:cNvPr id="166" name="Google Shape;166;p15"/>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7" name="Google Shape;167;p15"/>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8" name="Google Shape;168;p15"/>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69" name="Google Shape;169;p15"/>
          <p:cNvSpPr txBox="1">
            <a:spLocks noGrp="1"/>
          </p:cNvSpPr>
          <p:nvPr>
            <p:ph type="title" idx="6"/>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31512778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of contents" preserve="1">
  <p:cSld name="Table of contents">
    <p:spTree>
      <p:nvGrpSpPr>
        <p:cNvPr id="1" name="Shape 134"/>
        <p:cNvGrpSpPr/>
        <p:nvPr/>
      </p:nvGrpSpPr>
      <p:grpSpPr>
        <a:xfrm>
          <a:off x="0" y="0"/>
          <a:ext cx="0" cy="0"/>
          <a:chOff x="0" y="0"/>
          <a:chExt cx="0" cy="0"/>
        </a:xfrm>
      </p:grpSpPr>
      <p:sp>
        <p:nvSpPr>
          <p:cNvPr id="135" name="Google Shape;135;p14"/>
          <p:cNvSpPr/>
          <p:nvPr/>
        </p:nvSpPr>
        <p:spPr>
          <a:xfrm rot="10800000">
            <a:off x="4958058"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4"/>
          <p:cNvSpPr txBox="1">
            <a:spLocks noGrp="1"/>
          </p:cNvSpPr>
          <p:nvPr>
            <p:ph type="subTitle" idx="1"/>
          </p:nvPr>
        </p:nvSpPr>
        <p:spPr>
          <a:xfrm flipH="1">
            <a:off x="1649550" y="1342651"/>
            <a:ext cx="3284400" cy="624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14"/>
          <p:cNvSpPr txBox="1">
            <a:spLocks noGrp="1"/>
          </p:cNvSpPr>
          <p:nvPr>
            <p:ph type="subTitle" idx="2"/>
          </p:nvPr>
        </p:nvSpPr>
        <p:spPr>
          <a:xfrm flipH="1">
            <a:off x="1649550" y="3132482"/>
            <a:ext cx="3284400" cy="64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4"/>
          <p:cNvSpPr txBox="1">
            <a:spLocks noGrp="1"/>
          </p:cNvSpPr>
          <p:nvPr>
            <p:ph type="title" hasCustomPrompt="1"/>
          </p:nvPr>
        </p:nvSpPr>
        <p:spPr>
          <a:xfrm>
            <a:off x="745498" y="1258183"/>
            <a:ext cx="7002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4"/>
          <p:cNvSpPr txBox="1">
            <a:spLocks noGrp="1"/>
          </p:cNvSpPr>
          <p:nvPr>
            <p:ph type="subTitle" idx="3"/>
          </p:nvPr>
        </p:nvSpPr>
        <p:spPr>
          <a:xfrm flipH="1">
            <a:off x="1649550" y="2238601"/>
            <a:ext cx="3284400" cy="64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 name="Google Shape;140;p14"/>
          <p:cNvSpPr txBox="1">
            <a:spLocks noGrp="1"/>
          </p:cNvSpPr>
          <p:nvPr>
            <p:ph type="subTitle" idx="4"/>
          </p:nvPr>
        </p:nvSpPr>
        <p:spPr>
          <a:xfrm flipH="1">
            <a:off x="1649697" y="949712"/>
            <a:ext cx="2706300" cy="568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000">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1" name="Google Shape;141;p14"/>
          <p:cNvSpPr txBox="1">
            <a:spLocks noGrp="1"/>
          </p:cNvSpPr>
          <p:nvPr>
            <p:ph type="subTitle" idx="5"/>
          </p:nvPr>
        </p:nvSpPr>
        <p:spPr>
          <a:xfrm flipH="1">
            <a:off x="1649700" y="2739933"/>
            <a:ext cx="2706300" cy="568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000">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2" name="Google Shape;142;p14"/>
          <p:cNvSpPr txBox="1">
            <a:spLocks noGrp="1"/>
          </p:cNvSpPr>
          <p:nvPr>
            <p:ph type="subTitle" idx="6"/>
          </p:nvPr>
        </p:nvSpPr>
        <p:spPr>
          <a:xfrm flipH="1">
            <a:off x="1649500" y="1844350"/>
            <a:ext cx="2706300" cy="568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000">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3" name="Google Shape;143;p14"/>
          <p:cNvSpPr txBox="1">
            <a:spLocks noGrp="1"/>
          </p:cNvSpPr>
          <p:nvPr>
            <p:ph type="title" idx="7" hasCustomPrompt="1"/>
          </p:nvPr>
        </p:nvSpPr>
        <p:spPr>
          <a:xfrm>
            <a:off x="783450" y="2238900"/>
            <a:ext cx="624300" cy="291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2400" b="0">
                <a:solidFill>
                  <a:schemeClr val="lt1"/>
                </a:solidFill>
              </a:defRPr>
            </a:lvl1pPr>
            <a:lvl2pPr lvl="1"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4" name="Google Shape;144;p14"/>
          <p:cNvSpPr txBox="1">
            <a:spLocks noGrp="1"/>
          </p:cNvSpPr>
          <p:nvPr>
            <p:ph type="title" idx="8" hasCustomPrompt="1"/>
          </p:nvPr>
        </p:nvSpPr>
        <p:spPr>
          <a:xfrm>
            <a:off x="783450" y="3093500"/>
            <a:ext cx="624300" cy="353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2400" b="0">
                <a:solidFill>
                  <a:schemeClr val="lt1"/>
                </a:solidFill>
              </a:defRPr>
            </a:lvl1pPr>
            <a:lvl2pPr lvl="1"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4"/>
          <p:cNvSpPr txBox="1">
            <a:spLocks noGrp="1"/>
          </p:cNvSpPr>
          <p:nvPr>
            <p:ph type="subTitle" idx="9"/>
          </p:nvPr>
        </p:nvSpPr>
        <p:spPr>
          <a:xfrm flipH="1">
            <a:off x="1649550" y="4016863"/>
            <a:ext cx="3284400" cy="64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 name="Google Shape;146;p14"/>
          <p:cNvSpPr txBox="1">
            <a:spLocks noGrp="1"/>
          </p:cNvSpPr>
          <p:nvPr>
            <p:ph type="subTitle" idx="13"/>
          </p:nvPr>
        </p:nvSpPr>
        <p:spPr>
          <a:xfrm flipH="1">
            <a:off x="1649700" y="3785261"/>
            <a:ext cx="2706300" cy="408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000">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7" name="Google Shape;147;p14"/>
          <p:cNvSpPr txBox="1">
            <a:spLocks noGrp="1"/>
          </p:cNvSpPr>
          <p:nvPr>
            <p:ph type="title" idx="14" hasCustomPrompt="1"/>
          </p:nvPr>
        </p:nvSpPr>
        <p:spPr>
          <a:xfrm>
            <a:off x="783450" y="4010500"/>
            <a:ext cx="624300" cy="291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2400" b="0">
                <a:solidFill>
                  <a:schemeClr val="lt1"/>
                </a:solidFill>
              </a:defRPr>
            </a:lvl1pPr>
            <a:lvl2pPr lvl="1"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148" name="Google Shape;148;p14"/>
          <p:cNvGrpSpPr/>
          <p:nvPr/>
        </p:nvGrpSpPr>
        <p:grpSpPr>
          <a:xfrm>
            <a:off x="5353050" y="0"/>
            <a:ext cx="4407556" cy="5143580"/>
            <a:chOff x="5353050" y="0"/>
            <a:chExt cx="4407556" cy="5143580"/>
          </a:xfrm>
        </p:grpSpPr>
        <p:sp>
          <p:nvSpPr>
            <p:cNvPr id="149" name="Google Shape;149;p14"/>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4"/>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4"/>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4"/>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4"/>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 name="Google Shape;154;p14"/>
          <p:cNvSpPr txBox="1">
            <a:spLocks noGrp="1"/>
          </p:cNvSpPr>
          <p:nvPr>
            <p:ph type="title" idx="15"/>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184401790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Title and four columns " preserve="1">
  <p:cSld name="Title and four columns ">
    <p:spTree>
      <p:nvGrpSpPr>
        <p:cNvPr id="1" name="Shape 170"/>
        <p:cNvGrpSpPr/>
        <p:nvPr/>
      </p:nvGrpSpPr>
      <p:grpSpPr>
        <a:xfrm>
          <a:off x="0" y="0"/>
          <a:ext cx="0" cy="0"/>
          <a:chOff x="0" y="0"/>
          <a:chExt cx="0" cy="0"/>
        </a:xfrm>
      </p:grpSpPr>
      <p:sp>
        <p:nvSpPr>
          <p:cNvPr id="171" name="Google Shape;171;p16"/>
          <p:cNvSpPr txBox="1">
            <a:spLocks noGrp="1"/>
          </p:cNvSpPr>
          <p:nvPr>
            <p:ph type="ctrTitle"/>
          </p:nvPr>
        </p:nvSpPr>
        <p:spPr>
          <a:xfrm flipH="1">
            <a:off x="5284503" y="1982615"/>
            <a:ext cx="2282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8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72" name="Google Shape;172;p16"/>
          <p:cNvSpPr txBox="1">
            <a:spLocks noGrp="1"/>
          </p:cNvSpPr>
          <p:nvPr>
            <p:ph type="subTitle" idx="1"/>
          </p:nvPr>
        </p:nvSpPr>
        <p:spPr>
          <a:xfrm flipH="1">
            <a:off x="5589303" y="1257888"/>
            <a:ext cx="2229600" cy="875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73" name="Google Shape;173;p16"/>
          <p:cNvSpPr txBox="1">
            <a:spLocks noGrp="1"/>
          </p:cNvSpPr>
          <p:nvPr>
            <p:ph type="ctrTitle" idx="2"/>
          </p:nvPr>
        </p:nvSpPr>
        <p:spPr>
          <a:xfrm flipH="1">
            <a:off x="5284628" y="3819678"/>
            <a:ext cx="23235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8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74" name="Google Shape;174;p16"/>
          <p:cNvSpPr txBox="1">
            <a:spLocks noGrp="1"/>
          </p:cNvSpPr>
          <p:nvPr>
            <p:ph type="subTitle" idx="3"/>
          </p:nvPr>
        </p:nvSpPr>
        <p:spPr>
          <a:xfrm flipH="1">
            <a:off x="5589303" y="3094925"/>
            <a:ext cx="2282100" cy="875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75" name="Google Shape;175;p16"/>
          <p:cNvSpPr txBox="1">
            <a:spLocks noGrp="1"/>
          </p:cNvSpPr>
          <p:nvPr>
            <p:ph type="ctrTitle" idx="4"/>
          </p:nvPr>
        </p:nvSpPr>
        <p:spPr>
          <a:xfrm flipH="1">
            <a:off x="1798369" y="1982615"/>
            <a:ext cx="2282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8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76" name="Google Shape;176;p16"/>
          <p:cNvSpPr txBox="1">
            <a:spLocks noGrp="1"/>
          </p:cNvSpPr>
          <p:nvPr>
            <p:ph type="subTitle" idx="5"/>
          </p:nvPr>
        </p:nvSpPr>
        <p:spPr>
          <a:xfrm flipH="1">
            <a:off x="2026969" y="1257888"/>
            <a:ext cx="2282100" cy="875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77" name="Google Shape;177;p16"/>
          <p:cNvSpPr txBox="1">
            <a:spLocks noGrp="1"/>
          </p:cNvSpPr>
          <p:nvPr>
            <p:ph type="ctrTitle" idx="6"/>
          </p:nvPr>
        </p:nvSpPr>
        <p:spPr>
          <a:xfrm flipH="1">
            <a:off x="1798374" y="3819678"/>
            <a:ext cx="2282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8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78" name="Google Shape;178;p16"/>
          <p:cNvSpPr txBox="1">
            <a:spLocks noGrp="1"/>
          </p:cNvSpPr>
          <p:nvPr>
            <p:ph type="subTitle" idx="7"/>
          </p:nvPr>
        </p:nvSpPr>
        <p:spPr>
          <a:xfrm flipH="1">
            <a:off x="2026969" y="3094925"/>
            <a:ext cx="2282100" cy="875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79" name="Google Shape;179;p16"/>
          <p:cNvSpPr txBox="1">
            <a:spLocks noGrp="1"/>
          </p:cNvSpPr>
          <p:nvPr>
            <p:ph type="title" idx="8"/>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180" name="Google Shape;180;p16"/>
          <p:cNvGrpSpPr/>
          <p:nvPr/>
        </p:nvGrpSpPr>
        <p:grpSpPr>
          <a:xfrm>
            <a:off x="7" y="2834275"/>
            <a:ext cx="2075119" cy="2309267"/>
            <a:chOff x="6" y="2834274"/>
            <a:chExt cx="2075119" cy="2309267"/>
          </a:xfrm>
        </p:grpSpPr>
        <p:sp>
          <p:nvSpPr>
            <p:cNvPr id="181" name="Google Shape;181;p1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2" name="Google Shape;182;p1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3" name="Google Shape;183;p1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84" name="Google Shape;184;p16"/>
          <p:cNvGrpSpPr/>
          <p:nvPr/>
        </p:nvGrpSpPr>
        <p:grpSpPr>
          <a:xfrm>
            <a:off x="8002656" y="9"/>
            <a:ext cx="1141342" cy="1269445"/>
            <a:chOff x="8002655" y="8"/>
            <a:chExt cx="1141342" cy="1269445"/>
          </a:xfrm>
        </p:grpSpPr>
        <p:sp>
          <p:nvSpPr>
            <p:cNvPr id="185" name="Google Shape;185;p1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6" name="Google Shape;186;p1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225653785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matchingName="Title and three columns 2" preserve="1">
  <p:cSld name="Title and three columns 2">
    <p:spTree>
      <p:nvGrpSpPr>
        <p:cNvPr id="1" name="Shape 187"/>
        <p:cNvGrpSpPr/>
        <p:nvPr/>
      </p:nvGrpSpPr>
      <p:grpSpPr>
        <a:xfrm>
          <a:off x="0" y="0"/>
          <a:ext cx="0" cy="0"/>
          <a:chOff x="0" y="0"/>
          <a:chExt cx="0" cy="0"/>
        </a:xfrm>
      </p:grpSpPr>
      <p:sp>
        <p:nvSpPr>
          <p:cNvPr id="188" name="Google Shape;188;p17"/>
          <p:cNvSpPr txBox="1">
            <a:spLocks noGrp="1"/>
          </p:cNvSpPr>
          <p:nvPr>
            <p:ph type="ctrTitle"/>
          </p:nvPr>
        </p:nvSpPr>
        <p:spPr>
          <a:xfrm>
            <a:off x="1854051" y="1173302"/>
            <a:ext cx="1902600" cy="577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18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9pPr>
          </a:lstStyle>
          <a:p>
            <a:endParaRPr/>
          </a:p>
        </p:txBody>
      </p:sp>
      <p:sp>
        <p:nvSpPr>
          <p:cNvPr id="189" name="Google Shape;189;p17"/>
          <p:cNvSpPr txBox="1">
            <a:spLocks noGrp="1"/>
          </p:cNvSpPr>
          <p:nvPr>
            <p:ph type="subTitle" idx="1"/>
          </p:nvPr>
        </p:nvSpPr>
        <p:spPr>
          <a:xfrm>
            <a:off x="3791200" y="1346075"/>
            <a:ext cx="1739700" cy="87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190" name="Google Shape;190;p17"/>
          <p:cNvSpPr txBox="1">
            <a:spLocks noGrp="1"/>
          </p:cNvSpPr>
          <p:nvPr>
            <p:ph type="ctrTitle" idx="2"/>
          </p:nvPr>
        </p:nvSpPr>
        <p:spPr>
          <a:xfrm>
            <a:off x="1854051" y="2295091"/>
            <a:ext cx="1902600" cy="577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18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9pPr>
          </a:lstStyle>
          <a:p>
            <a:endParaRPr/>
          </a:p>
        </p:txBody>
      </p:sp>
      <p:sp>
        <p:nvSpPr>
          <p:cNvPr id="191" name="Google Shape;191;p17"/>
          <p:cNvSpPr txBox="1">
            <a:spLocks noGrp="1"/>
          </p:cNvSpPr>
          <p:nvPr>
            <p:ph type="subTitle" idx="3"/>
          </p:nvPr>
        </p:nvSpPr>
        <p:spPr>
          <a:xfrm>
            <a:off x="3791200" y="2461200"/>
            <a:ext cx="1739700" cy="87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192" name="Google Shape;192;p17"/>
          <p:cNvSpPr txBox="1">
            <a:spLocks noGrp="1"/>
          </p:cNvSpPr>
          <p:nvPr>
            <p:ph type="ctrTitle" idx="4"/>
          </p:nvPr>
        </p:nvSpPr>
        <p:spPr>
          <a:xfrm>
            <a:off x="1854051" y="3503269"/>
            <a:ext cx="1902600" cy="577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18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9pPr>
          </a:lstStyle>
          <a:p>
            <a:endParaRPr/>
          </a:p>
        </p:txBody>
      </p:sp>
      <p:sp>
        <p:nvSpPr>
          <p:cNvPr id="193" name="Google Shape;193;p17"/>
          <p:cNvSpPr txBox="1">
            <a:spLocks noGrp="1"/>
          </p:cNvSpPr>
          <p:nvPr>
            <p:ph type="subTitle" idx="5"/>
          </p:nvPr>
        </p:nvSpPr>
        <p:spPr>
          <a:xfrm>
            <a:off x="3791200" y="3675600"/>
            <a:ext cx="1739700" cy="87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194" name="Google Shape;194;p17"/>
          <p:cNvSpPr txBox="1">
            <a:spLocks noGrp="1"/>
          </p:cNvSpPr>
          <p:nvPr>
            <p:ph type="title" idx="6"/>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
        <p:nvSpPr>
          <p:cNvPr id="195" name="Google Shape;195;p17"/>
          <p:cNvSpPr/>
          <p:nvPr/>
        </p:nvSpPr>
        <p:spPr>
          <a:xfrm rot="10800000">
            <a:off x="4958059"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96" name="Google Shape;196;p17"/>
          <p:cNvGrpSpPr/>
          <p:nvPr/>
        </p:nvGrpSpPr>
        <p:grpSpPr>
          <a:xfrm>
            <a:off x="5353050" y="0"/>
            <a:ext cx="4407556" cy="5143580"/>
            <a:chOff x="5353050" y="0"/>
            <a:chExt cx="4407556" cy="5143580"/>
          </a:xfrm>
        </p:grpSpPr>
        <p:sp>
          <p:nvSpPr>
            <p:cNvPr id="197" name="Google Shape;197;p17"/>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8" name="Google Shape;198;p17"/>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9" name="Google Shape;199;p17"/>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0" name="Google Shape;200;p17"/>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1" name="Google Shape;201;p17"/>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397234041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matchingName="Title and three columns 3" preserve="1">
  <p:cSld name="Title and three columns 3">
    <p:spTree>
      <p:nvGrpSpPr>
        <p:cNvPr id="1" name="Shape 202"/>
        <p:cNvGrpSpPr/>
        <p:nvPr/>
      </p:nvGrpSpPr>
      <p:grpSpPr>
        <a:xfrm>
          <a:off x="0" y="0"/>
          <a:ext cx="0" cy="0"/>
          <a:chOff x="0" y="0"/>
          <a:chExt cx="0" cy="0"/>
        </a:xfrm>
      </p:grpSpPr>
      <p:sp>
        <p:nvSpPr>
          <p:cNvPr id="203" name="Google Shape;203;p18"/>
          <p:cNvSpPr txBox="1">
            <a:spLocks noGrp="1"/>
          </p:cNvSpPr>
          <p:nvPr>
            <p:ph type="ctrTitle"/>
          </p:nvPr>
        </p:nvSpPr>
        <p:spPr>
          <a:xfrm flipH="1">
            <a:off x="3791700" y="1547269"/>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2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204" name="Google Shape;204;p18"/>
          <p:cNvSpPr txBox="1">
            <a:spLocks noGrp="1"/>
          </p:cNvSpPr>
          <p:nvPr>
            <p:ph type="subTitle" idx="1"/>
          </p:nvPr>
        </p:nvSpPr>
        <p:spPr>
          <a:xfrm flipH="1">
            <a:off x="3567900" y="3314225"/>
            <a:ext cx="20082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05" name="Google Shape;205;p18"/>
          <p:cNvSpPr txBox="1">
            <a:spLocks noGrp="1"/>
          </p:cNvSpPr>
          <p:nvPr>
            <p:ph type="ctrTitle" idx="2"/>
          </p:nvPr>
        </p:nvSpPr>
        <p:spPr>
          <a:xfrm flipH="1">
            <a:off x="6489311" y="1547269"/>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2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206" name="Google Shape;206;p18"/>
          <p:cNvSpPr txBox="1">
            <a:spLocks noGrp="1"/>
          </p:cNvSpPr>
          <p:nvPr>
            <p:ph type="subTitle" idx="3"/>
          </p:nvPr>
        </p:nvSpPr>
        <p:spPr>
          <a:xfrm flipH="1">
            <a:off x="6302561" y="3314218"/>
            <a:ext cx="19341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07" name="Google Shape;207;p18"/>
          <p:cNvSpPr txBox="1">
            <a:spLocks noGrp="1"/>
          </p:cNvSpPr>
          <p:nvPr>
            <p:ph type="ctrTitle" idx="4"/>
          </p:nvPr>
        </p:nvSpPr>
        <p:spPr>
          <a:xfrm flipH="1">
            <a:off x="695550" y="1490875"/>
            <a:ext cx="2361900" cy="634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2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208" name="Google Shape;208;p18"/>
          <p:cNvSpPr txBox="1">
            <a:spLocks noGrp="1"/>
          </p:cNvSpPr>
          <p:nvPr>
            <p:ph type="subTitle" idx="5"/>
          </p:nvPr>
        </p:nvSpPr>
        <p:spPr>
          <a:xfrm flipH="1">
            <a:off x="872400" y="3314218"/>
            <a:ext cx="20082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grpSp>
        <p:nvGrpSpPr>
          <p:cNvPr id="209" name="Google Shape;209;p18"/>
          <p:cNvGrpSpPr/>
          <p:nvPr/>
        </p:nvGrpSpPr>
        <p:grpSpPr>
          <a:xfrm>
            <a:off x="8002656" y="9"/>
            <a:ext cx="1141342" cy="1269445"/>
            <a:chOff x="8002655" y="8"/>
            <a:chExt cx="1141342" cy="1269445"/>
          </a:xfrm>
        </p:grpSpPr>
        <p:sp>
          <p:nvSpPr>
            <p:cNvPr id="210" name="Google Shape;210;p18"/>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1" name="Google Shape;211;p18"/>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12" name="Google Shape;212;p18"/>
          <p:cNvGrpSpPr/>
          <p:nvPr/>
        </p:nvGrpSpPr>
        <p:grpSpPr>
          <a:xfrm>
            <a:off x="-21" y="2910926"/>
            <a:ext cx="2204996" cy="2232571"/>
            <a:chOff x="-21" y="2910925"/>
            <a:chExt cx="2204996" cy="2232571"/>
          </a:xfrm>
        </p:grpSpPr>
        <p:sp>
          <p:nvSpPr>
            <p:cNvPr id="213" name="Google Shape;213;p18"/>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4" name="Google Shape;214;p18"/>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5" name="Google Shape;215;p18"/>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216" name="Google Shape;216;p18"/>
          <p:cNvSpPr txBox="1">
            <a:spLocks noGrp="1"/>
          </p:cNvSpPr>
          <p:nvPr>
            <p:ph type="title" idx="6"/>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70332823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matchingName="Title and six columns" preserve="1">
  <p:cSld name="Title and six columns">
    <p:spTree>
      <p:nvGrpSpPr>
        <p:cNvPr id="1" name="Shape 217"/>
        <p:cNvGrpSpPr/>
        <p:nvPr/>
      </p:nvGrpSpPr>
      <p:grpSpPr>
        <a:xfrm>
          <a:off x="0" y="0"/>
          <a:ext cx="0" cy="0"/>
          <a:chOff x="0" y="0"/>
          <a:chExt cx="0" cy="0"/>
        </a:xfrm>
      </p:grpSpPr>
      <p:sp>
        <p:nvSpPr>
          <p:cNvPr id="218" name="Google Shape;218;p19"/>
          <p:cNvSpPr txBox="1">
            <a:spLocks noGrp="1"/>
          </p:cNvSpPr>
          <p:nvPr>
            <p:ph type="ctrTitle"/>
          </p:nvPr>
        </p:nvSpPr>
        <p:spPr>
          <a:xfrm flipH="1">
            <a:off x="1473975" y="2436375"/>
            <a:ext cx="23583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19" name="Google Shape;219;p19"/>
          <p:cNvSpPr txBox="1">
            <a:spLocks noGrp="1"/>
          </p:cNvSpPr>
          <p:nvPr>
            <p:ph type="subTitle" idx="1"/>
          </p:nvPr>
        </p:nvSpPr>
        <p:spPr>
          <a:xfrm flipH="1">
            <a:off x="1438466" y="2790959"/>
            <a:ext cx="2726400" cy="63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20" name="Google Shape;220;p19"/>
          <p:cNvSpPr txBox="1">
            <a:spLocks noGrp="1"/>
          </p:cNvSpPr>
          <p:nvPr>
            <p:ph type="ctrTitle" idx="2"/>
          </p:nvPr>
        </p:nvSpPr>
        <p:spPr>
          <a:xfrm flipH="1">
            <a:off x="5676925" y="2436373"/>
            <a:ext cx="18978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21" name="Google Shape;221;p19"/>
          <p:cNvSpPr txBox="1">
            <a:spLocks noGrp="1"/>
          </p:cNvSpPr>
          <p:nvPr>
            <p:ph type="subTitle" idx="3"/>
          </p:nvPr>
        </p:nvSpPr>
        <p:spPr>
          <a:xfrm flipH="1">
            <a:off x="5655639" y="2790959"/>
            <a:ext cx="2434500" cy="63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22" name="Google Shape;222;p19"/>
          <p:cNvSpPr txBox="1">
            <a:spLocks noGrp="1"/>
          </p:cNvSpPr>
          <p:nvPr>
            <p:ph type="ctrTitle" idx="4"/>
          </p:nvPr>
        </p:nvSpPr>
        <p:spPr>
          <a:xfrm flipH="1">
            <a:off x="1473950" y="1400725"/>
            <a:ext cx="18978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23" name="Google Shape;223;p19"/>
          <p:cNvSpPr txBox="1">
            <a:spLocks noGrp="1"/>
          </p:cNvSpPr>
          <p:nvPr>
            <p:ph type="subTitle" idx="5"/>
          </p:nvPr>
        </p:nvSpPr>
        <p:spPr>
          <a:xfrm flipH="1">
            <a:off x="1438466" y="1752225"/>
            <a:ext cx="2726400" cy="63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24" name="Google Shape;224;p19"/>
          <p:cNvSpPr txBox="1">
            <a:spLocks noGrp="1"/>
          </p:cNvSpPr>
          <p:nvPr>
            <p:ph type="ctrTitle" idx="6"/>
          </p:nvPr>
        </p:nvSpPr>
        <p:spPr>
          <a:xfrm flipH="1">
            <a:off x="1473950" y="3531875"/>
            <a:ext cx="15606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25" name="Google Shape;225;p19"/>
          <p:cNvSpPr txBox="1">
            <a:spLocks noGrp="1"/>
          </p:cNvSpPr>
          <p:nvPr>
            <p:ph type="subTitle" idx="7"/>
          </p:nvPr>
        </p:nvSpPr>
        <p:spPr>
          <a:xfrm flipH="1">
            <a:off x="1438500" y="3885250"/>
            <a:ext cx="2815500" cy="746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26" name="Google Shape;226;p19"/>
          <p:cNvSpPr txBox="1">
            <a:spLocks noGrp="1"/>
          </p:cNvSpPr>
          <p:nvPr>
            <p:ph type="ctrTitle" idx="8"/>
          </p:nvPr>
        </p:nvSpPr>
        <p:spPr>
          <a:xfrm flipH="1">
            <a:off x="5641500" y="3531875"/>
            <a:ext cx="29349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27" name="Google Shape;227;p19"/>
          <p:cNvSpPr txBox="1">
            <a:spLocks noGrp="1"/>
          </p:cNvSpPr>
          <p:nvPr>
            <p:ph type="subTitle" idx="9"/>
          </p:nvPr>
        </p:nvSpPr>
        <p:spPr>
          <a:xfrm flipH="1">
            <a:off x="5641450" y="3885250"/>
            <a:ext cx="2635800" cy="50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28" name="Google Shape;228;p19"/>
          <p:cNvSpPr txBox="1">
            <a:spLocks noGrp="1"/>
          </p:cNvSpPr>
          <p:nvPr>
            <p:ph type="ctrTitle" idx="13"/>
          </p:nvPr>
        </p:nvSpPr>
        <p:spPr>
          <a:xfrm flipH="1">
            <a:off x="5676925" y="1400725"/>
            <a:ext cx="18240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29" name="Google Shape;229;p19"/>
          <p:cNvSpPr txBox="1">
            <a:spLocks noGrp="1"/>
          </p:cNvSpPr>
          <p:nvPr>
            <p:ph type="subTitle" idx="14"/>
          </p:nvPr>
        </p:nvSpPr>
        <p:spPr>
          <a:xfrm flipH="1">
            <a:off x="5641450" y="1752225"/>
            <a:ext cx="2635800" cy="57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30" name="Google Shape;230;p19"/>
          <p:cNvSpPr txBox="1">
            <a:spLocks noGrp="1"/>
          </p:cNvSpPr>
          <p:nvPr>
            <p:ph type="title" idx="15"/>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231" name="Google Shape;231;p19"/>
          <p:cNvGrpSpPr/>
          <p:nvPr/>
        </p:nvGrpSpPr>
        <p:grpSpPr>
          <a:xfrm>
            <a:off x="8002656" y="9"/>
            <a:ext cx="1141342" cy="1269445"/>
            <a:chOff x="8002655" y="8"/>
            <a:chExt cx="1141342" cy="1269445"/>
          </a:xfrm>
        </p:grpSpPr>
        <p:sp>
          <p:nvSpPr>
            <p:cNvPr id="232" name="Google Shape;232;p19"/>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3" name="Google Shape;233;p19"/>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34" name="Google Shape;234;p19"/>
          <p:cNvGrpSpPr/>
          <p:nvPr/>
        </p:nvGrpSpPr>
        <p:grpSpPr>
          <a:xfrm>
            <a:off x="-21" y="2910926"/>
            <a:ext cx="2204996" cy="2232571"/>
            <a:chOff x="-21" y="2910925"/>
            <a:chExt cx="2204996" cy="2232571"/>
          </a:xfrm>
        </p:grpSpPr>
        <p:sp>
          <p:nvSpPr>
            <p:cNvPr id="235" name="Google Shape;235;p19"/>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6" name="Google Shape;236;p19"/>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7" name="Google Shape;237;p19"/>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210165904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matchingName="Title and list" preserve="1">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520375" y="1385550"/>
            <a:ext cx="3394500" cy="2372400"/>
          </a:xfrm>
          <a:prstGeom prst="rect">
            <a:avLst/>
          </a:prstGeom>
        </p:spPr>
        <p:txBody>
          <a:bodyPr spcFirstLastPara="1" wrap="square" lIns="91425" tIns="91425" rIns="91425" bIns="91425" anchor="t" anchorCtr="0">
            <a:noAutofit/>
          </a:bodyPr>
          <a:lstStyle>
            <a:lvl1pPr marL="457189" lvl="0" indent="-330192" rtl="0">
              <a:lnSpc>
                <a:spcPct val="100000"/>
              </a:lnSpc>
              <a:spcBef>
                <a:spcPts val="0"/>
              </a:spcBef>
              <a:spcAft>
                <a:spcPts val="0"/>
              </a:spcAft>
              <a:buClr>
                <a:schemeClr val="accent2"/>
              </a:buClr>
              <a:buSzPts val="1600"/>
              <a:buFont typeface="Raleway Thin"/>
              <a:buChar char="●"/>
              <a:defRPr sz="1800"/>
            </a:lvl1pPr>
            <a:lvl2pPr marL="914378" lvl="1" indent="-330192" rtl="0">
              <a:spcBef>
                <a:spcPts val="1600"/>
              </a:spcBef>
              <a:spcAft>
                <a:spcPts val="0"/>
              </a:spcAft>
              <a:buSzPts val="1600"/>
              <a:buFont typeface="Nunito Light"/>
              <a:buChar char="○"/>
              <a:defRPr/>
            </a:lvl2pPr>
            <a:lvl3pPr marL="1371566" lvl="2" indent="-323842" rtl="0">
              <a:spcBef>
                <a:spcPts val="1600"/>
              </a:spcBef>
              <a:spcAft>
                <a:spcPts val="0"/>
              </a:spcAft>
              <a:buSzPts val="1500"/>
              <a:buFont typeface="Nunito Light"/>
              <a:buChar char="■"/>
              <a:defRPr/>
            </a:lvl3pPr>
            <a:lvl4pPr marL="1828754" lvl="3" indent="-323842" rtl="0">
              <a:spcBef>
                <a:spcPts val="1600"/>
              </a:spcBef>
              <a:spcAft>
                <a:spcPts val="0"/>
              </a:spcAft>
              <a:buSzPts val="1500"/>
              <a:buFont typeface="Nunito Light"/>
              <a:buChar char="●"/>
              <a:defRPr/>
            </a:lvl4pPr>
            <a:lvl5pPr marL="2285943" lvl="4" indent="-317492" rtl="0">
              <a:spcBef>
                <a:spcPts val="1600"/>
              </a:spcBef>
              <a:spcAft>
                <a:spcPts val="0"/>
              </a:spcAft>
              <a:buSzPts val="1400"/>
              <a:buFont typeface="Nunito Light"/>
              <a:buChar char="○"/>
              <a:defRPr/>
            </a:lvl5pPr>
            <a:lvl6pPr marL="2743132" lvl="5" indent="-317492" rtl="0">
              <a:spcBef>
                <a:spcPts val="1600"/>
              </a:spcBef>
              <a:spcAft>
                <a:spcPts val="0"/>
              </a:spcAft>
              <a:buSzPts val="1400"/>
              <a:buFont typeface="Nunito Light"/>
              <a:buChar char="■"/>
              <a:defRPr/>
            </a:lvl6pPr>
            <a:lvl7pPr marL="3200320" lvl="6" indent="-311142" rtl="0">
              <a:spcBef>
                <a:spcPts val="1600"/>
              </a:spcBef>
              <a:spcAft>
                <a:spcPts val="0"/>
              </a:spcAft>
              <a:buSzPts val="1300"/>
              <a:buFont typeface="Nunito Light"/>
              <a:buChar char="●"/>
              <a:defRPr/>
            </a:lvl7pPr>
            <a:lvl8pPr marL="3657509" lvl="7" indent="-311142" rtl="0">
              <a:spcBef>
                <a:spcPts val="1600"/>
              </a:spcBef>
              <a:spcAft>
                <a:spcPts val="0"/>
              </a:spcAft>
              <a:buSzPts val="1300"/>
              <a:buFont typeface="Nunito Light"/>
              <a:buChar char="○"/>
              <a:defRPr/>
            </a:lvl8pPr>
            <a:lvl9pPr marL="4114697" lvl="8" indent="-317492" rtl="0">
              <a:spcBef>
                <a:spcPts val="1600"/>
              </a:spcBef>
              <a:spcAft>
                <a:spcPts val="1600"/>
              </a:spcAft>
              <a:buSzPts val="1400"/>
              <a:buFont typeface="Nunito Light"/>
              <a:buChar char="■"/>
              <a:defRPr/>
            </a:lvl9pPr>
          </a:lstStyle>
          <a:p>
            <a:endParaRPr/>
          </a:p>
        </p:txBody>
      </p:sp>
      <p:sp>
        <p:nvSpPr>
          <p:cNvPr id="240" name="Google Shape;240;p20"/>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241" name="Google Shape;241;p20"/>
          <p:cNvGrpSpPr/>
          <p:nvPr/>
        </p:nvGrpSpPr>
        <p:grpSpPr>
          <a:xfrm>
            <a:off x="7" y="2834275"/>
            <a:ext cx="2075119" cy="2309267"/>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253767890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matchingName="Technology design" preserve="1">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5174375" y="2615188"/>
            <a:ext cx="1921800" cy="875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47" name="Google Shape;247;p21"/>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248" name="Google Shape;248;p21"/>
          <p:cNvGrpSpPr/>
          <p:nvPr/>
        </p:nvGrpSpPr>
        <p:grpSpPr>
          <a:xfrm>
            <a:off x="3" y="3553518"/>
            <a:ext cx="1428719" cy="1589930"/>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52" name="Google Shape;252;p21"/>
          <p:cNvGrpSpPr/>
          <p:nvPr/>
        </p:nvGrpSpPr>
        <p:grpSpPr>
          <a:xfrm>
            <a:off x="6023966" y="-17"/>
            <a:ext cx="3120087" cy="3470283"/>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349404040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matchingName="Resources" preserve="1">
  <p:cSld name="Resources">
    <p:spTree>
      <p:nvGrpSpPr>
        <p:cNvPr id="1" name="Shape 255"/>
        <p:cNvGrpSpPr/>
        <p:nvPr/>
      </p:nvGrpSpPr>
      <p:grpSpPr>
        <a:xfrm>
          <a:off x="0" y="0"/>
          <a:ext cx="0" cy="0"/>
          <a:chOff x="0" y="0"/>
          <a:chExt cx="0" cy="0"/>
        </a:xfrm>
      </p:grpSpPr>
      <p:sp>
        <p:nvSpPr>
          <p:cNvPr id="256" name="Google Shape;256;p22"/>
          <p:cNvSpPr txBox="1">
            <a:spLocks noGrp="1"/>
          </p:cNvSpPr>
          <p:nvPr>
            <p:ph type="body" idx="1"/>
          </p:nvPr>
        </p:nvSpPr>
        <p:spPr>
          <a:xfrm>
            <a:off x="1243174" y="1356825"/>
            <a:ext cx="3488700" cy="3416400"/>
          </a:xfrm>
          <a:prstGeom prst="rect">
            <a:avLst/>
          </a:prstGeom>
        </p:spPr>
        <p:txBody>
          <a:bodyPr spcFirstLastPara="1" wrap="square" lIns="0" tIns="91425" rIns="91425" bIns="91425" anchor="b" anchorCtr="0">
            <a:noAutofit/>
          </a:bodyPr>
          <a:lstStyle>
            <a:lvl1pPr marL="457189" lvl="0" indent="-298442" rtl="0">
              <a:lnSpc>
                <a:spcPct val="100000"/>
              </a:lnSpc>
              <a:spcBef>
                <a:spcPts val="0"/>
              </a:spcBef>
              <a:spcAft>
                <a:spcPts val="0"/>
              </a:spcAft>
              <a:buClr>
                <a:schemeClr val="accent2"/>
              </a:buClr>
              <a:buSzPts val="1100"/>
              <a:buFont typeface="Raleway Thin"/>
              <a:buChar char="■"/>
              <a:defRPr sz="1000"/>
            </a:lvl1pPr>
            <a:lvl2pPr marL="914378" lvl="1" indent="-304793" rtl="0">
              <a:spcBef>
                <a:spcPts val="1600"/>
              </a:spcBef>
              <a:spcAft>
                <a:spcPts val="0"/>
              </a:spcAft>
              <a:buClr>
                <a:srgbClr val="434343"/>
              </a:buClr>
              <a:buSzPts val="1200"/>
              <a:buFont typeface="Roboto Condensed Light"/>
              <a:buChar char="○"/>
              <a:defRPr/>
            </a:lvl2pPr>
            <a:lvl3pPr marL="1371566" lvl="2" indent="-317492" rtl="0">
              <a:spcBef>
                <a:spcPts val="1600"/>
              </a:spcBef>
              <a:spcAft>
                <a:spcPts val="0"/>
              </a:spcAft>
              <a:buClr>
                <a:srgbClr val="434343"/>
              </a:buClr>
              <a:buSzPts val="1400"/>
              <a:buFont typeface="Roboto Condensed Light"/>
              <a:buChar char="■"/>
              <a:defRPr/>
            </a:lvl3pPr>
            <a:lvl4pPr marL="1828754" lvl="3" indent="-317492" rtl="0">
              <a:spcBef>
                <a:spcPts val="1600"/>
              </a:spcBef>
              <a:spcAft>
                <a:spcPts val="0"/>
              </a:spcAft>
              <a:buClr>
                <a:srgbClr val="434343"/>
              </a:buClr>
              <a:buSzPts val="1400"/>
              <a:buFont typeface="Roboto Condensed Light"/>
              <a:buChar char="●"/>
              <a:defRPr/>
            </a:lvl4pPr>
            <a:lvl5pPr marL="2285943" lvl="4" indent="-317492" rtl="0">
              <a:spcBef>
                <a:spcPts val="1600"/>
              </a:spcBef>
              <a:spcAft>
                <a:spcPts val="0"/>
              </a:spcAft>
              <a:buClr>
                <a:srgbClr val="434343"/>
              </a:buClr>
              <a:buSzPts val="1400"/>
              <a:buFont typeface="Roboto Condensed Light"/>
              <a:buChar char="○"/>
              <a:defRPr/>
            </a:lvl5pPr>
            <a:lvl6pPr marL="2743132" lvl="5" indent="-317492" rtl="0">
              <a:spcBef>
                <a:spcPts val="1600"/>
              </a:spcBef>
              <a:spcAft>
                <a:spcPts val="0"/>
              </a:spcAft>
              <a:buClr>
                <a:srgbClr val="434343"/>
              </a:buClr>
              <a:buSzPts val="1400"/>
              <a:buFont typeface="Roboto Condensed Light"/>
              <a:buChar char="■"/>
              <a:defRPr/>
            </a:lvl6pPr>
            <a:lvl7pPr marL="3200320" lvl="6" indent="-317492" rtl="0">
              <a:spcBef>
                <a:spcPts val="1600"/>
              </a:spcBef>
              <a:spcAft>
                <a:spcPts val="0"/>
              </a:spcAft>
              <a:buClr>
                <a:srgbClr val="434343"/>
              </a:buClr>
              <a:buSzPts val="1400"/>
              <a:buFont typeface="Roboto Condensed Light"/>
              <a:buChar char="●"/>
              <a:defRPr/>
            </a:lvl7pPr>
            <a:lvl8pPr marL="3657509" lvl="7" indent="-317492" rtl="0">
              <a:spcBef>
                <a:spcPts val="1600"/>
              </a:spcBef>
              <a:spcAft>
                <a:spcPts val="0"/>
              </a:spcAft>
              <a:buClr>
                <a:srgbClr val="434343"/>
              </a:buClr>
              <a:buSzPts val="1400"/>
              <a:buFont typeface="Roboto Condensed Light"/>
              <a:buChar char="○"/>
              <a:defRPr/>
            </a:lvl8pPr>
            <a:lvl9pPr marL="4114697" lvl="8" indent="-317492" rtl="0">
              <a:spcBef>
                <a:spcPts val="1600"/>
              </a:spcBef>
              <a:spcAft>
                <a:spcPts val="1600"/>
              </a:spcAft>
              <a:buClr>
                <a:srgbClr val="434343"/>
              </a:buClr>
              <a:buSzPts val="1400"/>
              <a:buFont typeface="Roboto Condensed Light"/>
              <a:buChar char="■"/>
              <a:defRPr/>
            </a:lvl9pPr>
          </a:lstStyle>
          <a:p>
            <a:endParaRPr/>
          </a:p>
        </p:txBody>
      </p:sp>
      <p:sp>
        <p:nvSpPr>
          <p:cNvPr id="257" name="Google Shape;257;p22"/>
          <p:cNvSpPr txBox="1">
            <a:spLocks noGrp="1"/>
          </p:cNvSpPr>
          <p:nvPr>
            <p:ph type="body" idx="2"/>
          </p:nvPr>
        </p:nvSpPr>
        <p:spPr>
          <a:xfrm>
            <a:off x="4935299" y="1356825"/>
            <a:ext cx="3488700" cy="3416400"/>
          </a:xfrm>
          <a:prstGeom prst="rect">
            <a:avLst/>
          </a:prstGeom>
        </p:spPr>
        <p:txBody>
          <a:bodyPr spcFirstLastPara="1" wrap="square" lIns="91425" tIns="91425" rIns="91425" bIns="91425" anchor="b" anchorCtr="0">
            <a:noAutofit/>
          </a:bodyPr>
          <a:lstStyle>
            <a:lvl1pPr marL="457189" lvl="0" indent="-298442" rtl="0">
              <a:lnSpc>
                <a:spcPct val="100000"/>
              </a:lnSpc>
              <a:spcBef>
                <a:spcPts val="0"/>
              </a:spcBef>
              <a:spcAft>
                <a:spcPts val="0"/>
              </a:spcAft>
              <a:buClr>
                <a:schemeClr val="accent2"/>
              </a:buClr>
              <a:buSzPts val="1100"/>
              <a:buFont typeface="Raleway Thin"/>
              <a:buChar char="■"/>
              <a:defRPr sz="1000"/>
            </a:lvl1pPr>
            <a:lvl2pPr marL="914378" lvl="1" indent="-304793" rtl="0">
              <a:spcBef>
                <a:spcPts val="1600"/>
              </a:spcBef>
              <a:spcAft>
                <a:spcPts val="0"/>
              </a:spcAft>
              <a:buClr>
                <a:srgbClr val="434343"/>
              </a:buClr>
              <a:buSzPts val="1200"/>
              <a:buFont typeface="Roboto Condensed Light"/>
              <a:buChar char="○"/>
              <a:defRPr/>
            </a:lvl2pPr>
            <a:lvl3pPr marL="1371566" lvl="2" indent="-317492" rtl="0">
              <a:spcBef>
                <a:spcPts val="1600"/>
              </a:spcBef>
              <a:spcAft>
                <a:spcPts val="0"/>
              </a:spcAft>
              <a:buClr>
                <a:srgbClr val="434343"/>
              </a:buClr>
              <a:buSzPts val="1400"/>
              <a:buFont typeface="Roboto Condensed Light"/>
              <a:buChar char="■"/>
              <a:defRPr/>
            </a:lvl3pPr>
            <a:lvl4pPr marL="1828754" lvl="3" indent="-317492" rtl="0">
              <a:spcBef>
                <a:spcPts val="1600"/>
              </a:spcBef>
              <a:spcAft>
                <a:spcPts val="0"/>
              </a:spcAft>
              <a:buClr>
                <a:srgbClr val="434343"/>
              </a:buClr>
              <a:buSzPts val="1400"/>
              <a:buFont typeface="Roboto Condensed Light"/>
              <a:buChar char="●"/>
              <a:defRPr/>
            </a:lvl4pPr>
            <a:lvl5pPr marL="2285943" lvl="4" indent="-317492" rtl="0">
              <a:spcBef>
                <a:spcPts val="1600"/>
              </a:spcBef>
              <a:spcAft>
                <a:spcPts val="0"/>
              </a:spcAft>
              <a:buClr>
                <a:srgbClr val="434343"/>
              </a:buClr>
              <a:buSzPts val="1400"/>
              <a:buFont typeface="Roboto Condensed Light"/>
              <a:buChar char="○"/>
              <a:defRPr/>
            </a:lvl5pPr>
            <a:lvl6pPr marL="2743132" lvl="5" indent="-317492" rtl="0">
              <a:spcBef>
                <a:spcPts val="1600"/>
              </a:spcBef>
              <a:spcAft>
                <a:spcPts val="0"/>
              </a:spcAft>
              <a:buClr>
                <a:srgbClr val="434343"/>
              </a:buClr>
              <a:buSzPts val="1400"/>
              <a:buFont typeface="Roboto Condensed Light"/>
              <a:buChar char="■"/>
              <a:defRPr/>
            </a:lvl6pPr>
            <a:lvl7pPr marL="3200320" lvl="6" indent="-317492" rtl="0">
              <a:spcBef>
                <a:spcPts val="1600"/>
              </a:spcBef>
              <a:spcAft>
                <a:spcPts val="0"/>
              </a:spcAft>
              <a:buClr>
                <a:srgbClr val="434343"/>
              </a:buClr>
              <a:buSzPts val="1400"/>
              <a:buFont typeface="Roboto Condensed Light"/>
              <a:buChar char="●"/>
              <a:defRPr/>
            </a:lvl7pPr>
            <a:lvl8pPr marL="3657509" lvl="7" indent="-317492" rtl="0">
              <a:spcBef>
                <a:spcPts val="1600"/>
              </a:spcBef>
              <a:spcAft>
                <a:spcPts val="0"/>
              </a:spcAft>
              <a:buClr>
                <a:srgbClr val="434343"/>
              </a:buClr>
              <a:buSzPts val="1400"/>
              <a:buFont typeface="Roboto Condensed Light"/>
              <a:buChar char="○"/>
              <a:defRPr/>
            </a:lvl8pPr>
            <a:lvl9pPr marL="4114697" lvl="8" indent="-317492" rtl="0">
              <a:spcBef>
                <a:spcPts val="1600"/>
              </a:spcBef>
              <a:spcAft>
                <a:spcPts val="1600"/>
              </a:spcAft>
              <a:buClr>
                <a:srgbClr val="434343"/>
              </a:buClr>
              <a:buSzPts val="1400"/>
              <a:buFont typeface="Roboto Condensed Light"/>
              <a:buChar char="■"/>
              <a:defRPr/>
            </a:lvl9pPr>
          </a:lstStyle>
          <a:p>
            <a:endParaRPr/>
          </a:p>
        </p:txBody>
      </p:sp>
      <p:sp>
        <p:nvSpPr>
          <p:cNvPr id="258" name="Google Shape;258;p22"/>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259" name="Google Shape;259;p22"/>
          <p:cNvGrpSpPr/>
          <p:nvPr/>
        </p:nvGrpSpPr>
        <p:grpSpPr>
          <a:xfrm>
            <a:off x="7" y="2834275"/>
            <a:ext cx="2075119" cy="2309267"/>
            <a:chOff x="6" y="2834274"/>
            <a:chExt cx="2075119" cy="2309267"/>
          </a:xfrm>
        </p:grpSpPr>
        <p:sp>
          <p:nvSpPr>
            <p:cNvPr id="260" name="Google Shape;260;p22"/>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1" name="Google Shape;261;p22"/>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2" name="Google Shape;262;p22"/>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63" name="Google Shape;263;p22"/>
          <p:cNvGrpSpPr/>
          <p:nvPr/>
        </p:nvGrpSpPr>
        <p:grpSpPr>
          <a:xfrm>
            <a:off x="8002656" y="9"/>
            <a:ext cx="1141342" cy="1269445"/>
            <a:chOff x="8002655" y="8"/>
            <a:chExt cx="1141342" cy="1269445"/>
          </a:xfrm>
        </p:grpSpPr>
        <p:sp>
          <p:nvSpPr>
            <p:cNvPr id="264" name="Google Shape;264;p2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5" name="Google Shape;265;p2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121024886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matchingName="Thanks" preserve="1">
  <p:cSld name="Thanks">
    <p:spTree>
      <p:nvGrpSpPr>
        <p:cNvPr id="1" name="Shape 266"/>
        <p:cNvGrpSpPr/>
        <p:nvPr/>
      </p:nvGrpSpPr>
      <p:grpSpPr>
        <a:xfrm>
          <a:off x="0" y="0"/>
          <a:ext cx="0" cy="0"/>
          <a:chOff x="0" y="0"/>
          <a:chExt cx="0" cy="0"/>
        </a:xfrm>
      </p:grpSpPr>
      <p:sp>
        <p:nvSpPr>
          <p:cNvPr id="267" name="Google Shape;267;p23"/>
          <p:cNvSpPr/>
          <p:nvPr/>
        </p:nvSpPr>
        <p:spPr>
          <a:xfrm rot="10800000" flipH="1">
            <a:off x="1205775" y="-1156181"/>
            <a:ext cx="7347642" cy="8912282"/>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268" name="Google Shape;268;p23"/>
          <p:cNvGrpSpPr/>
          <p:nvPr/>
        </p:nvGrpSpPr>
        <p:grpSpPr>
          <a:xfrm flipH="1">
            <a:off x="-104991" y="-1657952"/>
            <a:ext cx="6040556" cy="7049276"/>
            <a:chOff x="5353050" y="0"/>
            <a:chExt cx="4407556" cy="5143580"/>
          </a:xfrm>
        </p:grpSpPr>
        <p:sp>
          <p:nvSpPr>
            <p:cNvPr id="269" name="Google Shape;269;p2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0" name="Google Shape;270;p2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1" name="Google Shape;271;p2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2" name="Google Shape;272;p2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3" name="Google Shape;273;p2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274" name="Google Shape;274;p23"/>
          <p:cNvSpPr txBox="1">
            <a:spLocks noGrp="1"/>
          </p:cNvSpPr>
          <p:nvPr>
            <p:ph type="title"/>
          </p:nvPr>
        </p:nvSpPr>
        <p:spPr>
          <a:xfrm>
            <a:off x="4273250" y="814975"/>
            <a:ext cx="4218900" cy="846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7200" b="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275" name="Google Shape;275;p23"/>
          <p:cNvSpPr txBox="1">
            <a:spLocks noGrp="1"/>
          </p:cNvSpPr>
          <p:nvPr>
            <p:ph type="subTitle" idx="1"/>
          </p:nvPr>
        </p:nvSpPr>
        <p:spPr>
          <a:xfrm>
            <a:off x="4429325" y="1597425"/>
            <a:ext cx="3906600" cy="1353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76" name="Google Shape;276;p23"/>
          <p:cNvSpPr txBox="1"/>
          <p:nvPr/>
        </p:nvSpPr>
        <p:spPr>
          <a:xfrm>
            <a:off x="4814875" y="3594700"/>
            <a:ext cx="3135600" cy="9315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300"/>
              </a:spcBef>
              <a:spcAft>
                <a:spcPts val="0"/>
              </a:spcAft>
              <a:buNone/>
            </a:pPr>
            <a:r>
              <a:rPr lang="en" sz="1000">
                <a:solidFill>
                  <a:schemeClr val="lt1"/>
                </a:solidFill>
                <a:latin typeface="Hind Vadodara"/>
                <a:ea typeface="Hind Vadodara"/>
                <a:cs typeface="Hind Vadodara"/>
                <a:sym typeface="Hind Vadodara"/>
              </a:rPr>
              <a:t>CREDITS: This presentation template was created by </a:t>
            </a:r>
            <a:r>
              <a:rPr lang="en" sz="1000" b="1">
                <a:solidFill>
                  <a:schemeClr val="lt1"/>
                </a:solidFill>
                <a:uFill>
                  <a:noFill/>
                </a:uFill>
                <a:latin typeface="Hind Vadodara"/>
                <a:ea typeface="Hind Vadodara"/>
                <a:cs typeface="Hind Vadodara"/>
                <a:sym typeface="Hind Vadodara"/>
                <a:hlinkClick r:id="rId2"/>
              </a:rPr>
              <a:t>Slidesgo</a:t>
            </a:r>
            <a:r>
              <a:rPr lang="en" sz="1000">
                <a:solidFill>
                  <a:schemeClr val="lt1"/>
                </a:solidFill>
                <a:latin typeface="Hind Vadodara"/>
                <a:ea typeface="Hind Vadodara"/>
                <a:cs typeface="Hind Vadodara"/>
                <a:sym typeface="Hind Vadodara"/>
              </a:rPr>
              <a:t>, including icons by </a:t>
            </a:r>
            <a:r>
              <a:rPr lang="en" sz="1000" b="1">
                <a:solidFill>
                  <a:schemeClr val="lt1"/>
                </a:solidFill>
                <a:uFill>
                  <a:noFill/>
                </a:uFill>
                <a:latin typeface="Hind Vadodara"/>
                <a:ea typeface="Hind Vadodara"/>
                <a:cs typeface="Hind Vadodara"/>
                <a:sym typeface="Hind Vadodara"/>
                <a:hlinkClick r:id="rId3"/>
              </a:rPr>
              <a:t>Flaticon</a:t>
            </a:r>
            <a:r>
              <a:rPr lang="en" sz="1000">
                <a:solidFill>
                  <a:schemeClr val="lt1"/>
                </a:solidFill>
                <a:latin typeface="Hind Vadodara"/>
                <a:ea typeface="Hind Vadodara"/>
                <a:cs typeface="Hind Vadodara"/>
                <a:sym typeface="Hind Vadodara"/>
              </a:rPr>
              <a:t>, and infographics &amp; images by </a:t>
            </a:r>
            <a:r>
              <a:rPr lang="en" sz="1000" b="1">
                <a:solidFill>
                  <a:schemeClr val="lt1"/>
                </a:solidFill>
                <a:uFill>
                  <a:noFill/>
                </a:uFill>
                <a:latin typeface="Hind Vadodara"/>
                <a:ea typeface="Hind Vadodara"/>
                <a:cs typeface="Hind Vadodara"/>
                <a:sym typeface="Hind Vadodara"/>
                <a:hlinkClick r:id="rId4"/>
              </a:rPr>
              <a:t>Freepik</a:t>
            </a:r>
            <a:endParaRPr sz="1000" b="1">
              <a:solidFill>
                <a:schemeClr val="lt1"/>
              </a:solidFill>
              <a:latin typeface="Hind Vadodara"/>
              <a:ea typeface="Hind Vadodara"/>
              <a:cs typeface="Hind Vadodara"/>
              <a:sym typeface="Hind Vadodara"/>
            </a:endParaRPr>
          </a:p>
        </p:txBody>
      </p:sp>
    </p:spTree>
    <p:extLst>
      <p:ext uri="{BB962C8B-B14F-4D97-AF65-F5344CB8AC3E}">
        <p14:creationId xmlns:p14="http://schemas.microsoft.com/office/powerpoint/2010/main" val="193668293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matchingName="Big text" preserve="1">
  <p:cSld name="Big text">
    <p:spTree>
      <p:nvGrpSpPr>
        <p:cNvPr id="1" name="Shape 277"/>
        <p:cNvGrpSpPr/>
        <p:nvPr/>
      </p:nvGrpSpPr>
      <p:grpSpPr>
        <a:xfrm>
          <a:off x="0" y="0"/>
          <a:ext cx="0" cy="0"/>
          <a:chOff x="0" y="0"/>
          <a:chExt cx="0" cy="0"/>
        </a:xfrm>
      </p:grpSpPr>
      <p:sp>
        <p:nvSpPr>
          <p:cNvPr id="278" name="Google Shape;278;p24"/>
          <p:cNvSpPr txBox="1">
            <a:spLocks noGrp="1"/>
          </p:cNvSpPr>
          <p:nvPr>
            <p:ph type="title"/>
          </p:nvPr>
        </p:nvSpPr>
        <p:spPr>
          <a:xfrm rot="-524">
            <a:off x="6572250" y="2238387"/>
            <a:ext cx="1968300" cy="25239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800"/>
              <a:buNone/>
              <a:defRPr sz="2400" b="1">
                <a:latin typeface="Poppins"/>
                <a:ea typeface="Poppins"/>
                <a:cs typeface="Poppins"/>
                <a:sym typeface="Poppins"/>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extLst>
      <p:ext uri="{BB962C8B-B14F-4D97-AF65-F5344CB8AC3E}">
        <p14:creationId xmlns:p14="http://schemas.microsoft.com/office/powerpoint/2010/main" val="296808919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matchingName="Background" preserve="1">
  <p:cSld name="Background">
    <p:spTree>
      <p:nvGrpSpPr>
        <p:cNvPr id="1" name="Shape 279"/>
        <p:cNvGrpSpPr/>
        <p:nvPr/>
      </p:nvGrpSpPr>
      <p:grpSpPr>
        <a:xfrm>
          <a:off x="0" y="0"/>
          <a:ext cx="0" cy="0"/>
          <a:chOff x="0" y="0"/>
          <a:chExt cx="0" cy="0"/>
        </a:xfrm>
      </p:grpSpPr>
    </p:spTree>
    <p:extLst>
      <p:ext uri="{BB962C8B-B14F-4D97-AF65-F5344CB8AC3E}">
        <p14:creationId xmlns:p14="http://schemas.microsoft.com/office/powerpoint/2010/main" val="1402879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preserve="1">
  <p:cSld name="Title and three columns">
    <p:spTree>
      <p:nvGrpSpPr>
        <p:cNvPr id="1" name="Shape 155"/>
        <p:cNvGrpSpPr/>
        <p:nvPr/>
      </p:nvGrpSpPr>
      <p:grpSpPr>
        <a:xfrm>
          <a:off x="0" y="0"/>
          <a:ext cx="0" cy="0"/>
          <a:chOff x="0" y="0"/>
          <a:chExt cx="0" cy="0"/>
        </a:xfrm>
      </p:grpSpPr>
      <p:sp>
        <p:nvSpPr>
          <p:cNvPr id="156" name="Google Shape;156;p15"/>
          <p:cNvSpPr txBox="1">
            <a:spLocks noGrp="1"/>
          </p:cNvSpPr>
          <p:nvPr>
            <p:ph type="ctrTitle"/>
          </p:nvPr>
        </p:nvSpPr>
        <p:spPr>
          <a:xfrm flipH="1">
            <a:off x="3791700" y="1547269"/>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0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57" name="Google Shape;157;p15"/>
          <p:cNvSpPr txBox="1">
            <a:spLocks noGrp="1"/>
          </p:cNvSpPr>
          <p:nvPr>
            <p:ph type="subTitle" idx="1"/>
          </p:nvPr>
        </p:nvSpPr>
        <p:spPr>
          <a:xfrm flipH="1">
            <a:off x="3567900" y="3314225"/>
            <a:ext cx="20082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58" name="Google Shape;158;p15"/>
          <p:cNvSpPr txBox="1">
            <a:spLocks noGrp="1"/>
          </p:cNvSpPr>
          <p:nvPr>
            <p:ph type="ctrTitle" idx="2"/>
          </p:nvPr>
        </p:nvSpPr>
        <p:spPr>
          <a:xfrm flipH="1">
            <a:off x="6489311" y="1547269"/>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0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59" name="Google Shape;159;p15"/>
          <p:cNvSpPr txBox="1">
            <a:spLocks noGrp="1"/>
          </p:cNvSpPr>
          <p:nvPr>
            <p:ph type="subTitle" idx="3"/>
          </p:nvPr>
        </p:nvSpPr>
        <p:spPr>
          <a:xfrm flipH="1">
            <a:off x="6302561" y="3314218"/>
            <a:ext cx="19341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60" name="Google Shape;160;p15"/>
          <p:cNvSpPr txBox="1">
            <a:spLocks noGrp="1"/>
          </p:cNvSpPr>
          <p:nvPr>
            <p:ph type="ctrTitle" idx="4"/>
          </p:nvPr>
        </p:nvSpPr>
        <p:spPr>
          <a:xfrm flipH="1">
            <a:off x="1096200" y="1547275"/>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0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61" name="Google Shape;161;p15"/>
          <p:cNvSpPr txBox="1">
            <a:spLocks noGrp="1"/>
          </p:cNvSpPr>
          <p:nvPr>
            <p:ph type="subTitle" idx="5"/>
          </p:nvPr>
        </p:nvSpPr>
        <p:spPr>
          <a:xfrm flipH="1">
            <a:off x="872400" y="3314218"/>
            <a:ext cx="20082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grpSp>
        <p:nvGrpSpPr>
          <p:cNvPr id="162" name="Google Shape;162;p15"/>
          <p:cNvGrpSpPr/>
          <p:nvPr/>
        </p:nvGrpSpPr>
        <p:grpSpPr>
          <a:xfrm>
            <a:off x="8002655" y="8"/>
            <a:ext cx="1141342" cy="1269445"/>
            <a:chOff x="8002655" y="8"/>
            <a:chExt cx="1141342" cy="1269445"/>
          </a:xfrm>
        </p:grpSpPr>
        <p:sp>
          <p:nvSpPr>
            <p:cNvPr id="163" name="Google Shape;163;p15"/>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5"/>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 name="Google Shape;165;p15"/>
          <p:cNvGrpSpPr/>
          <p:nvPr/>
        </p:nvGrpSpPr>
        <p:grpSpPr>
          <a:xfrm>
            <a:off x="-21" y="2910925"/>
            <a:ext cx="2204996" cy="2232571"/>
            <a:chOff x="-21" y="2910925"/>
            <a:chExt cx="2204996" cy="2232571"/>
          </a:xfrm>
        </p:grpSpPr>
        <p:sp>
          <p:nvSpPr>
            <p:cNvPr id="166" name="Google Shape;166;p15"/>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5"/>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5"/>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9" name="Google Shape;169;p15"/>
          <p:cNvSpPr txBox="1">
            <a:spLocks noGrp="1"/>
          </p:cNvSpPr>
          <p:nvPr>
            <p:ph type="title" idx="6"/>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348759833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noFill/>
        <a:effectLst/>
      </p:bgPr>
    </p:bg>
    <p:spTree>
      <p:nvGrpSpPr>
        <p:cNvPr id="1" name="Shape 280"/>
        <p:cNvGrpSpPr/>
        <p:nvPr/>
      </p:nvGrpSpPr>
      <p:grpSpPr>
        <a:xfrm>
          <a:off x="0" y="0"/>
          <a:ext cx="0" cy="0"/>
          <a:chOff x="0" y="0"/>
          <a:chExt cx="0" cy="0"/>
        </a:xfrm>
      </p:grpSpPr>
    </p:spTree>
    <p:extLst>
      <p:ext uri="{BB962C8B-B14F-4D97-AF65-F5344CB8AC3E}">
        <p14:creationId xmlns:p14="http://schemas.microsoft.com/office/powerpoint/2010/main" val="70415934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5699377" y="1312034"/>
            <a:ext cx="3444593" cy="3831547"/>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 name="Google Shape;10;p2"/>
          <p:cNvSpPr/>
          <p:nvPr/>
        </p:nvSpPr>
        <p:spPr>
          <a:xfrm>
            <a:off x="1"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 name="Google Shape;11;p2"/>
          <p:cNvSpPr/>
          <p:nvPr/>
        </p:nvSpPr>
        <p:spPr>
          <a:xfrm>
            <a:off x="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 name="Google Shape;12;p2"/>
          <p:cNvSpPr/>
          <p:nvPr/>
        </p:nvSpPr>
        <p:spPr>
          <a:xfrm>
            <a:off x="0"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 name="Google Shape;13;p2"/>
          <p:cNvSpPr/>
          <p:nvPr/>
        </p:nvSpPr>
        <p:spPr>
          <a:xfrm>
            <a:off x="0"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 name="Google Shape;14;p2"/>
          <p:cNvSpPr/>
          <p:nvPr/>
        </p:nvSpPr>
        <p:spPr>
          <a:xfrm>
            <a:off x="1"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 name="Google Shape;15;p2"/>
          <p:cNvSpPr/>
          <p:nvPr/>
        </p:nvSpPr>
        <p:spPr>
          <a:xfrm>
            <a:off x="5784689" y="1406963"/>
            <a:ext cx="3359280" cy="3736617"/>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 name="Google Shape;16;p2"/>
          <p:cNvSpPr/>
          <p:nvPr/>
        </p:nvSpPr>
        <p:spPr>
          <a:xfrm>
            <a:off x="6690000" y="2371111"/>
            <a:ext cx="2453976" cy="277247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 name="Google Shape;17;p2"/>
          <p:cNvSpPr txBox="1">
            <a:spLocks noGrp="1"/>
          </p:cNvSpPr>
          <p:nvPr>
            <p:ph type="ctrTitle"/>
          </p:nvPr>
        </p:nvSpPr>
        <p:spPr>
          <a:xfrm>
            <a:off x="2043225" y="1635525"/>
            <a:ext cx="6563700" cy="1316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5000"/>
            </a:lvl1pPr>
            <a:lvl2pPr lvl="1" algn="ctr">
              <a:spcBef>
                <a:spcPts val="0"/>
              </a:spcBef>
              <a:spcAft>
                <a:spcPts val="0"/>
              </a:spcAft>
              <a:buClr>
                <a:schemeClr val="accent1"/>
              </a:buClr>
              <a:buSzPts val="5200"/>
              <a:buNone/>
              <a:defRPr sz="5200">
                <a:solidFill>
                  <a:schemeClr val="accent1"/>
                </a:solidFill>
              </a:defRPr>
            </a:lvl2pPr>
            <a:lvl3pPr lvl="2" algn="ctr">
              <a:spcBef>
                <a:spcPts val="0"/>
              </a:spcBef>
              <a:spcAft>
                <a:spcPts val="0"/>
              </a:spcAft>
              <a:buClr>
                <a:schemeClr val="accent1"/>
              </a:buClr>
              <a:buSzPts val="5200"/>
              <a:buNone/>
              <a:defRPr sz="5200">
                <a:solidFill>
                  <a:schemeClr val="accent1"/>
                </a:solidFill>
              </a:defRPr>
            </a:lvl3pPr>
            <a:lvl4pPr lvl="3" algn="ctr">
              <a:spcBef>
                <a:spcPts val="0"/>
              </a:spcBef>
              <a:spcAft>
                <a:spcPts val="0"/>
              </a:spcAft>
              <a:buClr>
                <a:schemeClr val="accent1"/>
              </a:buClr>
              <a:buSzPts val="5200"/>
              <a:buNone/>
              <a:defRPr sz="5200">
                <a:solidFill>
                  <a:schemeClr val="accent1"/>
                </a:solidFill>
              </a:defRPr>
            </a:lvl4pPr>
            <a:lvl5pPr lvl="4" algn="ctr">
              <a:spcBef>
                <a:spcPts val="0"/>
              </a:spcBef>
              <a:spcAft>
                <a:spcPts val="0"/>
              </a:spcAft>
              <a:buClr>
                <a:schemeClr val="accent1"/>
              </a:buClr>
              <a:buSzPts val="5200"/>
              <a:buNone/>
              <a:defRPr sz="5200">
                <a:solidFill>
                  <a:schemeClr val="accent1"/>
                </a:solidFill>
              </a:defRPr>
            </a:lvl5pPr>
            <a:lvl6pPr lvl="5" algn="ctr">
              <a:spcBef>
                <a:spcPts val="0"/>
              </a:spcBef>
              <a:spcAft>
                <a:spcPts val="0"/>
              </a:spcAft>
              <a:buClr>
                <a:schemeClr val="accent1"/>
              </a:buClr>
              <a:buSzPts val="5200"/>
              <a:buNone/>
              <a:defRPr sz="5200">
                <a:solidFill>
                  <a:schemeClr val="accent1"/>
                </a:solidFill>
              </a:defRPr>
            </a:lvl6pPr>
            <a:lvl7pPr lvl="6" algn="ctr">
              <a:spcBef>
                <a:spcPts val="0"/>
              </a:spcBef>
              <a:spcAft>
                <a:spcPts val="0"/>
              </a:spcAft>
              <a:buClr>
                <a:schemeClr val="accent1"/>
              </a:buClr>
              <a:buSzPts val="5200"/>
              <a:buNone/>
              <a:defRPr sz="5200">
                <a:solidFill>
                  <a:schemeClr val="accent1"/>
                </a:solidFill>
              </a:defRPr>
            </a:lvl7pPr>
            <a:lvl8pPr lvl="7" algn="ctr">
              <a:spcBef>
                <a:spcPts val="0"/>
              </a:spcBef>
              <a:spcAft>
                <a:spcPts val="0"/>
              </a:spcAft>
              <a:buClr>
                <a:schemeClr val="accent1"/>
              </a:buClr>
              <a:buSzPts val="5200"/>
              <a:buNone/>
              <a:defRPr sz="5200">
                <a:solidFill>
                  <a:schemeClr val="accent1"/>
                </a:solidFill>
              </a:defRPr>
            </a:lvl8pPr>
            <a:lvl9pPr lvl="8" algn="ctr">
              <a:spcBef>
                <a:spcPts val="0"/>
              </a:spcBef>
              <a:spcAft>
                <a:spcPts val="0"/>
              </a:spcAft>
              <a:buClr>
                <a:schemeClr val="accent1"/>
              </a:buClr>
              <a:buSzPts val="5200"/>
              <a:buNone/>
              <a:defRPr sz="5200">
                <a:solidFill>
                  <a:schemeClr val="accent1"/>
                </a:solidFill>
              </a:defRPr>
            </a:lvl9pPr>
          </a:lstStyle>
          <a:p>
            <a:endParaRPr/>
          </a:p>
        </p:txBody>
      </p:sp>
      <p:sp>
        <p:nvSpPr>
          <p:cNvPr id="18" name="Google Shape;18;p2"/>
          <p:cNvSpPr txBox="1">
            <a:spLocks noGrp="1"/>
          </p:cNvSpPr>
          <p:nvPr>
            <p:ph type="subTitle" idx="1"/>
          </p:nvPr>
        </p:nvSpPr>
        <p:spPr>
          <a:xfrm>
            <a:off x="4095075" y="3162450"/>
            <a:ext cx="24600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1800"/>
            </a:lvl1pPr>
            <a:lvl2pPr lvl="1" algn="ctr">
              <a:lnSpc>
                <a:spcPct val="100000"/>
              </a:lnSpc>
              <a:spcBef>
                <a:spcPts val="0"/>
              </a:spcBef>
              <a:spcAft>
                <a:spcPts val="0"/>
              </a:spcAft>
              <a:buClr>
                <a:schemeClr val="accent1"/>
              </a:buClr>
              <a:buSzPts val="2800"/>
              <a:buNone/>
              <a:defRPr sz="2800">
                <a:solidFill>
                  <a:schemeClr val="accent1"/>
                </a:solidFill>
              </a:defRPr>
            </a:lvl2pPr>
            <a:lvl3pPr lvl="2" algn="ctr">
              <a:lnSpc>
                <a:spcPct val="100000"/>
              </a:lnSpc>
              <a:spcBef>
                <a:spcPts val="0"/>
              </a:spcBef>
              <a:spcAft>
                <a:spcPts val="0"/>
              </a:spcAft>
              <a:buClr>
                <a:schemeClr val="accent1"/>
              </a:buClr>
              <a:buSzPts val="2800"/>
              <a:buNone/>
              <a:defRPr sz="2800">
                <a:solidFill>
                  <a:schemeClr val="accent1"/>
                </a:solidFill>
              </a:defRPr>
            </a:lvl3pPr>
            <a:lvl4pPr lvl="3" algn="ctr">
              <a:lnSpc>
                <a:spcPct val="100000"/>
              </a:lnSpc>
              <a:spcBef>
                <a:spcPts val="0"/>
              </a:spcBef>
              <a:spcAft>
                <a:spcPts val="0"/>
              </a:spcAft>
              <a:buClr>
                <a:schemeClr val="accent1"/>
              </a:buClr>
              <a:buSzPts val="2800"/>
              <a:buNone/>
              <a:defRPr sz="2800">
                <a:solidFill>
                  <a:schemeClr val="accent1"/>
                </a:solidFill>
              </a:defRPr>
            </a:lvl4pPr>
            <a:lvl5pPr lvl="4" algn="ctr">
              <a:lnSpc>
                <a:spcPct val="100000"/>
              </a:lnSpc>
              <a:spcBef>
                <a:spcPts val="0"/>
              </a:spcBef>
              <a:spcAft>
                <a:spcPts val="0"/>
              </a:spcAft>
              <a:buClr>
                <a:schemeClr val="accent1"/>
              </a:buClr>
              <a:buSzPts val="2800"/>
              <a:buNone/>
              <a:defRPr sz="2800">
                <a:solidFill>
                  <a:schemeClr val="accent1"/>
                </a:solidFill>
              </a:defRPr>
            </a:lvl5pPr>
            <a:lvl6pPr lvl="5" algn="ctr">
              <a:lnSpc>
                <a:spcPct val="100000"/>
              </a:lnSpc>
              <a:spcBef>
                <a:spcPts val="0"/>
              </a:spcBef>
              <a:spcAft>
                <a:spcPts val="0"/>
              </a:spcAft>
              <a:buClr>
                <a:schemeClr val="accent1"/>
              </a:buClr>
              <a:buSzPts val="2800"/>
              <a:buNone/>
              <a:defRPr sz="2800">
                <a:solidFill>
                  <a:schemeClr val="accent1"/>
                </a:solidFill>
              </a:defRPr>
            </a:lvl6pPr>
            <a:lvl7pPr lvl="6" algn="ctr">
              <a:lnSpc>
                <a:spcPct val="100000"/>
              </a:lnSpc>
              <a:spcBef>
                <a:spcPts val="0"/>
              </a:spcBef>
              <a:spcAft>
                <a:spcPts val="0"/>
              </a:spcAft>
              <a:buClr>
                <a:schemeClr val="accent1"/>
              </a:buClr>
              <a:buSzPts val="2800"/>
              <a:buNone/>
              <a:defRPr sz="2800">
                <a:solidFill>
                  <a:schemeClr val="accent1"/>
                </a:solidFill>
              </a:defRPr>
            </a:lvl7pPr>
            <a:lvl8pPr lvl="7" algn="ctr">
              <a:lnSpc>
                <a:spcPct val="100000"/>
              </a:lnSpc>
              <a:spcBef>
                <a:spcPts val="0"/>
              </a:spcBef>
              <a:spcAft>
                <a:spcPts val="0"/>
              </a:spcAft>
              <a:buClr>
                <a:schemeClr val="accent1"/>
              </a:buClr>
              <a:buSzPts val="2800"/>
              <a:buNone/>
              <a:defRPr sz="2800">
                <a:solidFill>
                  <a:schemeClr val="accent1"/>
                </a:solidFill>
              </a:defRPr>
            </a:lvl8pPr>
            <a:lvl9pPr lvl="8" algn="ctr">
              <a:lnSpc>
                <a:spcPct val="100000"/>
              </a:lnSpc>
              <a:spcBef>
                <a:spcPts val="0"/>
              </a:spcBef>
              <a:spcAft>
                <a:spcPts val="0"/>
              </a:spcAft>
              <a:buClr>
                <a:schemeClr val="accent1"/>
              </a:buClr>
              <a:buSzPts val="2800"/>
              <a:buNone/>
              <a:defRPr sz="2800">
                <a:solidFill>
                  <a:schemeClr val="accent1"/>
                </a:solidFill>
              </a:defRPr>
            </a:lvl9pPr>
          </a:lstStyle>
          <a:p>
            <a:endParaRPr/>
          </a:p>
        </p:txBody>
      </p:sp>
    </p:spTree>
    <p:extLst>
      <p:ext uri="{BB962C8B-B14F-4D97-AF65-F5344CB8AC3E}">
        <p14:creationId xmlns:p14="http://schemas.microsoft.com/office/powerpoint/2010/main" val="316938895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450" y="-3145514"/>
            <a:ext cx="10877849" cy="9834525"/>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sp>
        <p:nvSpPr>
          <p:cNvPr id="54" name="Google Shape;54;p5"/>
          <p:cNvSpPr txBox="1">
            <a:spLocks noGrp="1"/>
          </p:cNvSpPr>
          <p:nvPr>
            <p:ph type="ctrTitle"/>
          </p:nvPr>
        </p:nvSpPr>
        <p:spPr>
          <a:xfrm flipH="1">
            <a:off x="5939950" y="1886036"/>
            <a:ext cx="1929300" cy="456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3000" b="0"/>
            </a:lvl1pPr>
            <a:lvl2pPr lvl="1" algn="ctr" rtl="0">
              <a:spcBef>
                <a:spcPts val="0"/>
              </a:spcBef>
              <a:spcAft>
                <a:spcPts val="0"/>
              </a:spcAft>
              <a:buClr>
                <a:schemeClr val="lt2"/>
              </a:buClr>
              <a:buSzPts val="1800"/>
              <a:buNone/>
              <a:defRPr sz="1800">
                <a:solidFill>
                  <a:schemeClr val="lt2"/>
                </a:solidFill>
              </a:defRPr>
            </a:lvl2pPr>
            <a:lvl3pPr lvl="2" algn="ctr" rtl="0">
              <a:spcBef>
                <a:spcPts val="0"/>
              </a:spcBef>
              <a:spcAft>
                <a:spcPts val="0"/>
              </a:spcAft>
              <a:buClr>
                <a:schemeClr val="lt2"/>
              </a:buClr>
              <a:buSzPts val="1800"/>
              <a:buNone/>
              <a:defRPr sz="1800">
                <a:solidFill>
                  <a:schemeClr val="lt2"/>
                </a:solidFill>
              </a:defRPr>
            </a:lvl3pPr>
            <a:lvl4pPr lvl="3" algn="ctr" rtl="0">
              <a:spcBef>
                <a:spcPts val="0"/>
              </a:spcBef>
              <a:spcAft>
                <a:spcPts val="0"/>
              </a:spcAft>
              <a:buClr>
                <a:schemeClr val="lt2"/>
              </a:buClr>
              <a:buSzPts val="1800"/>
              <a:buNone/>
              <a:defRPr sz="1800">
                <a:solidFill>
                  <a:schemeClr val="lt2"/>
                </a:solidFill>
              </a:defRPr>
            </a:lvl4pPr>
            <a:lvl5pPr lvl="4" algn="ctr" rtl="0">
              <a:spcBef>
                <a:spcPts val="0"/>
              </a:spcBef>
              <a:spcAft>
                <a:spcPts val="0"/>
              </a:spcAft>
              <a:buClr>
                <a:schemeClr val="lt2"/>
              </a:buClr>
              <a:buSzPts val="1800"/>
              <a:buNone/>
              <a:defRPr sz="1800">
                <a:solidFill>
                  <a:schemeClr val="lt2"/>
                </a:solidFill>
              </a:defRPr>
            </a:lvl5pPr>
            <a:lvl6pPr lvl="5" algn="ctr" rtl="0">
              <a:spcBef>
                <a:spcPts val="0"/>
              </a:spcBef>
              <a:spcAft>
                <a:spcPts val="0"/>
              </a:spcAft>
              <a:buClr>
                <a:schemeClr val="lt2"/>
              </a:buClr>
              <a:buSzPts val="1800"/>
              <a:buNone/>
              <a:defRPr sz="1800">
                <a:solidFill>
                  <a:schemeClr val="lt2"/>
                </a:solidFill>
              </a:defRPr>
            </a:lvl6pPr>
            <a:lvl7pPr lvl="6" algn="ctr" rtl="0">
              <a:spcBef>
                <a:spcPts val="0"/>
              </a:spcBef>
              <a:spcAft>
                <a:spcPts val="0"/>
              </a:spcAft>
              <a:buClr>
                <a:schemeClr val="lt2"/>
              </a:buClr>
              <a:buSzPts val="1800"/>
              <a:buNone/>
              <a:defRPr sz="1800">
                <a:solidFill>
                  <a:schemeClr val="lt2"/>
                </a:solidFill>
              </a:defRPr>
            </a:lvl7pPr>
            <a:lvl8pPr lvl="7" algn="ctr" rtl="0">
              <a:spcBef>
                <a:spcPts val="0"/>
              </a:spcBef>
              <a:spcAft>
                <a:spcPts val="0"/>
              </a:spcAft>
              <a:buClr>
                <a:schemeClr val="lt2"/>
              </a:buClr>
              <a:buSzPts val="1800"/>
              <a:buNone/>
              <a:defRPr sz="1800">
                <a:solidFill>
                  <a:schemeClr val="lt2"/>
                </a:solidFill>
              </a:defRPr>
            </a:lvl8pPr>
            <a:lvl9pPr lvl="8" algn="ctr" rtl="0">
              <a:spcBef>
                <a:spcPts val="0"/>
              </a:spcBef>
              <a:spcAft>
                <a:spcPts val="0"/>
              </a:spcAft>
              <a:buClr>
                <a:schemeClr val="lt2"/>
              </a:buClr>
              <a:buSzPts val="1800"/>
              <a:buNone/>
              <a:defRPr sz="1800">
                <a:solidFill>
                  <a:schemeClr val="lt2"/>
                </a:solidFill>
              </a:defRPr>
            </a:lvl9pPr>
          </a:lstStyle>
          <a:p>
            <a:endParaRPr/>
          </a:p>
        </p:txBody>
      </p:sp>
      <p:sp>
        <p:nvSpPr>
          <p:cNvPr id="55" name="Google Shape;55;p5"/>
          <p:cNvSpPr txBox="1">
            <a:spLocks noGrp="1"/>
          </p:cNvSpPr>
          <p:nvPr>
            <p:ph type="subTitle" idx="1"/>
          </p:nvPr>
        </p:nvSpPr>
        <p:spPr>
          <a:xfrm flipH="1">
            <a:off x="5430075" y="2534775"/>
            <a:ext cx="2526000" cy="1160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56" name="Google Shape;56;p5"/>
          <p:cNvSpPr txBox="1">
            <a:spLocks noGrp="1"/>
          </p:cNvSpPr>
          <p:nvPr>
            <p:ph type="ctrTitle" idx="2"/>
          </p:nvPr>
        </p:nvSpPr>
        <p:spPr>
          <a:xfrm flipH="1">
            <a:off x="1101008" y="1886036"/>
            <a:ext cx="2137800" cy="456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3000" b="0"/>
            </a:lvl1pPr>
            <a:lvl2pPr lvl="1" algn="ctr" rtl="0">
              <a:spcBef>
                <a:spcPts val="0"/>
              </a:spcBef>
              <a:spcAft>
                <a:spcPts val="0"/>
              </a:spcAft>
              <a:buClr>
                <a:schemeClr val="lt2"/>
              </a:buClr>
              <a:buSzPts val="1800"/>
              <a:buNone/>
              <a:defRPr sz="1800">
                <a:solidFill>
                  <a:schemeClr val="lt2"/>
                </a:solidFill>
              </a:defRPr>
            </a:lvl2pPr>
            <a:lvl3pPr lvl="2" algn="ctr" rtl="0">
              <a:spcBef>
                <a:spcPts val="0"/>
              </a:spcBef>
              <a:spcAft>
                <a:spcPts val="0"/>
              </a:spcAft>
              <a:buClr>
                <a:schemeClr val="lt2"/>
              </a:buClr>
              <a:buSzPts val="1800"/>
              <a:buNone/>
              <a:defRPr sz="1800">
                <a:solidFill>
                  <a:schemeClr val="lt2"/>
                </a:solidFill>
              </a:defRPr>
            </a:lvl3pPr>
            <a:lvl4pPr lvl="3" algn="ctr" rtl="0">
              <a:spcBef>
                <a:spcPts val="0"/>
              </a:spcBef>
              <a:spcAft>
                <a:spcPts val="0"/>
              </a:spcAft>
              <a:buClr>
                <a:schemeClr val="lt2"/>
              </a:buClr>
              <a:buSzPts val="1800"/>
              <a:buNone/>
              <a:defRPr sz="1800">
                <a:solidFill>
                  <a:schemeClr val="lt2"/>
                </a:solidFill>
              </a:defRPr>
            </a:lvl4pPr>
            <a:lvl5pPr lvl="4" algn="ctr" rtl="0">
              <a:spcBef>
                <a:spcPts val="0"/>
              </a:spcBef>
              <a:spcAft>
                <a:spcPts val="0"/>
              </a:spcAft>
              <a:buClr>
                <a:schemeClr val="lt2"/>
              </a:buClr>
              <a:buSzPts val="1800"/>
              <a:buNone/>
              <a:defRPr sz="1800">
                <a:solidFill>
                  <a:schemeClr val="lt2"/>
                </a:solidFill>
              </a:defRPr>
            </a:lvl5pPr>
            <a:lvl6pPr lvl="5" algn="ctr" rtl="0">
              <a:spcBef>
                <a:spcPts val="0"/>
              </a:spcBef>
              <a:spcAft>
                <a:spcPts val="0"/>
              </a:spcAft>
              <a:buClr>
                <a:schemeClr val="lt2"/>
              </a:buClr>
              <a:buSzPts val="1800"/>
              <a:buNone/>
              <a:defRPr sz="1800">
                <a:solidFill>
                  <a:schemeClr val="lt2"/>
                </a:solidFill>
              </a:defRPr>
            </a:lvl6pPr>
            <a:lvl7pPr lvl="6" algn="ctr" rtl="0">
              <a:spcBef>
                <a:spcPts val="0"/>
              </a:spcBef>
              <a:spcAft>
                <a:spcPts val="0"/>
              </a:spcAft>
              <a:buClr>
                <a:schemeClr val="lt2"/>
              </a:buClr>
              <a:buSzPts val="1800"/>
              <a:buNone/>
              <a:defRPr sz="1800">
                <a:solidFill>
                  <a:schemeClr val="lt2"/>
                </a:solidFill>
              </a:defRPr>
            </a:lvl7pPr>
            <a:lvl8pPr lvl="7" algn="ctr" rtl="0">
              <a:spcBef>
                <a:spcPts val="0"/>
              </a:spcBef>
              <a:spcAft>
                <a:spcPts val="0"/>
              </a:spcAft>
              <a:buClr>
                <a:schemeClr val="lt2"/>
              </a:buClr>
              <a:buSzPts val="1800"/>
              <a:buNone/>
              <a:defRPr sz="1800">
                <a:solidFill>
                  <a:schemeClr val="lt2"/>
                </a:solidFill>
              </a:defRPr>
            </a:lvl8pPr>
            <a:lvl9pPr lvl="8" algn="ctr" rtl="0">
              <a:spcBef>
                <a:spcPts val="0"/>
              </a:spcBef>
              <a:spcAft>
                <a:spcPts val="0"/>
              </a:spcAft>
              <a:buClr>
                <a:schemeClr val="lt2"/>
              </a:buClr>
              <a:buSzPts val="1800"/>
              <a:buNone/>
              <a:defRPr sz="1800">
                <a:solidFill>
                  <a:schemeClr val="lt2"/>
                </a:solidFill>
              </a:defRPr>
            </a:lvl9pPr>
          </a:lstStyle>
          <a:p>
            <a:endParaRPr/>
          </a:p>
        </p:txBody>
      </p:sp>
      <p:sp>
        <p:nvSpPr>
          <p:cNvPr id="57" name="Google Shape;57;p5"/>
          <p:cNvSpPr txBox="1">
            <a:spLocks noGrp="1"/>
          </p:cNvSpPr>
          <p:nvPr>
            <p:ph type="subTitle" idx="3"/>
          </p:nvPr>
        </p:nvSpPr>
        <p:spPr>
          <a:xfrm flipH="1">
            <a:off x="1187925" y="2534775"/>
            <a:ext cx="2526000" cy="1160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Tree>
    <p:extLst>
      <p:ext uri="{BB962C8B-B14F-4D97-AF65-F5344CB8AC3E}">
        <p14:creationId xmlns:p14="http://schemas.microsoft.com/office/powerpoint/2010/main" val="424177836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60" name="Google Shape;60;p6"/>
          <p:cNvGrpSpPr/>
          <p:nvPr/>
        </p:nvGrpSpPr>
        <p:grpSpPr>
          <a:xfrm>
            <a:off x="7" y="2834275"/>
            <a:ext cx="2075119" cy="2309267"/>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4" name="Google Shape;64;p6"/>
          <p:cNvGrpSpPr/>
          <p:nvPr/>
        </p:nvGrpSpPr>
        <p:grpSpPr>
          <a:xfrm>
            <a:off x="8002656" y="9"/>
            <a:ext cx="1141342" cy="1269445"/>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257026265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614161" y="4065075"/>
            <a:ext cx="3664800" cy="4671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endParaRPr/>
          </a:p>
        </p:txBody>
      </p:sp>
      <p:sp>
        <p:nvSpPr>
          <p:cNvPr id="88" name="Google Shape;88;p10"/>
          <p:cNvSpPr txBox="1">
            <a:spLocks noGrp="1"/>
          </p:cNvSpPr>
          <p:nvPr>
            <p:ph type="subTitle" idx="1"/>
          </p:nvPr>
        </p:nvSpPr>
        <p:spPr>
          <a:xfrm rot="-307" flipH="1">
            <a:off x="614161" y="2657625"/>
            <a:ext cx="3359100" cy="1331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0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89" name="Google Shape;89;p10"/>
          <p:cNvGrpSpPr/>
          <p:nvPr/>
        </p:nvGrpSpPr>
        <p:grpSpPr>
          <a:xfrm rot="10800000">
            <a:off x="-1217115" y="2"/>
            <a:ext cx="3874242" cy="4521207"/>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26088228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1" y="3874051"/>
            <a:ext cx="1141342" cy="1269445"/>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12" name="Google Shape;112;p12"/>
          <p:cNvGrpSpPr/>
          <p:nvPr/>
        </p:nvGrpSpPr>
        <p:grpSpPr>
          <a:xfrm rot="10800000">
            <a:off x="6939001" y="9"/>
            <a:ext cx="2204996" cy="223257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16" name="Google Shape;116;p12"/>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389958324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matchingName="Title and list">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520375" y="1385550"/>
            <a:ext cx="7123137" cy="3511402"/>
          </a:xfrm>
          <a:prstGeom prst="rect">
            <a:avLst/>
          </a:prstGeom>
        </p:spPr>
        <p:txBody>
          <a:bodyPr spcFirstLastPara="1" wrap="square" lIns="91425" tIns="91425" rIns="91425" bIns="91425" anchor="t" anchorCtr="0">
            <a:noAutofit/>
          </a:bodyPr>
          <a:lstStyle>
            <a:lvl1pPr marL="457189" lvl="0" indent="-330192" rtl="0">
              <a:lnSpc>
                <a:spcPct val="100000"/>
              </a:lnSpc>
              <a:spcBef>
                <a:spcPts val="0"/>
              </a:spcBef>
              <a:spcAft>
                <a:spcPts val="0"/>
              </a:spcAft>
              <a:buClr>
                <a:schemeClr val="accent2"/>
              </a:buClr>
              <a:buSzPts val="1600"/>
              <a:buFont typeface="Raleway Thin"/>
              <a:buChar char="●"/>
              <a:defRPr sz="1800"/>
            </a:lvl1pPr>
            <a:lvl2pPr marL="914378" lvl="1" indent="-330192" rtl="0">
              <a:spcBef>
                <a:spcPts val="1600"/>
              </a:spcBef>
              <a:spcAft>
                <a:spcPts val="0"/>
              </a:spcAft>
              <a:buSzPts val="1600"/>
              <a:buFont typeface="Nunito Light"/>
              <a:buChar char="○"/>
              <a:defRPr/>
            </a:lvl2pPr>
            <a:lvl3pPr marL="1371566" lvl="2" indent="-323842" rtl="0">
              <a:spcBef>
                <a:spcPts val="1600"/>
              </a:spcBef>
              <a:spcAft>
                <a:spcPts val="0"/>
              </a:spcAft>
              <a:buSzPts val="1500"/>
              <a:buFont typeface="Nunito Light"/>
              <a:buChar char="■"/>
              <a:defRPr/>
            </a:lvl3pPr>
            <a:lvl4pPr marL="1828754" lvl="3" indent="-323842" rtl="0">
              <a:spcBef>
                <a:spcPts val="1600"/>
              </a:spcBef>
              <a:spcAft>
                <a:spcPts val="0"/>
              </a:spcAft>
              <a:buSzPts val="1500"/>
              <a:buFont typeface="Nunito Light"/>
              <a:buChar char="●"/>
              <a:defRPr/>
            </a:lvl4pPr>
            <a:lvl5pPr marL="2285943" lvl="4" indent="-317492" rtl="0">
              <a:spcBef>
                <a:spcPts val="1600"/>
              </a:spcBef>
              <a:spcAft>
                <a:spcPts val="0"/>
              </a:spcAft>
              <a:buSzPts val="1400"/>
              <a:buFont typeface="Nunito Light"/>
              <a:buChar char="○"/>
              <a:defRPr/>
            </a:lvl5pPr>
            <a:lvl6pPr marL="2743132" lvl="5" indent="-317492" rtl="0">
              <a:spcBef>
                <a:spcPts val="1600"/>
              </a:spcBef>
              <a:spcAft>
                <a:spcPts val="0"/>
              </a:spcAft>
              <a:buSzPts val="1400"/>
              <a:buFont typeface="Nunito Light"/>
              <a:buChar char="■"/>
              <a:defRPr/>
            </a:lvl6pPr>
            <a:lvl7pPr marL="3200320" lvl="6" indent="-311142" rtl="0">
              <a:spcBef>
                <a:spcPts val="1600"/>
              </a:spcBef>
              <a:spcAft>
                <a:spcPts val="0"/>
              </a:spcAft>
              <a:buSzPts val="1300"/>
              <a:buFont typeface="Nunito Light"/>
              <a:buChar char="●"/>
              <a:defRPr/>
            </a:lvl7pPr>
            <a:lvl8pPr marL="3657509" lvl="7" indent="-311142" rtl="0">
              <a:spcBef>
                <a:spcPts val="1600"/>
              </a:spcBef>
              <a:spcAft>
                <a:spcPts val="0"/>
              </a:spcAft>
              <a:buSzPts val="1300"/>
              <a:buFont typeface="Nunito Light"/>
              <a:buChar char="○"/>
              <a:defRPr/>
            </a:lvl8pPr>
            <a:lvl9pPr marL="4114697" lvl="8" indent="-317492" rtl="0">
              <a:spcBef>
                <a:spcPts val="1600"/>
              </a:spcBef>
              <a:spcAft>
                <a:spcPts val="1600"/>
              </a:spcAft>
              <a:buSzPts val="1400"/>
              <a:buFont typeface="Nunito Light"/>
              <a:buChar char="■"/>
              <a:defRPr/>
            </a:lvl9pPr>
          </a:lstStyle>
          <a:p>
            <a:endParaRPr dirty="0"/>
          </a:p>
        </p:txBody>
      </p:sp>
      <p:sp>
        <p:nvSpPr>
          <p:cNvPr id="240" name="Google Shape;240;p20"/>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241" name="Google Shape;241;p20"/>
          <p:cNvGrpSpPr/>
          <p:nvPr/>
        </p:nvGrpSpPr>
        <p:grpSpPr>
          <a:xfrm>
            <a:off x="7" y="2834275"/>
            <a:ext cx="2075119" cy="2309267"/>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78491884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matchingName="Technology design">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5174375" y="2615188"/>
            <a:ext cx="1921800" cy="875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47" name="Google Shape;247;p21"/>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248" name="Google Shape;248;p21"/>
          <p:cNvGrpSpPr/>
          <p:nvPr/>
        </p:nvGrpSpPr>
        <p:grpSpPr>
          <a:xfrm>
            <a:off x="3" y="3553518"/>
            <a:ext cx="1428719" cy="1589930"/>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52" name="Google Shape;252;p21"/>
          <p:cNvGrpSpPr/>
          <p:nvPr/>
        </p:nvGrpSpPr>
        <p:grpSpPr>
          <a:xfrm>
            <a:off x="6023966" y="-17"/>
            <a:ext cx="3120087" cy="3470283"/>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24058995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79"/>
        <p:cNvGrpSpPr/>
        <p:nvPr/>
      </p:nvGrpSpPr>
      <p:grpSpPr>
        <a:xfrm>
          <a:off x="0" y="0"/>
          <a:ext cx="0" cy="0"/>
          <a:chOff x="0" y="0"/>
          <a:chExt cx="0" cy="0"/>
        </a:xfrm>
      </p:grpSpPr>
    </p:spTree>
    <p:extLst>
      <p:ext uri="{BB962C8B-B14F-4D97-AF65-F5344CB8AC3E}">
        <p14:creationId xmlns:p14="http://schemas.microsoft.com/office/powerpoint/2010/main" val="226636913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en-US" noProof="0"/>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985C783-5E3A-544F-B084-B44361D3C5E1}" type="slidenum">
              <a:rPr lang="en-US"/>
              <a:pPr/>
              <a:t>‹#›</a:t>
            </a:fld>
            <a:endParaRPr lang="en-US"/>
          </a:p>
        </p:txBody>
      </p:sp>
    </p:spTree>
    <p:extLst>
      <p:ext uri="{BB962C8B-B14F-4D97-AF65-F5344CB8AC3E}">
        <p14:creationId xmlns:p14="http://schemas.microsoft.com/office/powerpoint/2010/main" val="19617034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four columns " preserve="1">
  <p:cSld name="Title and four columns ">
    <p:spTree>
      <p:nvGrpSpPr>
        <p:cNvPr id="1" name="Shape 170"/>
        <p:cNvGrpSpPr/>
        <p:nvPr/>
      </p:nvGrpSpPr>
      <p:grpSpPr>
        <a:xfrm>
          <a:off x="0" y="0"/>
          <a:ext cx="0" cy="0"/>
          <a:chOff x="0" y="0"/>
          <a:chExt cx="0" cy="0"/>
        </a:xfrm>
      </p:grpSpPr>
      <p:sp>
        <p:nvSpPr>
          <p:cNvPr id="171" name="Google Shape;171;p16"/>
          <p:cNvSpPr txBox="1">
            <a:spLocks noGrp="1"/>
          </p:cNvSpPr>
          <p:nvPr>
            <p:ph type="ctrTitle"/>
          </p:nvPr>
        </p:nvSpPr>
        <p:spPr>
          <a:xfrm flipH="1">
            <a:off x="5284503" y="1982615"/>
            <a:ext cx="2282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8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72" name="Google Shape;172;p16"/>
          <p:cNvSpPr txBox="1">
            <a:spLocks noGrp="1"/>
          </p:cNvSpPr>
          <p:nvPr>
            <p:ph type="subTitle" idx="1"/>
          </p:nvPr>
        </p:nvSpPr>
        <p:spPr>
          <a:xfrm flipH="1">
            <a:off x="5589303" y="1257888"/>
            <a:ext cx="2229600" cy="875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73" name="Google Shape;173;p16"/>
          <p:cNvSpPr txBox="1">
            <a:spLocks noGrp="1"/>
          </p:cNvSpPr>
          <p:nvPr>
            <p:ph type="ctrTitle" idx="2"/>
          </p:nvPr>
        </p:nvSpPr>
        <p:spPr>
          <a:xfrm flipH="1">
            <a:off x="5284628" y="3819678"/>
            <a:ext cx="23235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8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74" name="Google Shape;174;p16"/>
          <p:cNvSpPr txBox="1">
            <a:spLocks noGrp="1"/>
          </p:cNvSpPr>
          <p:nvPr>
            <p:ph type="subTitle" idx="3"/>
          </p:nvPr>
        </p:nvSpPr>
        <p:spPr>
          <a:xfrm flipH="1">
            <a:off x="5589303" y="3094925"/>
            <a:ext cx="2282100" cy="875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75" name="Google Shape;175;p16"/>
          <p:cNvSpPr txBox="1">
            <a:spLocks noGrp="1"/>
          </p:cNvSpPr>
          <p:nvPr>
            <p:ph type="ctrTitle" idx="4"/>
          </p:nvPr>
        </p:nvSpPr>
        <p:spPr>
          <a:xfrm flipH="1">
            <a:off x="1798369" y="1982615"/>
            <a:ext cx="2282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8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76" name="Google Shape;176;p16"/>
          <p:cNvSpPr txBox="1">
            <a:spLocks noGrp="1"/>
          </p:cNvSpPr>
          <p:nvPr>
            <p:ph type="subTitle" idx="5"/>
          </p:nvPr>
        </p:nvSpPr>
        <p:spPr>
          <a:xfrm flipH="1">
            <a:off x="2026969" y="1257888"/>
            <a:ext cx="2282100" cy="875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77" name="Google Shape;177;p16"/>
          <p:cNvSpPr txBox="1">
            <a:spLocks noGrp="1"/>
          </p:cNvSpPr>
          <p:nvPr>
            <p:ph type="ctrTitle" idx="6"/>
          </p:nvPr>
        </p:nvSpPr>
        <p:spPr>
          <a:xfrm flipH="1">
            <a:off x="1798374" y="3819678"/>
            <a:ext cx="2282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8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78" name="Google Shape;178;p16"/>
          <p:cNvSpPr txBox="1">
            <a:spLocks noGrp="1"/>
          </p:cNvSpPr>
          <p:nvPr>
            <p:ph type="subTitle" idx="7"/>
          </p:nvPr>
        </p:nvSpPr>
        <p:spPr>
          <a:xfrm flipH="1">
            <a:off x="2026969" y="3094925"/>
            <a:ext cx="2282100" cy="875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79" name="Google Shape;179;p16"/>
          <p:cNvSpPr txBox="1">
            <a:spLocks noGrp="1"/>
          </p:cNvSpPr>
          <p:nvPr>
            <p:ph type="title" idx="8"/>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180" name="Google Shape;180;p16"/>
          <p:cNvGrpSpPr/>
          <p:nvPr/>
        </p:nvGrpSpPr>
        <p:grpSpPr>
          <a:xfrm>
            <a:off x="6" y="2834274"/>
            <a:ext cx="2075119" cy="2309267"/>
            <a:chOff x="6" y="2834274"/>
            <a:chExt cx="2075119" cy="2309267"/>
          </a:xfrm>
        </p:grpSpPr>
        <p:sp>
          <p:nvSpPr>
            <p:cNvPr id="181" name="Google Shape;181;p1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 name="Google Shape;184;p16"/>
          <p:cNvGrpSpPr/>
          <p:nvPr/>
        </p:nvGrpSpPr>
        <p:grpSpPr>
          <a:xfrm>
            <a:off x="8002655" y="8"/>
            <a:ext cx="1141342" cy="1269445"/>
            <a:chOff x="8002655" y="8"/>
            <a:chExt cx="1141342" cy="1269445"/>
          </a:xfrm>
        </p:grpSpPr>
        <p:sp>
          <p:nvSpPr>
            <p:cNvPr id="185" name="Google Shape;185;p1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1676232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5D514A2-C9D6-0848-900D-9A371420AF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269753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1B58DF-A9EF-4488-93EF-74A3A9C9747E}" type="slidenum">
              <a:rPr lang="en-US" smtClean="0"/>
              <a:t>‹#›</a:t>
            </a:fld>
            <a:endParaRPr lang="en-US"/>
          </a:p>
        </p:txBody>
      </p:sp>
    </p:spTree>
    <p:extLst>
      <p:ext uri="{BB962C8B-B14F-4D97-AF65-F5344CB8AC3E}">
        <p14:creationId xmlns:p14="http://schemas.microsoft.com/office/powerpoint/2010/main" val="228722297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Table Placeholder 2"/>
          <p:cNvSpPr>
            <a:spLocks noGrp="1"/>
          </p:cNvSpPr>
          <p:nvPr>
            <p:ph type="tbl" idx="1"/>
          </p:nvPr>
        </p:nvSpPr>
        <p:spPr>
          <a:xfrm>
            <a:off x="457200" y="1200151"/>
            <a:ext cx="8229600" cy="3394472"/>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0C0EE8-7DE5-934B-B0CC-78364372EDC7}" type="slidenum">
              <a:rPr lang="en-US"/>
              <a:pPr>
                <a:defRPr/>
              </a:pPr>
              <a:t>‹#›</a:t>
            </a:fld>
            <a:endParaRPr lang="en-US"/>
          </a:p>
        </p:txBody>
      </p:sp>
    </p:spTree>
    <p:extLst>
      <p:ext uri="{BB962C8B-B14F-4D97-AF65-F5344CB8AC3E}">
        <p14:creationId xmlns:p14="http://schemas.microsoft.com/office/powerpoint/2010/main" val="140309664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55"/>
        <p:cNvGrpSpPr/>
        <p:nvPr/>
      </p:nvGrpSpPr>
      <p:grpSpPr>
        <a:xfrm>
          <a:off x="0" y="0"/>
          <a:ext cx="0" cy="0"/>
          <a:chOff x="0" y="0"/>
          <a:chExt cx="0" cy="0"/>
        </a:xfrm>
      </p:grpSpPr>
      <p:sp>
        <p:nvSpPr>
          <p:cNvPr id="156" name="Google Shape;156;p15"/>
          <p:cNvSpPr txBox="1">
            <a:spLocks noGrp="1"/>
          </p:cNvSpPr>
          <p:nvPr>
            <p:ph type="ctrTitle"/>
          </p:nvPr>
        </p:nvSpPr>
        <p:spPr>
          <a:xfrm flipH="1">
            <a:off x="3791700" y="1547269"/>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0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57" name="Google Shape;157;p15"/>
          <p:cNvSpPr txBox="1">
            <a:spLocks noGrp="1"/>
          </p:cNvSpPr>
          <p:nvPr>
            <p:ph type="subTitle" idx="1"/>
          </p:nvPr>
        </p:nvSpPr>
        <p:spPr>
          <a:xfrm flipH="1">
            <a:off x="3567900" y="3314225"/>
            <a:ext cx="20082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58" name="Google Shape;158;p15"/>
          <p:cNvSpPr txBox="1">
            <a:spLocks noGrp="1"/>
          </p:cNvSpPr>
          <p:nvPr>
            <p:ph type="ctrTitle" idx="2"/>
          </p:nvPr>
        </p:nvSpPr>
        <p:spPr>
          <a:xfrm flipH="1">
            <a:off x="6489311" y="1547269"/>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0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59" name="Google Shape;159;p15"/>
          <p:cNvSpPr txBox="1">
            <a:spLocks noGrp="1"/>
          </p:cNvSpPr>
          <p:nvPr>
            <p:ph type="subTitle" idx="3"/>
          </p:nvPr>
        </p:nvSpPr>
        <p:spPr>
          <a:xfrm flipH="1">
            <a:off x="6302561" y="3314218"/>
            <a:ext cx="19341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60" name="Google Shape;160;p15"/>
          <p:cNvSpPr txBox="1">
            <a:spLocks noGrp="1"/>
          </p:cNvSpPr>
          <p:nvPr>
            <p:ph type="ctrTitle" idx="4"/>
          </p:nvPr>
        </p:nvSpPr>
        <p:spPr>
          <a:xfrm flipH="1">
            <a:off x="1096200" y="1547275"/>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0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61" name="Google Shape;161;p15"/>
          <p:cNvSpPr txBox="1">
            <a:spLocks noGrp="1"/>
          </p:cNvSpPr>
          <p:nvPr>
            <p:ph type="subTitle" idx="5"/>
          </p:nvPr>
        </p:nvSpPr>
        <p:spPr>
          <a:xfrm flipH="1">
            <a:off x="872400" y="3314218"/>
            <a:ext cx="20082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grpSp>
        <p:nvGrpSpPr>
          <p:cNvPr id="162" name="Google Shape;162;p15"/>
          <p:cNvGrpSpPr/>
          <p:nvPr/>
        </p:nvGrpSpPr>
        <p:grpSpPr>
          <a:xfrm>
            <a:off x="8002656" y="9"/>
            <a:ext cx="1141342" cy="1269445"/>
            <a:chOff x="8002655" y="8"/>
            <a:chExt cx="1141342" cy="1269445"/>
          </a:xfrm>
        </p:grpSpPr>
        <p:sp>
          <p:nvSpPr>
            <p:cNvPr id="163" name="Google Shape;163;p15"/>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4" name="Google Shape;164;p15"/>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65" name="Google Shape;165;p15"/>
          <p:cNvGrpSpPr/>
          <p:nvPr/>
        </p:nvGrpSpPr>
        <p:grpSpPr>
          <a:xfrm>
            <a:off x="-21" y="2910926"/>
            <a:ext cx="2204996" cy="2232571"/>
            <a:chOff x="-21" y="2910925"/>
            <a:chExt cx="2204996" cy="2232571"/>
          </a:xfrm>
        </p:grpSpPr>
        <p:sp>
          <p:nvSpPr>
            <p:cNvPr id="166" name="Google Shape;166;p15"/>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7" name="Google Shape;167;p15"/>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8" name="Google Shape;168;p15"/>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69" name="Google Shape;169;p15"/>
          <p:cNvSpPr txBox="1">
            <a:spLocks noGrp="1"/>
          </p:cNvSpPr>
          <p:nvPr>
            <p:ph type="title" idx="6"/>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307428054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34"/>
        <p:cNvGrpSpPr/>
        <p:nvPr/>
      </p:nvGrpSpPr>
      <p:grpSpPr>
        <a:xfrm>
          <a:off x="0" y="0"/>
          <a:ext cx="0" cy="0"/>
          <a:chOff x="0" y="0"/>
          <a:chExt cx="0" cy="0"/>
        </a:xfrm>
      </p:grpSpPr>
      <p:sp>
        <p:nvSpPr>
          <p:cNvPr id="135" name="Google Shape;135;p14"/>
          <p:cNvSpPr/>
          <p:nvPr/>
        </p:nvSpPr>
        <p:spPr>
          <a:xfrm rot="10800000">
            <a:off x="4958059"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6" name="Google Shape;136;p14"/>
          <p:cNvSpPr txBox="1">
            <a:spLocks noGrp="1"/>
          </p:cNvSpPr>
          <p:nvPr>
            <p:ph type="subTitle" idx="1"/>
          </p:nvPr>
        </p:nvSpPr>
        <p:spPr>
          <a:xfrm flipH="1">
            <a:off x="1649550" y="1342651"/>
            <a:ext cx="3284400" cy="624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14"/>
          <p:cNvSpPr txBox="1">
            <a:spLocks noGrp="1"/>
          </p:cNvSpPr>
          <p:nvPr>
            <p:ph type="subTitle" idx="2"/>
          </p:nvPr>
        </p:nvSpPr>
        <p:spPr>
          <a:xfrm flipH="1">
            <a:off x="1649550" y="3132482"/>
            <a:ext cx="3284400" cy="64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4"/>
          <p:cNvSpPr txBox="1">
            <a:spLocks noGrp="1"/>
          </p:cNvSpPr>
          <p:nvPr>
            <p:ph type="title" hasCustomPrompt="1"/>
          </p:nvPr>
        </p:nvSpPr>
        <p:spPr>
          <a:xfrm>
            <a:off x="745498" y="1258183"/>
            <a:ext cx="7002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4"/>
          <p:cNvSpPr txBox="1">
            <a:spLocks noGrp="1"/>
          </p:cNvSpPr>
          <p:nvPr>
            <p:ph type="subTitle" idx="3"/>
          </p:nvPr>
        </p:nvSpPr>
        <p:spPr>
          <a:xfrm flipH="1">
            <a:off x="1649550" y="2238601"/>
            <a:ext cx="3284400" cy="64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 name="Google Shape;140;p14"/>
          <p:cNvSpPr txBox="1">
            <a:spLocks noGrp="1"/>
          </p:cNvSpPr>
          <p:nvPr>
            <p:ph type="subTitle" idx="4"/>
          </p:nvPr>
        </p:nvSpPr>
        <p:spPr>
          <a:xfrm flipH="1">
            <a:off x="1649697" y="949712"/>
            <a:ext cx="2706300" cy="568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000">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1" name="Google Shape;141;p14"/>
          <p:cNvSpPr txBox="1">
            <a:spLocks noGrp="1"/>
          </p:cNvSpPr>
          <p:nvPr>
            <p:ph type="subTitle" idx="5"/>
          </p:nvPr>
        </p:nvSpPr>
        <p:spPr>
          <a:xfrm flipH="1">
            <a:off x="1649700" y="2739933"/>
            <a:ext cx="2706300" cy="568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000">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2" name="Google Shape;142;p14"/>
          <p:cNvSpPr txBox="1">
            <a:spLocks noGrp="1"/>
          </p:cNvSpPr>
          <p:nvPr>
            <p:ph type="subTitle" idx="6"/>
          </p:nvPr>
        </p:nvSpPr>
        <p:spPr>
          <a:xfrm flipH="1">
            <a:off x="1649500" y="1844350"/>
            <a:ext cx="2706300" cy="568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000">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3" name="Google Shape;143;p14"/>
          <p:cNvSpPr txBox="1">
            <a:spLocks noGrp="1"/>
          </p:cNvSpPr>
          <p:nvPr>
            <p:ph type="title" idx="7" hasCustomPrompt="1"/>
          </p:nvPr>
        </p:nvSpPr>
        <p:spPr>
          <a:xfrm>
            <a:off x="783450" y="2238900"/>
            <a:ext cx="624300" cy="291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2400" b="0">
                <a:solidFill>
                  <a:schemeClr val="lt1"/>
                </a:solidFill>
              </a:defRPr>
            </a:lvl1pPr>
            <a:lvl2pPr lvl="1"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4" name="Google Shape;144;p14"/>
          <p:cNvSpPr txBox="1">
            <a:spLocks noGrp="1"/>
          </p:cNvSpPr>
          <p:nvPr>
            <p:ph type="title" idx="8" hasCustomPrompt="1"/>
          </p:nvPr>
        </p:nvSpPr>
        <p:spPr>
          <a:xfrm>
            <a:off x="783450" y="3093500"/>
            <a:ext cx="624300" cy="353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2400" b="0">
                <a:solidFill>
                  <a:schemeClr val="lt1"/>
                </a:solidFill>
              </a:defRPr>
            </a:lvl1pPr>
            <a:lvl2pPr lvl="1"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4"/>
          <p:cNvSpPr txBox="1">
            <a:spLocks noGrp="1"/>
          </p:cNvSpPr>
          <p:nvPr>
            <p:ph type="subTitle" idx="9"/>
          </p:nvPr>
        </p:nvSpPr>
        <p:spPr>
          <a:xfrm flipH="1">
            <a:off x="1649550" y="4016863"/>
            <a:ext cx="3284400" cy="64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 name="Google Shape;146;p14"/>
          <p:cNvSpPr txBox="1">
            <a:spLocks noGrp="1"/>
          </p:cNvSpPr>
          <p:nvPr>
            <p:ph type="subTitle" idx="13"/>
          </p:nvPr>
        </p:nvSpPr>
        <p:spPr>
          <a:xfrm flipH="1">
            <a:off x="1649700" y="3785261"/>
            <a:ext cx="2706300" cy="408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000">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7" name="Google Shape;147;p14"/>
          <p:cNvSpPr txBox="1">
            <a:spLocks noGrp="1"/>
          </p:cNvSpPr>
          <p:nvPr>
            <p:ph type="title" idx="14" hasCustomPrompt="1"/>
          </p:nvPr>
        </p:nvSpPr>
        <p:spPr>
          <a:xfrm>
            <a:off x="783450" y="4010500"/>
            <a:ext cx="624300" cy="291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2400" b="0">
                <a:solidFill>
                  <a:schemeClr val="lt1"/>
                </a:solidFill>
              </a:defRPr>
            </a:lvl1pPr>
            <a:lvl2pPr lvl="1"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148" name="Google Shape;148;p14"/>
          <p:cNvGrpSpPr/>
          <p:nvPr/>
        </p:nvGrpSpPr>
        <p:grpSpPr>
          <a:xfrm>
            <a:off x="5353050" y="0"/>
            <a:ext cx="4407556" cy="5143580"/>
            <a:chOff x="5353050" y="0"/>
            <a:chExt cx="4407556" cy="5143580"/>
          </a:xfrm>
        </p:grpSpPr>
        <p:sp>
          <p:nvSpPr>
            <p:cNvPr id="149" name="Google Shape;149;p14"/>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0" name="Google Shape;150;p14"/>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1" name="Google Shape;151;p14"/>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2" name="Google Shape;152;p14"/>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3" name="Google Shape;153;p14"/>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54" name="Google Shape;154;p14"/>
          <p:cNvSpPr txBox="1">
            <a:spLocks noGrp="1"/>
          </p:cNvSpPr>
          <p:nvPr>
            <p:ph type="title" idx="15"/>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134049674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AD802-46AF-4FD8-8865-2590363ACB61}"/>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9E362F1B-832B-4B80-AB28-BA9846EDA561}"/>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DFE30AFB-3FE9-4917-97CD-889CE8EA6170}"/>
              </a:ext>
            </a:extLst>
          </p:cNvPr>
          <p:cNvSpPr>
            <a:spLocks noGrp="1"/>
          </p:cNvSpPr>
          <p:nvPr>
            <p:ph type="dt" sz="half" idx="10"/>
          </p:nvPr>
        </p:nvSpPr>
        <p:spPr/>
        <p:txBody>
          <a:bodyPr/>
          <a:lstStyle/>
          <a:p>
            <a:fld id="{37A1CED7-927C-4001-A9F2-1BEB4059B5B7}" type="datetimeFigureOut">
              <a:rPr lang="en-US" smtClean="0"/>
              <a:t>1/19/2023</a:t>
            </a:fld>
            <a:endParaRPr lang="en-US"/>
          </a:p>
        </p:txBody>
      </p:sp>
      <p:sp>
        <p:nvSpPr>
          <p:cNvPr id="5" name="Footer Placeholder 4">
            <a:extLst>
              <a:ext uri="{FF2B5EF4-FFF2-40B4-BE49-F238E27FC236}">
                <a16:creationId xmlns:a16="http://schemas.microsoft.com/office/drawing/2014/main" id="{5ADB9ED1-EB77-459E-A506-DCA2569498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5BC638-E2E7-4EE5-A78C-3F14196FA5A3}"/>
              </a:ext>
            </a:extLst>
          </p:cNvPr>
          <p:cNvSpPr>
            <a:spLocks noGrp="1"/>
          </p:cNvSpPr>
          <p:nvPr>
            <p:ph type="sldNum" sz="quarter" idx="12"/>
          </p:nvPr>
        </p:nvSpPr>
        <p:spPr/>
        <p:txBody>
          <a:bodyPr/>
          <a:lstStyle/>
          <a:p>
            <a:fld id="{7ADBD5EB-D409-4C5A-ADAC-0E4ACD85F2E0}" type="slidenum">
              <a:rPr lang="en-US" smtClean="0"/>
              <a:t>‹#›</a:t>
            </a:fld>
            <a:endParaRPr lang="en-US"/>
          </a:p>
        </p:txBody>
      </p:sp>
    </p:spTree>
    <p:extLst>
      <p:ext uri="{BB962C8B-B14F-4D97-AF65-F5344CB8AC3E}">
        <p14:creationId xmlns:p14="http://schemas.microsoft.com/office/powerpoint/2010/main" val="318175212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0570F-FCA3-4325-9E6C-7335FE5472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C8044A-142B-44DD-9563-4403553C17B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620472-1C03-4926-B678-8A8DDFFA0040}"/>
              </a:ext>
            </a:extLst>
          </p:cNvPr>
          <p:cNvSpPr>
            <a:spLocks noGrp="1"/>
          </p:cNvSpPr>
          <p:nvPr>
            <p:ph type="dt" sz="half" idx="10"/>
          </p:nvPr>
        </p:nvSpPr>
        <p:spPr/>
        <p:txBody>
          <a:bodyPr/>
          <a:lstStyle/>
          <a:p>
            <a:fld id="{37A1CED7-927C-4001-A9F2-1BEB4059B5B7}" type="datetimeFigureOut">
              <a:rPr lang="en-US" smtClean="0"/>
              <a:t>1/19/2023</a:t>
            </a:fld>
            <a:endParaRPr lang="en-US"/>
          </a:p>
        </p:txBody>
      </p:sp>
      <p:sp>
        <p:nvSpPr>
          <p:cNvPr id="5" name="Footer Placeholder 4">
            <a:extLst>
              <a:ext uri="{FF2B5EF4-FFF2-40B4-BE49-F238E27FC236}">
                <a16:creationId xmlns:a16="http://schemas.microsoft.com/office/drawing/2014/main" id="{332E026B-3D78-447D-B84B-4B0BD6DC91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5E8C5A-09DC-4265-BBD1-DB1F42D4422B}"/>
              </a:ext>
            </a:extLst>
          </p:cNvPr>
          <p:cNvSpPr>
            <a:spLocks noGrp="1"/>
          </p:cNvSpPr>
          <p:nvPr>
            <p:ph type="sldNum" sz="quarter" idx="12"/>
          </p:nvPr>
        </p:nvSpPr>
        <p:spPr/>
        <p:txBody>
          <a:bodyPr/>
          <a:lstStyle/>
          <a:p>
            <a:fld id="{7ADBD5EB-D409-4C5A-ADAC-0E4ACD85F2E0}" type="slidenum">
              <a:rPr lang="en-US" smtClean="0"/>
              <a:t>‹#›</a:t>
            </a:fld>
            <a:endParaRPr lang="en-US"/>
          </a:p>
        </p:txBody>
      </p:sp>
    </p:spTree>
    <p:extLst>
      <p:ext uri="{BB962C8B-B14F-4D97-AF65-F5344CB8AC3E}">
        <p14:creationId xmlns:p14="http://schemas.microsoft.com/office/powerpoint/2010/main" val="332201160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0F2D2-D9FC-4B33-AB55-1436EC821831}"/>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925EBB36-C7BD-40EA-9D2C-4D0DB545C115}"/>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6A4E88-7B41-438F-B9D6-C04475565B20}"/>
              </a:ext>
            </a:extLst>
          </p:cNvPr>
          <p:cNvSpPr>
            <a:spLocks noGrp="1"/>
          </p:cNvSpPr>
          <p:nvPr>
            <p:ph type="dt" sz="half" idx="10"/>
          </p:nvPr>
        </p:nvSpPr>
        <p:spPr/>
        <p:txBody>
          <a:bodyPr/>
          <a:lstStyle/>
          <a:p>
            <a:fld id="{37A1CED7-927C-4001-A9F2-1BEB4059B5B7}" type="datetimeFigureOut">
              <a:rPr lang="en-US" smtClean="0"/>
              <a:t>1/19/2023</a:t>
            </a:fld>
            <a:endParaRPr lang="en-US"/>
          </a:p>
        </p:txBody>
      </p:sp>
      <p:sp>
        <p:nvSpPr>
          <p:cNvPr id="5" name="Footer Placeholder 4">
            <a:extLst>
              <a:ext uri="{FF2B5EF4-FFF2-40B4-BE49-F238E27FC236}">
                <a16:creationId xmlns:a16="http://schemas.microsoft.com/office/drawing/2014/main" id="{AAC8BE5B-CC1B-4299-81F7-0638A84F5A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ECF2B7-A2FA-4190-8D58-0389DAA1D540}"/>
              </a:ext>
            </a:extLst>
          </p:cNvPr>
          <p:cNvSpPr>
            <a:spLocks noGrp="1"/>
          </p:cNvSpPr>
          <p:nvPr>
            <p:ph type="sldNum" sz="quarter" idx="12"/>
          </p:nvPr>
        </p:nvSpPr>
        <p:spPr/>
        <p:txBody>
          <a:bodyPr/>
          <a:lstStyle/>
          <a:p>
            <a:fld id="{7ADBD5EB-D409-4C5A-ADAC-0E4ACD85F2E0}" type="slidenum">
              <a:rPr lang="en-US" smtClean="0"/>
              <a:t>‹#›</a:t>
            </a:fld>
            <a:endParaRPr lang="en-US"/>
          </a:p>
        </p:txBody>
      </p:sp>
    </p:spTree>
    <p:extLst>
      <p:ext uri="{BB962C8B-B14F-4D97-AF65-F5344CB8AC3E}">
        <p14:creationId xmlns:p14="http://schemas.microsoft.com/office/powerpoint/2010/main" val="219737021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47681-A0EA-4BD7-8437-0862E24FD1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DD0A66-7951-4292-93D3-037E0C12A7D6}"/>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5A5DF2-FB5B-43DF-9FC2-2335FBB73ACD}"/>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2C6D203-A85F-4D3A-B90B-B339F7822C38}"/>
              </a:ext>
            </a:extLst>
          </p:cNvPr>
          <p:cNvSpPr>
            <a:spLocks noGrp="1"/>
          </p:cNvSpPr>
          <p:nvPr>
            <p:ph type="dt" sz="half" idx="10"/>
          </p:nvPr>
        </p:nvSpPr>
        <p:spPr/>
        <p:txBody>
          <a:bodyPr/>
          <a:lstStyle/>
          <a:p>
            <a:fld id="{37A1CED7-927C-4001-A9F2-1BEB4059B5B7}" type="datetimeFigureOut">
              <a:rPr lang="en-US" smtClean="0"/>
              <a:t>1/19/2023</a:t>
            </a:fld>
            <a:endParaRPr lang="en-US"/>
          </a:p>
        </p:txBody>
      </p:sp>
      <p:sp>
        <p:nvSpPr>
          <p:cNvPr id="6" name="Footer Placeholder 5">
            <a:extLst>
              <a:ext uri="{FF2B5EF4-FFF2-40B4-BE49-F238E27FC236}">
                <a16:creationId xmlns:a16="http://schemas.microsoft.com/office/drawing/2014/main" id="{6A67D33B-CF5B-4DD9-89D7-8093F4CE8D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CBE47F-3C29-4460-8430-50FB8699D400}"/>
              </a:ext>
            </a:extLst>
          </p:cNvPr>
          <p:cNvSpPr>
            <a:spLocks noGrp="1"/>
          </p:cNvSpPr>
          <p:nvPr>
            <p:ph type="sldNum" sz="quarter" idx="12"/>
          </p:nvPr>
        </p:nvSpPr>
        <p:spPr/>
        <p:txBody>
          <a:bodyPr/>
          <a:lstStyle/>
          <a:p>
            <a:fld id="{7ADBD5EB-D409-4C5A-ADAC-0E4ACD85F2E0}" type="slidenum">
              <a:rPr lang="en-US" smtClean="0"/>
              <a:t>‹#›</a:t>
            </a:fld>
            <a:endParaRPr lang="en-US"/>
          </a:p>
        </p:txBody>
      </p:sp>
    </p:spTree>
    <p:extLst>
      <p:ext uri="{BB962C8B-B14F-4D97-AF65-F5344CB8AC3E}">
        <p14:creationId xmlns:p14="http://schemas.microsoft.com/office/powerpoint/2010/main" val="309469427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7C4DE-A714-4241-A125-D8DA2DED1941}"/>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99F008-C799-4C8D-AF54-6824F7A80002}"/>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63D7ADD3-EA4D-47D8-B424-13876BFA0CF5}"/>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CEBB9E1-C541-41DE-A786-9221A127008C}"/>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B6904C0-A787-40B1-BE92-7427B624F92C}"/>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CD78AAB-6D40-46A0-B76D-84F084E2760C}"/>
              </a:ext>
            </a:extLst>
          </p:cNvPr>
          <p:cNvSpPr>
            <a:spLocks noGrp="1"/>
          </p:cNvSpPr>
          <p:nvPr>
            <p:ph type="dt" sz="half" idx="10"/>
          </p:nvPr>
        </p:nvSpPr>
        <p:spPr/>
        <p:txBody>
          <a:bodyPr/>
          <a:lstStyle/>
          <a:p>
            <a:fld id="{37A1CED7-927C-4001-A9F2-1BEB4059B5B7}" type="datetimeFigureOut">
              <a:rPr lang="en-US" smtClean="0"/>
              <a:t>1/19/2023</a:t>
            </a:fld>
            <a:endParaRPr lang="en-US"/>
          </a:p>
        </p:txBody>
      </p:sp>
      <p:sp>
        <p:nvSpPr>
          <p:cNvPr id="8" name="Footer Placeholder 7">
            <a:extLst>
              <a:ext uri="{FF2B5EF4-FFF2-40B4-BE49-F238E27FC236}">
                <a16:creationId xmlns:a16="http://schemas.microsoft.com/office/drawing/2014/main" id="{85722E09-1F62-4BE4-9AE1-783C9D15CAA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5C6FFA7-B68E-4EDF-A703-0DDE6948D817}"/>
              </a:ext>
            </a:extLst>
          </p:cNvPr>
          <p:cNvSpPr>
            <a:spLocks noGrp="1"/>
          </p:cNvSpPr>
          <p:nvPr>
            <p:ph type="sldNum" sz="quarter" idx="12"/>
          </p:nvPr>
        </p:nvSpPr>
        <p:spPr/>
        <p:txBody>
          <a:bodyPr/>
          <a:lstStyle/>
          <a:p>
            <a:fld id="{7ADBD5EB-D409-4C5A-ADAC-0E4ACD85F2E0}" type="slidenum">
              <a:rPr lang="en-US" smtClean="0"/>
              <a:t>‹#›</a:t>
            </a:fld>
            <a:endParaRPr lang="en-US"/>
          </a:p>
        </p:txBody>
      </p:sp>
    </p:spTree>
    <p:extLst>
      <p:ext uri="{BB962C8B-B14F-4D97-AF65-F5344CB8AC3E}">
        <p14:creationId xmlns:p14="http://schemas.microsoft.com/office/powerpoint/2010/main" val="42339273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2" preserve="1">
  <p:cSld name="Title and three columns 2">
    <p:spTree>
      <p:nvGrpSpPr>
        <p:cNvPr id="1" name="Shape 187"/>
        <p:cNvGrpSpPr/>
        <p:nvPr/>
      </p:nvGrpSpPr>
      <p:grpSpPr>
        <a:xfrm>
          <a:off x="0" y="0"/>
          <a:ext cx="0" cy="0"/>
          <a:chOff x="0" y="0"/>
          <a:chExt cx="0" cy="0"/>
        </a:xfrm>
      </p:grpSpPr>
      <p:sp>
        <p:nvSpPr>
          <p:cNvPr id="188" name="Google Shape;188;p17"/>
          <p:cNvSpPr txBox="1">
            <a:spLocks noGrp="1"/>
          </p:cNvSpPr>
          <p:nvPr>
            <p:ph type="ctrTitle"/>
          </p:nvPr>
        </p:nvSpPr>
        <p:spPr>
          <a:xfrm>
            <a:off x="1854051" y="1173302"/>
            <a:ext cx="1902600" cy="577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18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9pPr>
          </a:lstStyle>
          <a:p>
            <a:endParaRPr/>
          </a:p>
        </p:txBody>
      </p:sp>
      <p:sp>
        <p:nvSpPr>
          <p:cNvPr id="189" name="Google Shape;189;p17"/>
          <p:cNvSpPr txBox="1">
            <a:spLocks noGrp="1"/>
          </p:cNvSpPr>
          <p:nvPr>
            <p:ph type="subTitle" idx="1"/>
          </p:nvPr>
        </p:nvSpPr>
        <p:spPr>
          <a:xfrm>
            <a:off x="3791200" y="1346075"/>
            <a:ext cx="1739700" cy="87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190" name="Google Shape;190;p17"/>
          <p:cNvSpPr txBox="1">
            <a:spLocks noGrp="1"/>
          </p:cNvSpPr>
          <p:nvPr>
            <p:ph type="ctrTitle" idx="2"/>
          </p:nvPr>
        </p:nvSpPr>
        <p:spPr>
          <a:xfrm>
            <a:off x="1854051" y="2295091"/>
            <a:ext cx="1902600" cy="577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18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9pPr>
          </a:lstStyle>
          <a:p>
            <a:endParaRPr/>
          </a:p>
        </p:txBody>
      </p:sp>
      <p:sp>
        <p:nvSpPr>
          <p:cNvPr id="191" name="Google Shape;191;p17"/>
          <p:cNvSpPr txBox="1">
            <a:spLocks noGrp="1"/>
          </p:cNvSpPr>
          <p:nvPr>
            <p:ph type="subTitle" idx="3"/>
          </p:nvPr>
        </p:nvSpPr>
        <p:spPr>
          <a:xfrm>
            <a:off x="3791200" y="2461200"/>
            <a:ext cx="1739700" cy="87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192" name="Google Shape;192;p17"/>
          <p:cNvSpPr txBox="1">
            <a:spLocks noGrp="1"/>
          </p:cNvSpPr>
          <p:nvPr>
            <p:ph type="ctrTitle" idx="4"/>
          </p:nvPr>
        </p:nvSpPr>
        <p:spPr>
          <a:xfrm>
            <a:off x="1854051" y="3503269"/>
            <a:ext cx="1902600" cy="577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18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9pPr>
          </a:lstStyle>
          <a:p>
            <a:endParaRPr/>
          </a:p>
        </p:txBody>
      </p:sp>
      <p:sp>
        <p:nvSpPr>
          <p:cNvPr id="193" name="Google Shape;193;p17"/>
          <p:cNvSpPr txBox="1">
            <a:spLocks noGrp="1"/>
          </p:cNvSpPr>
          <p:nvPr>
            <p:ph type="subTitle" idx="5"/>
          </p:nvPr>
        </p:nvSpPr>
        <p:spPr>
          <a:xfrm>
            <a:off x="3791200" y="3675600"/>
            <a:ext cx="1739700" cy="87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194" name="Google Shape;194;p17"/>
          <p:cNvSpPr txBox="1">
            <a:spLocks noGrp="1"/>
          </p:cNvSpPr>
          <p:nvPr>
            <p:ph type="title" idx="6"/>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
        <p:nvSpPr>
          <p:cNvPr id="195" name="Google Shape;195;p17"/>
          <p:cNvSpPr/>
          <p:nvPr/>
        </p:nvSpPr>
        <p:spPr>
          <a:xfrm rot="10800000">
            <a:off x="4958058"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6" name="Google Shape;196;p17"/>
          <p:cNvGrpSpPr/>
          <p:nvPr/>
        </p:nvGrpSpPr>
        <p:grpSpPr>
          <a:xfrm>
            <a:off x="5353050" y="0"/>
            <a:ext cx="4407556" cy="5143580"/>
            <a:chOff x="5353050" y="0"/>
            <a:chExt cx="4407556" cy="5143580"/>
          </a:xfrm>
        </p:grpSpPr>
        <p:sp>
          <p:nvSpPr>
            <p:cNvPr id="197" name="Google Shape;197;p17"/>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7"/>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7"/>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7"/>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7"/>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32747296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00269-A174-4782-AEAE-5D59E11BD7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DB1F3BB-4289-47AA-B50B-820AB6608336}"/>
              </a:ext>
            </a:extLst>
          </p:cNvPr>
          <p:cNvSpPr>
            <a:spLocks noGrp="1"/>
          </p:cNvSpPr>
          <p:nvPr>
            <p:ph type="dt" sz="half" idx="10"/>
          </p:nvPr>
        </p:nvSpPr>
        <p:spPr/>
        <p:txBody>
          <a:bodyPr/>
          <a:lstStyle/>
          <a:p>
            <a:fld id="{37A1CED7-927C-4001-A9F2-1BEB4059B5B7}" type="datetimeFigureOut">
              <a:rPr lang="en-US" smtClean="0"/>
              <a:t>1/19/2023</a:t>
            </a:fld>
            <a:endParaRPr lang="en-US"/>
          </a:p>
        </p:txBody>
      </p:sp>
      <p:sp>
        <p:nvSpPr>
          <p:cNvPr id="4" name="Footer Placeholder 3">
            <a:extLst>
              <a:ext uri="{FF2B5EF4-FFF2-40B4-BE49-F238E27FC236}">
                <a16:creationId xmlns:a16="http://schemas.microsoft.com/office/drawing/2014/main" id="{072D4EEA-91CB-454D-836B-99B7B0A4CCE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33D80C0-A822-4657-8B71-EAE75C505010}"/>
              </a:ext>
            </a:extLst>
          </p:cNvPr>
          <p:cNvSpPr>
            <a:spLocks noGrp="1"/>
          </p:cNvSpPr>
          <p:nvPr>
            <p:ph type="sldNum" sz="quarter" idx="12"/>
          </p:nvPr>
        </p:nvSpPr>
        <p:spPr/>
        <p:txBody>
          <a:bodyPr/>
          <a:lstStyle/>
          <a:p>
            <a:fld id="{7ADBD5EB-D409-4C5A-ADAC-0E4ACD85F2E0}" type="slidenum">
              <a:rPr lang="en-US" smtClean="0"/>
              <a:t>‹#›</a:t>
            </a:fld>
            <a:endParaRPr lang="en-US"/>
          </a:p>
        </p:txBody>
      </p:sp>
    </p:spTree>
    <p:extLst>
      <p:ext uri="{BB962C8B-B14F-4D97-AF65-F5344CB8AC3E}">
        <p14:creationId xmlns:p14="http://schemas.microsoft.com/office/powerpoint/2010/main" val="81848180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BAA625-56C4-4C5C-8186-6F9BFD78BC65}"/>
              </a:ext>
            </a:extLst>
          </p:cNvPr>
          <p:cNvSpPr>
            <a:spLocks noGrp="1"/>
          </p:cNvSpPr>
          <p:nvPr>
            <p:ph type="dt" sz="half" idx="10"/>
          </p:nvPr>
        </p:nvSpPr>
        <p:spPr/>
        <p:txBody>
          <a:bodyPr/>
          <a:lstStyle/>
          <a:p>
            <a:fld id="{37A1CED7-927C-4001-A9F2-1BEB4059B5B7}" type="datetimeFigureOut">
              <a:rPr lang="en-US" smtClean="0"/>
              <a:t>1/19/2023</a:t>
            </a:fld>
            <a:endParaRPr lang="en-US"/>
          </a:p>
        </p:txBody>
      </p:sp>
      <p:sp>
        <p:nvSpPr>
          <p:cNvPr id="3" name="Footer Placeholder 2">
            <a:extLst>
              <a:ext uri="{FF2B5EF4-FFF2-40B4-BE49-F238E27FC236}">
                <a16:creationId xmlns:a16="http://schemas.microsoft.com/office/drawing/2014/main" id="{03544482-1938-43CC-BA75-9EE775731D2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7C4E5BD-52BF-422D-85F7-362D92199E8B}"/>
              </a:ext>
            </a:extLst>
          </p:cNvPr>
          <p:cNvSpPr>
            <a:spLocks noGrp="1"/>
          </p:cNvSpPr>
          <p:nvPr>
            <p:ph type="sldNum" sz="quarter" idx="12"/>
          </p:nvPr>
        </p:nvSpPr>
        <p:spPr/>
        <p:txBody>
          <a:bodyPr/>
          <a:lstStyle/>
          <a:p>
            <a:fld id="{7ADBD5EB-D409-4C5A-ADAC-0E4ACD85F2E0}" type="slidenum">
              <a:rPr lang="en-US" smtClean="0"/>
              <a:t>‹#›</a:t>
            </a:fld>
            <a:endParaRPr lang="en-US"/>
          </a:p>
        </p:txBody>
      </p:sp>
    </p:spTree>
    <p:extLst>
      <p:ext uri="{BB962C8B-B14F-4D97-AF65-F5344CB8AC3E}">
        <p14:creationId xmlns:p14="http://schemas.microsoft.com/office/powerpoint/2010/main" val="163282403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9C4E4-D288-4122-AEC4-5EFBA6BA2046}"/>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26D3EBED-668C-4E9C-ACFB-A49D2B3C41A1}"/>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E0F165E-DB81-45B7-8475-D905DB961EC4}"/>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67B6DC9-1CD1-437B-B26A-6D8CC98E9C60}"/>
              </a:ext>
            </a:extLst>
          </p:cNvPr>
          <p:cNvSpPr>
            <a:spLocks noGrp="1"/>
          </p:cNvSpPr>
          <p:nvPr>
            <p:ph type="dt" sz="half" idx="10"/>
          </p:nvPr>
        </p:nvSpPr>
        <p:spPr/>
        <p:txBody>
          <a:bodyPr/>
          <a:lstStyle/>
          <a:p>
            <a:fld id="{37A1CED7-927C-4001-A9F2-1BEB4059B5B7}" type="datetimeFigureOut">
              <a:rPr lang="en-US" smtClean="0"/>
              <a:t>1/19/2023</a:t>
            </a:fld>
            <a:endParaRPr lang="en-US"/>
          </a:p>
        </p:txBody>
      </p:sp>
      <p:sp>
        <p:nvSpPr>
          <p:cNvPr id="6" name="Footer Placeholder 5">
            <a:extLst>
              <a:ext uri="{FF2B5EF4-FFF2-40B4-BE49-F238E27FC236}">
                <a16:creationId xmlns:a16="http://schemas.microsoft.com/office/drawing/2014/main" id="{EF1BB912-B466-45FC-9F26-42F0D60AE2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63C380-9093-4916-A2F7-ADCA990430B8}"/>
              </a:ext>
            </a:extLst>
          </p:cNvPr>
          <p:cNvSpPr>
            <a:spLocks noGrp="1"/>
          </p:cNvSpPr>
          <p:nvPr>
            <p:ph type="sldNum" sz="quarter" idx="12"/>
          </p:nvPr>
        </p:nvSpPr>
        <p:spPr/>
        <p:txBody>
          <a:bodyPr/>
          <a:lstStyle/>
          <a:p>
            <a:fld id="{7ADBD5EB-D409-4C5A-ADAC-0E4ACD85F2E0}" type="slidenum">
              <a:rPr lang="en-US" smtClean="0"/>
              <a:t>‹#›</a:t>
            </a:fld>
            <a:endParaRPr lang="en-US"/>
          </a:p>
        </p:txBody>
      </p:sp>
    </p:spTree>
    <p:extLst>
      <p:ext uri="{BB962C8B-B14F-4D97-AF65-F5344CB8AC3E}">
        <p14:creationId xmlns:p14="http://schemas.microsoft.com/office/powerpoint/2010/main" val="10699772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9D4EF-FF09-4D3F-85B8-2EC082153715}"/>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E7466A41-9AF1-4204-9989-3DE5654CCC39}"/>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37DE87C8-FA4C-421A-BFAC-2D6B610F91E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3FD67EE-E076-4654-AEFA-D5BE89D6111A}"/>
              </a:ext>
            </a:extLst>
          </p:cNvPr>
          <p:cNvSpPr>
            <a:spLocks noGrp="1"/>
          </p:cNvSpPr>
          <p:nvPr>
            <p:ph type="dt" sz="half" idx="10"/>
          </p:nvPr>
        </p:nvSpPr>
        <p:spPr/>
        <p:txBody>
          <a:bodyPr/>
          <a:lstStyle/>
          <a:p>
            <a:fld id="{37A1CED7-927C-4001-A9F2-1BEB4059B5B7}" type="datetimeFigureOut">
              <a:rPr lang="en-US" smtClean="0"/>
              <a:t>1/19/2023</a:t>
            </a:fld>
            <a:endParaRPr lang="en-US"/>
          </a:p>
        </p:txBody>
      </p:sp>
      <p:sp>
        <p:nvSpPr>
          <p:cNvPr id="6" name="Footer Placeholder 5">
            <a:extLst>
              <a:ext uri="{FF2B5EF4-FFF2-40B4-BE49-F238E27FC236}">
                <a16:creationId xmlns:a16="http://schemas.microsoft.com/office/drawing/2014/main" id="{F75D2746-2718-421E-A3C7-6D1853D8B4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40F9E4-1854-4F06-BCF4-D12211D9995B}"/>
              </a:ext>
            </a:extLst>
          </p:cNvPr>
          <p:cNvSpPr>
            <a:spLocks noGrp="1"/>
          </p:cNvSpPr>
          <p:nvPr>
            <p:ph type="sldNum" sz="quarter" idx="12"/>
          </p:nvPr>
        </p:nvSpPr>
        <p:spPr/>
        <p:txBody>
          <a:bodyPr/>
          <a:lstStyle/>
          <a:p>
            <a:fld id="{7ADBD5EB-D409-4C5A-ADAC-0E4ACD85F2E0}" type="slidenum">
              <a:rPr lang="en-US" smtClean="0"/>
              <a:t>‹#›</a:t>
            </a:fld>
            <a:endParaRPr lang="en-US"/>
          </a:p>
        </p:txBody>
      </p:sp>
    </p:spTree>
    <p:extLst>
      <p:ext uri="{BB962C8B-B14F-4D97-AF65-F5344CB8AC3E}">
        <p14:creationId xmlns:p14="http://schemas.microsoft.com/office/powerpoint/2010/main" val="233470280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13983-229A-4F27-B00A-BF278C2724D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F34A778-6077-444A-A559-4AB521C823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96183C-1C87-4CB2-8118-D747A2FE5E06}"/>
              </a:ext>
            </a:extLst>
          </p:cNvPr>
          <p:cNvSpPr>
            <a:spLocks noGrp="1"/>
          </p:cNvSpPr>
          <p:nvPr>
            <p:ph type="dt" sz="half" idx="10"/>
          </p:nvPr>
        </p:nvSpPr>
        <p:spPr/>
        <p:txBody>
          <a:bodyPr/>
          <a:lstStyle/>
          <a:p>
            <a:fld id="{37A1CED7-927C-4001-A9F2-1BEB4059B5B7}" type="datetimeFigureOut">
              <a:rPr lang="en-US" smtClean="0"/>
              <a:t>1/19/2023</a:t>
            </a:fld>
            <a:endParaRPr lang="en-US"/>
          </a:p>
        </p:txBody>
      </p:sp>
      <p:sp>
        <p:nvSpPr>
          <p:cNvPr id="5" name="Footer Placeholder 4">
            <a:extLst>
              <a:ext uri="{FF2B5EF4-FFF2-40B4-BE49-F238E27FC236}">
                <a16:creationId xmlns:a16="http://schemas.microsoft.com/office/drawing/2014/main" id="{6CFEB65A-043A-40C2-9CBC-E62057489E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503D84-C9F2-445B-9AE8-DAD752E0F329}"/>
              </a:ext>
            </a:extLst>
          </p:cNvPr>
          <p:cNvSpPr>
            <a:spLocks noGrp="1"/>
          </p:cNvSpPr>
          <p:nvPr>
            <p:ph type="sldNum" sz="quarter" idx="12"/>
          </p:nvPr>
        </p:nvSpPr>
        <p:spPr/>
        <p:txBody>
          <a:bodyPr/>
          <a:lstStyle/>
          <a:p>
            <a:fld id="{7ADBD5EB-D409-4C5A-ADAC-0E4ACD85F2E0}" type="slidenum">
              <a:rPr lang="en-US" smtClean="0"/>
              <a:t>‹#›</a:t>
            </a:fld>
            <a:endParaRPr lang="en-US"/>
          </a:p>
        </p:txBody>
      </p:sp>
    </p:spTree>
    <p:extLst>
      <p:ext uri="{BB962C8B-B14F-4D97-AF65-F5344CB8AC3E}">
        <p14:creationId xmlns:p14="http://schemas.microsoft.com/office/powerpoint/2010/main" val="248801199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4FF3A3-C3B8-4FB9-8FAC-848A8D80DF6D}"/>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64664AB-AD25-4D2B-AAE7-9129F8C40652}"/>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D16FA1-F2F0-47E0-9824-6ADA155388D1}"/>
              </a:ext>
            </a:extLst>
          </p:cNvPr>
          <p:cNvSpPr>
            <a:spLocks noGrp="1"/>
          </p:cNvSpPr>
          <p:nvPr>
            <p:ph type="dt" sz="half" idx="10"/>
          </p:nvPr>
        </p:nvSpPr>
        <p:spPr/>
        <p:txBody>
          <a:bodyPr/>
          <a:lstStyle/>
          <a:p>
            <a:fld id="{37A1CED7-927C-4001-A9F2-1BEB4059B5B7}" type="datetimeFigureOut">
              <a:rPr lang="en-US" smtClean="0"/>
              <a:t>1/19/2023</a:t>
            </a:fld>
            <a:endParaRPr lang="en-US"/>
          </a:p>
        </p:txBody>
      </p:sp>
      <p:sp>
        <p:nvSpPr>
          <p:cNvPr id="5" name="Footer Placeholder 4">
            <a:extLst>
              <a:ext uri="{FF2B5EF4-FFF2-40B4-BE49-F238E27FC236}">
                <a16:creationId xmlns:a16="http://schemas.microsoft.com/office/drawing/2014/main" id="{4605BB17-5447-4BAF-880C-BDFBB799BA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07CD93-681E-40BB-9925-75852FA8C5B3}"/>
              </a:ext>
            </a:extLst>
          </p:cNvPr>
          <p:cNvSpPr>
            <a:spLocks noGrp="1"/>
          </p:cNvSpPr>
          <p:nvPr>
            <p:ph type="sldNum" sz="quarter" idx="12"/>
          </p:nvPr>
        </p:nvSpPr>
        <p:spPr/>
        <p:txBody>
          <a:bodyPr/>
          <a:lstStyle/>
          <a:p>
            <a:fld id="{7ADBD5EB-D409-4C5A-ADAC-0E4ACD85F2E0}" type="slidenum">
              <a:rPr lang="en-US" smtClean="0"/>
              <a:t>‹#›</a:t>
            </a:fld>
            <a:endParaRPr lang="en-US"/>
          </a:p>
        </p:txBody>
      </p:sp>
    </p:spTree>
    <p:extLst>
      <p:ext uri="{BB962C8B-B14F-4D97-AF65-F5344CB8AC3E}">
        <p14:creationId xmlns:p14="http://schemas.microsoft.com/office/powerpoint/2010/main" val="366599451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5699377" y="1312034"/>
            <a:ext cx="3444593" cy="3831547"/>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 name="Google Shape;10;p2"/>
          <p:cNvSpPr/>
          <p:nvPr/>
        </p:nvSpPr>
        <p:spPr>
          <a:xfrm>
            <a:off x="1"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 name="Google Shape;11;p2"/>
          <p:cNvSpPr/>
          <p:nvPr/>
        </p:nvSpPr>
        <p:spPr>
          <a:xfrm>
            <a:off x="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 name="Google Shape;12;p2"/>
          <p:cNvSpPr/>
          <p:nvPr/>
        </p:nvSpPr>
        <p:spPr>
          <a:xfrm>
            <a:off x="0"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 name="Google Shape;13;p2"/>
          <p:cNvSpPr/>
          <p:nvPr/>
        </p:nvSpPr>
        <p:spPr>
          <a:xfrm>
            <a:off x="0"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 name="Google Shape;14;p2"/>
          <p:cNvSpPr/>
          <p:nvPr/>
        </p:nvSpPr>
        <p:spPr>
          <a:xfrm>
            <a:off x="1"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 name="Google Shape;15;p2"/>
          <p:cNvSpPr/>
          <p:nvPr/>
        </p:nvSpPr>
        <p:spPr>
          <a:xfrm>
            <a:off x="5784689" y="1406963"/>
            <a:ext cx="3359280" cy="3736617"/>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 name="Google Shape;16;p2"/>
          <p:cNvSpPr/>
          <p:nvPr/>
        </p:nvSpPr>
        <p:spPr>
          <a:xfrm>
            <a:off x="6690000" y="2371111"/>
            <a:ext cx="2453976" cy="277247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 name="Google Shape;17;p2"/>
          <p:cNvSpPr txBox="1">
            <a:spLocks noGrp="1"/>
          </p:cNvSpPr>
          <p:nvPr>
            <p:ph type="ctrTitle"/>
          </p:nvPr>
        </p:nvSpPr>
        <p:spPr>
          <a:xfrm>
            <a:off x="2043225" y="1635525"/>
            <a:ext cx="6563700" cy="1316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5000"/>
            </a:lvl1pPr>
            <a:lvl2pPr lvl="1" algn="ctr">
              <a:spcBef>
                <a:spcPts val="0"/>
              </a:spcBef>
              <a:spcAft>
                <a:spcPts val="0"/>
              </a:spcAft>
              <a:buClr>
                <a:schemeClr val="accent1"/>
              </a:buClr>
              <a:buSzPts val="5200"/>
              <a:buNone/>
              <a:defRPr sz="5200">
                <a:solidFill>
                  <a:schemeClr val="accent1"/>
                </a:solidFill>
              </a:defRPr>
            </a:lvl2pPr>
            <a:lvl3pPr lvl="2" algn="ctr">
              <a:spcBef>
                <a:spcPts val="0"/>
              </a:spcBef>
              <a:spcAft>
                <a:spcPts val="0"/>
              </a:spcAft>
              <a:buClr>
                <a:schemeClr val="accent1"/>
              </a:buClr>
              <a:buSzPts val="5200"/>
              <a:buNone/>
              <a:defRPr sz="5200">
                <a:solidFill>
                  <a:schemeClr val="accent1"/>
                </a:solidFill>
              </a:defRPr>
            </a:lvl3pPr>
            <a:lvl4pPr lvl="3" algn="ctr">
              <a:spcBef>
                <a:spcPts val="0"/>
              </a:spcBef>
              <a:spcAft>
                <a:spcPts val="0"/>
              </a:spcAft>
              <a:buClr>
                <a:schemeClr val="accent1"/>
              </a:buClr>
              <a:buSzPts val="5200"/>
              <a:buNone/>
              <a:defRPr sz="5200">
                <a:solidFill>
                  <a:schemeClr val="accent1"/>
                </a:solidFill>
              </a:defRPr>
            </a:lvl4pPr>
            <a:lvl5pPr lvl="4" algn="ctr">
              <a:spcBef>
                <a:spcPts val="0"/>
              </a:spcBef>
              <a:spcAft>
                <a:spcPts val="0"/>
              </a:spcAft>
              <a:buClr>
                <a:schemeClr val="accent1"/>
              </a:buClr>
              <a:buSzPts val="5200"/>
              <a:buNone/>
              <a:defRPr sz="5200">
                <a:solidFill>
                  <a:schemeClr val="accent1"/>
                </a:solidFill>
              </a:defRPr>
            </a:lvl5pPr>
            <a:lvl6pPr lvl="5" algn="ctr">
              <a:spcBef>
                <a:spcPts val="0"/>
              </a:spcBef>
              <a:spcAft>
                <a:spcPts val="0"/>
              </a:spcAft>
              <a:buClr>
                <a:schemeClr val="accent1"/>
              </a:buClr>
              <a:buSzPts val="5200"/>
              <a:buNone/>
              <a:defRPr sz="5200">
                <a:solidFill>
                  <a:schemeClr val="accent1"/>
                </a:solidFill>
              </a:defRPr>
            </a:lvl6pPr>
            <a:lvl7pPr lvl="6" algn="ctr">
              <a:spcBef>
                <a:spcPts val="0"/>
              </a:spcBef>
              <a:spcAft>
                <a:spcPts val="0"/>
              </a:spcAft>
              <a:buClr>
                <a:schemeClr val="accent1"/>
              </a:buClr>
              <a:buSzPts val="5200"/>
              <a:buNone/>
              <a:defRPr sz="5200">
                <a:solidFill>
                  <a:schemeClr val="accent1"/>
                </a:solidFill>
              </a:defRPr>
            </a:lvl7pPr>
            <a:lvl8pPr lvl="7" algn="ctr">
              <a:spcBef>
                <a:spcPts val="0"/>
              </a:spcBef>
              <a:spcAft>
                <a:spcPts val="0"/>
              </a:spcAft>
              <a:buClr>
                <a:schemeClr val="accent1"/>
              </a:buClr>
              <a:buSzPts val="5200"/>
              <a:buNone/>
              <a:defRPr sz="5200">
                <a:solidFill>
                  <a:schemeClr val="accent1"/>
                </a:solidFill>
              </a:defRPr>
            </a:lvl8pPr>
            <a:lvl9pPr lvl="8" algn="ctr">
              <a:spcBef>
                <a:spcPts val="0"/>
              </a:spcBef>
              <a:spcAft>
                <a:spcPts val="0"/>
              </a:spcAft>
              <a:buClr>
                <a:schemeClr val="accent1"/>
              </a:buClr>
              <a:buSzPts val="5200"/>
              <a:buNone/>
              <a:defRPr sz="5200">
                <a:solidFill>
                  <a:schemeClr val="accent1"/>
                </a:solidFill>
              </a:defRPr>
            </a:lvl9pPr>
          </a:lstStyle>
          <a:p>
            <a:endParaRPr/>
          </a:p>
        </p:txBody>
      </p:sp>
      <p:sp>
        <p:nvSpPr>
          <p:cNvPr id="18" name="Google Shape;18;p2"/>
          <p:cNvSpPr txBox="1">
            <a:spLocks noGrp="1"/>
          </p:cNvSpPr>
          <p:nvPr>
            <p:ph type="subTitle" idx="1"/>
          </p:nvPr>
        </p:nvSpPr>
        <p:spPr>
          <a:xfrm>
            <a:off x="4095075" y="3162450"/>
            <a:ext cx="24600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1800"/>
            </a:lvl1pPr>
            <a:lvl2pPr lvl="1" algn="ctr">
              <a:lnSpc>
                <a:spcPct val="100000"/>
              </a:lnSpc>
              <a:spcBef>
                <a:spcPts val="0"/>
              </a:spcBef>
              <a:spcAft>
                <a:spcPts val="0"/>
              </a:spcAft>
              <a:buClr>
                <a:schemeClr val="accent1"/>
              </a:buClr>
              <a:buSzPts val="2800"/>
              <a:buNone/>
              <a:defRPr sz="2800">
                <a:solidFill>
                  <a:schemeClr val="accent1"/>
                </a:solidFill>
              </a:defRPr>
            </a:lvl2pPr>
            <a:lvl3pPr lvl="2" algn="ctr">
              <a:lnSpc>
                <a:spcPct val="100000"/>
              </a:lnSpc>
              <a:spcBef>
                <a:spcPts val="0"/>
              </a:spcBef>
              <a:spcAft>
                <a:spcPts val="0"/>
              </a:spcAft>
              <a:buClr>
                <a:schemeClr val="accent1"/>
              </a:buClr>
              <a:buSzPts val="2800"/>
              <a:buNone/>
              <a:defRPr sz="2800">
                <a:solidFill>
                  <a:schemeClr val="accent1"/>
                </a:solidFill>
              </a:defRPr>
            </a:lvl3pPr>
            <a:lvl4pPr lvl="3" algn="ctr">
              <a:lnSpc>
                <a:spcPct val="100000"/>
              </a:lnSpc>
              <a:spcBef>
                <a:spcPts val="0"/>
              </a:spcBef>
              <a:spcAft>
                <a:spcPts val="0"/>
              </a:spcAft>
              <a:buClr>
                <a:schemeClr val="accent1"/>
              </a:buClr>
              <a:buSzPts val="2800"/>
              <a:buNone/>
              <a:defRPr sz="2800">
                <a:solidFill>
                  <a:schemeClr val="accent1"/>
                </a:solidFill>
              </a:defRPr>
            </a:lvl4pPr>
            <a:lvl5pPr lvl="4" algn="ctr">
              <a:lnSpc>
                <a:spcPct val="100000"/>
              </a:lnSpc>
              <a:spcBef>
                <a:spcPts val="0"/>
              </a:spcBef>
              <a:spcAft>
                <a:spcPts val="0"/>
              </a:spcAft>
              <a:buClr>
                <a:schemeClr val="accent1"/>
              </a:buClr>
              <a:buSzPts val="2800"/>
              <a:buNone/>
              <a:defRPr sz="2800">
                <a:solidFill>
                  <a:schemeClr val="accent1"/>
                </a:solidFill>
              </a:defRPr>
            </a:lvl5pPr>
            <a:lvl6pPr lvl="5" algn="ctr">
              <a:lnSpc>
                <a:spcPct val="100000"/>
              </a:lnSpc>
              <a:spcBef>
                <a:spcPts val="0"/>
              </a:spcBef>
              <a:spcAft>
                <a:spcPts val="0"/>
              </a:spcAft>
              <a:buClr>
                <a:schemeClr val="accent1"/>
              </a:buClr>
              <a:buSzPts val="2800"/>
              <a:buNone/>
              <a:defRPr sz="2800">
                <a:solidFill>
                  <a:schemeClr val="accent1"/>
                </a:solidFill>
              </a:defRPr>
            </a:lvl6pPr>
            <a:lvl7pPr lvl="6" algn="ctr">
              <a:lnSpc>
                <a:spcPct val="100000"/>
              </a:lnSpc>
              <a:spcBef>
                <a:spcPts val="0"/>
              </a:spcBef>
              <a:spcAft>
                <a:spcPts val="0"/>
              </a:spcAft>
              <a:buClr>
                <a:schemeClr val="accent1"/>
              </a:buClr>
              <a:buSzPts val="2800"/>
              <a:buNone/>
              <a:defRPr sz="2800">
                <a:solidFill>
                  <a:schemeClr val="accent1"/>
                </a:solidFill>
              </a:defRPr>
            </a:lvl7pPr>
            <a:lvl8pPr lvl="7" algn="ctr">
              <a:lnSpc>
                <a:spcPct val="100000"/>
              </a:lnSpc>
              <a:spcBef>
                <a:spcPts val="0"/>
              </a:spcBef>
              <a:spcAft>
                <a:spcPts val="0"/>
              </a:spcAft>
              <a:buClr>
                <a:schemeClr val="accent1"/>
              </a:buClr>
              <a:buSzPts val="2800"/>
              <a:buNone/>
              <a:defRPr sz="2800">
                <a:solidFill>
                  <a:schemeClr val="accent1"/>
                </a:solidFill>
              </a:defRPr>
            </a:lvl8pPr>
            <a:lvl9pPr lvl="8" algn="ctr">
              <a:lnSpc>
                <a:spcPct val="100000"/>
              </a:lnSpc>
              <a:spcBef>
                <a:spcPts val="0"/>
              </a:spcBef>
              <a:spcAft>
                <a:spcPts val="0"/>
              </a:spcAft>
              <a:buClr>
                <a:schemeClr val="accent1"/>
              </a:buClr>
              <a:buSzPts val="2800"/>
              <a:buNone/>
              <a:defRPr sz="2800">
                <a:solidFill>
                  <a:schemeClr val="accent1"/>
                </a:solidFill>
              </a:defRPr>
            </a:lvl9pPr>
          </a:lstStyle>
          <a:p>
            <a:endParaRPr/>
          </a:p>
        </p:txBody>
      </p:sp>
    </p:spTree>
    <p:extLst>
      <p:ext uri="{BB962C8B-B14F-4D97-AF65-F5344CB8AC3E}">
        <p14:creationId xmlns:p14="http://schemas.microsoft.com/office/powerpoint/2010/main" val="44704525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086034" y="-27737"/>
            <a:ext cx="3022261" cy="3526953"/>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26" name="Google Shape;26;p3"/>
          <p:cNvSpPr txBox="1">
            <a:spLocks noGrp="1"/>
          </p:cNvSpPr>
          <p:nvPr>
            <p:ph type="title"/>
          </p:nvPr>
        </p:nvSpPr>
        <p:spPr>
          <a:xfrm rot="-294">
            <a:off x="1401850" y="2842059"/>
            <a:ext cx="35025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7" name="Google Shape;27;p3"/>
          <p:cNvSpPr txBox="1">
            <a:spLocks noGrp="1"/>
          </p:cNvSpPr>
          <p:nvPr>
            <p:ph type="subTitle" idx="1"/>
          </p:nvPr>
        </p:nvSpPr>
        <p:spPr>
          <a:xfrm flipH="1">
            <a:off x="1631950" y="3477550"/>
            <a:ext cx="3042300" cy="1072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28" name="Google Shape;28;p3"/>
          <p:cNvSpPr txBox="1">
            <a:spLocks noGrp="1"/>
          </p:cNvSpPr>
          <p:nvPr>
            <p:ph type="title" idx="2" hasCustomPrompt="1"/>
          </p:nvPr>
        </p:nvSpPr>
        <p:spPr>
          <a:xfrm>
            <a:off x="2213200" y="1173162"/>
            <a:ext cx="1879800" cy="1233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72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grpSp>
        <p:nvGrpSpPr>
          <p:cNvPr id="29" name="Google Shape;29;p3"/>
          <p:cNvGrpSpPr/>
          <p:nvPr/>
        </p:nvGrpSpPr>
        <p:grpSpPr>
          <a:xfrm rot="10800000" flipH="1">
            <a:off x="1672510" y="-911003"/>
            <a:ext cx="8644100" cy="6054508"/>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113690850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7054141" y="-13"/>
            <a:ext cx="2089875" cy="2325763"/>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72" name="Google Shape;72;p7"/>
          <p:cNvSpPr txBox="1">
            <a:spLocks noGrp="1"/>
          </p:cNvSpPr>
          <p:nvPr>
            <p:ph type="subTitle" idx="1"/>
          </p:nvPr>
        </p:nvSpPr>
        <p:spPr>
          <a:xfrm flipH="1">
            <a:off x="5181750" y="2014225"/>
            <a:ext cx="3223200" cy="18807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1800"/>
            </a:lvl1pPr>
            <a:lvl2pPr lvl="1" algn="ctr" rtl="0">
              <a:lnSpc>
                <a:spcPct val="100000"/>
              </a:lnSpc>
              <a:spcBef>
                <a:spcPts val="0"/>
              </a:spcBef>
              <a:spcAft>
                <a:spcPts val="0"/>
              </a:spcAft>
              <a:buSzPts val="1200"/>
              <a:buChar char="○"/>
              <a:defRPr sz="1200"/>
            </a:lvl2pPr>
            <a:lvl3pPr lvl="2" algn="ctr" rtl="0">
              <a:lnSpc>
                <a:spcPct val="100000"/>
              </a:lnSpc>
              <a:spcBef>
                <a:spcPts val="0"/>
              </a:spcBef>
              <a:spcAft>
                <a:spcPts val="0"/>
              </a:spcAft>
              <a:buSzPts val="1200"/>
              <a:buChar char="■"/>
              <a:defRPr sz="1200"/>
            </a:lvl3pPr>
            <a:lvl4pPr lvl="3" algn="ctr" rtl="0">
              <a:lnSpc>
                <a:spcPct val="100000"/>
              </a:lnSpc>
              <a:spcBef>
                <a:spcPts val="0"/>
              </a:spcBef>
              <a:spcAft>
                <a:spcPts val="0"/>
              </a:spcAft>
              <a:buSzPts val="1200"/>
              <a:buChar char="●"/>
              <a:defRPr sz="1200"/>
            </a:lvl4pPr>
            <a:lvl5pPr lvl="4" algn="ctr" rtl="0">
              <a:lnSpc>
                <a:spcPct val="100000"/>
              </a:lnSpc>
              <a:spcBef>
                <a:spcPts val="0"/>
              </a:spcBef>
              <a:spcAft>
                <a:spcPts val="0"/>
              </a:spcAft>
              <a:buSzPts val="1200"/>
              <a:buChar char="○"/>
              <a:defRPr sz="1200"/>
            </a:lvl5pPr>
            <a:lvl6pPr lvl="5" algn="ctr" rtl="0">
              <a:lnSpc>
                <a:spcPct val="100000"/>
              </a:lnSpc>
              <a:spcBef>
                <a:spcPts val="0"/>
              </a:spcBef>
              <a:spcAft>
                <a:spcPts val="0"/>
              </a:spcAft>
              <a:buSzPts val="1200"/>
              <a:buChar char="■"/>
              <a:defRPr sz="1200"/>
            </a:lvl6pPr>
            <a:lvl7pPr lvl="6" algn="ctr" rtl="0">
              <a:lnSpc>
                <a:spcPct val="100000"/>
              </a:lnSpc>
              <a:spcBef>
                <a:spcPts val="0"/>
              </a:spcBef>
              <a:spcAft>
                <a:spcPts val="0"/>
              </a:spcAft>
              <a:buSzPts val="1200"/>
              <a:buChar char="●"/>
              <a:defRPr sz="1200"/>
            </a:lvl7pPr>
            <a:lvl8pPr lvl="7" algn="ctr" rtl="0">
              <a:lnSpc>
                <a:spcPct val="100000"/>
              </a:lnSpc>
              <a:spcBef>
                <a:spcPts val="0"/>
              </a:spcBef>
              <a:spcAft>
                <a:spcPts val="0"/>
              </a:spcAft>
              <a:buSzPts val="1200"/>
              <a:buChar char="○"/>
              <a:defRPr sz="1200"/>
            </a:lvl8pPr>
            <a:lvl9pPr lvl="8" algn="ctr" rtl="0">
              <a:lnSpc>
                <a:spcPct val="100000"/>
              </a:lnSpc>
              <a:spcBef>
                <a:spcPts val="0"/>
              </a:spcBef>
              <a:spcAft>
                <a:spcPts val="0"/>
              </a:spcAft>
              <a:buSzPts val="1200"/>
              <a:buChar char="■"/>
              <a:defRPr sz="1200"/>
            </a:lvl9pPr>
          </a:lstStyle>
          <a:p>
            <a:endParaRPr/>
          </a:p>
        </p:txBody>
      </p:sp>
      <p:sp>
        <p:nvSpPr>
          <p:cNvPr id="73" name="Google Shape;73;p7"/>
          <p:cNvSpPr txBox="1">
            <a:spLocks noGrp="1"/>
          </p:cNvSpPr>
          <p:nvPr>
            <p:ph type="title"/>
          </p:nvPr>
        </p:nvSpPr>
        <p:spPr>
          <a:xfrm>
            <a:off x="4445248" y="3947210"/>
            <a:ext cx="3959700" cy="6342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3000" b="0"/>
            </a:lvl1pPr>
            <a:lvl2pPr lvl="1" algn="r" rtl="0">
              <a:spcBef>
                <a:spcPts val="0"/>
              </a:spcBef>
              <a:spcAft>
                <a:spcPts val="0"/>
              </a:spcAft>
              <a:buNone/>
              <a:defRPr sz="3000" b="0"/>
            </a:lvl2pPr>
            <a:lvl3pPr lvl="2" algn="r" rtl="0">
              <a:spcBef>
                <a:spcPts val="0"/>
              </a:spcBef>
              <a:spcAft>
                <a:spcPts val="0"/>
              </a:spcAft>
              <a:buNone/>
              <a:defRPr sz="3000" b="0"/>
            </a:lvl3pPr>
            <a:lvl4pPr lvl="3" algn="r" rtl="0">
              <a:spcBef>
                <a:spcPts val="0"/>
              </a:spcBef>
              <a:spcAft>
                <a:spcPts val="0"/>
              </a:spcAft>
              <a:buNone/>
              <a:defRPr sz="3000" b="0"/>
            </a:lvl4pPr>
            <a:lvl5pPr lvl="4" algn="r" rtl="0">
              <a:spcBef>
                <a:spcPts val="0"/>
              </a:spcBef>
              <a:spcAft>
                <a:spcPts val="0"/>
              </a:spcAft>
              <a:buNone/>
              <a:defRPr sz="3000" b="0"/>
            </a:lvl5pPr>
            <a:lvl6pPr lvl="5" algn="r" rtl="0">
              <a:spcBef>
                <a:spcPts val="0"/>
              </a:spcBef>
              <a:spcAft>
                <a:spcPts val="0"/>
              </a:spcAft>
              <a:buNone/>
              <a:defRPr sz="3000" b="0"/>
            </a:lvl6pPr>
            <a:lvl7pPr lvl="6" algn="r" rtl="0">
              <a:spcBef>
                <a:spcPts val="0"/>
              </a:spcBef>
              <a:spcAft>
                <a:spcPts val="0"/>
              </a:spcAft>
              <a:buNone/>
              <a:defRPr sz="3000" b="0"/>
            </a:lvl7pPr>
            <a:lvl8pPr lvl="7" algn="r" rtl="0">
              <a:spcBef>
                <a:spcPts val="0"/>
              </a:spcBef>
              <a:spcAft>
                <a:spcPts val="0"/>
              </a:spcAft>
              <a:buNone/>
              <a:defRPr sz="3000" b="0"/>
            </a:lvl8pPr>
            <a:lvl9pPr lvl="8" algn="r" rtl="0">
              <a:spcBef>
                <a:spcPts val="0"/>
              </a:spcBef>
              <a:spcAft>
                <a:spcPts val="0"/>
              </a:spcAft>
              <a:buNone/>
              <a:defRPr sz="3000" b="0"/>
            </a:lvl9pPr>
          </a:lstStyle>
          <a:p>
            <a:endParaRPr/>
          </a:p>
        </p:txBody>
      </p:sp>
    </p:spTree>
    <p:extLst>
      <p:ext uri="{BB962C8B-B14F-4D97-AF65-F5344CB8AC3E}">
        <p14:creationId xmlns:p14="http://schemas.microsoft.com/office/powerpoint/2010/main" val="159584007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34"/>
        <p:cNvGrpSpPr/>
        <p:nvPr/>
      </p:nvGrpSpPr>
      <p:grpSpPr>
        <a:xfrm>
          <a:off x="0" y="0"/>
          <a:ext cx="0" cy="0"/>
          <a:chOff x="0" y="0"/>
          <a:chExt cx="0" cy="0"/>
        </a:xfrm>
      </p:grpSpPr>
      <p:sp>
        <p:nvSpPr>
          <p:cNvPr id="135" name="Google Shape;135;p14"/>
          <p:cNvSpPr/>
          <p:nvPr/>
        </p:nvSpPr>
        <p:spPr>
          <a:xfrm rot="10800000">
            <a:off x="4958059"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6" name="Google Shape;136;p14"/>
          <p:cNvSpPr txBox="1">
            <a:spLocks noGrp="1"/>
          </p:cNvSpPr>
          <p:nvPr>
            <p:ph type="subTitle" idx="1"/>
          </p:nvPr>
        </p:nvSpPr>
        <p:spPr>
          <a:xfrm flipH="1">
            <a:off x="1649550" y="1342651"/>
            <a:ext cx="3284400" cy="624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14"/>
          <p:cNvSpPr txBox="1">
            <a:spLocks noGrp="1"/>
          </p:cNvSpPr>
          <p:nvPr>
            <p:ph type="subTitle" idx="2"/>
          </p:nvPr>
        </p:nvSpPr>
        <p:spPr>
          <a:xfrm flipH="1">
            <a:off x="1649550" y="3132482"/>
            <a:ext cx="3284400" cy="64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4"/>
          <p:cNvSpPr txBox="1">
            <a:spLocks noGrp="1"/>
          </p:cNvSpPr>
          <p:nvPr>
            <p:ph type="title" hasCustomPrompt="1"/>
          </p:nvPr>
        </p:nvSpPr>
        <p:spPr>
          <a:xfrm>
            <a:off x="745498" y="1258183"/>
            <a:ext cx="7002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4"/>
          <p:cNvSpPr txBox="1">
            <a:spLocks noGrp="1"/>
          </p:cNvSpPr>
          <p:nvPr>
            <p:ph type="subTitle" idx="3"/>
          </p:nvPr>
        </p:nvSpPr>
        <p:spPr>
          <a:xfrm flipH="1">
            <a:off x="1649550" y="2238601"/>
            <a:ext cx="3284400" cy="64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 name="Google Shape;140;p14"/>
          <p:cNvSpPr txBox="1">
            <a:spLocks noGrp="1"/>
          </p:cNvSpPr>
          <p:nvPr>
            <p:ph type="subTitle" idx="4"/>
          </p:nvPr>
        </p:nvSpPr>
        <p:spPr>
          <a:xfrm flipH="1">
            <a:off x="1649697" y="949712"/>
            <a:ext cx="2706300" cy="568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000">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1" name="Google Shape;141;p14"/>
          <p:cNvSpPr txBox="1">
            <a:spLocks noGrp="1"/>
          </p:cNvSpPr>
          <p:nvPr>
            <p:ph type="subTitle" idx="5"/>
          </p:nvPr>
        </p:nvSpPr>
        <p:spPr>
          <a:xfrm flipH="1">
            <a:off x="1649700" y="2739933"/>
            <a:ext cx="2706300" cy="568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000">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2" name="Google Shape;142;p14"/>
          <p:cNvSpPr txBox="1">
            <a:spLocks noGrp="1"/>
          </p:cNvSpPr>
          <p:nvPr>
            <p:ph type="subTitle" idx="6"/>
          </p:nvPr>
        </p:nvSpPr>
        <p:spPr>
          <a:xfrm flipH="1">
            <a:off x="1649500" y="1844350"/>
            <a:ext cx="2706300" cy="568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000">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3" name="Google Shape;143;p14"/>
          <p:cNvSpPr txBox="1">
            <a:spLocks noGrp="1"/>
          </p:cNvSpPr>
          <p:nvPr>
            <p:ph type="title" idx="7" hasCustomPrompt="1"/>
          </p:nvPr>
        </p:nvSpPr>
        <p:spPr>
          <a:xfrm>
            <a:off x="783450" y="2238900"/>
            <a:ext cx="624300" cy="291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2400" b="0">
                <a:solidFill>
                  <a:schemeClr val="lt1"/>
                </a:solidFill>
              </a:defRPr>
            </a:lvl1pPr>
            <a:lvl2pPr lvl="1"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4" name="Google Shape;144;p14"/>
          <p:cNvSpPr txBox="1">
            <a:spLocks noGrp="1"/>
          </p:cNvSpPr>
          <p:nvPr>
            <p:ph type="title" idx="8" hasCustomPrompt="1"/>
          </p:nvPr>
        </p:nvSpPr>
        <p:spPr>
          <a:xfrm>
            <a:off x="783450" y="3093500"/>
            <a:ext cx="624300" cy="353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2400" b="0">
                <a:solidFill>
                  <a:schemeClr val="lt1"/>
                </a:solidFill>
              </a:defRPr>
            </a:lvl1pPr>
            <a:lvl2pPr lvl="1"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4"/>
          <p:cNvSpPr txBox="1">
            <a:spLocks noGrp="1"/>
          </p:cNvSpPr>
          <p:nvPr>
            <p:ph type="subTitle" idx="9"/>
          </p:nvPr>
        </p:nvSpPr>
        <p:spPr>
          <a:xfrm flipH="1">
            <a:off x="1649550" y="4016863"/>
            <a:ext cx="3284400" cy="64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 name="Google Shape;146;p14"/>
          <p:cNvSpPr txBox="1">
            <a:spLocks noGrp="1"/>
          </p:cNvSpPr>
          <p:nvPr>
            <p:ph type="subTitle" idx="13"/>
          </p:nvPr>
        </p:nvSpPr>
        <p:spPr>
          <a:xfrm flipH="1">
            <a:off x="1649700" y="3785261"/>
            <a:ext cx="2706300" cy="408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000">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7" name="Google Shape;147;p14"/>
          <p:cNvSpPr txBox="1">
            <a:spLocks noGrp="1"/>
          </p:cNvSpPr>
          <p:nvPr>
            <p:ph type="title" idx="14" hasCustomPrompt="1"/>
          </p:nvPr>
        </p:nvSpPr>
        <p:spPr>
          <a:xfrm>
            <a:off x="783450" y="4010500"/>
            <a:ext cx="624300" cy="291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2400" b="0">
                <a:solidFill>
                  <a:schemeClr val="lt1"/>
                </a:solidFill>
              </a:defRPr>
            </a:lvl1pPr>
            <a:lvl2pPr lvl="1"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148" name="Google Shape;148;p14"/>
          <p:cNvGrpSpPr/>
          <p:nvPr/>
        </p:nvGrpSpPr>
        <p:grpSpPr>
          <a:xfrm>
            <a:off x="5353050" y="0"/>
            <a:ext cx="4407556" cy="5143580"/>
            <a:chOff x="5353050" y="0"/>
            <a:chExt cx="4407556" cy="5143580"/>
          </a:xfrm>
        </p:grpSpPr>
        <p:sp>
          <p:nvSpPr>
            <p:cNvPr id="149" name="Google Shape;149;p14"/>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0" name="Google Shape;150;p14"/>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1" name="Google Shape;151;p14"/>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2" name="Google Shape;152;p14"/>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3" name="Google Shape;153;p14"/>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54" name="Google Shape;154;p14"/>
          <p:cNvSpPr txBox="1">
            <a:spLocks noGrp="1"/>
          </p:cNvSpPr>
          <p:nvPr>
            <p:ph type="title" idx="15"/>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6202695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hree columns 3" preserve="1">
  <p:cSld name="Title and three columns 3">
    <p:spTree>
      <p:nvGrpSpPr>
        <p:cNvPr id="1" name="Shape 202"/>
        <p:cNvGrpSpPr/>
        <p:nvPr/>
      </p:nvGrpSpPr>
      <p:grpSpPr>
        <a:xfrm>
          <a:off x="0" y="0"/>
          <a:ext cx="0" cy="0"/>
          <a:chOff x="0" y="0"/>
          <a:chExt cx="0" cy="0"/>
        </a:xfrm>
      </p:grpSpPr>
      <p:sp>
        <p:nvSpPr>
          <p:cNvPr id="203" name="Google Shape;203;p18"/>
          <p:cNvSpPr txBox="1">
            <a:spLocks noGrp="1"/>
          </p:cNvSpPr>
          <p:nvPr>
            <p:ph type="ctrTitle"/>
          </p:nvPr>
        </p:nvSpPr>
        <p:spPr>
          <a:xfrm flipH="1">
            <a:off x="3791700" y="1547269"/>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2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204" name="Google Shape;204;p18"/>
          <p:cNvSpPr txBox="1">
            <a:spLocks noGrp="1"/>
          </p:cNvSpPr>
          <p:nvPr>
            <p:ph type="subTitle" idx="1"/>
          </p:nvPr>
        </p:nvSpPr>
        <p:spPr>
          <a:xfrm flipH="1">
            <a:off x="3567900" y="3314225"/>
            <a:ext cx="20082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05" name="Google Shape;205;p18"/>
          <p:cNvSpPr txBox="1">
            <a:spLocks noGrp="1"/>
          </p:cNvSpPr>
          <p:nvPr>
            <p:ph type="ctrTitle" idx="2"/>
          </p:nvPr>
        </p:nvSpPr>
        <p:spPr>
          <a:xfrm flipH="1">
            <a:off x="6489311" y="1547269"/>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2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206" name="Google Shape;206;p18"/>
          <p:cNvSpPr txBox="1">
            <a:spLocks noGrp="1"/>
          </p:cNvSpPr>
          <p:nvPr>
            <p:ph type="subTitle" idx="3"/>
          </p:nvPr>
        </p:nvSpPr>
        <p:spPr>
          <a:xfrm flipH="1">
            <a:off x="6302561" y="3314218"/>
            <a:ext cx="19341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07" name="Google Shape;207;p18"/>
          <p:cNvSpPr txBox="1">
            <a:spLocks noGrp="1"/>
          </p:cNvSpPr>
          <p:nvPr>
            <p:ph type="ctrTitle" idx="4"/>
          </p:nvPr>
        </p:nvSpPr>
        <p:spPr>
          <a:xfrm flipH="1">
            <a:off x="695550" y="1490875"/>
            <a:ext cx="2361900" cy="634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2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208" name="Google Shape;208;p18"/>
          <p:cNvSpPr txBox="1">
            <a:spLocks noGrp="1"/>
          </p:cNvSpPr>
          <p:nvPr>
            <p:ph type="subTitle" idx="5"/>
          </p:nvPr>
        </p:nvSpPr>
        <p:spPr>
          <a:xfrm flipH="1">
            <a:off x="872400" y="3314218"/>
            <a:ext cx="20082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grpSp>
        <p:nvGrpSpPr>
          <p:cNvPr id="209" name="Google Shape;209;p18"/>
          <p:cNvGrpSpPr/>
          <p:nvPr/>
        </p:nvGrpSpPr>
        <p:grpSpPr>
          <a:xfrm>
            <a:off x="8002655" y="8"/>
            <a:ext cx="1141342" cy="1269445"/>
            <a:chOff x="8002655" y="8"/>
            <a:chExt cx="1141342" cy="1269445"/>
          </a:xfrm>
        </p:grpSpPr>
        <p:sp>
          <p:nvSpPr>
            <p:cNvPr id="210" name="Google Shape;210;p18"/>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8"/>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 name="Google Shape;212;p18"/>
          <p:cNvGrpSpPr/>
          <p:nvPr/>
        </p:nvGrpSpPr>
        <p:grpSpPr>
          <a:xfrm>
            <a:off x="-21" y="2910925"/>
            <a:ext cx="2204996" cy="2232571"/>
            <a:chOff x="-21" y="2910925"/>
            <a:chExt cx="2204996" cy="2232571"/>
          </a:xfrm>
        </p:grpSpPr>
        <p:sp>
          <p:nvSpPr>
            <p:cNvPr id="213" name="Google Shape;213;p18"/>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8"/>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8"/>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6" name="Google Shape;216;p18"/>
          <p:cNvSpPr txBox="1">
            <a:spLocks noGrp="1"/>
          </p:cNvSpPr>
          <p:nvPr>
            <p:ph type="title" idx="6"/>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1106816237"/>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matchingName="Title and list">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520375" y="1385550"/>
            <a:ext cx="7123137" cy="3511402"/>
          </a:xfrm>
          <a:prstGeom prst="rect">
            <a:avLst/>
          </a:prstGeom>
        </p:spPr>
        <p:txBody>
          <a:bodyPr spcFirstLastPara="1" wrap="square" lIns="91425" tIns="91425" rIns="91425" bIns="91425" anchor="t" anchorCtr="0">
            <a:noAutofit/>
          </a:bodyPr>
          <a:lstStyle>
            <a:lvl1pPr marL="457189" lvl="0" indent="-330192" rtl="0">
              <a:lnSpc>
                <a:spcPct val="100000"/>
              </a:lnSpc>
              <a:spcBef>
                <a:spcPts val="0"/>
              </a:spcBef>
              <a:spcAft>
                <a:spcPts val="0"/>
              </a:spcAft>
              <a:buClr>
                <a:schemeClr val="accent2"/>
              </a:buClr>
              <a:buSzPts val="1600"/>
              <a:buFont typeface="Raleway Thin"/>
              <a:buChar char="●"/>
              <a:defRPr sz="1800"/>
            </a:lvl1pPr>
            <a:lvl2pPr marL="914378" lvl="1" indent="-330192" rtl="0">
              <a:spcBef>
                <a:spcPts val="1600"/>
              </a:spcBef>
              <a:spcAft>
                <a:spcPts val="0"/>
              </a:spcAft>
              <a:buSzPts val="1600"/>
              <a:buFont typeface="Nunito Light"/>
              <a:buChar char="○"/>
              <a:defRPr/>
            </a:lvl2pPr>
            <a:lvl3pPr marL="1371566" lvl="2" indent="-323842" rtl="0">
              <a:spcBef>
                <a:spcPts val="1600"/>
              </a:spcBef>
              <a:spcAft>
                <a:spcPts val="0"/>
              </a:spcAft>
              <a:buSzPts val="1500"/>
              <a:buFont typeface="Nunito Light"/>
              <a:buChar char="■"/>
              <a:defRPr/>
            </a:lvl3pPr>
            <a:lvl4pPr marL="1828754" lvl="3" indent="-323842" rtl="0">
              <a:spcBef>
                <a:spcPts val="1600"/>
              </a:spcBef>
              <a:spcAft>
                <a:spcPts val="0"/>
              </a:spcAft>
              <a:buSzPts val="1500"/>
              <a:buFont typeface="Nunito Light"/>
              <a:buChar char="●"/>
              <a:defRPr/>
            </a:lvl4pPr>
            <a:lvl5pPr marL="2285943" lvl="4" indent="-317492" rtl="0">
              <a:spcBef>
                <a:spcPts val="1600"/>
              </a:spcBef>
              <a:spcAft>
                <a:spcPts val="0"/>
              </a:spcAft>
              <a:buSzPts val="1400"/>
              <a:buFont typeface="Nunito Light"/>
              <a:buChar char="○"/>
              <a:defRPr/>
            </a:lvl5pPr>
            <a:lvl6pPr marL="2743132" lvl="5" indent="-317492" rtl="0">
              <a:spcBef>
                <a:spcPts val="1600"/>
              </a:spcBef>
              <a:spcAft>
                <a:spcPts val="0"/>
              </a:spcAft>
              <a:buSzPts val="1400"/>
              <a:buFont typeface="Nunito Light"/>
              <a:buChar char="■"/>
              <a:defRPr/>
            </a:lvl6pPr>
            <a:lvl7pPr marL="3200320" lvl="6" indent="-311142" rtl="0">
              <a:spcBef>
                <a:spcPts val="1600"/>
              </a:spcBef>
              <a:spcAft>
                <a:spcPts val="0"/>
              </a:spcAft>
              <a:buSzPts val="1300"/>
              <a:buFont typeface="Nunito Light"/>
              <a:buChar char="●"/>
              <a:defRPr/>
            </a:lvl7pPr>
            <a:lvl8pPr marL="3657509" lvl="7" indent="-311142" rtl="0">
              <a:spcBef>
                <a:spcPts val="1600"/>
              </a:spcBef>
              <a:spcAft>
                <a:spcPts val="0"/>
              </a:spcAft>
              <a:buSzPts val="1300"/>
              <a:buFont typeface="Nunito Light"/>
              <a:buChar char="○"/>
              <a:defRPr/>
            </a:lvl8pPr>
            <a:lvl9pPr marL="4114697" lvl="8" indent="-317492" rtl="0">
              <a:spcBef>
                <a:spcPts val="1600"/>
              </a:spcBef>
              <a:spcAft>
                <a:spcPts val="1600"/>
              </a:spcAft>
              <a:buSzPts val="1400"/>
              <a:buFont typeface="Nunito Light"/>
              <a:buChar char="■"/>
              <a:defRPr/>
            </a:lvl9pPr>
          </a:lstStyle>
          <a:p>
            <a:endParaRPr/>
          </a:p>
        </p:txBody>
      </p:sp>
      <p:sp>
        <p:nvSpPr>
          <p:cNvPr id="240" name="Google Shape;240;p20"/>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241" name="Google Shape;241;p20"/>
          <p:cNvGrpSpPr/>
          <p:nvPr/>
        </p:nvGrpSpPr>
        <p:grpSpPr>
          <a:xfrm>
            <a:off x="7" y="2834275"/>
            <a:ext cx="2075119" cy="2309267"/>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71292798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matchingName="Technology design">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5174375" y="2615188"/>
            <a:ext cx="1921800" cy="875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47" name="Google Shape;247;p21"/>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248" name="Google Shape;248;p21"/>
          <p:cNvGrpSpPr/>
          <p:nvPr/>
        </p:nvGrpSpPr>
        <p:grpSpPr>
          <a:xfrm>
            <a:off x="3" y="3553518"/>
            <a:ext cx="1428719" cy="1589930"/>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52" name="Google Shape;252;p21"/>
          <p:cNvGrpSpPr/>
          <p:nvPr/>
        </p:nvGrpSpPr>
        <p:grpSpPr>
          <a:xfrm>
            <a:off x="6023966" y="-17"/>
            <a:ext cx="3120087" cy="3470283"/>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157483216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892" indent="0">
              <a:buNone/>
              <a:defRPr sz="1350"/>
            </a:lvl2pPr>
            <a:lvl3pPr marL="685783" indent="0">
              <a:buNone/>
              <a:defRPr sz="1200"/>
            </a:lvl3pPr>
            <a:lvl4pPr marL="1028675" indent="0">
              <a:buNone/>
              <a:defRPr sz="1050"/>
            </a:lvl4pPr>
            <a:lvl5pPr marL="1371566" indent="0">
              <a:buNone/>
              <a:defRPr sz="1050"/>
            </a:lvl5pPr>
            <a:lvl6pPr marL="1714457" indent="0">
              <a:buNone/>
              <a:defRPr sz="1050"/>
            </a:lvl6pPr>
            <a:lvl7pPr marL="2057348" indent="0">
              <a:buNone/>
              <a:defRPr sz="1050"/>
            </a:lvl7pPr>
            <a:lvl8pPr marL="2400240" indent="0">
              <a:buNone/>
              <a:defRPr sz="1050"/>
            </a:lvl8pPr>
            <a:lvl9pPr marL="2743132" indent="0">
              <a:buNone/>
              <a:defRPr sz="105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586ED7-CF97-B548-871F-2729E14D2B01}" type="slidenum">
              <a:rPr lang="en-US"/>
              <a:pPr>
                <a:defRPr/>
              </a:pPr>
              <a:t>‹#›</a:t>
            </a:fld>
            <a:endParaRPr lang="en-US"/>
          </a:p>
        </p:txBody>
      </p:sp>
    </p:spTree>
    <p:extLst>
      <p:ext uri="{BB962C8B-B14F-4D97-AF65-F5344CB8AC3E}">
        <p14:creationId xmlns:p14="http://schemas.microsoft.com/office/powerpoint/2010/main" val="275825801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en-US" noProof="0"/>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985C783-5E3A-544F-B084-B44361D3C5E1}" type="slidenum">
              <a:rPr lang="en-US"/>
              <a:pPr/>
              <a:t>‹#›</a:t>
            </a:fld>
            <a:endParaRPr lang="en-US"/>
          </a:p>
        </p:txBody>
      </p:sp>
    </p:spTree>
    <p:extLst>
      <p:ext uri="{BB962C8B-B14F-4D97-AF65-F5344CB8AC3E}">
        <p14:creationId xmlns:p14="http://schemas.microsoft.com/office/powerpoint/2010/main" val="248439488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5D514A2-C9D6-0848-900D-9A371420AF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60099815"/>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06228"/>
                </a:solidFill>
              </a:defRPr>
            </a:lvl1pPr>
          </a:lstStyle>
          <a:p>
            <a:r>
              <a:rPr lang="en-US"/>
              <a:t>Click to edit Master title style</a:t>
            </a:r>
          </a:p>
        </p:txBody>
      </p:sp>
      <p:sp>
        <p:nvSpPr>
          <p:cNvPr id="6" name="Text Placeholder 5"/>
          <p:cNvSpPr>
            <a:spLocks noGrp="1"/>
          </p:cNvSpPr>
          <p:nvPr>
            <p:ph type="body" sz="quarter" idx="10"/>
          </p:nvPr>
        </p:nvSpPr>
        <p:spPr>
          <a:xfrm>
            <a:off x="381000" y="1058665"/>
            <a:ext cx="8382000" cy="1658147"/>
          </a:xfrm>
        </p:spPr>
        <p:txBody>
          <a:bodyPr/>
          <a:lstStyle>
            <a:lvl1pPr>
              <a:lnSpc>
                <a:spcPct val="90000"/>
              </a:lnSpc>
              <a:defRPr>
                <a:solidFill>
                  <a:srgbClr val="206228"/>
                </a:solidFill>
              </a:defRPr>
            </a:lvl1pPr>
            <a:lvl2pPr>
              <a:lnSpc>
                <a:spcPct val="90000"/>
              </a:lnSpc>
              <a:defRPr>
                <a:solidFill>
                  <a:srgbClr val="206228"/>
                </a:solidFill>
              </a:defRPr>
            </a:lvl2pPr>
            <a:lvl3pPr>
              <a:lnSpc>
                <a:spcPct val="90000"/>
              </a:lnSpc>
              <a:defRPr>
                <a:solidFill>
                  <a:srgbClr val="206228"/>
                </a:solidFill>
              </a:defRPr>
            </a:lvl3pPr>
            <a:lvl4pPr>
              <a:lnSpc>
                <a:spcPct val="90000"/>
              </a:lnSpc>
              <a:defRPr>
                <a:solidFill>
                  <a:srgbClr val="206228"/>
                </a:solidFill>
              </a:defRPr>
            </a:lvl4pPr>
            <a:lvl5pPr>
              <a:lnSpc>
                <a:spcPct val="90000"/>
              </a:lnSpc>
              <a:defRPr>
                <a:solidFill>
                  <a:srgbClr val="20622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9042382"/>
      </p:ext>
    </p:extLst>
  </p:cSld>
  <p:clrMapOvr>
    <a:masterClrMapping/>
  </p:clrMapOvr>
  <p:transition>
    <p:fade/>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57250"/>
          </a:xfrm>
        </p:spPr>
        <p:txBody>
          <a:bodyPr/>
          <a:lstStyle/>
          <a:p>
            <a:r>
              <a:rPr lang="en-US"/>
              <a:t>Click to edit Master title style</a:t>
            </a:r>
          </a:p>
        </p:txBody>
      </p:sp>
      <p:sp>
        <p:nvSpPr>
          <p:cNvPr id="3" name="Table Placeholder 2"/>
          <p:cNvSpPr>
            <a:spLocks noGrp="1"/>
          </p:cNvSpPr>
          <p:nvPr>
            <p:ph type="tbl" idx="1"/>
          </p:nvPr>
        </p:nvSpPr>
        <p:spPr>
          <a:xfrm>
            <a:off x="685800" y="1085850"/>
            <a:ext cx="7772400" cy="348615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2369DD-4C16-F949-B34A-4428E2FC13D4}" type="slidenum">
              <a:rPr lang="en-US"/>
              <a:pPr>
                <a:defRPr/>
              </a:pPr>
              <a:t>‹#›</a:t>
            </a:fld>
            <a:endParaRPr lang="en-US"/>
          </a:p>
        </p:txBody>
      </p:sp>
    </p:spTree>
    <p:extLst>
      <p:ext uri="{BB962C8B-B14F-4D97-AF65-F5344CB8AC3E}">
        <p14:creationId xmlns:p14="http://schemas.microsoft.com/office/powerpoint/2010/main" val="97634002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720000" y="1183800"/>
            <a:ext cx="7704000" cy="3419700"/>
          </a:xfrm>
          <a:prstGeom prst="rect">
            <a:avLst/>
          </a:prstGeom>
        </p:spPr>
        <p:txBody>
          <a:bodyPr spcFirstLastPara="1" wrap="square" lIns="91425" tIns="91425" rIns="91425" bIns="91425" anchor="t" anchorCtr="0">
            <a:noAutofit/>
          </a:bodyPr>
          <a:lstStyle>
            <a:lvl1pPr marL="457189" lvl="0" indent="-304793">
              <a:lnSpc>
                <a:spcPct val="100000"/>
              </a:lnSpc>
              <a:spcBef>
                <a:spcPts val="0"/>
              </a:spcBef>
              <a:spcAft>
                <a:spcPts val="0"/>
              </a:spcAft>
              <a:buClr>
                <a:srgbClr val="434343"/>
              </a:buClr>
              <a:buSzPts val="1200"/>
              <a:buFont typeface="Open Sans SemiBold"/>
              <a:buAutoNum type="arabicPeriod"/>
              <a:defRPr sz="1200"/>
            </a:lvl1pPr>
            <a:lvl2pPr marL="914378" lvl="1" indent="-304793">
              <a:spcBef>
                <a:spcPts val="1600"/>
              </a:spcBef>
              <a:spcAft>
                <a:spcPts val="0"/>
              </a:spcAft>
              <a:buClr>
                <a:srgbClr val="434343"/>
              </a:buClr>
              <a:buSzPts val="1200"/>
              <a:buFont typeface="Roboto Condensed Light"/>
              <a:buAutoNum type="alphaLcPeriod"/>
              <a:defRPr/>
            </a:lvl2pPr>
            <a:lvl3pPr marL="1371566" lvl="2" indent="-317492">
              <a:spcBef>
                <a:spcPts val="1600"/>
              </a:spcBef>
              <a:spcAft>
                <a:spcPts val="0"/>
              </a:spcAft>
              <a:buClr>
                <a:srgbClr val="434343"/>
              </a:buClr>
              <a:buSzPts val="1400"/>
              <a:buFont typeface="Roboto Condensed Light"/>
              <a:buAutoNum type="romanLcPeriod"/>
              <a:defRPr/>
            </a:lvl3pPr>
            <a:lvl4pPr marL="1828754" lvl="3" indent="-317492">
              <a:spcBef>
                <a:spcPts val="1600"/>
              </a:spcBef>
              <a:spcAft>
                <a:spcPts val="0"/>
              </a:spcAft>
              <a:buClr>
                <a:srgbClr val="434343"/>
              </a:buClr>
              <a:buSzPts val="1400"/>
              <a:buFont typeface="Roboto Condensed Light"/>
              <a:buAutoNum type="arabicPeriod"/>
              <a:defRPr/>
            </a:lvl4pPr>
            <a:lvl5pPr marL="2285943" lvl="4" indent="-317492">
              <a:spcBef>
                <a:spcPts val="1600"/>
              </a:spcBef>
              <a:spcAft>
                <a:spcPts val="0"/>
              </a:spcAft>
              <a:buClr>
                <a:srgbClr val="434343"/>
              </a:buClr>
              <a:buSzPts val="1400"/>
              <a:buFont typeface="Roboto Condensed Light"/>
              <a:buAutoNum type="alphaLcPeriod"/>
              <a:defRPr/>
            </a:lvl5pPr>
            <a:lvl6pPr marL="2743132" lvl="5" indent="-317492">
              <a:spcBef>
                <a:spcPts val="1600"/>
              </a:spcBef>
              <a:spcAft>
                <a:spcPts val="0"/>
              </a:spcAft>
              <a:buClr>
                <a:srgbClr val="434343"/>
              </a:buClr>
              <a:buSzPts val="1400"/>
              <a:buFont typeface="Roboto Condensed Light"/>
              <a:buAutoNum type="romanLcPeriod"/>
              <a:defRPr/>
            </a:lvl6pPr>
            <a:lvl7pPr marL="3200320" lvl="6" indent="-317492">
              <a:spcBef>
                <a:spcPts val="1600"/>
              </a:spcBef>
              <a:spcAft>
                <a:spcPts val="0"/>
              </a:spcAft>
              <a:buClr>
                <a:srgbClr val="434343"/>
              </a:buClr>
              <a:buSzPts val="1400"/>
              <a:buFont typeface="Roboto Condensed Light"/>
              <a:buAutoNum type="arabicPeriod"/>
              <a:defRPr/>
            </a:lvl7pPr>
            <a:lvl8pPr marL="3657509" lvl="7" indent="-317492">
              <a:spcBef>
                <a:spcPts val="1600"/>
              </a:spcBef>
              <a:spcAft>
                <a:spcPts val="0"/>
              </a:spcAft>
              <a:buClr>
                <a:srgbClr val="434343"/>
              </a:buClr>
              <a:buSzPts val="1400"/>
              <a:buFont typeface="Roboto Condensed Light"/>
              <a:buAutoNum type="alphaLcPeriod"/>
              <a:defRPr/>
            </a:lvl8pPr>
            <a:lvl9pPr marL="4114697" lvl="8" indent="-317492">
              <a:spcBef>
                <a:spcPts val="1600"/>
              </a:spcBef>
              <a:spcAft>
                <a:spcPts val="1600"/>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7068880" y="9"/>
            <a:ext cx="2075119" cy="2309267"/>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1" name="Google Shape;41;p4"/>
          <p:cNvGrpSpPr/>
          <p:nvPr/>
        </p:nvGrpSpPr>
        <p:grpSpPr>
          <a:xfrm rot="10800000">
            <a:off x="6" y="3874097"/>
            <a:ext cx="1141342" cy="1269445"/>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44" name="Google Shape;44;p4"/>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182765352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700" b="1">
                <a:solidFill>
                  <a:schemeClr val="accent1">
                    <a:lumMod val="50000"/>
                  </a:schemeClr>
                </a:solidFill>
                <a:latin typeface="Calibri" panose="020F0502020204030204" pitchFamily="34" charset="0"/>
                <a:cs typeface="Calibri" panose="020F0502020204030204" pitchFamily="34" charset="0"/>
              </a:defRPr>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r>
              <a:rPr lang="en-US"/>
              <a:t>Click to edit Master title style</a:t>
            </a:r>
            <a:endParaRPr/>
          </a:p>
        </p:txBody>
      </p:sp>
      <p:grpSp>
        <p:nvGrpSpPr>
          <p:cNvPr id="60" name="Google Shape;60;p6"/>
          <p:cNvGrpSpPr/>
          <p:nvPr/>
        </p:nvGrpSpPr>
        <p:grpSpPr>
          <a:xfrm>
            <a:off x="7" y="2834275"/>
            <a:ext cx="2075119" cy="2309267"/>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4" name="Google Shape;64;p6"/>
          <p:cNvGrpSpPr/>
          <p:nvPr/>
        </p:nvGrpSpPr>
        <p:grpSpPr>
          <a:xfrm>
            <a:off x="8002656" y="9"/>
            <a:ext cx="1141342" cy="1269445"/>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1582636079"/>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058C4C7-6C68-6647-A7D8-72728947FB3F}"/>
              </a:ext>
            </a:extLst>
          </p:cNvPr>
          <p:cNvSpPr>
            <a:spLocks noGrp="1" noChangeArrowheads="1"/>
          </p:cNvSpPr>
          <p:nvPr>
            <p:ph type="dt" sz="half" idx="10"/>
          </p:nvPr>
        </p:nvSpPr>
        <p:spPr>
          <a:ln/>
        </p:spPr>
        <p:txBody>
          <a:bodyPr/>
          <a:lstStyle>
            <a:lvl1pPr>
              <a:defRPr/>
            </a:lvl1pPr>
          </a:lstStyle>
          <a:p>
            <a:pPr>
              <a:defRPr/>
            </a:pPr>
            <a:fld id="{44D1DE7C-8F89-AA41-A42B-11C53CA42EEE}" type="datetimeFigureOut">
              <a:rPr lang="en-US" altLang="en-US"/>
              <a:pPr>
                <a:defRPr/>
              </a:pPr>
              <a:t>1/19/2023</a:t>
            </a:fld>
            <a:endParaRPr lang="en-US" altLang="en-US"/>
          </a:p>
        </p:txBody>
      </p:sp>
      <p:sp>
        <p:nvSpPr>
          <p:cNvPr id="3" name="Rectangle 5">
            <a:extLst>
              <a:ext uri="{FF2B5EF4-FFF2-40B4-BE49-F238E27FC236}">
                <a16:creationId xmlns:a16="http://schemas.microsoft.com/office/drawing/2014/main" id="{B0DB422A-EE80-2A4D-8F03-8859D0B0C60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A30F72C1-FB79-4041-A765-7C4DC8D18AC3}"/>
              </a:ext>
            </a:extLst>
          </p:cNvPr>
          <p:cNvSpPr>
            <a:spLocks noGrp="1" noChangeArrowheads="1"/>
          </p:cNvSpPr>
          <p:nvPr>
            <p:ph type="sldNum" sz="quarter" idx="12"/>
          </p:nvPr>
        </p:nvSpPr>
        <p:spPr>
          <a:ln/>
        </p:spPr>
        <p:txBody>
          <a:bodyPr/>
          <a:lstStyle>
            <a:lvl1pPr>
              <a:defRPr/>
            </a:lvl1pPr>
          </a:lstStyle>
          <a:p>
            <a:fld id="{60BEF2C2-006B-7249-B07A-124B2E0A5171}" type="slidenum">
              <a:rPr lang="en-US" altLang="en-US"/>
              <a:pPr/>
              <a:t>‹#›</a:t>
            </a:fld>
            <a:endParaRPr lang="en-US" altLang="en-US"/>
          </a:p>
        </p:txBody>
      </p:sp>
    </p:spTree>
    <p:extLst>
      <p:ext uri="{BB962C8B-B14F-4D97-AF65-F5344CB8AC3E}">
        <p14:creationId xmlns:p14="http://schemas.microsoft.com/office/powerpoint/2010/main" val="21805540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six columns" preserve="1">
  <p:cSld name="Title and six columns">
    <p:spTree>
      <p:nvGrpSpPr>
        <p:cNvPr id="1" name="Shape 217"/>
        <p:cNvGrpSpPr/>
        <p:nvPr/>
      </p:nvGrpSpPr>
      <p:grpSpPr>
        <a:xfrm>
          <a:off x="0" y="0"/>
          <a:ext cx="0" cy="0"/>
          <a:chOff x="0" y="0"/>
          <a:chExt cx="0" cy="0"/>
        </a:xfrm>
      </p:grpSpPr>
      <p:sp>
        <p:nvSpPr>
          <p:cNvPr id="218" name="Google Shape;218;p19"/>
          <p:cNvSpPr txBox="1">
            <a:spLocks noGrp="1"/>
          </p:cNvSpPr>
          <p:nvPr>
            <p:ph type="ctrTitle"/>
          </p:nvPr>
        </p:nvSpPr>
        <p:spPr>
          <a:xfrm flipH="1">
            <a:off x="1473975" y="2436375"/>
            <a:ext cx="23583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19" name="Google Shape;219;p19"/>
          <p:cNvSpPr txBox="1">
            <a:spLocks noGrp="1"/>
          </p:cNvSpPr>
          <p:nvPr>
            <p:ph type="subTitle" idx="1"/>
          </p:nvPr>
        </p:nvSpPr>
        <p:spPr>
          <a:xfrm flipH="1">
            <a:off x="1438466" y="2790959"/>
            <a:ext cx="2726400" cy="63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20" name="Google Shape;220;p19"/>
          <p:cNvSpPr txBox="1">
            <a:spLocks noGrp="1"/>
          </p:cNvSpPr>
          <p:nvPr>
            <p:ph type="ctrTitle" idx="2"/>
          </p:nvPr>
        </p:nvSpPr>
        <p:spPr>
          <a:xfrm flipH="1">
            <a:off x="5676925" y="2436373"/>
            <a:ext cx="18978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21" name="Google Shape;221;p19"/>
          <p:cNvSpPr txBox="1">
            <a:spLocks noGrp="1"/>
          </p:cNvSpPr>
          <p:nvPr>
            <p:ph type="subTitle" idx="3"/>
          </p:nvPr>
        </p:nvSpPr>
        <p:spPr>
          <a:xfrm flipH="1">
            <a:off x="5655639" y="2790959"/>
            <a:ext cx="2434500" cy="63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22" name="Google Shape;222;p19"/>
          <p:cNvSpPr txBox="1">
            <a:spLocks noGrp="1"/>
          </p:cNvSpPr>
          <p:nvPr>
            <p:ph type="ctrTitle" idx="4"/>
          </p:nvPr>
        </p:nvSpPr>
        <p:spPr>
          <a:xfrm flipH="1">
            <a:off x="1473950" y="1400725"/>
            <a:ext cx="18978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23" name="Google Shape;223;p19"/>
          <p:cNvSpPr txBox="1">
            <a:spLocks noGrp="1"/>
          </p:cNvSpPr>
          <p:nvPr>
            <p:ph type="subTitle" idx="5"/>
          </p:nvPr>
        </p:nvSpPr>
        <p:spPr>
          <a:xfrm flipH="1">
            <a:off x="1438466" y="1752225"/>
            <a:ext cx="2726400" cy="63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24" name="Google Shape;224;p19"/>
          <p:cNvSpPr txBox="1">
            <a:spLocks noGrp="1"/>
          </p:cNvSpPr>
          <p:nvPr>
            <p:ph type="ctrTitle" idx="6"/>
          </p:nvPr>
        </p:nvSpPr>
        <p:spPr>
          <a:xfrm flipH="1">
            <a:off x="1473950" y="3531875"/>
            <a:ext cx="15606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25" name="Google Shape;225;p19"/>
          <p:cNvSpPr txBox="1">
            <a:spLocks noGrp="1"/>
          </p:cNvSpPr>
          <p:nvPr>
            <p:ph type="subTitle" idx="7"/>
          </p:nvPr>
        </p:nvSpPr>
        <p:spPr>
          <a:xfrm flipH="1">
            <a:off x="1438500" y="3885250"/>
            <a:ext cx="2815500" cy="746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26" name="Google Shape;226;p19"/>
          <p:cNvSpPr txBox="1">
            <a:spLocks noGrp="1"/>
          </p:cNvSpPr>
          <p:nvPr>
            <p:ph type="ctrTitle" idx="8"/>
          </p:nvPr>
        </p:nvSpPr>
        <p:spPr>
          <a:xfrm flipH="1">
            <a:off x="5641500" y="3531875"/>
            <a:ext cx="29349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27" name="Google Shape;227;p19"/>
          <p:cNvSpPr txBox="1">
            <a:spLocks noGrp="1"/>
          </p:cNvSpPr>
          <p:nvPr>
            <p:ph type="subTitle" idx="9"/>
          </p:nvPr>
        </p:nvSpPr>
        <p:spPr>
          <a:xfrm flipH="1">
            <a:off x="5641450" y="3885250"/>
            <a:ext cx="2635800" cy="50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28" name="Google Shape;228;p19"/>
          <p:cNvSpPr txBox="1">
            <a:spLocks noGrp="1"/>
          </p:cNvSpPr>
          <p:nvPr>
            <p:ph type="ctrTitle" idx="13"/>
          </p:nvPr>
        </p:nvSpPr>
        <p:spPr>
          <a:xfrm flipH="1">
            <a:off x="5676925" y="1400725"/>
            <a:ext cx="18240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29" name="Google Shape;229;p19"/>
          <p:cNvSpPr txBox="1">
            <a:spLocks noGrp="1"/>
          </p:cNvSpPr>
          <p:nvPr>
            <p:ph type="subTitle" idx="14"/>
          </p:nvPr>
        </p:nvSpPr>
        <p:spPr>
          <a:xfrm flipH="1">
            <a:off x="5641450" y="1752225"/>
            <a:ext cx="2635800" cy="57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30" name="Google Shape;230;p19"/>
          <p:cNvSpPr txBox="1">
            <a:spLocks noGrp="1"/>
          </p:cNvSpPr>
          <p:nvPr>
            <p:ph type="title" idx="15"/>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231" name="Google Shape;231;p19"/>
          <p:cNvGrpSpPr/>
          <p:nvPr/>
        </p:nvGrpSpPr>
        <p:grpSpPr>
          <a:xfrm>
            <a:off x="8002655" y="8"/>
            <a:ext cx="1141342" cy="1269445"/>
            <a:chOff x="8002655" y="8"/>
            <a:chExt cx="1141342" cy="1269445"/>
          </a:xfrm>
        </p:grpSpPr>
        <p:sp>
          <p:nvSpPr>
            <p:cNvPr id="232" name="Google Shape;232;p19"/>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9"/>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 name="Google Shape;234;p19"/>
          <p:cNvGrpSpPr/>
          <p:nvPr/>
        </p:nvGrpSpPr>
        <p:grpSpPr>
          <a:xfrm>
            <a:off x="-21" y="2910925"/>
            <a:ext cx="2204996" cy="2232571"/>
            <a:chOff x="-21" y="2910925"/>
            <a:chExt cx="2204996" cy="2232571"/>
          </a:xfrm>
        </p:grpSpPr>
        <p:sp>
          <p:nvSpPr>
            <p:cNvPr id="235" name="Google Shape;235;p19"/>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9"/>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9"/>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288829478"/>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614161" y="4065075"/>
            <a:ext cx="3664800" cy="4671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endParaRPr/>
          </a:p>
        </p:txBody>
      </p:sp>
      <p:sp>
        <p:nvSpPr>
          <p:cNvPr id="88" name="Google Shape;88;p10"/>
          <p:cNvSpPr txBox="1">
            <a:spLocks noGrp="1"/>
          </p:cNvSpPr>
          <p:nvPr>
            <p:ph type="subTitle" idx="1"/>
          </p:nvPr>
        </p:nvSpPr>
        <p:spPr>
          <a:xfrm rot="-307" flipH="1">
            <a:off x="614161" y="2657625"/>
            <a:ext cx="3359100" cy="1331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0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89" name="Google Shape;89;p10"/>
          <p:cNvGrpSpPr/>
          <p:nvPr/>
        </p:nvGrpSpPr>
        <p:grpSpPr>
          <a:xfrm rot="10800000">
            <a:off x="-1217115" y="2"/>
            <a:ext cx="3874242" cy="4521207"/>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1206756675"/>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cSld name="Yellow Blank Content Area">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5763" y="2"/>
            <a:ext cx="6900863" cy="707231"/>
          </a:xfrm>
        </p:spPr>
        <p:txBody>
          <a:bodyPr lIns="0" tIns="0" rIns="0" bIns="0"/>
          <a:lstStyle>
            <a:lvl1pPr>
              <a:defRPr b="0" i="0">
                <a:solidFill>
                  <a:schemeClr val="bg1"/>
                </a:solidFill>
                <a:latin typeface="Calibri Light" charset="0"/>
                <a:ea typeface="Calibri Light" charset="0"/>
                <a:cs typeface="Calibri Light" charset="0"/>
              </a:defRPr>
            </a:lvl1pPr>
          </a:lstStyle>
          <a:p>
            <a:r>
              <a:rPr lang="en-US" dirty="0"/>
              <a:t>Sample Slide Title Goes Here</a:t>
            </a:r>
          </a:p>
        </p:txBody>
      </p:sp>
      <p:sp>
        <p:nvSpPr>
          <p:cNvPr id="3" name="Slide Number Placeholder 4"/>
          <p:cNvSpPr>
            <a:spLocks noGrp="1"/>
          </p:cNvSpPr>
          <p:nvPr>
            <p:ph type="sldNum" sz="quarter" idx="12"/>
          </p:nvPr>
        </p:nvSpPr>
        <p:spPr>
          <a:xfrm>
            <a:off x="6978811" y="886851"/>
            <a:ext cx="2057400" cy="273844"/>
          </a:xfrm>
        </p:spPr>
        <p:txBody>
          <a:bodyPr/>
          <a:lstStyle/>
          <a:p>
            <a:fld id="{E476C29D-13A8-4BC1-BAF5-A4AB0172B0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513480"/>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74"/>
        <p:cNvGrpSpPr/>
        <p:nvPr/>
      </p:nvGrpSpPr>
      <p:grpSpPr>
        <a:xfrm>
          <a:off x="0" y="0"/>
          <a:ext cx="0" cy="0"/>
          <a:chOff x="0" y="0"/>
          <a:chExt cx="0" cy="0"/>
        </a:xfrm>
      </p:grpSpPr>
      <p:sp>
        <p:nvSpPr>
          <p:cNvPr id="75" name="Google Shape;75;p8"/>
          <p:cNvSpPr/>
          <p:nvPr/>
        </p:nvSpPr>
        <p:spPr>
          <a:xfrm rot="10800000">
            <a:off x="-1143003" y="-52"/>
            <a:ext cx="7941328" cy="5777551"/>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76" name="Google Shape;76;p8"/>
          <p:cNvGrpSpPr/>
          <p:nvPr/>
        </p:nvGrpSpPr>
        <p:grpSpPr>
          <a:xfrm>
            <a:off x="905854" y="-23214"/>
            <a:ext cx="8238164" cy="5166726"/>
            <a:chOff x="5353050" y="0"/>
            <a:chExt cx="4407556" cy="5143580"/>
          </a:xfrm>
        </p:grpSpPr>
        <p:sp>
          <p:nvSpPr>
            <p:cNvPr id="77" name="Google Shape;77;p8"/>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8" name="Google Shape;78;p8"/>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 name="Google Shape;79;p8"/>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 name="Google Shape;80;p8"/>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 name="Google Shape;81;p8"/>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82" name="Google Shape;82;p8"/>
          <p:cNvSpPr txBox="1">
            <a:spLocks noGrp="1"/>
          </p:cNvSpPr>
          <p:nvPr>
            <p:ph type="title"/>
          </p:nvPr>
        </p:nvSpPr>
        <p:spPr>
          <a:xfrm rot="-151">
            <a:off x="1152300" y="1309807"/>
            <a:ext cx="6839400" cy="25239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4800"/>
              <a:buNone/>
              <a:defRPr sz="6600"/>
            </a:lvl1pPr>
            <a:lvl2pPr lvl="1">
              <a:spcBef>
                <a:spcPts val="0"/>
              </a:spcBef>
              <a:spcAft>
                <a:spcPts val="0"/>
              </a:spcAft>
              <a:buClr>
                <a:schemeClr val="accent1"/>
              </a:buClr>
              <a:buSzPts val="4800"/>
              <a:buNone/>
              <a:defRPr sz="4800">
                <a:solidFill>
                  <a:schemeClr val="accent1"/>
                </a:solidFill>
              </a:defRPr>
            </a:lvl2pPr>
            <a:lvl3pPr lvl="2">
              <a:spcBef>
                <a:spcPts val="0"/>
              </a:spcBef>
              <a:spcAft>
                <a:spcPts val="0"/>
              </a:spcAft>
              <a:buClr>
                <a:schemeClr val="accent1"/>
              </a:buClr>
              <a:buSzPts val="4800"/>
              <a:buNone/>
              <a:defRPr sz="4800">
                <a:solidFill>
                  <a:schemeClr val="accent1"/>
                </a:solidFill>
              </a:defRPr>
            </a:lvl3pPr>
            <a:lvl4pPr lvl="3">
              <a:spcBef>
                <a:spcPts val="0"/>
              </a:spcBef>
              <a:spcAft>
                <a:spcPts val="0"/>
              </a:spcAft>
              <a:buClr>
                <a:schemeClr val="accent1"/>
              </a:buClr>
              <a:buSzPts val="4800"/>
              <a:buNone/>
              <a:defRPr sz="4800">
                <a:solidFill>
                  <a:schemeClr val="accent1"/>
                </a:solidFill>
              </a:defRPr>
            </a:lvl4pPr>
            <a:lvl5pPr lvl="4">
              <a:spcBef>
                <a:spcPts val="0"/>
              </a:spcBef>
              <a:spcAft>
                <a:spcPts val="0"/>
              </a:spcAft>
              <a:buClr>
                <a:schemeClr val="accent1"/>
              </a:buClr>
              <a:buSzPts val="4800"/>
              <a:buNone/>
              <a:defRPr sz="4800">
                <a:solidFill>
                  <a:schemeClr val="accent1"/>
                </a:solidFill>
              </a:defRPr>
            </a:lvl5pPr>
            <a:lvl6pPr lvl="5">
              <a:spcBef>
                <a:spcPts val="0"/>
              </a:spcBef>
              <a:spcAft>
                <a:spcPts val="0"/>
              </a:spcAft>
              <a:buClr>
                <a:schemeClr val="accent1"/>
              </a:buClr>
              <a:buSzPts val="4800"/>
              <a:buNone/>
              <a:defRPr sz="4800">
                <a:solidFill>
                  <a:schemeClr val="accent1"/>
                </a:solidFill>
              </a:defRPr>
            </a:lvl6pPr>
            <a:lvl7pPr lvl="6">
              <a:spcBef>
                <a:spcPts val="0"/>
              </a:spcBef>
              <a:spcAft>
                <a:spcPts val="0"/>
              </a:spcAft>
              <a:buClr>
                <a:schemeClr val="accent1"/>
              </a:buClr>
              <a:buSzPts val="4800"/>
              <a:buNone/>
              <a:defRPr sz="4800">
                <a:solidFill>
                  <a:schemeClr val="accent1"/>
                </a:solidFill>
              </a:defRPr>
            </a:lvl7pPr>
            <a:lvl8pPr lvl="7">
              <a:spcBef>
                <a:spcPts val="0"/>
              </a:spcBef>
              <a:spcAft>
                <a:spcPts val="0"/>
              </a:spcAft>
              <a:buClr>
                <a:schemeClr val="accent1"/>
              </a:buClr>
              <a:buSzPts val="4800"/>
              <a:buNone/>
              <a:defRPr sz="4800">
                <a:solidFill>
                  <a:schemeClr val="accent1"/>
                </a:solidFill>
              </a:defRPr>
            </a:lvl8pPr>
            <a:lvl9pPr lvl="8">
              <a:spcBef>
                <a:spcPts val="0"/>
              </a:spcBef>
              <a:spcAft>
                <a:spcPts val="0"/>
              </a:spcAft>
              <a:buClr>
                <a:schemeClr val="accent1"/>
              </a:buClr>
              <a:buSzPts val="4800"/>
              <a:buNone/>
              <a:defRPr sz="4800">
                <a:solidFill>
                  <a:schemeClr val="accent1"/>
                </a:solidFill>
              </a:defRPr>
            </a:lvl9pPr>
          </a:lstStyle>
          <a:p>
            <a:endParaRPr/>
          </a:p>
        </p:txBody>
      </p:sp>
    </p:spTree>
    <p:extLst>
      <p:ext uri="{BB962C8B-B14F-4D97-AF65-F5344CB8AC3E}">
        <p14:creationId xmlns:p14="http://schemas.microsoft.com/office/powerpoint/2010/main" val="2166418289"/>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C99BA3C-11EE-A64A-9641-95A331C24B48}" type="slidenum">
              <a:rPr lang="en-US"/>
              <a:pPr>
                <a:defRPr/>
              </a:pPr>
              <a:t>‹#›</a:t>
            </a:fld>
            <a:endParaRPr lang="en-US"/>
          </a:p>
        </p:txBody>
      </p:sp>
    </p:spTree>
    <p:extLst>
      <p:ext uri="{BB962C8B-B14F-4D97-AF65-F5344CB8AC3E}">
        <p14:creationId xmlns:p14="http://schemas.microsoft.com/office/powerpoint/2010/main" val="36648301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list" preserve="1">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520375" y="1385550"/>
            <a:ext cx="3394500" cy="2372400"/>
          </a:xfrm>
          <a:prstGeom prst="rect">
            <a:avLst/>
          </a:prstGeom>
        </p:spPr>
        <p:txBody>
          <a:bodyPr spcFirstLastPara="1" wrap="square" lIns="91425" tIns="91425" rIns="91425" bIns="91425" anchor="t" anchorCtr="0">
            <a:noAutofit/>
          </a:bodyPr>
          <a:lstStyle>
            <a:lvl1pPr marL="457200" lvl="0" indent="-330200" rtl="0">
              <a:lnSpc>
                <a:spcPct val="100000"/>
              </a:lnSpc>
              <a:spcBef>
                <a:spcPts val="0"/>
              </a:spcBef>
              <a:spcAft>
                <a:spcPts val="0"/>
              </a:spcAft>
              <a:buClr>
                <a:schemeClr val="accent2"/>
              </a:buClr>
              <a:buSzPts val="1600"/>
              <a:buFont typeface="Raleway Thin"/>
              <a:buChar char="●"/>
              <a:defRPr sz="1800"/>
            </a:lvl1pPr>
            <a:lvl2pPr marL="914400" lvl="1" indent="-330200" rtl="0">
              <a:spcBef>
                <a:spcPts val="1600"/>
              </a:spcBef>
              <a:spcAft>
                <a:spcPts val="0"/>
              </a:spcAft>
              <a:buSzPts val="1600"/>
              <a:buFont typeface="Nunito Light"/>
              <a:buChar char="○"/>
              <a:defRPr/>
            </a:lvl2pPr>
            <a:lvl3pPr marL="1371600" lvl="2" indent="-323850" rtl="0">
              <a:spcBef>
                <a:spcPts val="1600"/>
              </a:spcBef>
              <a:spcAft>
                <a:spcPts val="0"/>
              </a:spcAft>
              <a:buSzPts val="1500"/>
              <a:buFont typeface="Nunito Light"/>
              <a:buChar char="■"/>
              <a:defRPr/>
            </a:lvl3pPr>
            <a:lvl4pPr marL="1828800" lvl="3" indent="-323850" rtl="0">
              <a:spcBef>
                <a:spcPts val="1600"/>
              </a:spcBef>
              <a:spcAft>
                <a:spcPts val="0"/>
              </a:spcAft>
              <a:buSzPts val="1500"/>
              <a:buFont typeface="Nunito Light"/>
              <a:buChar char="●"/>
              <a:defRPr/>
            </a:lvl4pPr>
            <a:lvl5pPr marL="2286000" lvl="4" indent="-317500" rtl="0">
              <a:spcBef>
                <a:spcPts val="1600"/>
              </a:spcBef>
              <a:spcAft>
                <a:spcPts val="0"/>
              </a:spcAft>
              <a:buSzPts val="1400"/>
              <a:buFont typeface="Nunito Light"/>
              <a:buChar char="○"/>
              <a:defRPr/>
            </a:lvl5pPr>
            <a:lvl6pPr marL="2743200" lvl="5" indent="-317500" rtl="0">
              <a:spcBef>
                <a:spcPts val="1600"/>
              </a:spcBef>
              <a:spcAft>
                <a:spcPts val="0"/>
              </a:spcAft>
              <a:buSzPts val="1400"/>
              <a:buFont typeface="Nunito Light"/>
              <a:buChar char="■"/>
              <a:defRPr/>
            </a:lvl6pPr>
            <a:lvl7pPr marL="3200400" lvl="6" indent="-311150" rtl="0">
              <a:spcBef>
                <a:spcPts val="1600"/>
              </a:spcBef>
              <a:spcAft>
                <a:spcPts val="0"/>
              </a:spcAft>
              <a:buSzPts val="1300"/>
              <a:buFont typeface="Nunito Light"/>
              <a:buChar char="●"/>
              <a:defRPr/>
            </a:lvl7pPr>
            <a:lvl8pPr marL="3657600" lvl="7" indent="-311150" rtl="0">
              <a:spcBef>
                <a:spcPts val="1600"/>
              </a:spcBef>
              <a:spcAft>
                <a:spcPts val="0"/>
              </a:spcAft>
              <a:buSzPts val="1300"/>
              <a:buFont typeface="Nunito Light"/>
              <a:buChar char="○"/>
              <a:defRPr/>
            </a:lvl8pPr>
            <a:lvl9pPr marL="4114800" lvl="8" indent="-317500" rtl="0">
              <a:spcBef>
                <a:spcPts val="1600"/>
              </a:spcBef>
              <a:spcAft>
                <a:spcPts val="1600"/>
              </a:spcAft>
              <a:buSzPts val="1400"/>
              <a:buFont typeface="Nunito Light"/>
              <a:buChar char="■"/>
              <a:defRPr/>
            </a:lvl9pPr>
          </a:lstStyle>
          <a:p>
            <a:endParaRPr/>
          </a:p>
        </p:txBody>
      </p:sp>
      <p:sp>
        <p:nvSpPr>
          <p:cNvPr id="240" name="Google Shape;240;p20"/>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241" name="Google Shape;241;p20"/>
          <p:cNvGrpSpPr/>
          <p:nvPr/>
        </p:nvGrpSpPr>
        <p:grpSpPr>
          <a:xfrm>
            <a:off x="6" y="2834274"/>
            <a:ext cx="2075119" cy="2309267"/>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03147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086034" y="-27738"/>
            <a:ext cx="3022261" cy="3526953"/>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rot="-294">
            <a:off x="1401850" y="2842059"/>
            <a:ext cx="35025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7" name="Google Shape;27;p3"/>
          <p:cNvSpPr txBox="1">
            <a:spLocks noGrp="1"/>
          </p:cNvSpPr>
          <p:nvPr>
            <p:ph type="subTitle" idx="1"/>
          </p:nvPr>
        </p:nvSpPr>
        <p:spPr>
          <a:xfrm flipH="1">
            <a:off x="1631950" y="3477550"/>
            <a:ext cx="3042300" cy="1072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28" name="Google Shape;28;p3"/>
          <p:cNvSpPr txBox="1">
            <a:spLocks noGrp="1"/>
          </p:cNvSpPr>
          <p:nvPr>
            <p:ph type="title" idx="2" hasCustomPrompt="1"/>
          </p:nvPr>
        </p:nvSpPr>
        <p:spPr>
          <a:xfrm>
            <a:off x="2213200" y="1173162"/>
            <a:ext cx="1879800" cy="1233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72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grpSp>
        <p:nvGrpSpPr>
          <p:cNvPr id="29" name="Google Shape;29;p3"/>
          <p:cNvGrpSpPr/>
          <p:nvPr/>
        </p:nvGrpSpPr>
        <p:grpSpPr>
          <a:xfrm rot="10800000" flipH="1">
            <a:off x="1672509" y="-911003"/>
            <a:ext cx="8644100" cy="6054508"/>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891596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echnology design" preserve="1">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5174375" y="2615188"/>
            <a:ext cx="1921800" cy="875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47" name="Google Shape;247;p21"/>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248" name="Google Shape;248;p21"/>
          <p:cNvGrpSpPr/>
          <p:nvPr/>
        </p:nvGrpSpPr>
        <p:grpSpPr>
          <a:xfrm>
            <a:off x="2" y="3553517"/>
            <a:ext cx="1428719" cy="1589930"/>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 name="Google Shape;252;p21"/>
          <p:cNvGrpSpPr/>
          <p:nvPr/>
        </p:nvGrpSpPr>
        <p:grpSpPr>
          <a:xfrm>
            <a:off x="6023966" y="-18"/>
            <a:ext cx="3120087" cy="3470283"/>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0369188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Resources" preserve="1">
  <p:cSld name="Resources">
    <p:spTree>
      <p:nvGrpSpPr>
        <p:cNvPr id="1" name="Shape 255"/>
        <p:cNvGrpSpPr/>
        <p:nvPr/>
      </p:nvGrpSpPr>
      <p:grpSpPr>
        <a:xfrm>
          <a:off x="0" y="0"/>
          <a:ext cx="0" cy="0"/>
          <a:chOff x="0" y="0"/>
          <a:chExt cx="0" cy="0"/>
        </a:xfrm>
      </p:grpSpPr>
      <p:sp>
        <p:nvSpPr>
          <p:cNvPr id="256" name="Google Shape;256;p22"/>
          <p:cNvSpPr txBox="1">
            <a:spLocks noGrp="1"/>
          </p:cNvSpPr>
          <p:nvPr>
            <p:ph type="body" idx="1"/>
          </p:nvPr>
        </p:nvSpPr>
        <p:spPr>
          <a:xfrm>
            <a:off x="1243174" y="1356825"/>
            <a:ext cx="3488700" cy="3416400"/>
          </a:xfrm>
          <a:prstGeom prst="rect">
            <a:avLst/>
          </a:prstGeom>
        </p:spPr>
        <p:txBody>
          <a:bodyPr spcFirstLastPara="1" wrap="square" lIns="0" tIns="91425" rIns="91425" bIns="91425" anchor="b" anchorCtr="0">
            <a:noAutofit/>
          </a:bodyPr>
          <a:lstStyle>
            <a:lvl1pPr marL="457200" lvl="0" indent="-298450" rtl="0">
              <a:lnSpc>
                <a:spcPct val="100000"/>
              </a:lnSpc>
              <a:spcBef>
                <a:spcPts val="0"/>
              </a:spcBef>
              <a:spcAft>
                <a:spcPts val="0"/>
              </a:spcAft>
              <a:buClr>
                <a:schemeClr val="accent2"/>
              </a:buClr>
              <a:buSzPts val="1100"/>
              <a:buFont typeface="Raleway Thin"/>
              <a:buChar char="■"/>
              <a:defRPr sz="1000"/>
            </a:lvl1pPr>
            <a:lvl2pPr marL="914400" lvl="1" indent="-304800" rtl="0">
              <a:spcBef>
                <a:spcPts val="1600"/>
              </a:spcBef>
              <a:spcAft>
                <a:spcPts val="0"/>
              </a:spcAft>
              <a:buClr>
                <a:srgbClr val="434343"/>
              </a:buClr>
              <a:buSzPts val="1200"/>
              <a:buFont typeface="Roboto Condensed Light"/>
              <a:buChar char="○"/>
              <a:defRPr/>
            </a:lvl2pPr>
            <a:lvl3pPr marL="1371600" lvl="2" indent="-317500" rtl="0">
              <a:spcBef>
                <a:spcPts val="1600"/>
              </a:spcBef>
              <a:spcAft>
                <a:spcPts val="0"/>
              </a:spcAft>
              <a:buClr>
                <a:srgbClr val="434343"/>
              </a:buClr>
              <a:buSzPts val="1400"/>
              <a:buFont typeface="Roboto Condensed Light"/>
              <a:buChar char="■"/>
              <a:defRPr/>
            </a:lvl3pPr>
            <a:lvl4pPr marL="1828800" lvl="3" indent="-317500" rtl="0">
              <a:spcBef>
                <a:spcPts val="1600"/>
              </a:spcBef>
              <a:spcAft>
                <a:spcPts val="0"/>
              </a:spcAft>
              <a:buClr>
                <a:srgbClr val="434343"/>
              </a:buClr>
              <a:buSzPts val="1400"/>
              <a:buFont typeface="Roboto Condensed Light"/>
              <a:buChar char="●"/>
              <a:defRPr/>
            </a:lvl4pPr>
            <a:lvl5pPr marL="2286000" lvl="4" indent="-317500" rtl="0">
              <a:spcBef>
                <a:spcPts val="1600"/>
              </a:spcBef>
              <a:spcAft>
                <a:spcPts val="0"/>
              </a:spcAft>
              <a:buClr>
                <a:srgbClr val="434343"/>
              </a:buClr>
              <a:buSzPts val="1400"/>
              <a:buFont typeface="Roboto Condensed Light"/>
              <a:buChar char="○"/>
              <a:defRPr/>
            </a:lvl5pPr>
            <a:lvl6pPr marL="2743200" lvl="5" indent="-317500" rtl="0">
              <a:spcBef>
                <a:spcPts val="1600"/>
              </a:spcBef>
              <a:spcAft>
                <a:spcPts val="0"/>
              </a:spcAft>
              <a:buClr>
                <a:srgbClr val="434343"/>
              </a:buClr>
              <a:buSzPts val="1400"/>
              <a:buFont typeface="Roboto Condensed Light"/>
              <a:buChar char="■"/>
              <a:defRPr/>
            </a:lvl6pPr>
            <a:lvl7pPr marL="3200400" lvl="6" indent="-317500" rtl="0">
              <a:spcBef>
                <a:spcPts val="1600"/>
              </a:spcBef>
              <a:spcAft>
                <a:spcPts val="0"/>
              </a:spcAft>
              <a:buClr>
                <a:srgbClr val="434343"/>
              </a:buClr>
              <a:buSzPts val="1400"/>
              <a:buFont typeface="Roboto Condensed Light"/>
              <a:buChar char="●"/>
              <a:defRPr/>
            </a:lvl7pPr>
            <a:lvl8pPr marL="3657600" lvl="7" indent="-317500" rtl="0">
              <a:spcBef>
                <a:spcPts val="1600"/>
              </a:spcBef>
              <a:spcAft>
                <a:spcPts val="0"/>
              </a:spcAft>
              <a:buClr>
                <a:srgbClr val="434343"/>
              </a:buClr>
              <a:buSzPts val="1400"/>
              <a:buFont typeface="Roboto Condensed Light"/>
              <a:buChar char="○"/>
              <a:defRPr/>
            </a:lvl8pPr>
            <a:lvl9pPr marL="4114800" lvl="8" indent="-317500" rtl="0">
              <a:spcBef>
                <a:spcPts val="1600"/>
              </a:spcBef>
              <a:spcAft>
                <a:spcPts val="1600"/>
              </a:spcAft>
              <a:buClr>
                <a:srgbClr val="434343"/>
              </a:buClr>
              <a:buSzPts val="1400"/>
              <a:buFont typeface="Roboto Condensed Light"/>
              <a:buChar char="■"/>
              <a:defRPr/>
            </a:lvl9pPr>
          </a:lstStyle>
          <a:p>
            <a:endParaRPr/>
          </a:p>
        </p:txBody>
      </p:sp>
      <p:sp>
        <p:nvSpPr>
          <p:cNvPr id="257" name="Google Shape;257;p22"/>
          <p:cNvSpPr txBox="1">
            <a:spLocks noGrp="1"/>
          </p:cNvSpPr>
          <p:nvPr>
            <p:ph type="body" idx="2"/>
          </p:nvPr>
        </p:nvSpPr>
        <p:spPr>
          <a:xfrm>
            <a:off x="4935299" y="1356825"/>
            <a:ext cx="3488700" cy="3416400"/>
          </a:xfrm>
          <a:prstGeom prst="rect">
            <a:avLst/>
          </a:prstGeom>
        </p:spPr>
        <p:txBody>
          <a:bodyPr spcFirstLastPara="1" wrap="square" lIns="91425" tIns="91425" rIns="91425" bIns="91425" anchor="b" anchorCtr="0">
            <a:noAutofit/>
          </a:bodyPr>
          <a:lstStyle>
            <a:lvl1pPr marL="457200" lvl="0" indent="-298450" rtl="0">
              <a:lnSpc>
                <a:spcPct val="100000"/>
              </a:lnSpc>
              <a:spcBef>
                <a:spcPts val="0"/>
              </a:spcBef>
              <a:spcAft>
                <a:spcPts val="0"/>
              </a:spcAft>
              <a:buClr>
                <a:schemeClr val="accent2"/>
              </a:buClr>
              <a:buSzPts val="1100"/>
              <a:buFont typeface="Raleway Thin"/>
              <a:buChar char="■"/>
              <a:defRPr sz="1000"/>
            </a:lvl1pPr>
            <a:lvl2pPr marL="914400" lvl="1" indent="-304800" rtl="0">
              <a:spcBef>
                <a:spcPts val="1600"/>
              </a:spcBef>
              <a:spcAft>
                <a:spcPts val="0"/>
              </a:spcAft>
              <a:buClr>
                <a:srgbClr val="434343"/>
              </a:buClr>
              <a:buSzPts val="1200"/>
              <a:buFont typeface="Roboto Condensed Light"/>
              <a:buChar char="○"/>
              <a:defRPr/>
            </a:lvl2pPr>
            <a:lvl3pPr marL="1371600" lvl="2" indent="-317500" rtl="0">
              <a:spcBef>
                <a:spcPts val="1600"/>
              </a:spcBef>
              <a:spcAft>
                <a:spcPts val="0"/>
              </a:spcAft>
              <a:buClr>
                <a:srgbClr val="434343"/>
              </a:buClr>
              <a:buSzPts val="1400"/>
              <a:buFont typeface="Roboto Condensed Light"/>
              <a:buChar char="■"/>
              <a:defRPr/>
            </a:lvl3pPr>
            <a:lvl4pPr marL="1828800" lvl="3" indent="-317500" rtl="0">
              <a:spcBef>
                <a:spcPts val="1600"/>
              </a:spcBef>
              <a:spcAft>
                <a:spcPts val="0"/>
              </a:spcAft>
              <a:buClr>
                <a:srgbClr val="434343"/>
              </a:buClr>
              <a:buSzPts val="1400"/>
              <a:buFont typeface="Roboto Condensed Light"/>
              <a:buChar char="●"/>
              <a:defRPr/>
            </a:lvl4pPr>
            <a:lvl5pPr marL="2286000" lvl="4" indent="-317500" rtl="0">
              <a:spcBef>
                <a:spcPts val="1600"/>
              </a:spcBef>
              <a:spcAft>
                <a:spcPts val="0"/>
              </a:spcAft>
              <a:buClr>
                <a:srgbClr val="434343"/>
              </a:buClr>
              <a:buSzPts val="1400"/>
              <a:buFont typeface="Roboto Condensed Light"/>
              <a:buChar char="○"/>
              <a:defRPr/>
            </a:lvl5pPr>
            <a:lvl6pPr marL="2743200" lvl="5" indent="-317500" rtl="0">
              <a:spcBef>
                <a:spcPts val="1600"/>
              </a:spcBef>
              <a:spcAft>
                <a:spcPts val="0"/>
              </a:spcAft>
              <a:buClr>
                <a:srgbClr val="434343"/>
              </a:buClr>
              <a:buSzPts val="1400"/>
              <a:buFont typeface="Roboto Condensed Light"/>
              <a:buChar char="■"/>
              <a:defRPr/>
            </a:lvl6pPr>
            <a:lvl7pPr marL="3200400" lvl="6" indent="-317500" rtl="0">
              <a:spcBef>
                <a:spcPts val="1600"/>
              </a:spcBef>
              <a:spcAft>
                <a:spcPts val="0"/>
              </a:spcAft>
              <a:buClr>
                <a:srgbClr val="434343"/>
              </a:buClr>
              <a:buSzPts val="1400"/>
              <a:buFont typeface="Roboto Condensed Light"/>
              <a:buChar char="●"/>
              <a:defRPr/>
            </a:lvl7pPr>
            <a:lvl8pPr marL="3657600" lvl="7" indent="-317500" rtl="0">
              <a:spcBef>
                <a:spcPts val="1600"/>
              </a:spcBef>
              <a:spcAft>
                <a:spcPts val="0"/>
              </a:spcAft>
              <a:buClr>
                <a:srgbClr val="434343"/>
              </a:buClr>
              <a:buSzPts val="1400"/>
              <a:buFont typeface="Roboto Condensed Light"/>
              <a:buChar char="○"/>
              <a:defRPr/>
            </a:lvl8pPr>
            <a:lvl9pPr marL="4114800" lvl="8" indent="-317500" rtl="0">
              <a:spcBef>
                <a:spcPts val="1600"/>
              </a:spcBef>
              <a:spcAft>
                <a:spcPts val="1600"/>
              </a:spcAft>
              <a:buClr>
                <a:srgbClr val="434343"/>
              </a:buClr>
              <a:buSzPts val="1400"/>
              <a:buFont typeface="Roboto Condensed Light"/>
              <a:buChar char="■"/>
              <a:defRPr/>
            </a:lvl9pPr>
          </a:lstStyle>
          <a:p>
            <a:endParaRPr/>
          </a:p>
        </p:txBody>
      </p:sp>
      <p:sp>
        <p:nvSpPr>
          <p:cNvPr id="258" name="Google Shape;258;p22"/>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259" name="Google Shape;259;p22"/>
          <p:cNvGrpSpPr/>
          <p:nvPr/>
        </p:nvGrpSpPr>
        <p:grpSpPr>
          <a:xfrm>
            <a:off x="6" y="2834274"/>
            <a:ext cx="2075119" cy="2309267"/>
            <a:chOff x="6" y="2834274"/>
            <a:chExt cx="2075119" cy="2309267"/>
          </a:xfrm>
        </p:grpSpPr>
        <p:sp>
          <p:nvSpPr>
            <p:cNvPr id="260" name="Google Shape;260;p22"/>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2"/>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2"/>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 name="Google Shape;263;p22"/>
          <p:cNvGrpSpPr/>
          <p:nvPr/>
        </p:nvGrpSpPr>
        <p:grpSpPr>
          <a:xfrm>
            <a:off x="8002655" y="8"/>
            <a:ext cx="1141342" cy="1269445"/>
            <a:chOff x="8002655" y="8"/>
            <a:chExt cx="1141342" cy="1269445"/>
          </a:xfrm>
        </p:grpSpPr>
        <p:sp>
          <p:nvSpPr>
            <p:cNvPr id="264" name="Google Shape;264;p2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555198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hanks" preserve="1">
  <p:cSld name="Thanks">
    <p:spTree>
      <p:nvGrpSpPr>
        <p:cNvPr id="1" name="Shape 266"/>
        <p:cNvGrpSpPr/>
        <p:nvPr/>
      </p:nvGrpSpPr>
      <p:grpSpPr>
        <a:xfrm>
          <a:off x="0" y="0"/>
          <a:ext cx="0" cy="0"/>
          <a:chOff x="0" y="0"/>
          <a:chExt cx="0" cy="0"/>
        </a:xfrm>
      </p:grpSpPr>
      <p:sp>
        <p:nvSpPr>
          <p:cNvPr id="267" name="Google Shape;267;p23"/>
          <p:cNvSpPr/>
          <p:nvPr/>
        </p:nvSpPr>
        <p:spPr>
          <a:xfrm rot="10800000" flipH="1">
            <a:off x="1205775" y="-1156181"/>
            <a:ext cx="7347642" cy="8912282"/>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8" name="Google Shape;268;p23"/>
          <p:cNvGrpSpPr/>
          <p:nvPr/>
        </p:nvGrpSpPr>
        <p:grpSpPr>
          <a:xfrm flipH="1">
            <a:off x="-104991" y="-1657952"/>
            <a:ext cx="6040556" cy="7049276"/>
            <a:chOff x="5353050" y="0"/>
            <a:chExt cx="4407556" cy="5143580"/>
          </a:xfrm>
        </p:grpSpPr>
        <p:sp>
          <p:nvSpPr>
            <p:cNvPr id="269" name="Google Shape;269;p2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4" name="Google Shape;274;p23"/>
          <p:cNvSpPr txBox="1">
            <a:spLocks noGrp="1"/>
          </p:cNvSpPr>
          <p:nvPr>
            <p:ph type="title"/>
          </p:nvPr>
        </p:nvSpPr>
        <p:spPr>
          <a:xfrm>
            <a:off x="4273250" y="814975"/>
            <a:ext cx="4218900" cy="846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7200" b="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275" name="Google Shape;275;p23"/>
          <p:cNvSpPr txBox="1">
            <a:spLocks noGrp="1"/>
          </p:cNvSpPr>
          <p:nvPr>
            <p:ph type="subTitle" idx="1"/>
          </p:nvPr>
        </p:nvSpPr>
        <p:spPr>
          <a:xfrm>
            <a:off x="4429325" y="1597425"/>
            <a:ext cx="3906600" cy="1353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76" name="Google Shape;276;p23"/>
          <p:cNvSpPr txBox="1"/>
          <p:nvPr/>
        </p:nvSpPr>
        <p:spPr>
          <a:xfrm>
            <a:off x="4814875" y="3594700"/>
            <a:ext cx="3135600" cy="9315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300"/>
              </a:spcBef>
              <a:spcAft>
                <a:spcPts val="0"/>
              </a:spcAft>
              <a:buNone/>
            </a:pPr>
            <a:r>
              <a:rPr lang="en" sz="1000">
                <a:solidFill>
                  <a:schemeClr val="lt1"/>
                </a:solidFill>
                <a:latin typeface="Hind Vadodara"/>
                <a:ea typeface="Hind Vadodara"/>
                <a:cs typeface="Hind Vadodara"/>
                <a:sym typeface="Hind Vadodara"/>
              </a:rPr>
              <a:t>CREDITS: This presentation template was created by </a:t>
            </a:r>
            <a:r>
              <a:rPr lang="en" sz="1000" b="1">
                <a:solidFill>
                  <a:schemeClr val="lt1"/>
                </a:solidFill>
                <a:uFill>
                  <a:noFill/>
                </a:uFill>
                <a:latin typeface="Hind Vadodara"/>
                <a:ea typeface="Hind Vadodara"/>
                <a:cs typeface="Hind Vadodara"/>
                <a:sym typeface="Hind Vadodara"/>
                <a:hlinkClick r:id="rId2"/>
              </a:rPr>
              <a:t>Slidesgo</a:t>
            </a:r>
            <a:r>
              <a:rPr lang="en" sz="1000">
                <a:solidFill>
                  <a:schemeClr val="lt1"/>
                </a:solidFill>
                <a:latin typeface="Hind Vadodara"/>
                <a:ea typeface="Hind Vadodara"/>
                <a:cs typeface="Hind Vadodara"/>
                <a:sym typeface="Hind Vadodara"/>
              </a:rPr>
              <a:t>, including icons by </a:t>
            </a:r>
            <a:r>
              <a:rPr lang="en" sz="1000" b="1">
                <a:solidFill>
                  <a:schemeClr val="lt1"/>
                </a:solidFill>
                <a:uFill>
                  <a:noFill/>
                </a:uFill>
                <a:latin typeface="Hind Vadodara"/>
                <a:ea typeface="Hind Vadodara"/>
                <a:cs typeface="Hind Vadodara"/>
                <a:sym typeface="Hind Vadodara"/>
                <a:hlinkClick r:id="rId3"/>
              </a:rPr>
              <a:t>Flaticon</a:t>
            </a:r>
            <a:r>
              <a:rPr lang="en" sz="1000">
                <a:solidFill>
                  <a:schemeClr val="lt1"/>
                </a:solidFill>
                <a:latin typeface="Hind Vadodara"/>
                <a:ea typeface="Hind Vadodara"/>
                <a:cs typeface="Hind Vadodara"/>
                <a:sym typeface="Hind Vadodara"/>
              </a:rPr>
              <a:t>, and infographics &amp; images by </a:t>
            </a:r>
            <a:r>
              <a:rPr lang="en" sz="1000" b="1">
                <a:solidFill>
                  <a:schemeClr val="lt1"/>
                </a:solidFill>
                <a:uFill>
                  <a:noFill/>
                </a:uFill>
                <a:latin typeface="Hind Vadodara"/>
                <a:ea typeface="Hind Vadodara"/>
                <a:cs typeface="Hind Vadodara"/>
                <a:sym typeface="Hind Vadodara"/>
                <a:hlinkClick r:id="rId4"/>
              </a:rPr>
              <a:t>Freepik</a:t>
            </a:r>
            <a:endParaRPr sz="1000" b="1">
              <a:solidFill>
                <a:schemeClr val="lt1"/>
              </a:solidFill>
              <a:latin typeface="Hind Vadodara"/>
              <a:ea typeface="Hind Vadodara"/>
              <a:cs typeface="Hind Vadodara"/>
              <a:sym typeface="Hind Vadodara"/>
            </a:endParaRPr>
          </a:p>
        </p:txBody>
      </p:sp>
    </p:spTree>
    <p:extLst>
      <p:ext uri="{BB962C8B-B14F-4D97-AF65-F5344CB8AC3E}">
        <p14:creationId xmlns:p14="http://schemas.microsoft.com/office/powerpoint/2010/main" val="30253379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ig text" preserve="1">
  <p:cSld name="Big text">
    <p:spTree>
      <p:nvGrpSpPr>
        <p:cNvPr id="1" name="Shape 277"/>
        <p:cNvGrpSpPr/>
        <p:nvPr/>
      </p:nvGrpSpPr>
      <p:grpSpPr>
        <a:xfrm>
          <a:off x="0" y="0"/>
          <a:ext cx="0" cy="0"/>
          <a:chOff x="0" y="0"/>
          <a:chExt cx="0" cy="0"/>
        </a:xfrm>
      </p:grpSpPr>
      <p:sp>
        <p:nvSpPr>
          <p:cNvPr id="278" name="Google Shape;278;p24"/>
          <p:cNvSpPr txBox="1">
            <a:spLocks noGrp="1"/>
          </p:cNvSpPr>
          <p:nvPr>
            <p:ph type="title"/>
          </p:nvPr>
        </p:nvSpPr>
        <p:spPr>
          <a:xfrm rot="-524">
            <a:off x="6572250" y="2238387"/>
            <a:ext cx="1968300" cy="25239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800"/>
              <a:buNone/>
              <a:defRPr sz="2400" b="1">
                <a:latin typeface="Poppins"/>
                <a:ea typeface="Poppins"/>
                <a:cs typeface="Poppins"/>
                <a:sym typeface="Poppins"/>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extLst>
      <p:ext uri="{BB962C8B-B14F-4D97-AF65-F5344CB8AC3E}">
        <p14:creationId xmlns:p14="http://schemas.microsoft.com/office/powerpoint/2010/main" val="22664267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preserve="1">
  <p:cSld name="Background">
    <p:spTree>
      <p:nvGrpSpPr>
        <p:cNvPr id="1" name="Shape 279"/>
        <p:cNvGrpSpPr/>
        <p:nvPr/>
      </p:nvGrpSpPr>
      <p:grpSpPr>
        <a:xfrm>
          <a:off x="0" y="0"/>
          <a:ext cx="0" cy="0"/>
          <a:chOff x="0" y="0"/>
          <a:chExt cx="0" cy="0"/>
        </a:xfrm>
      </p:grpSpPr>
    </p:spTree>
    <p:extLst>
      <p:ext uri="{BB962C8B-B14F-4D97-AF65-F5344CB8AC3E}">
        <p14:creationId xmlns:p14="http://schemas.microsoft.com/office/powerpoint/2010/main" val="32902576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noFill/>
        <a:effectLst/>
      </p:bgPr>
    </p:bg>
    <p:spTree>
      <p:nvGrpSpPr>
        <p:cNvPr id="1" name="Shape 280"/>
        <p:cNvGrpSpPr/>
        <p:nvPr/>
      </p:nvGrpSpPr>
      <p:grpSpPr>
        <a:xfrm>
          <a:off x="0" y="0"/>
          <a:ext cx="0" cy="0"/>
          <a:chOff x="0" y="0"/>
          <a:chExt cx="0" cy="0"/>
        </a:xfrm>
      </p:grpSpPr>
    </p:spTree>
    <p:extLst>
      <p:ext uri="{BB962C8B-B14F-4D97-AF65-F5344CB8AC3E}">
        <p14:creationId xmlns:p14="http://schemas.microsoft.com/office/powerpoint/2010/main" val="35879570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8"/>
        <p:cNvGrpSpPr/>
        <p:nvPr/>
      </p:nvGrpSpPr>
      <p:grpSpPr>
        <a:xfrm>
          <a:off x="0" y="0"/>
          <a:ext cx="0" cy="0"/>
          <a:chOff x="0" y="0"/>
          <a:chExt cx="0" cy="0"/>
        </a:xfrm>
      </p:grpSpPr>
      <p:sp>
        <p:nvSpPr>
          <p:cNvPr id="9" name="Google Shape;9;p2"/>
          <p:cNvSpPr/>
          <p:nvPr/>
        </p:nvSpPr>
        <p:spPr>
          <a:xfrm>
            <a:off x="5699376" y="1312033"/>
            <a:ext cx="3444593" cy="3831547"/>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0"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0"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0"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0"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784689" y="1406963"/>
            <a:ext cx="3359280" cy="3736617"/>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690000" y="2371110"/>
            <a:ext cx="2453976" cy="277247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txBox="1">
            <a:spLocks noGrp="1"/>
          </p:cNvSpPr>
          <p:nvPr>
            <p:ph type="ctrTitle"/>
          </p:nvPr>
        </p:nvSpPr>
        <p:spPr>
          <a:xfrm>
            <a:off x="2043225" y="1635525"/>
            <a:ext cx="6563700" cy="1316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5000"/>
            </a:lvl1pPr>
            <a:lvl2pPr lvl="1" algn="ctr">
              <a:spcBef>
                <a:spcPts val="0"/>
              </a:spcBef>
              <a:spcAft>
                <a:spcPts val="0"/>
              </a:spcAft>
              <a:buClr>
                <a:schemeClr val="accent1"/>
              </a:buClr>
              <a:buSzPts val="5200"/>
              <a:buNone/>
              <a:defRPr sz="5200">
                <a:solidFill>
                  <a:schemeClr val="accent1"/>
                </a:solidFill>
              </a:defRPr>
            </a:lvl2pPr>
            <a:lvl3pPr lvl="2" algn="ctr">
              <a:spcBef>
                <a:spcPts val="0"/>
              </a:spcBef>
              <a:spcAft>
                <a:spcPts val="0"/>
              </a:spcAft>
              <a:buClr>
                <a:schemeClr val="accent1"/>
              </a:buClr>
              <a:buSzPts val="5200"/>
              <a:buNone/>
              <a:defRPr sz="5200">
                <a:solidFill>
                  <a:schemeClr val="accent1"/>
                </a:solidFill>
              </a:defRPr>
            </a:lvl3pPr>
            <a:lvl4pPr lvl="3" algn="ctr">
              <a:spcBef>
                <a:spcPts val="0"/>
              </a:spcBef>
              <a:spcAft>
                <a:spcPts val="0"/>
              </a:spcAft>
              <a:buClr>
                <a:schemeClr val="accent1"/>
              </a:buClr>
              <a:buSzPts val="5200"/>
              <a:buNone/>
              <a:defRPr sz="5200">
                <a:solidFill>
                  <a:schemeClr val="accent1"/>
                </a:solidFill>
              </a:defRPr>
            </a:lvl4pPr>
            <a:lvl5pPr lvl="4" algn="ctr">
              <a:spcBef>
                <a:spcPts val="0"/>
              </a:spcBef>
              <a:spcAft>
                <a:spcPts val="0"/>
              </a:spcAft>
              <a:buClr>
                <a:schemeClr val="accent1"/>
              </a:buClr>
              <a:buSzPts val="5200"/>
              <a:buNone/>
              <a:defRPr sz="5200">
                <a:solidFill>
                  <a:schemeClr val="accent1"/>
                </a:solidFill>
              </a:defRPr>
            </a:lvl5pPr>
            <a:lvl6pPr lvl="5" algn="ctr">
              <a:spcBef>
                <a:spcPts val="0"/>
              </a:spcBef>
              <a:spcAft>
                <a:spcPts val="0"/>
              </a:spcAft>
              <a:buClr>
                <a:schemeClr val="accent1"/>
              </a:buClr>
              <a:buSzPts val="5200"/>
              <a:buNone/>
              <a:defRPr sz="5200">
                <a:solidFill>
                  <a:schemeClr val="accent1"/>
                </a:solidFill>
              </a:defRPr>
            </a:lvl6pPr>
            <a:lvl7pPr lvl="6" algn="ctr">
              <a:spcBef>
                <a:spcPts val="0"/>
              </a:spcBef>
              <a:spcAft>
                <a:spcPts val="0"/>
              </a:spcAft>
              <a:buClr>
                <a:schemeClr val="accent1"/>
              </a:buClr>
              <a:buSzPts val="5200"/>
              <a:buNone/>
              <a:defRPr sz="5200">
                <a:solidFill>
                  <a:schemeClr val="accent1"/>
                </a:solidFill>
              </a:defRPr>
            </a:lvl7pPr>
            <a:lvl8pPr lvl="7" algn="ctr">
              <a:spcBef>
                <a:spcPts val="0"/>
              </a:spcBef>
              <a:spcAft>
                <a:spcPts val="0"/>
              </a:spcAft>
              <a:buClr>
                <a:schemeClr val="accent1"/>
              </a:buClr>
              <a:buSzPts val="5200"/>
              <a:buNone/>
              <a:defRPr sz="5200">
                <a:solidFill>
                  <a:schemeClr val="accent1"/>
                </a:solidFill>
              </a:defRPr>
            </a:lvl8pPr>
            <a:lvl9pPr lvl="8" algn="ctr">
              <a:spcBef>
                <a:spcPts val="0"/>
              </a:spcBef>
              <a:spcAft>
                <a:spcPts val="0"/>
              </a:spcAft>
              <a:buClr>
                <a:schemeClr val="accent1"/>
              </a:buClr>
              <a:buSzPts val="5200"/>
              <a:buNone/>
              <a:defRPr sz="5200">
                <a:solidFill>
                  <a:schemeClr val="accent1"/>
                </a:solidFill>
              </a:defRPr>
            </a:lvl9pPr>
          </a:lstStyle>
          <a:p>
            <a:endParaRPr/>
          </a:p>
        </p:txBody>
      </p:sp>
      <p:sp>
        <p:nvSpPr>
          <p:cNvPr id="18" name="Google Shape;18;p2"/>
          <p:cNvSpPr txBox="1">
            <a:spLocks noGrp="1"/>
          </p:cNvSpPr>
          <p:nvPr>
            <p:ph type="subTitle" idx="1"/>
          </p:nvPr>
        </p:nvSpPr>
        <p:spPr>
          <a:xfrm>
            <a:off x="4095075" y="3162450"/>
            <a:ext cx="24600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1800"/>
            </a:lvl1pPr>
            <a:lvl2pPr lvl="1" algn="ctr">
              <a:lnSpc>
                <a:spcPct val="100000"/>
              </a:lnSpc>
              <a:spcBef>
                <a:spcPts val="0"/>
              </a:spcBef>
              <a:spcAft>
                <a:spcPts val="0"/>
              </a:spcAft>
              <a:buClr>
                <a:schemeClr val="accent1"/>
              </a:buClr>
              <a:buSzPts val="2800"/>
              <a:buNone/>
              <a:defRPr sz="2800">
                <a:solidFill>
                  <a:schemeClr val="accent1"/>
                </a:solidFill>
              </a:defRPr>
            </a:lvl2pPr>
            <a:lvl3pPr lvl="2" algn="ctr">
              <a:lnSpc>
                <a:spcPct val="100000"/>
              </a:lnSpc>
              <a:spcBef>
                <a:spcPts val="0"/>
              </a:spcBef>
              <a:spcAft>
                <a:spcPts val="0"/>
              </a:spcAft>
              <a:buClr>
                <a:schemeClr val="accent1"/>
              </a:buClr>
              <a:buSzPts val="2800"/>
              <a:buNone/>
              <a:defRPr sz="2800">
                <a:solidFill>
                  <a:schemeClr val="accent1"/>
                </a:solidFill>
              </a:defRPr>
            </a:lvl3pPr>
            <a:lvl4pPr lvl="3" algn="ctr">
              <a:lnSpc>
                <a:spcPct val="100000"/>
              </a:lnSpc>
              <a:spcBef>
                <a:spcPts val="0"/>
              </a:spcBef>
              <a:spcAft>
                <a:spcPts val="0"/>
              </a:spcAft>
              <a:buClr>
                <a:schemeClr val="accent1"/>
              </a:buClr>
              <a:buSzPts val="2800"/>
              <a:buNone/>
              <a:defRPr sz="2800">
                <a:solidFill>
                  <a:schemeClr val="accent1"/>
                </a:solidFill>
              </a:defRPr>
            </a:lvl4pPr>
            <a:lvl5pPr lvl="4" algn="ctr">
              <a:lnSpc>
                <a:spcPct val="100000"/>
              </a:lnSpc>
              <a:spcBef>
                <a:spcPts val="0"/>
              </a:spcBef>
              <a:spcAft>
                <a:spcPts val="0"/>
              </a:spcAft>
              <a:buClr>
                <a:schemeClr val="accent1"/>
              </a:buClr>
              <a:buSzPts val="2800"/>
              <a:buNone/>
              <a:defRPr sz="2800">
                <a:solidFill>
                  <a:schemeClr val="accent1"/>
                </a:solidFill>
              </a:defRPr>
            </a:lvl5pPr>
            <a:lvl6pPr lvl="5" algn="ctr">
              <a:lnSpc>
                <a:spcPct val="100000"/>
              </a:lnSpc>
              <a:spcBef>
                <a:spcPts val="0"/>
              </a:spcBef>
              <a:spcAft>
                <a:spcPts val="0"/>
              </a:spcAft>
              <a:buClr>
                <a:schemeClr val="accent1"/>
              </a:buClr>
              <a:buSzPts val="2800"/>
              <a:buNone/>
              <a:defRPr sz="2800">
                <a:solidFill>
                  <a:schemeClr val="accent1"/>
                </a:solidFill>
              </a:defRPr>
            </a:lvl6pPr>
            <a:lvl7pPr lvl="6" algn="ctr">
              <a:lnSpc>
                <a:spcPct val="100000"/>
              </a:lnSpc>
              <a:spcBef>
                <a:spcPts val="0"/>
              </a:spcBef>
              <a:spcAft>
                <a:spcPts val="0"/>
              </a:spcAft>
              <a:buClr>
                <a:schemeClr val="accent1"/>
              </a:buClr>
              <a:buSzPts val="2800"/>
              <a:buNone/>
              <a:defRPr sz="2800">
                <a:solidFill>
                  <a:schemeClr val="accent1"/>
                </a:solidFill>
              </a:defRPr>
            </a:lvl7pPr>
            <a:lvl8pPr lvl="7" algn="ctr">
              <a:lnSpc>
                <a:spcPct val="100000"/>
              </a:lnSpc>
              <a:spcBef>
                <a:spcPts val="0"/>
              </a:spcBef>
              <a:spcAft>
                <a:spcPts val="0"/>
              </a:spcAft>
              <a:buClr>
                <a:schemeClr val="accent1"/>
              </a:buClr>
              <a:buSzPts val="2800"/>
              <a:buNone/>
              <a:defRPr sz="2800">
                <a:solidFill>
                  <a:schemeClr val="accent1"/>
                </a:solidFill>
              </a:defRPr>
            </a:lvl8pPr>
            <a:lvl9pPr lvl="8" algn="ctr">
              <a:lnSpc>
                <a:spcPct val="100000"/>
              </a:lnSpc>
              <a:spcBef>
                <a:spcPts val="0"/>
              </a:spcBef>
              <a:spcAft>
                <a:spcPts val="0"/>
              </a:spcAft>
              <a:buClr>
                <a:schemeClr val="accent1"/>
              </a:buClr>
              <a:buSzPts val="2800"/>
              <a:buNone/>
              <a:defRPr sz="2800">
                <a:solidFill>
                  <a:schemeClr val="accent1"/>
                </a:solidFill>
              </a:defRPr>
            </a:lvl9pPr>
          </a:lstStyle>
          <a:p>
            <a:endParaRPr/>
          </a:p>
        </p:txBody>
      </p:sp>
    </p:spTree>
    <p:extLst>
      <p:ext uri="{BB962C8B-B14F-4D97-AF65-F5344CB8AC3E}">
        <p14:creationId xmlns:p14="http://schemas.microsoft.com/office/powerpoint/2010/main" val="15315072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086034" y="-27738"/>
            <a:ext cx="3022261" cy="3526953"/>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rot="-294">
            <a:off x="1401850" y="2842059"/>
            <a:ext cx="35025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7" name="Google Shape;27;p3"/>
          <p:cNvSpPr txBox="1">
            <a:spLocks noGrp="1"/>
          </p:cNvSpPr>
          <p:nvPr>
            <p:ph type="subTitle" idx="1"/>
          </p:nvPr>
        </p:nvSpPr>
        <p:spPr>
          <a:xfrm flipH="1">
            <a:off x="1631950" y="3477550"/>
            <a:ext cx="3042300" cy="1072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28" name="Google Shape;28;p3"/>
          <p:cNvSpPr txBox="1">
            <a:spLocks noGrp="1"/>
          </p:cNvSpPr>
          <p:nvPr>
            <p:ph type="title" idx="2" hasCustomPrompt="1"/>
          </p:nvPr>
        </p:nvSpPr>
        <p:spPr>
          <a:xfrm>
            <a:off x="2213200" y="1173162"/>
            <a:ext cx="1879800" cy="1233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72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grpSp>
        <p:nvGrpSpPr>
          <p:cNvPr id="29" name="Google Shape;29;p3"/>
          <p:cNvGrpSpPr/>
          <p:nvPr/>
        </p:nvGrpSpPr>
        <p:grpSpPr>
          <a:xfrm rot="10800000" flipH="1">
            <a:off x="1672509" y="-911003"/>
            <a:ext cx="8644100" cy="6054508"/>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3433842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720000" y="1183800"/>
            <a:ext cx="7704000" cy="34197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Clr>
                <a:srgbClr val="434343"/>
              </a:buClr>
              <a:buSzPts val="1200"/>
              <a:buFont typeface="Open Sans SemiBold"/>
              <a:buAutoNum type="arabicPeriod"/>
              <a:defRPr sz="1200"/>
            </a:lvl1pPr>
            <a:lvl2pPr marL="914400" lvl="1" indent="-304800">
              <a:spcBef>
                <a:spcPts val="1600"/>
              </a:spcBef>
              <a:spcAft>
                <a:spcPts val="0"/>
              </a:spcAft>
              <a:buClr>
                <a:srgbClr val="434343"/>
              </a:buClr>
              <a:buSzPts val="1200"/>
              <a:buFont typeface="Roboto Condensed Light"/>
              <a:buAutoNum type="alphaLcPeriod"/>
              <a:defRPr/>
            </a:lvl2pPr>
            <a:lvl3pPr marL="1371600" lvl="2" indent="-317500">
              <a:spcBef>
                <a:spcPts val="1600"/>
              </a:spcBef>
              <a:spcAft>
                <a:spcPts val="0"/>
              </a:spcAft>
              <a:buClr>
                <a:srgbClr val="434343"/>
              </a:buClr>
              <a:buSzPts val="1400"/>
              <a:buFont typeface="Roboto Condensed Light"/>
              <a:buAutoNum type="romanLcPeriod"/>
              <a:defRPr/>
            </a:lvl3pPr>
            <a:lvl4pPr marL="1828800" lvl="3" indent="-317500">
              <a:spcBef>
                <a:spcPts val="1600"/>
              </a:spcBef>
              <a:spcAft>
                <a:spcPts val="0"/>
              </a:spcAft>
              <a:buClr>
                <a:srgbClr val="434343"/>
              </a:buClr>
              <a:buSzPts val="1400"/>
              <a:buFont typeface="Roboto Condensed Light"/>
              <a:buAutoNum type="arabicPeriod"/>
              <a:defRPr/>
            </a:lvl4pPr>
            <a:lvl5pPr marL="2286000" lvl="4" indent="-317500">
              <a:spcBef>
                <a:spcPts val="1600"/>
              </a:spcBef>
              <a:spcAft>
                <a:spcPts val="0"/>
              </a:spcAft>
              <a:buClr>
                <a:srgbClr val="434343"/>
              </a:buClr>
              <a:buSzPts val="1400"/>
              <a:buFont typeface="Roboto Condensed Light"/>
              <a:buAutoNum type="alphaLcPeriod"/>
              <a:defRPr/>
            </a:lvl5pPr>
            <a:lvl6pPr marL="2743200" lvl="5" indent="-317500">
              <a:spcBef>
                <a:spcPts val="1600"/>
              </a:spcBef>
              <a:spcAft>
                <a:spcPts val="0"/>
              </a:spcAft>
              <a:buClr>
                <a:srgbClr val="434343"/>
              </a:buClr>
              <a:buSzPts val="1400"/>
              <a:buFont typeface="Roboto Condensed Light"/>
              <a:buAutoNum type="romanLcPeriod"/>
              <a:defRPr/>
            </a:lvl6pPr>
            <a:lvl7pPr marL="3200400" lvl="6" indent="-317500">
              <a:spcBef>
                <a:spcPts val="1600"/>
              </a:spcBef>
              <a:spcAft>
                <a:spcPts val="0"/>
              </a:spcAft>
              <a:buClr>
                <a:srgbClr val="434343"/>
              </a:buClr>
              <a:buSzPts val="1400"/>
              <a:buFont typeface="Roboto Condensed Light"/>
              <a:buAutoNum type="arabicPeriod"/>
              <a:defRPr/>
            </a:lvl7pPr>
            <a:lvl8pPr marL="3657600" lvl="7" indent="-317500">
              <a:spcBef>
                <a:spcPts val="1600"/>
              </a:spcBef>
              <a:spcAft>
                <a:spcPts val="0"/>
              </a:spcAft>
              <a:buClr>
                <a:srgbClr val="434343"/>
              </a:buClr>
              <a:buSzPts val="1400"/>
              <a:buFont typeface="Roboto Condensed Light"/>
              <a:buAutoNum type="alphaLcPeriod"/>
              <a:defRPr/>
            </a:lvl8pPr>
            <a:lvl9pPr marL="4114800" lvl="8" indent="-317500">
              <a:spcBef>
                <a:spcPts val="1600"/>
              </a:spcBef>
              <a:spcAft>
                <a:spcPts val="1600"/>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7068879" y="8"/>
            <a:ext cx="2075119" cy="2309267"/>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 name="Google Shape;41;p4"/>
          <p:cNvGrpSpPr/>
          <p:nvPr/>
        </p:nvGrpSpPr>
        <p:grpSpPr>
          <a:xfrm rot="10800000">
            <a:off x="6" y="3874096"/>
            <a:ext cx="1141342" cy="1269445"/>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 name="Google Shape;44;p4"/>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11697488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450" y="-3145515"/>
            <a:ext cx="10877849" cy="9834525"/>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4" name="Google Shape;54;p5"/>
          <p:cNvSpPr txBox="1">
            <a:spLocks noGrp="1"/>
          </p:cNvSpPr>
          <p:nvPr>
            <p:ph type="ctrTitle"/>
          </p:nvPr>
        </p:nvSpPr>
        <p:spPr>
          <a:xfrm flipH="1">
            <a:off x="5939950" y="1886036"/>
            <a:ext cx="1929300" cy="456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3000" b="0"/>
            </a:lvl1pPr>
            <a:lvl2pPr lvl="1" algn="ctr" rtl="0">
              <a:spcBef>
                <a:spcPts val="0"/>
              </a:spcBef>
              <a:spcAft>
                <a:spcPts val="0"/>
              </a:spcAft>
              <a:buClr>
                <a:schemeClr val="lt2"/>
              </a:buClr>
              <a:buSzPts val="1800"/>
              <a:buNone/>
              <a:defRPr sz="1800">
                <a:solidFill>
                  <a:schemeClr val="lt2"/>
                </a:solidFill>
              </a:defRPr>
            </a:lvl2pPr>
            <a:lvl3pPr lvl="2" algn="ctr" rtl="0">
              <a:spcBef>
                <a:spcPts val="0"/>
              </a:spcBef>
              <a:spcAft>
                <a:spcPts val="0"/>
              </a:spcAft>
              <a:buClr>
                <a:schemeClr val="lt2"/>
              </a:buClr>
              <a:buSzPts val="1800"/>
              <a:buNone/>
              <a:defRPr sz="1800">
                <a:solidFill>
                  <a:schemeClr val="lt2"/>
                </a:solidFill>
              </a:defRPr>
            </a:lvl3pPr>
            <a:lvl4pPr lvl="3" algn="ctr" rtl="0">
              <a:spcBef>
                <a:spcPts val="0"/>
              </a:spcBef>
              <a:spcAft>
                <a:spcPts val="0"/>
              </a:spcAft>
              <a:buClr>
                <a:schemeClr val="lt2"/>
              </a:buClr>
              <a:buSzPts val="1800"/>
              <a:buNone/>
              <a:defRPr sz="1800">
                <a:solidFill>
                  <a:schemeClr val="lt2"/>
                </a:solidFill>
              </a:defRPr>
            </a:lvl4pPr>
            <a:lvl5pPr lvl="4" algn="ctr" rtl="0">
              <a:spcBef>
                <a:spcPts val="0"/>
              </a:spcBef>
              <a:spcAft>
                <a:spcPts val="0"/>
              </a:spcAft>
              <a:buClr>
                <a:schemeClr val="lt2"/>
              </a:buClr>
              <a:buSzPts val="1800"/>
              <a:buNone/>
              <a:defRPr sz="1800">
                <a:solidFill>
                  <a:schemeClr val="lt2"/>
                </a:solidFill>
              </a:defRPr>
            </a:lvl5pPr>
            <a:lvl6pPr lvl="5" algn="ctr" rtl="0">
              <a:spcBef>
                <a:spcPts val="0"/>
              </a:spcBef>
              <a:spcAft>
                <a:spcPts val="0"/>
              </a:spcAft>
              <a:buClr>
                <a:schemeClr val="lt2"/>
              </a:buClr>
              <a:buSzPts val="1800"/>
              <a:buNone/>
              <a:defRPr sz="1800">
                <a:solidFill>
                  <a:schemeClr val="lt2"/>
                </a:solidFill>
              </a:defRPr>
            </a:lvl6pPr>
            <a:lvl7pPr lvl="6" algn="ctr" rtl="0">
              <a:spcBef>
                <a:spcPts val="0"/>
              </a:spcBef>
              <a:spcAft>
                <a:spcPts val="0"/>
              </a:spcAft>
              <a:buClr>
                <a:schemeClr val="lt2"/>
              </a:buClr>
              <a:buSzPts val="1800"/>
              <a:buNone/>
              <a:defRPr sz="1800">
                <a:solidFill>
                  <a:schemeClr val="lt2"/>
                </a:solidFill>
              </a:defRPr>
            </a:lvl7pPr>
            <a:lvl8pPr lvl="7" algn="ctr" rtl="0">
              <a:spcBef>
                <a:spcPts val="0"/>
              </a:spcBef>
              <a:spcAft>
                <a:spcPts val="0"/>
              </a:spcAft>
              <a:buClr>
                <a:schemeClr val="lt2"/>
              </a:buClr>
              <a:buSzPts val="1800"/>
              <a:buNone/>
              <a:defRPr sz="1800">
                <a:solidFill>
                  <a:schemeClr val="lt2"/>
                </a:solidFill>
              </a:defRPr>
            </a:lvl8pPr>
            <a:lvl9pPr lvl="8" algn="ctr" rtl="0">
              <a:spcBef>
                <a:spcPts val="0"/>
              </a:spcBef>
              <a:spcAft>
                <a:spcPts val="0"/>
              </a:spcAft>
              <a:buClr>
                <a:schemeClr val="lt2"/>
              </a:buClr>
              <a:buSzPts val="1800"/>
              <a:buNone/>
              <a:defRPr sz="1800">
                <a:solidFill>
                  <a:schemeClr val="lt2"/>
                </a:solidFill>
              </a:defRPr>
            </a:lvl9pPr>
          </a:lstStyle>
          <a:p>
            <a:endParaRPr/>
          </a:p>
        </p:txBody>
      </p:sp>
      <p:sp>
        <p:nvSpPr>
          <p:cNvPr id="55" name="Google Shape;55;p5"/>
          <p:cNvSpPr txBox="1">
            <a:spLocks noGrp="1"/>
          </p:cNvSpPr>
          <p:nvPr>
            <p:ph type="subTitle" idx="1"/>
          </p:nvPr>
        </p:nvSpPr>
        <p:spPr>
          <a:xfrm flipH="1">
            <a:off x="5430075" y="2534775"/>
            <a:ext cx="2526000" cy="1160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56" name="Google Shape;56;p5"/>
          <p:cNvSpPr txBox="1">
            <a:spLocks noGrp="1"/>
          </p:cNvSpPr>
          <p:nvPr>
            <p:ph type="ctrTitle" idx="2"/>
          </p:nvPr>
        </p:nvSpPr>
        <p:spPr>
          <a:xfrm flipH="1">
            <a:off x="1101008" y="1886036"/>
            <a:ext cx="2137800" cy="456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3000" b="0"/>
            </a:lvl1pPr>
            <a:lvl2pPr lvl="1" algn="ctr" rtl="0">
              <a:spcBef>
                <a:spcPts val="0"/>
              </a:spcBef>
              <a:spcAft>
                <a:spcPts val="0"/>
              </a:spcAft>
              <a:buClr>
                <a:schemeClr val="lt2"/>
              </a:buClr>
              <a:buSzPts val="1800"/>
              <a:buNone/>
              <a:defRPr sz="1800">
                <a:solidFill>
                  <a:schemeClr val="lt2"/>
                </a:solidFill>
              </a:defRPr>
            </a:lvl2pPr>
            <a:lvl3pPr lvl="2" algn="ctr" rtl="0">
              <a:spcBef>
                <a:spcPts val="0"/>
              </a:spcBef>
              <a:spcAft>
                <a:spcPts val="0"/>
              </a:spcAft>
              <a:buClr>
                <a:schemeClr val="lt2"/>
              </a:buClr>
              <a:buSzPts val="1800"/>
              <a:buNone/>
              <a:defRPr sz="1800">
                <a:solidFill>
                  <a:schemeClr val="lt2"/>
                </a:solidFill>
              </a:defRPr>
            </a:lvl3pPr>
            <a:lvl4pPr lvl="3" algn="ctr" rtl="0">
              <a:spcBef>
                <a:spcPts val="0"/>
              </a:spcBef>
              <a:spcAft>
                <a:spcPts val="0"/>
              </a:spcAft>
              <a:buClr>
                <a:schemeClr val="lt2"/>
              </a:buClr>
              <a:buSzPts val="1800"/>
              <a:buNone/>
              <a:defRPr sz="1800">
                <a:solidFill>
                  <a:schemeClr val="lt2"/>
                </a:solidFill>
              </a:defRPr>
            </a:lvl4pPr>
            <a:lvl5pPr lvl="4" algn="ctr" rtl="0">
              <a:spcBef>
                <a:spcPts val="0"/>
              </a:spcBef>
              <a:spcAft>
                <a:spcPts val="0"/>
              </a:spcAft>
              <a:buClr>
                <a:schemeClr val="lt2"/>
              </a:buClr>
              <a:buSzPts val="1800"/>
              <a:buNone/>
              <a:defRPr sz="1800">
                <a:solidFill>
                  <a:schemeClr val="lt2"/>
                </a:solidFill>
              </a:defRPr>
            </a:lvl5pPr>
            <a:lvl6pPr lvl="5" algn="ctr" rtl="0">
              <a:spcBef>
                <a:spcPts val="0"/>
              </a:spcBef>
              <a:spcAft>
                <a:spcPts val="0"/>
              </a:spcAft>
              <a:buClr>
                <a:schemeClr val="lt2"/>
              </a:buClr>
              <a:buSzPts val="1800"/>
              <a:buNone/>
              <a:defRPr sz="1800">
                <a:solidFill>
                  <a:schemeClr val="lt2"/>
                </a:solidFill>
              </a:defRPr>
            </a:lvl6pPr>
            <a:lvl7pPr lvl="6" algn="ctr" rtl="0">
              <a:spcBef>
                <a:spcPts val="0"/>
              </a:spcBef>
              <a:spcAft>
                <a:spcPts val="0"/>
              </a:spcAft>
              <a:buClr>
                <a:schemeClr val="lt2"/>
              </a:buClr>
              <a:buSzPts val="1800"/>
              <a:buNone/>
              <a:defRPr sz="1800">
                <a:solidFill>
                  <a:schemeClr val="lt2"/>
                </a:solidFill>
              </a:defRPr>
            </a:lvl7pPr>
            <a:lvl8pPr lvl="7" algn="ctr" rtl="0">
              <a:spcBef>
                <a:spcPts val="0"/>
              </a:spcBef>
              <a:spcAft>
                <a:spcPts val="0"/>
              </a:spcAft>
              <a:buClr>
                <a:schemeClr val="lt2"/>
              </a:buClr>
              <a:buSzPts val="1800"/>
              <a:buNone/>
              <a:defRPr sz="1800">
                <a:solidFill>
                  <a:schemeClr val="lt2"/>
                </a:solidFill>
              </a:defRPr>
            </a:lvl8pPr>
            <a:lvl9pPr lvl="8" algn="ctr" rtl="0">
              <a:spcBef>
                <a:spcPts val="0"/>
              </a:spcBef>
              <a:spcAft>
                <a:spcPts val="0"/>
              </a:spcAft>
              <a:buClr>
                <a:schemeClr val="lt2"/>
              </a:buClr>
              <a:buSzPts val="1800"/>
              <a:buNone/>
              <a:defRPr sz="1800">
                <a:solidFill>
                  <a:schemeClr val="lt2"/>
                </a:solidFill>
              </a:defRPr>
            </a:lvl9pPr>
          </a:lstStyle>
          <a:p>
            <a:endParaRPr/>
          </a:p>
        </p:txBody>
      </p:sp>
      <p:sp>
        <p:nvSpPr>
          <p:cNvPr id="57" name="Google Shape;57;p5"/>
          <p:cNvSpPr txBox="1">
            <a:spLocks noGrp="1"/>
          </p:cNvSpPr>
          <p:nvPr>
            <p:ph type="subTitle" idx="3"/>
          </p:nvPr>
        </p:nvSpPr>
        <p:spPr>
          <a:xfrm flipH="1">
            <a:off x="1187925" y="2534775"/>
            <a:ext cx="2526000" cy="1160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Tree>
    <p:extLst>
      <p:ext uri="{BB962C8B-B14F-4D97-AF65-F5344CB8AC3E}">
        <p14:creationId xmlns:p14="http://schemas.microsoft.com/office/powerpoint/2010/main" val="2769505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720000" y="1183800"/>
            <a:ext cx="7704000" cy="34197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Clr>
                <a:srgbClr val="434343"/>
              </a:buClr>
              <a:buSzPts val="1200"/>
              <a:buFont typeface="Open Sans SemiBold"/>
              <a:buAutoNum type="arabicPeriod"/>
              <a:defRPr sz="1200"/>
            </a:lvl1pPr>
            <a:lvl2pPr marL="914400" lvl="1" indent="-304800">
              <a:spcBef>
                <a:spcPts val="1600"/>
              </a:spcBef>
              <a:spcAft>
                <a:spcPts val="0"/>
              </a:spcAft>
              <a:buClr>
                <a:srgbClr val="434343"/>
              </a:buClr>
              <a:buSzPts val="1200"/>
              <a:buFont typeface="Roboto Condensed Light"/>
              <a:buAutoNum type="alphaLcPeriod"/>
              <a:defRPr/>
            </a:lvl2pPr>
            <a:lvl3pPr marL="1371600" lvl="2" indent="-317500">
              <a:spcBef>
                <a:spcPts val="1600"/>
              </a:spcBef>
              <a:spcAft>
                <a:spcPts val="0"/>
              </a:spcAft>
              <a:buClr>
                <a:srgbClr val="434343"/>
              </a:buClr>
              <a:buSzPts val="1400"/>
              <a:buFont typeface="Roboto Condensed Light"/>
              <a:buAutoNum type="romanLcPeriod"/>
              <a:defRPr/>
            </a:lvl3pPr>
            <a:lvl4pPr marL="1828800" lvl="3" indent="-317500">
              <a:spcBef>
                <a:spcPts val="1600"/>
              </a:spcBef>
              <a:spcAft>
                <a:spcPts val="0"/>
              </a:spcAft>
              <a:buClr>
                <a:srgbClr val="434343"/>
              </a:buClr>
              <a:buSzPts val="1400"/>
              <a:buFont typeface="Roboto Condensed Light"/>
              <a:buAutoNum type="arabicPeriod"/>
              <a:defRPr/>
            </a:lvl4pPr>
            <a:lvl5pPr marL="2286000" lvl="4" indent="-317500">
              <a:spcBef>
                <a:spcPts val="1600"/>
              </a:spcBef>
              <a:spcAft>
                <a:spcPts val="0"/>
              </a:spcAft>
              <a:buClr>
                <a:srgbClr val="434343"/>
              </a:buClr>
              <a:buSzPts val="1400"/>
              <a:buFont typeface="Roboto Condensed Light"/>
              <a:buAutoNum type="alphaLcPeriod"/>
              <a:defRPr/>
            </a:lvl5pPr>
            <a:lvl6pPr marL="2743200" lvl="5" indent="-317500">
              <a:spcBef>
                <a:spcPts val="1600"/>
              </a:spcBef>
              <a:spcAft>
                <a:spcPts val="0"/>
              </a:spcAft>
              <a:buClr>
                <a:srgbClr val="434343"/>
              </a:buClr>
              <a:buSzPts val="1400"/>
              <a:buFont typeface="Roboto Condensed Light"/>
              <a:buAutoNum type="romanLcPeriod"/>
              <a:defRPr/>
            </a:lvl6pPr>
            <a:lvl7pPr marL="3200400" lvl="6" indent="-317500">
              <a:spcBef>
                <a:spcPts val="1600"/>
              </a:spcBef>
              <a:spcAft>
                <a:spcPts val="0"/>
              </a:spcAft>
              <a:buClr>
                <a:srgbClr val="434343"/>
              </a:buClr>
              <a:buSzPts val="1400"/>
              <a:buFont typeface="Roboto Condensed Light"/>
              <a:buAutoNum type="arabicPeriod"/>
              <a:defRPr/>
            </a:lvl7pPr>
            <a:lvl8pPr marL="3657600" lvl="7" indent="-317500">
              <a:spcBef>
                <a:spcPts val="1600"/>
              </a:spcBef>
              <a:spcAft>
                <a:spcPts val="0"/>
              </a:spcAft>
              <a:buClr>
                <a:srgbClr val="434343"/>
              </a:buClr>
              <a:buSzPts val="1400"/>
              <a:buFont typeface="Roboto Condensed Light"/>
              <a:buAutoNum type="alphaLcPeriod"/>
              <a:defRPr/>
            </a:lvl8pPr>
            <a:lvl9pPr marL="4114800" lvl="8" indent="-317500">
              <a:spcBef>
                <a:spcPts val="1600"/>
              </a:spcBef>
              <a:spcAft>
                <a:spcPts val="1600"/>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7068879" y="8"/>
            <a:ext cx="2075119" cy="2309267"/>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 name="Google Shape;41;p4"/>
          <p:cNvGrpSpPr/>
          <p:nvPr/>
        </p:nvGrpSpPr>
        <p:grpSpPr>
          <a:xfrm rot="10800000">
            <a:off x="6" y="3874096"/>
            <a:ext cx="1141342" cy="1269445"/>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 name="Google Shape;44;p4"/>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6159676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60" name="Google Shape;60;p6"/>
          <p:cNvGrpSpPr/>
          <p:nvPr/>
        </p:nvGrpSpPr>
        <p:grpSpPr>
          <a:xfrm>
            <a:off x="6" y="2834274"/>
            <a:ext cx="2075119" cy="2309267"/>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64;p6"/>
          <p:cNvGrpSpPr/>
          <p:nvPr/>
        </p:nvGrpSpPr>
        <p:grpSpPr>
          <a:xfrm>
            <a:off x="8002655" y="8"/>
            <a:ext cx="1141342" cy="1269445"/>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1041738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7054140" y="-13"/>
            <a:ext cx="2089875" cy="2325763"/>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 name="Google Shape;72;p7"/>
          <p:cNvSpPr txBox="1">
            <a:spLocks noGrp="1"/>
          </p:cNvSpPr>
          <p:nvPr>
            <p:ph type="subTitle" idx="1"/>
          </p:nvPr>
        </p:nvSpPr>
        <p:spPr>
          <a:xfrm flipH="1">
            <a:off x="5181750" y="2014225"/>
            <a:ext cx="3223200" cy="18807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1800"/>
            </a:lvl1pPr>
            <a:lvl2pPr lvl="1" algn="ctr" rtl="0">
              <a:lnSpc>
                <a:spcPct val="100000"/>
              </a:lnSpc>
              <a:spcBef>
                <a:spcPts val="0"/>
              </a:spcBef>
              <a:spcAft>
                <a:spcPts val="0"/>
              </a:spcAft>
              <a:buSzPts val="1200"/>
              <a:buChar char="○"/>
              <a:defRPr sz="1200"/>
            </a:lvl2pPr>
            <a:lvl3pPr lvl="2" algn="ctr" rtl="0">
              <a:lnSpc>
                <a:spcPct val="100000"/>
              </a:lnSpc>
              <a:spcBef>
                <a:spcPts val="0"/>
              </a:spcBef>
              <a:spcAft>
                <a:spcPts val="0"/>
              </a:spcAft>
              <a:buSzPts val="1200"/>
              <a:buChar char="■"/>
              <a:defRPr sz="1200"/>
            </a:lvl3pPr>
            <a:lvl4pPr lvl="3" algn="ctr" rtl="0">
              <a:lnSpc>
                <a:spcPct val="100000"/>
              </a:lnSpc>
              <a:spcBef>
                <a:spcPts val="0"/>
              </a:spcBef>
              <a:spcAft>
                <a:spcPts val="0"/>
              </a:spcAft>
              <a:buSzPts val="1200"/>
              <a:buChar char="●"/>
              <a:defRPr sz="1200"/>
            </a:lvl4pPr>
            <a:lvl5pPr lvl="4" algn="ctr" rtl="0">
              <a:lnSpc>
                <a:spcPct val="100000"/>
              </a:lnSpc>
              <a:spcBef>
                <a:spcPts val="0"/>
              </a:spcBef>
              <a:spcAft>
                <a:spcPts val="0"/>
              </a:spcAft>
              <a:buSzPts val="1200"/>
              <a:buChar char="○"/>
              <a:defRPr sz="1200"/>
            </a:lvl5pPr>
            <a:lvl6pPr lvl="5" algn="ctr" rtl="0">
              <a:lnSpc>
                <a:spcPct val="100000"/>
              </a:lnSpc>
              <a:spcBef>
                <a:spcPts val="0"/>
              </a:spcBef>
              <a:spcAft>
                <a:spcPts val="0"/>
              </a:spcAft>
              <a:buSzPts val="1200"/>
              <a:buChar char="■"/>
              <a:defRPr sz="1200"/>
            </a:lvl6pPr>
            <a:lvl7pPr lvl="6" algn="ctr" rtl="0">
              <a:lnSpc>
                <a:spcPct val="100000"/>
              </a:lnSpc>
              <a:spcBef>
                <a:spcPts val="0"/>
              </a:spcBef>
              <a:spcAft>
                <a:spcPts val="0"/>
              </a:spcAft>
              <a:buSzPts val="1200"/>
              <a:buChar char="●"/>
              <a:defRPr sz="1200"/>
            </a:lvl7pPr>
            <a:lvl8pPr lvl="7" algn="ctr" rtl="0">
              <a:lnSpc>
                <a:spcPct val="100000"/>
              </a:lnSpc>
              <a:spcBef>
                <a:spcPts val="0"/>
              </a:spcBef>
              <a:spcAft>
                <a:spcPts val="0"/>
              </a:spcAft>
              <a:buSzPts val="1200"/>
              <a:buChar char="○"/>
              <a:defRPr sz="1200"/>
            </a:lvl8pPr>
            <a:lvl9pPr lvl="8" algn="ctr" rtl="0">
              <a:lnSpc>
                <a:spcPct val="100000"/>
              </a:lnSpc>
              <a:spcBef>
                <a:spcPts val="0"/>
              </a:spcBef>
              <a:spcAft>
                <a:spcPts val="0"/>
              </a:spcAft>
              <a:buSzPts val="1200"/>
              <a:buChar char="■"/>
              <a:defRPr sz="1200"/>
            </a:lvl9pPr>
          </a:lstStyle>
          <a:p>
            <a:endParaRPr/>
          </a:p>
        </p:txBody>
      </p:sp>
      <p:sp>
        <p:nvSpPr>
          <p:cNvPr id="73" name="Google Shape;73;p7"/>
          <p:cNvSpPr txBox="1">
            <a:spLocks noGrp="1"/>
          </p:cNvSpPr>
          <p:nvPr>
            <p:ph type="title"/>
          </p:nvPr>
        </p:nvSpPr>
        <p:spPr>
          <a:xfrm>
            <a:off x="4445248" y="3947210"/>
            <a:ext cx="3959700" cy="6342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3000" b="0"/>
            </a:lvl1pPr>
            <a:lvl2pPr lvl="1" algn="r" rtl="0">
              <a:spcBef>
                <a:spcPts val="0"/>
              </a:spcBef>
              <a:spcAft>
                <a:spcPts val="0"/>
              </a:spcAft>
              <a:buNone/>
              <a:defRPr sz="3000" b="0"/>
            </a:lvl2pPr>
            <a:lvl3pPr lvl="2" algn="r" rtl="0">
              <a:spcBef>
                <a:spcPts val="0"/>
              </a:spcBef>
              <a:spcAft>
                <a:spcPts val="0"/>
              </a:spcAft>
              <a:buNone/>
              <a:defRPr sz="3000" b="0"/>
            </a:lvl3pPr>
            <a:lvl4pPr lvl="3" algn="r" rtl="0">
              <a:spcBef>
                <a:spcPts val="0"/>
              </a:spcBef>
              <a:spcAft>
                <a:spcPts val="0"/>
              </a:spcAft>
              <a:buNone/>
              <a:defRPr sz="3000" b="0"/>
            </a:lvl4pPr>
            <a:lvl5pPr lvl="4" algn="r" rtl="0">
              <a:spcBef>
                <a:spcPts val="0"/>
              </a:spcBef>
              <a:spcAft>
                <a:spcPts val="0"/>
              </a:spcAft>
              <a:buNone/>
              <a:defRPr sz="3000" b="0"/>
            </a:lvl5pPr>
            <a:lvl6pPr lvl="5" algn="r" rtl="0">
              <a:spcBef>
                <a:spcPts val="0"/>
              </a:spcBef>
              <a:spcAft>
                <a:spcPts val="0"/>
              </a:spcAft>
              <a:buNone/>
              <a:defRPr sz="3000" b="0"/>
            </a:lvl6pPr>
            <a:lvl7pPr lvl="6" algn="r" rtl="0">
              <a:spcBef>
                <a:spcPts val="0"/>
              </a:spcBef>
              <a:spcAft>
                <a:spcPts val="0"/>
              </a:spcAft>
              <a:buNone/>
              <a:defRPr sz="3000" b="0"/>
            </a:lvl7pPr>
            <a:lvl8pPr lvl="7" algn="r" rtl="0">
              <a:spcBef>
                <a:spcPts val="0"/>
              </a:spcBef>
              <a:spcAft>
                <a:spcPts val="0"/>
              </a:spcAft>
              <a:buNone/>
              <a:defRPr sz="3000" b="0"/>
            </a:lvl8pPr>
            <a:lvl9pPr lvl="8" algn="r" rtl="0">
              <a:spcBef>
                <a:spcPts val="0"/>
              </a:spcBef>
              <a:spcAft>
                <a:spcPts val="0"/>
              </a:spcAft>
              <a:buNone/>
              <a:defRPr sz="3000" b="0"/>
            </a:lvl9pPr>
          </a:lstStyle>
          <a:p>
            <a:endParaRPr/>
          </a:p>
        </p:txBody>
      </p:sp>
    </p:spTree>
    <p:extLst>
      <p:ext uri="{BB962C8B-B14F-4D97-AF65-F5344CB8AC3E}">
        <p14:creationId xmlns:p14="http://schemas.microsoft.com/office/powerpoint/2010/main" val="32638944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74"/>
        <p:cNvGrpSpPr/>
        <p:nvPr/>
      </p:nvGrpSpPr>
      <p:grpSpPr>
        <a:xfrm>
          <a:off x="0" y="0"/>
          <a:ext cx="0" cy="0"/>
          <a:chOff x="0" y="0"/>
          <a:chExt cx="0" cy="0"/>
        </a:xfrm>
      </p:grpSpPr>
      <p:sp>
        <p:nvSpPr>
          <p:cNvPr id="75" name="Google Shape;75;p8"/>
          <p:cNvSpPr/>
          <p:nvPr/>
        </p:nvSpPr>
        <p:spPr>
          <a:xfrm rot="10800000">
            <a:off x="-1143003" y="-52"/>
            <a:ext cx="7941328" cy="5777551"/>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 name="Google Shape;76;p8"/>
          <p:cNvGrpSpPr/>
          <p:nvPr/>
        </p:nvGrpSpPr>
        <p:grpSpPr>
          <a:xfrm>
            <a:off x="905853" y="-23214"/>
            <a:ext cx="8238164" cy="5166726"/>
            <a:chOff x="5353050" y="0"/>
            <a:chExt cx="4407556" cy="5143580"/>
          </a:xfrm>
        </p:grpSpPr>
        <p:sp>
          <p:nvSpPr>
            <p:cNvPr id="77" name="Google Shape;77;p8"/>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8"/>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8"/>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 name="Google Shape;82;p8"/>
          <p:cNvSpPr txBox="1">
            <a:spLocks noGrp="1"/>
          </p:cNvSpPr>
          <p:nvPr>
            <p:ph type="title"/>
          </p:nvPr>
        </p:nvSpPr>
        <p:spPr>
          <a:xfrm rot="-151">
            <a:off x="1152300" y="1309807"/>
            <a:ext cx="6839400" cy="25239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4800"/>
              <a:buNone/>
              <a:defRPr sz="6600"/>
            </a:lvl1pPr>
            <a:lvl2pPr lvl="1">
              <a:spcBef>
                <a:spcPts val="0"/>
              </a:spcBef>
              <a:spcAft>
                <a:spcPts val="0"/>
              </a:spcAft>
              <a:buClr>
                <a:schemeClr val="accent1"/>
              </a:buClr>
              <a:buSzPts val="4800"/>
              <a:buNone/>
              <a:defRPr sz="4800">
                <a:solidFill>
                  <a:schemeClr val="accent1"/>
                </a:solidFill>
              </a:defRPr>
            </a:lvl2pPr>
            <a:lvl3pPr lvl="2">
              <a:spcBef>
                <a:spcPts val="0"/>
              </a:spcBef>
              <a:spcAft>
                <a:spcPts val="0"/>
              </a:spcAft>
              <a:buClr>
                <a:schemeClr val="accent1"/>
              </a:buClr>
              <a:buSzPts val="4800"/>
              <a:buNone/>
              <a:defRPr sz="4800">
                <a:solidFill>
                  <a:schemeClr val="accent1"/>
                </a:solidFill>
              </a:defRPr>
            </a:lvl3pPr>
            <a:lvl4pPr lvl="3">
              <a:spcBef>
                <a:spcPts val="0"/>
              </a:spcBef>
              <a:spcAft>
                <a:spcPts val="0"/>
              </a:spcAft>
              <a:buClr>
                <a:schemeClr val="accent1"/>
              </a:buClr>
              <a:buSzPts val="4800"/>
              <a:buNone/>
              <a:defRPr sz="4800">
                <a:solidFill>
                  <a:schemeClr val="accent1"/>
                </a:solidFill>
              </a:defRPr>
            </a:lvl4pPr>
            <a:lvl5pPr lvl="4">
              <a:spcBef>
                <a:spcPts val="0"/>
              </a:spcBef>
              <a:spcAft>
                <a:spcPts val="0"/>
              </a:spcAft>
              <a:buClr>
                <a:schemeClr val="accent1"/>
              </a:buClr>
              <a:buSzPts val="4800"/>
              <a:buNone/>
              <a:defRPr sz="4800">
                <a:solidFill>
                  <a:schemeClr val="accent1"/>
                </a:solidFill>
              </a:defRPr>
            </a:lvl5pPr>
            <a:lvl6pPr lvl="5">
              <a:spcBef>
                <a:spcPts val="0"/>
              </a:spcBef>
              <a:spcAft>
                <a:spcPts val="0"/>
              </a:spcAft>
              <a:buClr>
                <a:schemeClr val="accent1"/>
              </a:buClr>
              <a:buSzPts val="4800"/>
              <a:buNone/>
              <a:defRPr sz="4800">
                <a:solidFill>
                  <a:schemeClr val="accent1"/>
                </a:solidFill>
              </a:defRPr>
            </a:lvl6pPr>
            <a:lvl7pPr lvl="6">
              <a:spcBef>
                <a:spcPts val="0"/>
              </a:spcBef>
              <a:spcAft>
                <a:spcPts val="0"/>
              </a:spcAft>
              <a:buClr>
                <a:schemeClr val="accent1"/>
              </a:buClr>
              <a:buSzPts val="4800"/>
              <a:buNone/>
              <a:defRPr sz="4800">
                <a:solidFill>
                  <a:schemeClr val="accent1"/>
                </a:solidFill>
              </a:defRPr>
            </a:lvl7pPr>
            <a:lvl8pPr lvl="7">
              <a:spcBef>
                <a:spcPts val="0"/>
              </a:spcBef>
              <a:spcAft>
                <a:spcPts val="0"/>
              </a:spcAft>
              <a:buClr>
                <a:schemeClr val="accent1"/>
              </a:buClr>
              <a:buSzPts val="4800"/>
              <a:buNone/>
              <a:defRPr sz="4800">
                <a:solidFill>
                  <a:schemeClr val="accent1"/>
                </a:solidFill>
              </a:defRPr>
            </a:lvl8pPr>
            <a:lvl9pPr lvl="8">
              <a:spcBef>
                <a:spcPts val="0"/>
              </a:spcBef>
              <a:spcAft>
                <a:spcPts val="0"/>
              </a:spcAft>
              <a:buClr>
                <a:schemeClr val="accent1"/>
              </a:buClr>
              <a:buSzPts val="4800"/>
              <a:buNone/>
              <a:defRPr sz="4800">
                <a:solidFill>
                  <a:schemeClr val="accent1"/>
                </a:solidFill>
              </a:defRPr>
            </a:lvl9pPr>
          </a:lstStyle>
          <a:p>
            <a:endParaRPr/>
          </a:p>
        </p:txBody>
      </p:sp>
    </p:spTree>
    <p:extLst>
      <p:ext uri="{BB962C8B-B14F-4D97-AF65-F5344CB8AC3E}">
        <p14:creationId xmlns:p14="http://schemas.microsoft.com/office/powerpoint/2010/main" val="41520208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83"/>
        <p:cNvGrpSpPr/>
        <p:nvPr/>
      </p:nvGrpSpPr>
      <p:grpSpPr>
        <a:xfrm>
          <a:off x="0" y="0"/>
          <a:ext cx="0" cy="0"/>
          <a:chOff x="0" y="0"/>
          <a:chExt cx="0" cy="0"/>
        </a:xfrm>
      </p:grpSpPr>
      <p:sp>
        <p:nvSpPr>
          <p:cNvPr id="84" name="Google Shape;84;p9"/>
          <p:cNvSpPr txBox="1">
            <a:spLocks noGrp="1"/>
          </p:cNvSpPr>
          <p:nvPr>
            <p:ph type="title"/>
          </p:nvPr>
        </p:nvSpPr>
        <p:spPr>
          <a:xfrm>
            <a:off x="1069825" y="1042004"/>
            <a:ext cx="2749800" cy="11214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60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85" name="Google Shape;85;p9"/>
          <p:cNvSpPr txBox="1">
            <a:spLocks noGrp="1"/>
          </p:cNvSpPr>
          <p:nvPr>
            <p:ph type="subTitle" idx="1"/>
          </p:nvPr>
        </p:nvSpPr>
        <p:spPr>
          <a:xfrm>
            <a:off x="1101000" y="2001550"/>
            <a:ext cx="2960400" cy="1353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4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28290938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614161" y="4065075"/>
            <a:ext cx="3664800" cy="4671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endParaRPr/>
          </a:p>
        </p:txBody>
      </p:sp>
      <p:sp>
        <p:nvSpPr>
          <p:cNvPr id="88" name="Google Shape;88;p10"/>
          <p:cNvSpPr txBox="1">
            <a:spLocks noGrp="1"/>
          </p:cNvSpPr>
          <p:nvPr>
            <p:ph type="subTitle" idx="1"/>
          </p:nvPr>
        </p:nvSpPr>
        <p:spPr>
          <a:xfrm rot="-307" flipH="1">
            <a:off x="614161" y="2657625"/>
            <a:ext cx="3359100" cy="1331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0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89" name="Google Shape;89;p10"/>
          <p:cNvGrpSpPr/>
          <p:nvPr/>
        </p:nvGrpSpPr>
        <p:grpSpPr>
          <a:xfrm rot="10800000">
            <a:off x="-1217115" y="1"/>
            <a:ext cx="3874242" cy="4521207"/>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6288197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95"/>
        <p:cNvGrpSpPr/>
        <p:nvPr/>
      </p:nvGrpSpPr>
      <p:grpSpPr>
        <a:xfrm>
          <a:off x="0" y="0"/>
          <a:ext cx="0" cy="0"/>
          <a:chOff x="0" y="0"/>
          <a:chExt cx="0" cy="0"/>
        </a:xfrm>
      </p:grpSpPr>
      <p:grpSp>
        <p:nvGrpSpPr>
          <p:cNvPr id="96" name="Google Shape;96;p11"/>
          <p:cNvGrpSpPr/>
          <p:nvPr/>
        </p:nvGrpSpPr>
        <p:grpSpPr>
          <a:xfrm>
            <a:off x="6" y="2834274"/>
            <a:ext cx="2075119" cy="2309267"/>
            <a:chOff x="6" y="2834274"/>
            <a:chExt cx="2075119" cy="2309267"/>
          </a:xfrm>
        </p:grpSpPr>
        <p:sp>
          <p:nvSpPr>
            <p:cNvPr id="97" name="Google Shape;97;p1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 name="Google Shape;100;p11"/>
          <p:cNvGrpSpPr/>
          <p:nvPr/>
        </p:nvGrpSpPr>
        <p:grpSpPr>
          <a:xfrm>
            <a:off x="8002655" y="8"/>
            <a:ext cx="1141342" cy="1269445"/>
            <a:chOff x="8002655" y="8"/>
            <a:chExt cx="1141342" cy="1269445"/>
          </a:xfrm>
        </p:grpSpPr>
        <p:sp>
          <p:nvSpPr>
            <p:cNvPr id="101" name="Google Shape;101;p1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11"/>
          <p:cNvSpPr txBox="1">
            <a:spLocks noGrp="1"/>
          </p:cNvSpPr>
          <p:nvPr>
            <p:ph type="title" hasCustomPrompt="1"/>
          </p:nvPr>
        </p:nvSpPr>
        <p:spPr>
          <a:xfrm>
            <a:off x="5140823" y="3027164"/>
            <a:ext cx="1055400" cy="487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04" name="Google Shape;104;p11"/>
          <p:cNvSpPr txBox="1">
            <a:spLocks noGrp="1"/>
          </p:cNvSpPr>
          <p:nvPr>
            <p:ph type="subTitle" idx="1"/>
          </p:nvPr>
        </p:nvSpPr>
        <p:spPr>
          <a:xfrm flipH="1">
            <a:off x="5155012" y="3452503"/>
            <a:ext cx="1519200" cy="77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05" name="Google Shape;105;p11"/>
          <p:cNvSpPr txBox="1">
            <a:spLocks noGrp="1"/>
          </p:cNvSpPr>
          <p:nvPr>
            <p:ph type="title" idx="2" hasCustomPrompt="1"/>
          </p:nvPr>
        </p:nvSpPr>
        <p:spPr>
          <a:xfrm>
            <a:off x="2044663" y="2315075"/>
            <a:ext cx="1740900" cy="438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7200"/>
              <a:buNone/>
              <a:defRPr sz="4000"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06" name="Google Shape;106;p11"/>
          <p:cNvSpPr txBox="1">
            <a:spLocks noGrp="1"/>
          </p:cNvSpPr>
          <p:nvPr>
            <p:ph type="subTitle" idx="3"/>
          </p:nvPr>
        </p:nvSpPr>
        <p:spPr>
          <a:xfrm flipH="1">
            <a:off x="5155089" y="1991545"/>
            <a:ext cx="2698500" cy="991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18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07" name="Google Shape;107;p11"/>
          <p:cNvSpPr txBox="1">
            <a:spLocks noGrp="1"/>
          </p:cNvSpPr>
          <p:nvPr>
            <p:ph type="title" idx="4"/>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34104127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only 2" preserve="1">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1" y="3874050"/>
            <a:ext cx="1141342" cy="1269445"/>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 name="Google Shape;112;p12"/>
          <p:cNvGrpSpPr/>
          <p:nvPr/>
        </p:nvGrpSpPr>
        <p:grpSpPr>
          <a:xfrm rot="10800000">
            <a:off x="6939001" y="8"/>
            <a:ext cx="2204996" cy="223257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 name="Google Shape;116;p12"/>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14826733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mall numbers" preserve="1">
  <p:cSld name="Small numbers">
    <p:spTree>
      <p:nvGrpSpPr>
        <p:cNvPr id="1" name="Shape 117"/>
        <p:cNvGrpSpPr/>
        <p:nvPr/>
      </p:nvGrpSpPr>
      <p:grpSpPr>
        <a:xfrm>
          <a:off x="0" y="0"/>
          <a:ext cx="0" cy="0"/>
          <a:chOff x="0" y="0"/>
          <a:chExt cx="0" cy="0"/>
        </a:xfrm>
      </p:grpSpPr>
      <p:grpSp>
        <p:nvGrpSpPr>
          <p:cNvPr id="118" name="Google Shape;118;p13"/>
          <p:cNvGrpSpPr/>
          <p:nvPr/>
        </p:nvGrpSpPr>
        <p:grpSpPr>
          <a:xfrm>
            <a:off x="6" y="2834274"/>
            <a:ext cx="2075119" cy="2309267"/>
            <a:chOff x="6" y="2834274"/>
            <a:chExt cx="2075119" cy="2309267"/>
          </a:xfrm>
        </p:grpSpPr>
        <p:sp>
          <p:nvSpPr>
            <p:cNvPr id="119" name="Google Shape;119;p13"/>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3"/>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3"/>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122;p13"/>
          <p:cNvGrpSpPr/>
          <p:nvPr/>
        </p:nvGrpSpPr>
        <p:grpSpPr>
          <a:xfrm>
            <a:off x="8002655" y="8"/>
            <a:ext cx="1141342" cy="1269445"/>
            <a:chOff x="8002655" y="8"/>
            <a:chExt cx="1141342" cy="1269445"/>
          </a:xfrm>
        </p:grpSpPr>
        <p:sp>
          <p:nvSpPr>
            <p:cNvPr id="123" name="Google Shape;123;p13"/>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3"/>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125;p13"/>
          <p:cNvSpPr txBox="1">
            <a:spLocks noGrp="1"/>
          </p:cNvSpPr>
          <p:nvPr>
            <p:ph type="title" hasCustomPrompt="1"/>
          </p:nvPr>
        </p:nvSpPr>
        <p:spPr>
          <a:xfrm>
            <a:off x="2277538" y="3012975"/>
            <a:ext cx="1055400" cy="487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26" name="Google Shape;126;p13"/>
          <p:cNvSpPr txBox="1">
            <a:spLocks noGrp="1"/>
          </p:cNvSpPr>
          <p:nvPr>
            <p:ph type="subTitle" idx="1"/>
          </p:nvPr>
        </p:nvSpPr>
        <p:spPr>
          <a:xfrm flipH="1">
            <a:off x="2277563" y="3500475"/>
            <a:ext cx="1434000" cy="557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27" name="Google Shape;127;p13"/>
          <p:cNvSpPr txBox="1">
            <a:spLocks noGrp="1"/>
          </p:cNvSpPr>
          <p:nvPr>
            <p:ph type="title" idx="2" hasCustomPrompt="1"/>
          </p:nvPr>
        </p:nvSpPr>
        <p:spPr>
          <a:xfrm>
            <a:off x="2277538" y="1582161"/>
            <a:ext cx="1055400" cy="4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28" name="Google Shape;128;p13"/>
          <p:cNvSpPr txBox="1">
            <a:spLocks noGrp="1"/>
          </p:cNvSpPr>
          <p:nvPr>
            <p:ph type="subTitle" idx="3"/>
          </p:nvPr>
        </p:nvSpPr>
        <p:spPr>
          <a:xfrm flipH="1">
            <a:off x="2277538" y="2032125"/>
            <a:ext cx="1469400" cy="487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29" name="Google Shape;129;p13"/>
          <p:cNvSpPr txBox="1">
            <a:spLocks noGrp="1"/>
          </p:cNvSpPr>
          <p:nvPr>
            <p:ph type="title" idx="4" hasCustomPrompt="1"/>
          </p:nvPr>
        </p:nvSpPr>
        <p:spPr>
          <a:xfrm>
            <a:off x="6090997" y="3012975"/>
            <a:ext cx="1055400" cy="487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30" name="Google Shape;130;p13"/>
          <p:cNvSpPr txBox="1">
            <a:spLocks noGrp="1"/>
          </p:cNvSpPr>
          <p:nvPr>
            <p:ph type="subTitle" idx="5"/>
          </p:nvPr>
        </p:nvSpPr>
        <p:spPr>
          <a:xfrm flipH="1">
            <a:off x="6090997" y="3500481"/>
            <a:ext cx="1519200" cy="77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31" name="Google Shape;131;p13"/>
          <p:cNvSpPr txBox="1">
            <a:spLocks noGrp="1"/>
          </p:cNvSpPr>
          <p:nvPr>
            <p:ph type="title" idx="6" hasCustomPrompt="1"/>
          </p:nvPr>
        </p:nvSpPr>
        <p:spPr>
          <a:xfrm>
            <a:off x="6090985" y="1513950"/>
            <a:ext cx="1740900" cy="487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32" name="Google Shape;132;p13"/>
          <p:cNvSpPr txBox="1">
            <a:spLocks noGrp="1"/>
          </p:cNvSpPr>
          <p:nvPr>
            <p:ph type="subTitle" idx="7"/>
          </p:nvPr>
        </p:nvSpPr>
        <p:spPr>
          <a:xfrm flipH="1">
            <a:off x="6090997" y="2003581"/>
            <a:ext cx="1270500" cy="77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33" name="Google Shape;133;p13"/>
          <p:cNvSpPr txBox="1">
            <a:spLocks noGrp="1"/>
          </p:cNvSpPr>
          <p:nvPr>
            <p:ph type="title" idx="8"/>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16694288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able of contents" preserve="1">
  <p:cSld name="Table of contents">
    <p:spTree>
      <p:nvGrpSpPr>
        <p:cNvPr id="1" name="Shape 134"/>
        <p:cNvGrpSpPr/>
        <p:nvPr/>
      </p:nvGrpSpPr>
      <p:grpSpPr>
        <a:xfrm>
          <a:off x="0" y="0"/>
          <a:ext cx="0" cy="0"/>
          <a:chOff x="0" y="0"/>
          <a:chExt cx="0" cy="0"/>
        </a:xfrm>
      </p:grpSpPr>
      <p:sp>
        <p:nvSpPr>
          <p:cNvPr id="135" name="Google Shape;135;p14"/>
          <p:cNvSpPr/>
          <p:nvPr/>
        </p:nvSpPr>
        <p:spPr>
          <a:xfrm rot="10800000">
            <a:off x="4958058"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4"/>
          <p:cNvSpPr txBox="1">
            <a:spLocks noGrp="1"/>
          </p:cNvSpPr>
          <p:nvPr>
            <p:ph type="subTitle" idx="1"/>
          </p:nvPr>
        </p:nvSpPr>
        <p:spPr>
          <a:xfrm flipH="1">
            <a:off x="1649550" y="1342651"/>
            <a:ext cx="3284400" cy="624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14"/>
          <p:cNvSpPr txBox="1">
            <a:spLocks noGrp="1"/>
          </p:cNvSpPr>
          <p:nvPr>
            <p:ph type="subTitle" idx="2"/>
          </p:nvPr>
        </p:nvSpPr>
        <p:spPr>
          <a:xfrm flipH="1">
            <a:off x="1649550" y="3132482"/>
            <a:ext cx="3284400" cy="64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4"/>
          <p:cNvSpPr txBox="1">
            <a:spLocks noGrp="1"/>
          </p:cNvSpPr>
          <p:nvPr>
            <p:ph type="title" hasCustomPrompt="1"/>
          </p:nvPr>
        </p:nvSpPr>
        <p:spPr>
          <a:xfrm>
            <a:off x="745498" y="1258183"/>
            <a:ext cx="7002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4"/>
          <p:cNvSpPr txBox="1">
            <a:spLocks noGrp="1"/>
          </p:cNvSpPr>
          <p:nvPr>
            <p:ph type="subTitle" idx="3"/>
          </p:nvPr>
        </p:nvSpPr>
        <p:spPr>
          <a:xfrm flipH="1">
            <a:off x="1649550" y="2238601"/>
            <a:ext cx="3284400" cy="64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 name="Google Shape;140;p14"/>
          <p:cNvSpPr txBox="1">
            <a:spLocks noGrp="1"/>
          </p:cNvSpPr>
          <p:nvPr>
            <p:ph type="subTitle" idx="4"/>
          </p:nvPr>
        </p:nvSpPr>
        <p:spPr>
          <a:xfrm flipH="1">
            <a:off x="1649697" y="949712"/>
            <a:ext cx="2706300" cy="568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000">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1" name="Google Shape;141;p14"/>
          <p:cNvSpPr txBox="1">
            <a:spLocks noGrp="1"/>
          </p:cNvSpPr>
          <p:nvPr>
            <p:ph type="subTitle" idx="5"/>
          </p:nvPr>
        </p:nvSpPr>
        <p:spPr>
          <a:xfrm flipH="1">
            <a:off x="1649700" y="2739933"/>
            <a:ext cx="2706300" cy="568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000">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2" name="Google Shape;142;p14"/>
          <p:cNvSpPr txBox="1">
            <a:spLocks noGrp="1"/>
          </p:cNvSpPr>
          <p:nvPr>
            <p:ph type="subTitle" idx="6"/>
          </p:nvPr>
        </p:nvSpPr>
        <p:spPr>
          <a:xfrm flipH="1">
            <a:off x="1649500" y="1844350"/>
            <a:ext cx="2706300" cy="568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000">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3" name="Google Shape;143;p14"/>
          <p:cNvSpPr txBox="1">
            <a:spLocks noGrp="1"/>
          </p:cNvSpPr>
          <p:nvPr>
            <p:ph type="title" idx="7" hasCustomPrompt="1"/>
          </p:nvPr>
        </p:nvSpPr>
        <p:spPr>
          <a:xfrm>
            <a:off x="783450" y="2238900"/>
            <a:ext cx="624300" cy="291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2400" b="0">
                <a:solidFill>
                  <a:schemeClr val="lt1"/>
                </a:solidFill>
              </a:defRPr>
            </a:lvl1pPr>
            <a:lvl2pPr lvl="1"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4" name="Google Shape;144;p14"/>
          <p:cNvSpPr txBox="1">
            <a:spLocks noGrp="1"/>
          </p:cNvSpPr>
          <p:nvPr>
            <p:ph type="title" idx="8" hasCustomPrompt="1"/>
          </p:nvPr>
        </p:nvSpPr>
        <p:spPr>
          <a:xfrm>
            <a:off x="783450" y="3093500"/>
            <a:ext cx="624300" cy="353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2400" b="0">
                <a:solidFill>
                  <a:schemeClr val="lt1"/>
                </a:solidFill>
              </a:defRPr>
            </a:lvl1pPr>
            <a:lvl2pPr lvl="1"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4"/>
          <p:cNvSpPr txBox="1">
            <a:spLocks noGrp="1"/>
          </p:cNvSpPr>
          <p:nvPr>
            <p:ph type="subTitle" idx="9"/>
          </p:nvPr>
        </p:nvSpPr>
        <p:spPr>
          <a:xfrm flipH="1">
            <a:off x="1649550" y="4016863"/>
            <a:ext cx="3284400" cy="64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 name="Google Shape;146;p14"/>
          <p:cNvSpPr txBox="1">
            <a:spLocks noGrp="1"/>
          </p:cNvSpPr>
          <p:nvPr>
            <p:ph type="subTitle" idx="13"/>
          </p:nvPr>
        </p:nvSpPr>
        <p:spPr>
          <a:xfrm flipH="1">
            <a:off x="1649700" y="3785261"/>
            <a:ext cx="2706300" cy="408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000">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7" name="Google Shape;147;p14"/>
          <p:cNvSpPr txBox="1">
            <a:spLocks noGrp="1"/>
          </p:cNvSpPr>
          <p:nvPr>
            <p:ph type="title" idx="14" hasCustomPrompt="1"/>
          </p:nvPr>
        </p:nvSpPr>
        <p:spPr>
          <a:xfrm>
            <a:off x="783450" y="4010500"/>
            <a:ext cx="624300" cy="291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2400" b="0">
                <a:solidFill>
                  <a:schemeClr val="lt1"/>
                </a:solidFill>
              </a:defRPr>
            </a:lvl1pPr>
            <a:lvl2pPr lvl="1"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148" name="Google Shape;148;p14"/>
          <p:cNvGrpSpPr/>
          <p:nvPr/>
        </p:nvGrpSpPr>
        <p:grpSpPr>
          <a:xfrm>
            <a:off x="5353050" y="0"/>
            <a:ext cx="4407556" cy="5143580"/>
            <a:chOff x="5353050" y="0"/>
            <a:chExt cx="4407556" cy="5143580"/>
          </a:xfrm>
        </p:grpSpPr>
        <p:sp>
          <p:nvSpPr>
            <p:cNvPr id="149" name="Google Shape;149;p14"/>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4"/>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4"/>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4"/>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4"/>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 name="Google Shape;154;p14"/>
          <p:cNvSpPr txBox="1">
            <a:spLocks noGrp="1"/>
          </p:cNvSpPr>
          <p:nvPr>
            <p:ph type="title" idx="15"/>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30346447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three columns" preserve="1">
  <p:cSld name="Title and three columns">
    <p:spTree>
      <p:nvGrpSpPr>
        <p:cNvPr id="1" name="Shape 155"/>
        <p:cNvGrpSpPr/>
        <p:nvPr/>
      </p:nvGrpSpPr>
      <p:grpSpPr>
        <a:xfrm>
          <a:off x="0" y="0"/>
          <a:ext cx="0" cy="0"/>
          <a:chOff x="0" y="0"/>
          <a:chExt cx="0" cy="0"/>
        </a:xfrm>
      </p:grpSpPr>
      <p:sp>
        <p:nvSpPr>
          <p:cNvPr id="156" name="Google Shape;156;p15"/>
          <p:cNvSpPr txBox="1">
            <a:spLocks noGrp="1"/>
          </p:cNvSpPr>
          <p:nvPr>
            <p:ph type="ctrTitle"/>
          </p:nvPr>
        </p:nvSpPr>
        <p:spPr>
          <a:xfrm flipH="1">
            <a:off x="3791700" y="1547269"/>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0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57" name="Google Shape;157;p15"/>
          <p:cNvSpPr txBox="1">
            <a:spLocks noGrp="1"/>
          </p:cNvSpPr>
          <p:nvPr>
            <p:ph type="subTitle" idx="1"/>
          </p:nvPr>
        </p:nvSpPr>
        <p:spPr>
          <a:xfrm flipH="1">
            <a:off x="3567900" y="3314225"/>
            <a:ext cx="20082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58" name="Google Shape;158;p15"/>
          <p:cNvSpPr txBox="1">
            <a:spLocks noGrp="1"/>
          </p:cNvSpPr>
          <p:nvPr>
            <p:ph type="ctrTitle" idx="2"/>
          </p:nvPr>
        </p:nvSpPr>
        <p:spPr>
          <a:xfrm flipH="1">
            <a:off x="6489311" y="1547269"/>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0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59" name="Google Shape;159;p15"/>
          <p:cNvSpPr txBox="1">
            <a:spLocks noGrp="1"/>
          </p:cNvSpPr>
          <p:nvPr>
            <p:ph type="subTitle" idx="3"/>
          </p:nvPr>
        </p:nvSpPr>
        <p:spPr>
          <a:xfrm flipH="1">
            <a:off x="6302561" y="3314218"/>
            <a:ext cx="19341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60" name="Google Shape;160;p15"/>
          <p:cNvSpPr txBox="1">
            <a:spLocks noGrp="1"/>
          </p:cNvSpPr>
          <p:nvPr>
            <p:ph type="ctrTitle" idx="4"/>
          </p:nvPr>
        </p:nvSpPr>
        <p:spPr>
          <a:xfrm flipH="1">
            <a:off x="1096200" y="1547275"/>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0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61" name="Google Shape;161;p15"/>
          <p:cNvSpPr txBox="1">
            <a:spLocks noGrp="1"/>
          </p:cNvSpPr>
          <p:nvPr>
            <p:ph type="subTitle" idx="5"/>
          </p:nvPr>
        </p:nvSpPr>
        <p:spPr>
          <a:xfrm flipH="1">
            <a:off x="872400" y="3314218"/>
            <a:ext cx="20082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grpSp>
        <p:nvGrpSpPr>
          <p:cNvPr id="162" name="Google Shape;162;p15"/>
          <p:cNvGrpSpPr/>
          <p:nvPr/>
        </p:nvGrpSpPr>
        <p:grpSpPr>
          <a:xfrm>
            <a:off x="8002655" y="8"/>
            <a:ext cx="1141342" cy="1269445"/>
            <a:chOff x="8002655" y="8"/>
            <a:chExt cx="1141342" cy="1269445"/>
          </a:xfrm>
        </p:grpSpPr>
        <p:sp>
          <p:nvSpPr>
            <p:cNvPr id="163" name="Google Shape;163;p15"/>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5"/>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 name="Google Shape;165;p15"/>
          <p:cNvGrpSpPr/>
          <p:nvPr/>
        </p:nvGrpSpPr>
        <p:grpSpPr>
          <a:xfrm>
            <a:off x="-21" y="2910925"/>
            <a:ext cx="2204996" cy="2232571"/>
            <a:chOff x="-21" y="2910925"/>
            <a:chExt cx="2204996" cy="2232571"/>
          </a:xfrm>
        </p:grpSpPr>
        <p:sp>
          <p:nvSpPr>
            <p:cNvPr id="166" name="Google Shape;166;p15"/>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5"/>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5"/>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9" name="Google Shape;169;p15"/>
          <p:cNvSpPr txBox="1">
            <a:spLocks noGrp="1"/>
          </p:cNvSpPr>
          <p:nvPr>
            <p:ph type="title" idx="6"/>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1590035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450" y="-3145515"/>
            <a:ext cx="10877849" cy="9834525"/>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4" name="Google Shape;54;p5"/>
          <p:cNvSpPr txBox="1">
            <a:spLocks noGrp="1"/>
          </p:cNvSpPr>
          <p:nvPr>
            <p:ph type="ctrTitle"/>
          </p:nvPr>
        </p:nvSpPr>
        <p:spPr>
          <a:xfrm flipH="1">
            <a:off x="5939950" y="1886036"/>
            <a:ext cx="1929300" cy="456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3000" b="0"/>
            </a:lvl1pPr>
            <a:lvl2pPr lvl="1" algn="ctr" rtl="0">
              <a:spcBef>
                <a:spcPts val="0"/>
              </a:spcBef>
              <a:spcAft>
                <a:spcPts val="0"/>
              </a:spcAft>
              <a:buClr>
                <a:schemeClr val="lt2"/>
              </a:buClr>
              <a:buSzPts val="1800"/>
              <a:buNone/>
              <a:defRPr sz="1800">
                <a:solidFill>
                  <a:schemeClr val="lt2"/>
                </a:solidFill>
              </a:defRPr>
            </a:lvl2pPr>
            <a:lvl3pPr lvl="2" algn="ctr" rtl="0">
              <a:spcBef>
                <a:spcPts val="0"/>
              </a:spcBef>
              <a:spcAft>
                <a:spcPts val="0"/>
              </a:spcAft>
              <a:buClr>
                <a:schemeClr val="lt2"/>
              </a:buClr>
              <a:buSzPts val="1800"/>
              <a:buNone/>
              <a:defRPr sz="1800">
                <a:solidFill>
                  <a:schemeClr val="lt2"/>
                </a:solidFill>
              </a:defRPr>
            </a:lvl3pPr>
            <a:lvl4pPr lvl="3" algn="ctr" rtl="0">
              <a:spcBef>
                <a:spcPts val="0"/>
              </a:spcBef>
              <a:spcAft>
                <a:spcPts val="0"/>
              </a:spcAft>
              <a:buClr>
                <a:schemeClr val="lt2"/>
              </a:buClr>
              <a:buSzPts val="1800"/>
              <a:buNone/>
              <a:defRPr sz="1800">
                <a:solidFill>
                  <a:schemeClr val="lt2"/>
                </a:solidFill>
              </a:defRPr>
            </a:lvl4pPr>
            <a:lvl5pPr lvl="4" algn="ctr" rtl="0">
              <a:spcBef>
                <a:spcPts val="0"/>
              </a:spcBef>
              <a:spcAft>
                <a:spcPts val="0"/>
              </a:spcAft>
              <a:buClr>
                <a:schemeClr val="lt2"/>
              </a:buClr>
              <a:buSzPts val="1800"/>
              <a:buNone/>
              <a:defRPr sz="1800">
                <a:solidFill>
                  <a:schemeClr val="lt2"/>
                </a:solidFill>
              </a:defRPr>
            </a:lvl5pPr>
            <a:lvl6pPr lvl="5" algn="ctr" rtl="0">
              <a:spcBef>
                <a:spcPts val="0"/>
              </a:spcBef>
              <a:spcAft>
                <a:spcPts val="0"/>
              </a:spcAft>
              <a:buClr>
                <a:schemeClr val="lt2"/>
              </a:buClr>
              <a:buSzPts val="1800"/>
              <a:buNone/>
              <a:defRPr sz="1800">
                <a:solidFill>
                  <a:schemeClr val="lt2"/>
                </a:solidFill>
              </a:defRPr>
            </a:lvl6pPr>
            <a:lvl7pPr lvl="6" algn="ctr" rtl="0">
              <a:spcBef>
                <a:spcPts val="0"/>
              </a:spcBef>
              <a:spcAft>
                <a:spcPts val="0"/>
              </a:spcAft>
              <a:buClr>
                <a:schemeClr val="lt2"/>
              </a:buClr>
              <a:buSzPts val="1800"/>
              <a:buNone/>
              <a:defRPr sz="1800">
                <a:solidFill>
                  <a:schemeClr val="lt2"/>
                </a:solidFill>
              </a:defRPr>
            </a:lvl7pPr>
            <a:lvl8pPr lvl="7" algn="ctr" rtl="0">
              <a:spcBef>
                <a:spcPts val="0"/>
              </a:spcBef>
              <a:spcAft>
                <a:spcPts val="0"/>
              </a:spcAft>
              <a:buClr>
                <a:schemeClr val="lt2"/>
              </a:buClr>
              <a:buSzPts val="1800"/>
              <a:buNone/>
              <a:defRPr sz="1800">
                <a:solidFill>
                  <a:schemeClr val="lt2"/>
                </a:solidFill>
              </a:defRPr>
            </a:lvl8pPr>
            <a:lvl9pPr lvl="8" algn="ctr" rtl="0">
              <a:spcBef>
                <a:spcPts val="0"/>
              </a:spcBef>
              <a:spcAft>
                <a:spcPts val="0"/>
              </a:spcAft>
              <a:buClr>
                <a:schemeClr val="lt2"/>
              </a:buClr>
              <a:buSzPts val="1800"/>
              <a:buNone/>
              <a:defRPr sz="1800">
                <a:solidFill>
                  <a:schemeClr val="lt2"/>
                </a:solidFill>
              </a:defRPr>
            </a:lvl9pPr>
          </a:lstStyle>
          <a:p>
            <a:endParaRPr/>
          </a:p>
        </p:txBody>
      </p:sp>
      <p:sp>
        <p:nvSpPr>
          <p:cNvPr id="55" name="Google Shape;55;p5"/>
          <p:cNvSpPr txBox="1">
            <a:spLocks noGrp="1"/>
          </p:cNvSpPr>
          <p:nvPr>
            <p:ph type="subTitle" idx="1"/>
          </p:nvPr>
        </p:nvSpPr>
        <p:spPr>
          <a:xfrm flipH="1">
            <a:off x="5430075" y="2534775"/>
            <a:ext cx="2526000" cy="1160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56" name="Google Shape;56;p5"/>
          <p:cNvSpPr txBox="1">
            <a:spLocks noGrp="1"/>
          </p:cNvSpPr>
          <p:nvPr>
            <p:ph type="ctrTitle" idx="2"/>
          </p:nvPr>
        </p:nvSpPr>
        <p:spPr>
          <a:xfrm flipH="1">
            <a:off x="1101008" y="1886036"/>
            <a:ext cx="2137800" cy="456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3000" b="0"/>
            </a:lvl1pPr>
            <a:lvl2pPr lvl="1" algn="ctr" rtl="0">
              <a:spcBef>
                <a:spcPts val="0"/>
              </a:spcBef>
              <a:spcAft>
                <a:spcPts val="0"/>
              </a:spcAft>
              <a:buClr>
                <a:schemeClr val="lt2"/>
              </a:buClr>
              <a:buSzPts val="1800"/>
              <a:buNone/>
              <a:defRPr sz="1800">
                <a:solidFill>
                  <a:schemeClr val="lt2"/>
                </a:solidFill>
              </a:defRPr>
            </a:lvl2pPr>
            <a:lvl3pPr lvl="2" algn="ctr" rtl="0">
              <a:spcBef>
                <a:spcPts val="0"/>
              </a:spcBef>
              <a:spcAft>
                <a:spcPts val="0"/>
              </a:spcAft>
              <a:buClr>
                <a:schemeClr val="lt2"/>
              </a:buClr>
              <a:buSzPts val="1800"/>
              <a:buNone/>
              <a:defRPr sz="1800">
                <a:solidFill>
                  <a:schemeClr val="lt2"/>
                </a:solidFill>
              </a:defRPr>
            </a:lvl3pPr>
            <a:lvl4pPr lvl="3" algn="ctr" rtl="0">
              <a:spcBef>
                <a:spcPts val="0"/>
              </a:spcBef>
              <a:spcAft>
                <a:spcPts val="0"/>
              </a:spcAft>
              <a:buClr>
                <a:schemeClr val="lt2"/>
              </a:buClr>
              <a:buSzPts val="1800"/>
              <a:buNone/>
              <a:defRPr sz="1800">
                <a:solidFill>
                  <a:schemeClr val="lt2"/>
                </a:solidFill>
              </a:defRPr>
            </a:lvl4pPr>
            <a:lvl5pPr lvl="4" algn="ctr" rtl="0">
              <a:spcBef>
                <a:spcPts val="0"/>
              </a:spcBef>
              <a:spcAft>
                <a:spcPts val="0"/>
              </a:spcAft>
              <a:buClr>
                <a:schemeClr val="lt2"/>
              </a:buClr>
              <a:buSzPts val="1800"/>
              <a:buNone/>
              <a:defRPr sz="1800">
                <a:solidFill>
                  <a:schemeClr val="lt2"/>
                </a:solidFill>
              </a:defRPr>
            </a:lvl5pPr>
            <a:lvl6pPr lvl="5" algn="ctr" rtl="0">
              <a:spcBef>
                <a:spcPts val="0"/>
              </a:spcBef>
              <a:spcAft>
                <a:spcPts val="0"/>
              </a:spcAft>
              <a:buClr>
                <a:schemeClr val="lt2"/>
              </a:buClr>
              <a:buSzPts val="1800"/>
              <a:buNone/>
              <a:defRPr sz="1800">
                <a:solidFill>
                  <a:schemeClr val="lt2"/>
                </a:solidFill>
              </a:defRPr>
            </a:lvl6pPr>
            <a:lvl7pPr lvl="6" algn="ctr" rtl="0">
              <a:spcBef>
                <a:spcPts val="0"/>
              </a:spcBef>
              <a:spcAft>
                <a:spcPts val="0"/>
              </a:spcAft>
              <a:buClr>
                <a:schemeClr val="lt2"/>
              </a:buClr>
              <a:buSzPts val="1800"/>
              <a:buNone/>
              <a:defRPr sz="1800">
                <a:solidFill>
                  <a:schemeClr val="lt2"/>
                </a:solidFill>
              </a:defRPr>
            </a:lvl7pPr>
            <a:lvl8pPr lvl="7" algn="ctr" rtl="0">
              <a:spcBef>
                <a:spcPts val="0"/>
              </a:spcBef>
              <a:spcAft>
                <a:spcPts val="0"/>
              </a:spcAft>
              <a:buClr>
                <a:schemeClr val="lt2"/>
              </a:buClr>
              <a:buSzPts val="1800"/>
              <a:buNone/>
              <a:defRPr sz="1800">
                <a:solidFill>
                  <a:schemeClr val="lt2"/>
                </a:solidFill>
              </a:defRPr>
            </a:lvl8pPr>
            <a:lvl9pPr lvl="8" algn="ctr" rtl="0">
              <a:spcBef>
                <a:spcPts val="0"/>
              </a:spcBef>
              <a:spcAft>
                <a:spcPts val="0"/>
              </a:spcAft>
              <a:buClr>
                <a:schemeClr val="lt2"/>
              </a:buClr>
              <a:buSzPts val="1800"/>
              <a:buNone/>
              <a:defRPr sz="1800">
                <a:solidFill>
                  <a:schemeClr val="lt2"/>
                </a:solidFill>
              </a:defRPr>
            </a:lvl9pPr>
          </a:lstStyle>
          <a:p>
            <a:endParaRPr/>
          </a:p>
        </p:txBody>
      </p:sp>
      <p:sp>
        <p:nvSpPr>
          <p:cNvPr id="57" name="Google Shape;57;p5"/>
          <p:cNvSpPr txBox="1">
            <a:spLocks noGrp="1"/>
          </p:cNvSpPr>
          <p:nvPr>
            <p:ph type="subTitle" idx="3"/>
          </p:nvPr>
        </p:nvSpPr>
        <p:spPr>
          <a:xfrm flipH="1">
            <a:off x="1187925" y="2534775"/>
            <a:ext cx="2526000" cy="1160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Tree>
    <p:extLst>
      <p:ext uri="{BB962C8B-B14F-4D97-AF65-F5344CB8AC3E}">
        <p14:creationId xmlns:p14="http://schemas.microsoft.com/office/powerpoint/2010/main" val="176492148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four columns " preserve="1">
  <p:cSld name="Title and four columns ">
    <p:spTree>
      <p:nvGrpSpPr>
        <p:cNvPr id="1" name="Shape 170"/>
        <p:cNvGrpSpPr/>
        <p:nvPr/>
      </p:nvGrpSpPr>
      <p:grpSpPr>
        <a:xfrm>
          <a:off x="0" y="0"/>
          <a:ext cx="0" cy="0"/>
          <a:chOff x="0" y="0"/>
          <a:chExt cx="0" cy="0"/>
        </a:xfrm>
      </p:grpSpPr>
      <p:sp>
        <p:nvSpPr>
          <p:cNvPr id="171" name="Google Shape;171;p16"/>
          <p:cNvSpPr txBox="1">
            <a:spLocks noGrp="1"/>
          </p:cNvSpPr>
          <p:nvPr>
            <p:ph type="ctrTitle"/>
          </p:nvPr>
        </p:nvSpPr>
        <p:spPr>
          <a:xfrm flipH="1">
            <a:off x="5284503" y="1982615"/>
            <a:ext cx="2282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8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72" name="Google Shape;172;p16"/>
          <p:cNvSpPr txBox="1">
            <a:spLocks noGrp="1"/>
          </p:cNvSpPr>
          <p:nvPr>
            <p:ph type="subTitle" idx="1"/>
          </p:nvPr>
        </p:nvSpPr>
        <p:spPr>
          <a:xfrm flipH="1">
            <a:off x="5589303" y="1257888"/>
            <a:ext cx="2229600" cy="875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73" name="Google Shape;173;p16"/>
          <p:cNvSpPr txBox="1">
            <a:spLocks noGrp="1"/>
          </p:cNvSpPr>
          <p:nvPr>
            <p:ph type="ctrTitle" idx="2"/>
          </p:nvPr>
        </p:nvSpPr>
        <p:spPr>
          <a:xfrm flipH="1">
            <a:off x="5284628" y="3819678"/>
            <a:ext cx="23235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8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74" name="Google Shape;174;p16"/>
          <p:cNvSpPr txBox="1">
            <a:spLocks noGrp="1"/>
          </p:cNvSpPr>
          <p:nvPr>
            <p:ph type="subTitle" idx="3"/>
          </p:nvPr>
        </p:nvSpPr>
        <p:spPr>
          <a:xfrm flipH="1">
            <a:off x="5589303" y="3094925"/>
            <a:ext cx="2282100" cy="875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75" name="Google Shape;175;p16"/>
          <p:cNvSpPr txBox="1">
            <a:spLocks noGrp="1"/>
          </p:cNvSpPr>
          <p:nvPr>
            <p:ph type="ctrTitle" idx="4"/>
          </p:nvPr>
        </p:nvSpPr>
        <p:spPr>
          <a:xfrm flipH="1">
            <a:off x="1798369" y="1982615"/>
            <a:ext cx="2282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8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76" name="Google Shape;176;p16"/>
          <p:cNvSpPr txBox="1">
            <a:spLocks noGrp="1"/>
          </p:cNvSpPr>
          <p:nvPr>
            <p:ph type="subTitle" idx="5"/>
          </p:nvPr>
        </p:nvSpPr>
        <p:spPr>
          <a:xfrm flipH="1">
            <a:off x="2026969" y="1257888"/>
            <a:ext cx="2282100" cy="875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77" name="Google Shape;177;p16"/>
          <p:cNvSpPr txBox="1">
            <a:spLocks noGrp="1"/>
          </p:cNvSpPr>
          <p:nvPr>
            <p:ph type="ctrTitle" idx="6"/>
          </p:nvPr>
        </p:nvSpPr>
        <p:spPr>
          <a:xfrm flipH="1">
            <a:off x="1798374" y="3819678"/>
            <a:ext cx="2282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8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78" name="Google Shape;178;p16"/>
          <p:cNvSpPr txBox="1">
            <a:spLocks noGrp="1"/>
          </p:cNvSpPr>
          <p:nvPr>
            <p:ph type="subTitle" idx="7"/>
          </p:nvPr>
        </p:nvSpPr>
        <p:spPr>
          <a:xfrm flipH="1">
            <a:off x="2026969" y="3094925"/>
            <a:ext cx="2282100" cy="875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79" name="Google Shape;179;p16"/>
          <p:cNvSpPr txBox="1">
            <a:spLocks noGrp="1"/>
          </p:cNvSpPr>
          <p:nvPr>
            <p:ph type="title" idx="8"/>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180" name="Google Shape;180;p16"/>
          <p:cNvGrpSpPr/>
          <p:nvPr/>
        </p:nvGrpSpPr>
        <p:grpSpPr>
          <a:xfrm>
            <a:off x="6" y="2834274"/>
            <a:ext cx="2075119" cy="2309267"/>
            <a:chOff x="6" y="2834274"/>
            <a:chExt cx="2075119" cy="2309267"/>
          </a:xfrm>
        </p:grpSpPr>
        <p:sp>
          <p:nvSpPr>
            <p:cNvPr id="181" name="Google Shape;181;p1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 name="Google Shape;184;p16"/>
          <p:cNvGrpSpPr/>
          <p:nvPr/>
        </p:nvGrpSpPr>
        <p:grpSpPr>
          <a:xfrm>
            <a:off x="8002655" y="8"/>
            <a:ext cx="1141342" cy="1269445"/>
            <a:chOff x="8002655" y="8"/>
            <a:chExt cx="1141342" cy="1269445"/>
          </a:xfrm>
        </p:grpSpPr>
        <p:sp>
          <p:nvSpPr>
            <p:cNvPr id="185" name="Google Shape;185;p1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83252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three columns 2" preserve="1">
  <p:cSld name="Title and three columns 2">
    <p:spTree>
      <p:nvGrpSpPr>
        <p:cNvPr id="1" name="Shape 187"/>
        <p:cNvGrpSpPr/>
        <p:nvPr/>
      </p:nvGrpSpPr>
      <p:grpSpPr>
        <a:xfrm>
          <a:off x="0" y="0"/>
          <a:ext cx="0" cy="0"/>
          <a:chOff x="0" y="0"/>
          <a:chExt cx="0" cy="0"/>
        </a:xfrm>
      </p:grpSpPr>
      <p:sp>
        <p:nvSpPr>
          <p:cNvPr id="188" name="Google Shape;188;p17"/>
          <p:cNvSpPr txBox="1">
            <a:spLocks noGrp="1"/>
          </p:cNvSpPr>
          <p:nvPr>
            <p:ph type="ctrTitle"/>
          </p:nvPr>
        </p:nvSpPr>
        <p:spPr>
          <a:xfrm>
            <a:off x="1854051" y="1173302"/>
            <a:ext cx="1902600" cy="577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18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9pPr>
          </a:lstStyle>
          <a:p>
            <a:endParaRPr/>
          </a:p>
        </p:txBody>
      </p:sp>
      <p:sp>
        <p:nvSpPr>
          <p:cNvPr id="189" name="Google Shape;189;p17"/>
          <p:cNvSpPr txBox="1">
            <a:spLocks noGrp="1"/>
          </p:cNvSpPr>
          <p:nvPr>
            <p:ph type="subTitle" idx="1"/>
          </p:nvPr>
        </p:nvSpPr>
        <p:spPr>
          <a:xfrm>
            <a:off x="3791200" y="1346075"/>
            <a:ext cx="1739700" cy="87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190" name="Google Shape;190;p17"/>
          <p:cNvSpPr txBox="1">
            <a:spLocks noGrp="1"/>
          </p:cNvSpPr>
          <p:nvPr>
            <p:ph type="ctrTitle" idx="2"/>
          </p:nvPr>
        </p:nvSpPr>
        <p:spPr>
          <a:xfrm>
            <a:off x="1854051" y="2295091"/>
            <a:ext cx="1902600" cy="577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18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9pPr>
          </a:lstStyle>
          <a:p>
            <a:endParaRPr/>
          </a:p>
        </p:txBody>
      </p:sp>
      <p:sp>
        <p:nvSpPr>
          <p:cNvPr id="191" name="Google Shape;191;p17"/>
          <p:cNvSpPr txBox="1">
            <a:spLocks noGrp="1"/>
          </p:cNvSpPr>
          <p:nvPr>
            <p:ph type="subTitle" idx="3"/>
          </p:nvPr>
        </p:nvSpPr>
        <p:spPr>
          <a:xfrm>
            <a:off x="3791200" y="2461200"/>
            <a:ext cx="1739700" cy="87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192" name="Google Shape;192;p17"/>
          <p:cNvSpPr txBox="1">
            <a:spLocks noGrp="1"/>
          </p:cNvSpPr>
          <p:nvPr>
            <p:ph type="ctrTitle" idx="4"/>
          </p:nvPr>
        </p:nvSpPr>
        <p:spPr>
          <a:xfrm>
            <a:off x="1854051" y="3503269"/>
            <a:ext cx="1902600" cy="577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18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9pPr>
          </a:lstStyle>
          <a:p>
            <a:endParaRPr/>
          </a:p>
        </p:txBody>
      </p:sp>
      <p:sp>
        <p:nvSpPr>
          <p:cNvPr id="193" name="Google Shape;193;p17"/>
          <p:cNvSpPr txBox="1">
            <a:spLocks noGrp="1"/>
          </p:cNvSpPr>
          <p:nvPr>
            <p:ph type="subTitle" idx="5"/>
          </p:nvPr>
        </p:nvSpPr>
        <p:spPr>
          <a:xfrm>
            <a:off x="3791200" y="3675600"/>
            <a:ext cx="1739700" cy="87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194" name="Google Shape;194;p17"/>
          <p:cNvSpPr txBox="1">
            <a:spLocks noGrp="1"/>
          </p:cNvSpPr>
          <p:nvPr>
            <p:ph type="title" idx="6"/>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
        <p:nvSpPr>
          <p:cNvPr id="195" name="Google Shape;195;p17"/>
          <p:cNvSpPr/>
          <p:nvPr/>
        </p:nvSpPr>
        <p:spPr>
          <a:xfrm rot="10800000">
            <a:off x="4958058"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6" name="Google Shape;196;p17"/>
          <p:cNvGrpSpPr/>
          <p:nvPr/>
        </p:nvGrpSpPr>
        <p:grpSpPr>
          <a:xfrm>
            <a:off x="5353050" y="0"/>
            <a:ext cx="4407556" cy="5143580"/>
            <a:chOff x="5353050" y="0"/>
            <a:chExt cx="4407556" cy="5143580"/>
          </a:xfrm>
        </p:grpSpPr>
        <p:sp>
          <p:nvSpPr>
            <p:cNvPr id="197" name="Google Shape;197;p17"/>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7"/>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7"/>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7"/>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7"/>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8195412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three columns 3" preserve="1">
  <p:cSld name="Title and three columns 3">
    <p:spTree>
      <p:nvGrpSpPr>
        <p:cNvPr id="1" name="Shape 202"/>
        <p:cNvGrpSpPr/>
        <p:nvPr/>
      </p:nvGrpSpPr>
      <p:grpSpPr>
        <a:xfrm>
          <a:off x="0" y="0"/>
          <a:ext cx="0" cy="0"/>
          <a:chOff x="0" y="0"/>
          <a:chExt cx="0" cy="0"/>
        </a:xfrm>
      </p:grpSpPr>
      <p:sp>
        <p:nvSpPr>
          <p:cNvPr id="203" name="Google Shape;203;p18"/>
          <p:cNvSpPr txBox="1">
            <a:spLocks noGrp="1"/>
          </p:cNvSpPr>
          <p:nvPr>
            <p:ph type="ctrTitle"/>
          </p:nvPr>
        </p:nvSpPr>
        <p:spPr>
          <a:xfrm flipH="1">
            <a:off x="3791700" y="1547269"/>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2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204" name="Google Shape;204;p18"/>
          <p:cNvSpPr txBox="1">
            <a:spLocks noGrp="1"/>
          </p:cNvSpPr>
          <p:nvPr>
            <p:ph type="subTitle" idx="1"/>
          </p:nvPr>
        </p:nvSpPr>
        <p:spPr>
          <a:xfrm flipH="1">
            <a:off x="3567900" y="3314225"/>
            <a:ext cx="20082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05" name="Google Shape;205;p18"/>
          <p:cNvSpPr txBox="1">
            <a:spLocks noGrp="1"/>
          </p:cNvSpPr>
          <p:nvPr>
            <p:ph type="ctrTitle" idx="2"/>
          </p:nvPr>
        </p:nvSpPr>
        <p:spPr>
          <a:xfrm flipH="1">
            <a:off x="6489311" y="1547269"/>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2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206" name="Google Shape;206;p18"/>
          <p:cNvSpPr txBox="1">
            <a:spLocks noGrp="1"/>
          </p:cNvSpPr>
          <p:nvPr>
            <p:ph type="subTitle" idx="3"/>
          </p:nvPr>
        </p:nvSpPr>
        <p:spPr>
          <a:xfrm flipH="1">
            <a:off x="6302561" y="3314218"/>
            <a:ext cx="19341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07" name="Google Shape;207;p18"/>
          <p:cNvSpPr txBox="1">
            <a:spLocks noGrp="1"/>
          </p:cNvSpPr>
          <p:nvPr>
            <p:ph type="ctrTitle" idx="4"/>
          </p:nvPr>
        </p:nvSpPr>
        <p:spPr>
          <a:xfrm flipH="1">
            <a:off x="695550" y="1490875"/>
            <a:ext cx="2361900" cy="634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2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208" name="Google Shape;208;p18"/>
          <p:cNvSpPr txBox="1">
            <a:spLocks noGrp="1"/>
          </p:cNvSpPr>
          <p:nvPr>
            <p:ph type="subTitle" idx="5"/>
          </p:nvPr>
        </p:nvSpPr>
        <p:spPr>
          <a:xfrm flipH="1">
            <a:off x="872400" y="3314218"/>
            <a:ext cx="20082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grpSp>
        <p:nvGrpSpPr>
          <p:cNvPr id="209" name="Google Shape;209;p18"/>
          <p:cNvGrpSpPr/>
          <p:nvPr/>
        </p:nvGrpSpPr>
        <p:grpSpPr>
          <a:xfrm>
            <a:off x="8002655" y="8"/>
            <a:ext cx="1141342" cy="1269445"/>
            <a:chOff x="8002655" y="8"/>
            <a:chExt cx="1141342" cy="1269445"/>
          </a:xfrm>
        </p:grpSpPr>
        <p:sp>
          <p:nvSpPr>
            <p:cNvPr id="210" name="Google Shape;210;p18"/>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8"/>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 name="Google Shape;212;p18"/>
          <p:cNvGrpSpPr/>
          <p:nvPr/>
        </p:nvGrpSpPr>
        <p:grpSpPr>
          <a:xfrm>
            <a:off x="-21" y="2910925"/>
            <a:ext cx="2204996" cy="2232571"/>
            <a:chOff x="-21" y="2910925"/>
            <a:chExt cx="2204996" cy="2232571"/>
          </a:xfrm>
        </p:grpSpPr>
        <p:sp>
          <p:nvSpPr>
            <p:cNvPr id="213" name="Google Shape;213;p18"/>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8"/>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8"/>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6" name="Google Shape;216;p18"/>
          <p:cNvSpPr txBox="1">
            <a:spLocks noGrp="1"/>
          </p:cNvSpPr>
          <p:nvPr>
            <p:ph type="title" idx="6"/>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15343898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six columns" preserve="1">
  <p:cSld name="Title and six columns">
    <p:spTree>
      <p:nvGrpSpPr>
        <p:cNvPr id="1" name="Shape 217"/>
        <p:cNvGrpSpPr/>
        <p:nvPr/>
      </p:nvGrpSpPr>
      <p:grpSpPr>
        <a:xfrm>
          <a:off x="0" y="0"/>
          <a:ext cx="0" cy="0"/>
          <a:chOff x="0" y="0"/>
          <a:chExt cx="0" cy="0"/>
        </a:xfrm>
      </p:grpSpPr>
      <p:sp>
        <p:nvSpPr>
          <p:cNvPr id="218" name="Google Shape;218;p19"/>
          <p:cNvSpPr txBox="1">
            <a:spLocks noGrp="1"/>
          </p:cNvSpPr>
          <p:nvPr>
            <p:ph type="ctrTitle"/>
          </p:nvPr>
        </p:nvSpPr>
        <p:spPr>
          <a:xfrm flipH="1">
            <a:off x="1473975" y="2436375"/>
            <a:ext cx="23583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19" name="Google Shape;219;p19"/>
          <p:cNvSpPr txBox="1">
            <a:spLocks noGrp="1"/>
          </p:cNvSpPr>
          <p:nvPr>
            <p:ph type="subTitle" idx="1"/>
          </p:nvPr>
        </p:nvSpPr>
        <p:spPr>
          <a:xfrm flipH="1">
            <a:off x="1438466" y="2790959"/>
            <a:ext cx="2726400" cy="63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20" name="Google Shape;220;p19"/>
          <p:cNvSpPr txBox="1">
            <a:spLocks noGrp="1"/>
          </p:cNvSpPr>
          <p:nvPr>
            <p:ph type="ctrTitle" idx="2"/>
          </p:nvPr>
        </p:nvSpPr>
        <p:spPr>
          <a:xfrm flipH="1">
            <a:off x="5676925" y="2436373"/>
            <a:ext cx="18978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21" name="Google Shape;221;p19"/>
          <p:cNvSpPr txBox="1">
            <a:spLocks noGrp="1"/>
          </p:cNvSpPr>
          <p:nvPr>
            <p:ph type="subTitle" idx="3"/>
          </p:nvPr>
        </p:nvSpPr>
        <p:spPr>
          <a:xfrm flipH="1">
            <a:off x="5655639" y="2790959"/>
            <a:ext cx="2434500" cy="63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22" name="Google Shape;222;p19"/>
          <p:cNvSpPr txBox="1">
            <a:spLocks noGrp="1"/>
          </p:cNvSpPr>
          <p:nvPr>
            <p:ph type="ctrTitle" idx="4"/>
          </p:nvPr>
        </p:nvSpPr>
        <p:spPr>
          <a:xfrm flipH="1">
            <a:off x="1473950" y="1400725"/>
            <a:ext cx="18978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23" name="Google Shape;223;p19"/>
          <p:cNvSpPr txBox="1">
            <a:spLocks noGrp="1"/>
          </p:cNvSpPr>
          <p:nvPr>
            <p:ph type="subTitle" idx="5"/>
          </p:nvPr>
        </p:nvSpPr>
        <p:spPr>
          <a:xfrm flipH="1">
            <a:off x="1438466" y="1752225"/>
            <a:ext cx="2726400" cy="63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24" name="Google Shape;224;p19"/>
          <p:cNvSpPr txBox="1">
            <a:spLocks noGrp="1"/>
          </p:cNvSpPr>
          <p:nvPr>
            <p:ph type="ctrTitle" idx="6"/>
          </p:nvPr>
        </p:nvSpPr>
        <p:spPr>
          <a:xfrm flipH="1">
            <a:off x="1473950" y="3531875"/>
            <a:ext cx="15606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25" name="Google Shape;225;p19"/>
          <p:cNvSpPr txBox="1">
            <a:spLocks noGrp="1"/>
          </p:cNvSpPr>
          <p:nvPr>
            <p:ph type="subTitle" idx="7"/>
          </p:nvPr>
        </p:nvSpPr>
        <p:spPr>
          <a:xfrm flipH="1">
            <a:off x="1438500" y="3885250"/>
            <a:ext cx="2815500" cy="746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26" name="Google Shape;226;p19"/>
          <p:cNvSpPr txBox="1">
            <a:spLocks noGrp="1"/>
          </p:cNvSpPr>
          <p:nvPr>
            <p:ph type="ctrTitle" idx="8"/>
          </p:nvPr>
        </p:nvSpPr>
        <p:spPr>
          <a:xfrm flipH="1">
            <a:off x="5641500" y="3531875"/>
            <a:ext cx="29349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27" name="Google Shape;227;p19"/>
          <p:cNvSpPr txBox="1">
            <a:spLocks noGrp="1"/>
          </p:cNvSpPr>
          <p:nvPr>
            <p:ph type="subTitle" idx="9"/>
          </p:nvPr>
        </p:nvSpPr>
        <p:spPr>
          <a:xfrm flipH="1">
            <a:off x="5641450" y="3885250"/>
            <a:ext cx="2635800" cy="50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28" name="Google Shape;228;p19"/>
          <p:cNvSpPr txBox="1">
            <a:spLocks noGrp="1"/>
          </p:cNvSpPr>
          <p:nvPr>
            <p:ph type="ctrTitle" idx="13"/>
          </p:nvPr>
        </p:nvSpPr>
        <p:spPr>
          <a:xfrm flipH="1">
            <a:off x="5676925" y="1400725"/>
            <a:ext cx="18240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29" name="Google Shape;229;p19"/>
          <p:cNvSpPr txBox="1">
            <a:spLocks noGrp="1"/>
          </p:cNvSpPr>
          <p:nvPr>
            <p:ph type="subTitle" idx="14"/>
          </p:nvPr>
        </p:nvSpPr>
        <p:spPr>
          <a:xfrm flipH="1">
            <a:off x="5641450" y="1752225"/>
            <a:ext cx="2635800" cy="57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30" name="Google Shape;230;p19"/>
          <p:cNvSpPr txBox="1">
            <a:spLocks noGrp="1"/>
          </p:cNvSpPr>
          <p:nvPr>
            <p:ph type="title" idx="15"/>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231" name="Google Shape;231;p19"/>
          <p:cNvGrpSpPr/>
          <p:nvPr/>
        </p:nvGrpSpPr>
        <p:grpSpPr>
          <a:xfrm>
            <a:off x="8002655" y="8"/>
            <a:ext cx="1141342" cy="1269445"/>
            <a:chOff x="8002655" y="8"/>
            <a:chExt cx="1141342" cy="1269445"/>
          </a:xfrm>
        </p:grpSpPr>
        <p:sp>
          <p:nvSpPr>
            <p:cNvPr id="232" name="Google Shape;232;p19"/>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9"/>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 name="Google Shape;234;p19"/>
          <p:cNvGrpSpPr/>
          <p:nvPr/>
        </p:nvGrpSpPr>
        <p:grpSpPr>
          <a:xfrm>
            <a:off x="-21" y="2910925"/>
            <a:ext cx="2204996" cy="2232571"/>
            <a:chOff x="-21" y="2910925"/>
            <a:chExt cx="2204996" cy="2232571"/>
          </a:xfrm>
        </p:grpSpPr>
        <p:sp>
          <p:nvSpPr>
            <p:cNvPr id="235" name="Google Shape;235;p19"/>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9"/>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9"/>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7202729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list" preserve="1">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520375" y="1385550"/>
            <a:ext cx="3394500" cy="2372400"/>
          </a:xfrm>
          <a:prstGeom prst="rect">
            <a:avLst/>
          </a:prstGeom>
        </p:spPr>
        <p:txBody>
          <a:bodyPr spcFirstLastPara="1" wrap="square" lIns="91425" tIns="91425" rIns="91425" bIns="91425" anchor="t" anchorCtr="0">
            <a:noAutofit/>
          </a:bodyPr>
          <a:lstStyle>
            <a:lvl1pPr marL="457200" lvl="0" indent="-330200" rtl="0">
              <a:lnSpc>
                <a:spcPct val="100000"/>
              </a:lnSpc>
              <a:spcBef>
                <a:spcPts val="0"/>
              </a:spcBef>
              <a:spcAft>
                <a:spcPts val="0"/>
              </a:spcAft>
              <a:buClr>
                <a:schemeClr val="accent2"/>
              </a:buClr>
              <a:buSzPts val="1600"/>
              <a:buFont typeface="Raleway Thin"/>
              <a:buChar char="●"/>
              <a:defRPr sz="1800"/>
            </a:lvl1pPr>
            <a:lvl2pPr marL="914400" lvl="1" indent="-330200" rtl="0">
              <a:spcBef>
                <a:spcPts val="1600"/>
              </a:spcBef>
              <a:spcAft>
                <a:spcPts val="0"/>
              </a:spcAft>
              <a:buSzPts val="1600"/>
              <a:buFont typeface="Nunito Light"/>
              <a:buChar char="○"/>
              <a:defRPr/>
            </a:lvl2pPr>
            <a:lvl3pPr marL="1371600" lvl="2" indent="-323850" rtl="0">
              <a:spcBef>
                <a:spcPts val="1600"/>
              </a:spcBef>
              <a:spcAft>
                <a:spcPts val="0"/>
              </a:spcAft>
              <a:buSzPts val="1500"/>
              <a:buFont typeface="Nunito Light"/>
              <a:buChar char="■"/>
              <a:defRPr/>
            </a:lvl3pPr>
            <a:lvl4pPr marL="1828800" lvl="3" indent="-323850" rtl="0">
              <a:spcBef>
                <a:spcPts val="1600"/>
              </a:spcBef>
              <a:spcAft>
                <a:spcPts val="0"/>
              </a:spcAft>
              <a:buSzPts val="1500"/>
              <a:buFont typeface="Nunito Light"/>
              <a:buChar char="●"/>
              <a:defRPr/>
            </a:lvl4pPr>
            <a:lvl5pPr marL="2286000" lvl="4" indent="-317500" rtl="0">
              <a:spcBef>
                <a:spcPts val="1600"/>
              </a:spcBef>
              <a:spcAft>
                <a:spcPts val="0"/>
              </a:spcAft>
              <a:buSzPts val="1400"/>
              <a:buFont typeface="Nunito Light"/>
              <a:buChar char="○"/>
              <a:defRPr/>
            </a:lvl5pPr>
            <a:lvl6pPr marL="2743200" lvl="5" indent="-317500" rtl="0">
              <a:spcBef>
                <a:spcPts val="1600"/>
              </a:spcBef>
              <a:spcAft>
                <a:spcPts val="0"/>
              </a:spcAft>
              <a:buSzPts val="1400"/>
              <a:buFont typeface="Nunito Light"/>
              <a:buChar char="■"/>
              <a:defRPr/>
            </a:lvl6pPr>
            <a:lvl7pPr marL="3200400" lvl="6" indent="-311150" rtl="0">
              <a:spcBef>
                <a:spcPts val="1600"/>
              </a:spcBef>
              <a:spcAft>
                <a:spcPts val="0"/>
              </a:spcAft>
              <a:buSzPts val="1300"/>
              <a:buFont typeface="Nunito Light"/>
              <a:buChar char="●"/>
              <a:defRPr/>
            </a:lvl7pPr>
            <a:lvl8pPr marL="3657600" lvl="7" indent="-311150" rtl="0">
              <a:spcBef>
                <a:spcPts val="1600"/>
              </a:spcBef>
              <a:spcAft>
                <a:spcPts val="0"/>
              </a:spcAft>
              <a:buSzPts val="1300"/>
              <a:buFont typeface="Nunito Light"/>
              <a:buChar char="○"/>
              <a:defRPr/>
            </a:lvl8pPr>
            <a:lvl9pPr marL="4114800" lvl="8" indent="-317500" rtl="0">
              <a:spcBef>
                <a:spcPts val="1600"/>
              </a:spcBef>
              <a:spcAft>
                <a:spcPts val="1600"/>
              </a:spcAft>
              <a:buSzPts val="1400"/>
              <a:buFont typeface="Nunito Light"/>
              <a:buChar char="■"/>
              <a:defRPr/>
            </a:lvl9pPr>
          </a:lstStyle>
          <a:p>
            <a:endParaRPr/>
          </a:p>
        </p:txBody>
      </p:sp>
      <p:sp>
        <p:nvSpPr>
          <p:cNvPr id="240" name="Google Shape;240;p20"/>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241" name="Google Shape;241;p20"/>
          <p:cNvGrpSpPr/>
          <p:nvPr/>
        </p:nvGrpSpPr>
        <p:grpSpPr>
          <a:xfrm>
            <a:off x="6" y="2834274"/>
            <a:ext cx="2075119" cy="2309267"/>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1581792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echnology design" preserve="1">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5174375" y="2615188"/>
            <a:ext cx="1921800" cy="875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47" name="Google Shape;247;p21"/>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248" name="Google Shape;248;p21"/>
          <p:cNvGrpSpPr/>
          <p:nvPr/>
        </p:nvGrpSpPr>
        <p:grpSpPr>
          <a:xfrm>
            <a:off x="2" y="3553517"/>
            <a:ext cx="1428719" cy="1589930"/>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 name="Google Shape;252;p21"/>
          <p:cNvGrpSpPr/>
          <p:nvPr/>
        </p:nvGrpSpPr>
        <p:grpSpPr>
          <a:xfrm>
            <a:off x="6023966" y="-18"/>
            <a:ext cx="3120087" cy="3470283"/>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6739827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Resources" preserve="1">
  <p:cSld name="Resources">
    <p:spTree>
      <p:nvGrpSpPr>
        <p:cNvPr id="1" name="Shape 255"/>
        <p:cNvGrpSpPr/>
        <p:nvPr/>
      </p:nvGrpSpPr>
      <p:grpSpPr>
        <a:xfrm>
          <a:off x="0" y="0"/>
          <a:ext cx="0" cy="0"/>
          <a:chOff x="0" y="0"/>
          <a:chExt cx="0" cy="0"/>
        </a:xfrm>
      </p:grpSpPr>
      <p:sp>
        <p:nvSpPr>
          <p:cNvPr id="256" name="Google Shape;256;p22"/>
          <p:cNvSpPr txBox="1">
            <a:spLocks noGrp="1"/>
          </p:cNvSpPr>
          <p:nvPr>
            <p:ph type="body" idx="1"/>
          </p:nvPr>
        </p:nvSpPr>
        <p:spPr>
          <a:xfrm>
            <a:off x="1243174" y="1356825"/>
            <a:ext cx="3488700" cy="3416400"/>
          </a:xfrm>
          <a:prstGeom prst="rect">
            <a:avLst/>
          </a:prstGeom>
        </p:spPr>
        <p:txBody>
          <a:bodyPr spcFirstLastPara="1" wrap="square" lIns="0" tIns="91425" rIns="91425" bIns="91425" anchor="b" anchorCtr="0">
            <a:noAutofit/>
          </a:bodyPr>
          <a:lstStyle>
            <a:lvl1pPr marL="457200" lvl="0" indent="-298450" rtl="0">
              <a:lnSpc>
                <a:spcPct val="100000"/>
              </a:lnSpc>
              <a:spcBef>
                <a:spcPts val="0"/>
              </a:spcBef>
              <a:spcAft>
                <a:spcPts val="0"/>
              </a:spcAft>
              <a:buClr>
                <a:schemeClr val="accent2"/>
              </a:buClr>
              <a:buSzPts val="1100"/>
              <a:buFont typeface="Raleway Thin"/>
              <a:buChar char="■"/>
              <a:defRPr sz="1000"/>
            </a:lvl1pPr>
            <a:lvl2pPr marL="914400" lvl="1" indent="-304800" rtl="0">
              <a:spcBef>
                <a:spcPts val="1600"/>
              </a:spcBef>
              <a:spcAft>
                <a:spcPts val="0"/>
              </a:spcAft>
              <a:buClr>
                <a:srgbClr val="434343"/>
              </a:buClr>
              <a:buSzPts val="1200"/>
              <a:buFont typeface="Roboto Condensed Light"/>
              <a:buChar char="○"/>
              <a:defRPr/>
            </a:lvl2pPr>
            <a:lvl3pPr marL="1371600" lvl="2" indent="-317500" rtl="0">
              <a:spcBef>
                <a:spcPts val="1600"/>
              </a:spcBef>
              <a:spcAft>
                <a:spcPts val="0"/>
              </a:spcAft>
              <a:buClr>
                <a:srgbClr val="434343"/>
              </a:buClr>
              <a:buSzPts val="1400"/>
              <a:buFont typeface="Roboto Condensed Light"/>
              <a:buChar char="■"/>
              <a:defRPr/>
            </a:lvl3pPr>
            <a:lvl4pPr marL="1828800" lvl="3" indent="-317500" rtl="0">
              <a:spcBef>
                <a:spcPts val="1600"/>
              </a:spcBef>
              <a:spcAft>
                <a:spcPts val="0"/>
              </a:spcAft>
              <a:buClr>
                <a:srgbClr val="434343"/>
              </a:buClr>
              <a:buSzPts val="1400"/>
              <a:buFont typeface="Roboto Condensed Light"/>
              <a:buChar char="●"/>
              <a:defRPr/>
            </a:lvl4pPr>
            <a:lvl5pPr marL="2286000" lvl="4" indent="-317500" rtl="0">
              <a:spcBef>
                <a:spcPts val="1600"/>
              </a:spcBef>
              <a:spcAft>
                <a:spcPts val="0"/>
              </a:spcAft>
              <a:buClr>
                <a:srgbClr val="434343"/>
              </a:buClr>
              <a:buSzPts val="1400"/>
              <a:buFont typeface="Roboto Condensed Light"/>
              <a:buChar char="○"/>
              <a:defRPr/>
            </a:lvl5pPr>
            <a:lvl6pPr marL="2743200" lvl="5" indent="-317500" rtl="0">
              <a:spcBef>
                <a:spcPts val="1600"/>
              </a:spcBef>
              <a:spcAft>
                <a:spcPts val="0"/>
              </a:spcAft>
              <a:buClr>
                <a:srgbClr val="434343"/>
              </a:buClr>
              <a:buSzPts val="1400"/>
              <a:buFont typeface="Roboto Condensed Light"/>
              <a:buChar char="■"/>
              <a:defRPr/>
            </a:lvl6pPr>
            <a:lvl7pPr marL="3200400" lvl="6" indent="-317500" rtl="0">
              <a:spcBef>
                <a:spcPts val="1600"/>
              </a:spcBef>
              <a:spcAft>
                <a:spcPts val="0"/>
              </a:spcAft>
              <a:buClr>
                <a:srgbClr val="434343"/>
              </a:buClr>
              <a:buSzPts val="1400"/>
              <a:buFont typeface="Roboto Condensed Light"/>
              <a:buChar char="●"/>
              <a:defRPr/>
            </a:lvl7pPr>
            <a:lvl8pPr marL="3657600" lvl="7" indent="-317500" rtl="0">
              <a:spcBef>
                <a:spcPts val="1600"/>
              </a:spcBef>
              <a:spcAft>
                <a:spcPts val="0"/>
              </a:spcAft>
              <a:buClr>
                <a:srgbClr val="434343"/>
              </a:buClr>
              <a:buSzPts val="1400"/>
              <a:buFont typeface="Roboto Condensed Light"/>
              <a:buChar char="○"/>
              <a:defRPr/>
            </a:lvl8pPr>
            <a:lvl9pPr marL="4114800" lvl="8" indent="-317500" rtl="0">
              <a:spcBef>
                <a:spcPts val="1600"/>
              </a:spcBef>
              <a:spcAft>
                <a:spcPts val="1600"/>
              </a:spcAft>
              <a:buClr>
                <a:srgbClr val="434343"/>
              </a:buClr>
              <a:buSzPts val="1400"/>
              <a:buFont typeface="Roboto Condensed Light"/>
              <a:buChar char="■"/>
              <a:defRPr/>
            </a:lvl9pPr>
          </a:lstStyle>
          <a:p>
            <a:endParaRPr/>
          </a:p>
        </p:txBody>
      </p:sp>
      <p:sp>
        <p:nvSpPr>
          <p:cNvPr id="257" name="Google Shape;257;p22"/>
          <p:cNvSpPr txBox="1">
            <a:spLocks noGrp="1"/>
          </p:cNvSpPr>
          <p:nvPr>
            <p:ph type="body" idx="2"/>
          </p:nvPr>
        </p:nvSpPr>
        <p:spPr>
          <a:xfrm>
            <a:off x="4935299" y="1356825"/>
            <a:ext cx="3488700" cy="3416400"/>
          </a:xfrm>
          <a:prstGeom prst="rect">
            <a:avLst/>
          </a:prstGeom>
        </p:spPr>
        <p:txBody>
          <a:bodyPr spcFirstLastPara="1" wrap="square" lIns="91425" tIns="91425" rIns="91425" bIns="91425" anchor="b" anchorCtr="0">
            <a:noAutofit/>
          </a:bodyPr>
          <a:lstStyle>
            <a:lvl1pPr marL="457200" lvl="0" indent="-298450" rtl="0">
              <a:lnSpc>
                <a:spcPct val="100000"/>
              </a:lnSpc>
              <a:spcBef>
                <a:spcPts val="0"/>
              </a:spcBef>
              <a:spcAft>
                <a:spcPts val="0"/>
              </a:spcAft>
              <a:buClr>
                <a:schemeClr val="accent2"/>
              </a:buClr>
              <a:buSzPts val="1100"/>
              <a:buFont typeface="Raleway Thin"/>
              <a:buChar char="■"/>
              <a:defRPr sz="1000"/>
            </a:lvl1pPr>
            <a:lvl2pPr marL="914400" lvl="1" indent="-304800" rtl="0">
              <a:spcBef>
                <a:spcPts val="1600"/>
              </a:spcBef>
              <a:spcAft>
                <a:spcPts val="0"/>
              </a:spcAft>
              <a:buClr>
                <a:srgbClr val="434343"/>
              </a:buClr>
              <a:buSzPts val="1200"/>
              <a:buFont typeface="Roboto Condensed Light"/>
              <a:buChar char="○"/>
              <a:defRPr/>
            </a:lvl2pPr>
            <a:lvl3pPr marL="1371600" lvl="2" indent="-317500" rtl="0">
              <a:spcBef>
                <a:spcPts val="1600"/>
              </a:spcBef>
              <a:spcAft>
                <a:spcPts val="0"/>
              </a:spcAft>
              <a:buClr>
                <a:srgbClr val="434343"/>
              </a:buClr>
              <a:buSzPts val="1400"/>
              <a:buFont typeface="Roboto Condensed Light"/>
              <a:buChar char="■"/>
              <a:defRPr/>
            </a:lvl3pPr>
            <a:lvl4pPr marL="1828800" lvl="3" indent="-317500" rtl="0">
              <a:spcBef>
                <a:spcPts val="1600"/>
              </a:spcBef>
              <a:spcAft>
                <a:spcPts val="0"/>
              </a:spcAft>
              <a:buClr>
                <a:srgbClr val="434343"/>
              </a:buClr>
              <a:buSzPts val="1400"/>
              <a:buFont typeface="Roboto Condensed Light"/>
              <a:buChar char="●"/>
              <a:defRPr/>
            </a:lvl4pPr>
            <a:lvl5pPr marL="2286000" lvl="4" indent="-317500" rtl="0">
              <a:spcBef>
                <a:spcPts val="1600"/>
              </a:spcBef>
              <a:spcAft>
                <a:spcPts val="0"/>
              </a:spcAft>
              <a:buClr>
                <a:srgbClr val="434343"/>
              </a:buClr>
              <a:buSzPts val="1400"/>
              <a:buFont typeface="Roboto Condensed Light"/>
              <a:buChar char="○"/>
              <a:defRPr/>
            </a:lvl5pPr>
            <a:lvl6pPr marL="2743200" lvl="5" indent="-317500" rtl="0">
              <a:spcBef>
                <a:spcPts val="1600"/>
              </a:spcBef>
              <a:spcAft>
                <a:spcPts val="0"/>
              </a:spcAft>
              <a:buClr>
                <a:srgbClr val="434343"/>
              </a:buClr>
              <a:buSzPts val="1400"/>
              <a:buFont typeface="Roboto Condensed Light"/>
              <a:buChar char="■"/>
              <a:defRPr/>
            </a:lvl6pPr>
            <a:lvl7pPr marL="3200400" lvl="6" indent="-317500" rtl="0">
              <a:spcBef>
                <a:spcPts val="1600"/>
              </a:spcBef>
              <a:spcAft>
                <a:spcPts val="0"/>
              </a:spcAft>
              <a:buClr>
                <a:srgbClr val="434343"/>
              </a:buClr>
              <a:buSzPts val="1400"/>
              <a:buFont typeface="Roboto Condensed Light"/>
              <a:buChar char="●"/>
              <a:defRPr/>
            </a:lvl7pPr>
            <a:lvl8pPr marL="3657600" lvl="7" indent="-317500" rtl="0">
              <a:spcBef>
                <a:spcPts val="1600"/>
              </a:spcBef>
              <a:spcAft>
                <a:spcPts val="0"/>
              </a:spcAft>
              <a:buClr>
                <a:srgbClr val="434343"/>
              </a:buClr>
              <a:buSzPts val="1400"/>
              <a:buFont typeface="Roboto Condensed Light"/>
              <a:buChar char="○"/>
              <a:defRPr/>
            </a:lvl8pPr>
            <a:lvl9pPr marL="4114800" lvl="8" indent="-317500" rtl="0">
              <a:spcBef>
                <a:spcPts val="1600"/>
              </a:spcBef>
              <a:spcAft>
                <a:spcPts val="1600"/>
              </a:spcAft>
              <a:buClr>
                <a:srgbClr val="434343"/>
              </a:buClr>
              <a:buSzPts val="1400"/>
              <a:buFont typeface="Roboto Condensed Light"/>
              <a:buChar char="■"/>
              <a:defRPr/>
            </a:lvl9pPr>
          </a:lstStyle>
          <a:p>
            <a:endParaRPr/>
          </a:p>
        </p:txBody>
      </p:sp>
      <p:sp>
        <p:nvSpPr>
          <p:cNvPr id="258" name="Google Shape;258;p22"/>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259" name="Google Shape;259;p22"/>
          <p:cNvGrpSpPr/>
          <p:nvPr/>
        </p:nvGrpSpPr>
        <p:grpSpPr>
          <a:xfrm>
            <a:off x="6" y="2834274"/>
            <a:ext cx="2075119" cy="2309267"/>
            <a:chOff x="6" y="2834274"/>
            <a:chExt cx="2075119" cy="2309267"/>
          </a:xfrm>
        </p:grpSpPr>
        <p:sp>
          <p:nvSpPr>
            <p:cNvPr id="260" name="Google Shape;260;p22"/>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2"/>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2"/>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 name="Google Shape;263;p22"/>
          <p:cNvGrpSpPr/>
          <p:nvPr/>
        </p:nvGrpSpPr>
        <p:grpSpPr>
          <a:xfrm>
            <a:off x="8002655" y="8"/>
            <a:ext cx="1141342" cy="1269445"/>
            <a:chOff x="8002655" y="8"/>
            <a:chExt cx="1141342" cy="1269445"/>
          </a:xfrm>
        </p:grpSpPr>
        <p:sp>
          <p:nvSpPr>
            <p:cNvPr id="264" name="Google Shape;264;p2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382694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hanks" preserve="1">
  <p:cSld name="Thanks">
    <p:spTree>
      <p:nvGrpSpPr>
        <p:cNvPr id="1" name="Shape 266"/>
        <p:cNvGrpSpPr/>
        <p:nvPr/>
      </p:nvGrpSpPr>
      <p:grpSpPr>
        <a:xfrm>
          <a:off x="0" y="0"/>
          <a:ext cx="0" cy="0"/>
          <a:chOff x="0" y="0"/>
          <a:chExt cx="0" cy="0"/>
        </a:xfrm>
      </p:grpSpPr>
      <p:sp>
        <p:nvSpPr>
          <p:cNvPr id="267" name="Google Shape;267;p23"/>
          <p:cNvSpPr/>
          <p:nvPr/>
        </p:nvSpPr>
        <p:spPr>
          <a:xfrm rot="10800000" flipH="1">
            <a:off x="1205775" y="-1156181"/>
            <a:ext cx="7347642" cy="8912282"/>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8" name="Google Shape;268;p23"/>
          <p:cNvGrpSpPr/>
          <p:nvPr/>
        </p:nvGrpSpPr>
        <p:grpSpPr>
          <a:xfrm flipH="1">
            <a:off x="-104991" y="-1657952"/>
            <a:ext cx="6040556" cy="7049276"/>
            <a:chOff x="5353050" y="0"/>
            <a:chExt cx="4407556" cy="5143580"/>
          </a:xfrm>
        </p:grpSpPr>
        <p:sp>
          <p:nvSpPr>
            <p:cNvPr id="269" name="Google Shape;269;p2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4" name="Google Shape;274;p23"/>
          <p:cNvSpPr txBox="1">
            <a:spLocks noGrp="1"/>
          </p:cNvSpPr>
          <p:nvPr>
            <p:ph type="title"/>
          </p:nvPr>
        </p:nvSpPr>
        <p:spPr>
          <a:xfrm>
            <a:off x="4273250" y="814975"/>
            <a:ext cx="4218900" cy="846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7200" b="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275" name="Google Shape;275;p23"/>
          <p:cNvSpPr txBox="1">
            <a:spLocks noGrp="1"/>
          </p:cNvSpPr>
          <p:nvPr>
            <p:ph type="subTitle" idx="1"/>
          </p:nvPr>
        </p:nvSpPr>
        <p:spPr>
          <a:xfrm>
            <a:off x="4429325" y="1597425"/>
            <a:ext cx="3906600" cy="1353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76" name="Google Shape;276;p23"/>
          <p:cNvSpPr txBox="1"/>
          <p:nvPr/>
        </p:nvSpPr>
        <p:spPr>
          <a:xfrm>
            <a:off x="4814875" y="3594700"/>
            <a:ext cx="3135600" cy="9315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300"/>
              </a:spcBef>
              <a:spcAft>
                <a:spcPts val="0"/>
              </a:spcAft>
              <a:buNone/>
            </a:pPr>
            <a:r>
              <a:rPr lang="en" sz="1000">
                <a:solidFill>
                  <a:schemeClr val="lt1"/>
                </a:solidFill>
                <a:latin typeface="Hind Vadodara"/>
                <a:ea typeface="Hind Vadodara"/>
                <a:cs typeface="Hind Vadodara"/>
                <a:sym typeface="Hind Vadodara"/>
              </a:rPr>
              <a:t>CREDITS: This presentation template was created by </a:t>
            </a:r>
            <a:r>
              <a:rPr lang="en" sz="1000" b="1">
                <a:solidFill>
                  <a:schemeClr val="lt1"/>
                </a:solidFill>
                <a:uFill>
                  <a:noFill/>
                </a:uFill>
                <a:latin typeface="Hind Vadodara"/>
                <a:ea typeface="Hind Vadodara"/>
                <a:cs typeface="Hind Vadodara"/>
                <a:sym typeface="Hind Vadodara"/>
                <a:hlinkClick r:id="rId2"/>
              </a:rPr>
              <a:t>Slidesgo</a:t>
            </a:r>
            <a:r>
              <a:rPr lang="en" sz="1000">
                <a:solidFill>
                  <a:schemeClr val="lt1"/>
                </a:solidFill>
                <a:latin typeface="Hind Vadodara"/>
                <a:ea typeface="Hind Vadodara"/>
                <a:cs typeface="Hind Vadodara"/>
                <a:sym typeface="Hind Vadodara"/>
              </a:rPr>
              <a:t>, including icons by </a:t>
            </a:r>
            <a:r>
              <a:rPr lang="en" sz="1000" b="1">
                <a:solidFill>
                  <a:schemeClr val="lt1"/>
                </a:solidFill>
                <a:uFill>
                  <a:noFill/>
                </a:uFill>
                <a:latin typeface="Hind Vadodara"/>
                <a:ea typeface="Hind Vadodara"/>
                <a:cs typeface="Hind Vadodara"/>
                <a:sym typeface="Hind Vadodara"/>
                <a:hlinkClick r:id="rId3"/>
              </a:rPr>
              <a:t>Flaticon</a:t>
            </a:r>
            <a:r>
              <a:rPr lang="en" sz="1000">
                <a:solidFill>
                  <a:schemeClr val="lt1"/>
                </a:solidFill>
                <a:latin typeface="Hind Vadodara"/>
                <a:ea typeface="Hind Vadodara"/>
                <a:cs typeface="Hind Vadodara"/>
                <a:sym typeface="Hind Vadodara"/>
              </a:rPr>
              <a:t>, and infographics &amp; images by </a:t>
            </a:r>
            <a:r>
              <a:rPr lang="en" sz="1000" b="1">
                <a:solidFill>
                  <a:schemeClr val="lt1"/>
                </a:solidFill>
                <a:uFill>
                  <a:noFill/>
                </a:uFill>
                <a:latin typeface="Hind Vadodara"/>
                <a:ea typeface="Hind Vadodara"/>
                <a:cs typeface="Hind Vadodara"/>
                <a:sym typeface="Hind Vadodara"/>
                <a:hlinkClick r:id="rId4"/>
              </a:rPr>
              <a:t>Freepik</a:t>
            </a:r>
            <a:endParaRPr sz="1000" b="1">
              <a:solidFill>
                <a:schemeClr val="lt1"/>
              </a:solidFill>
              <a:latin typeface="Hind Vadodara"/>
              <a:ea typeface="Hind Vadodara"/>
              <a:cs typeface="Hind Vadodara"/>
              <a:sym typeface="Hind Vadodara"/>
            </a:endParaRPr>
          </a:p>
        </p:txBody>
      </p:sp>
    </p:spTree>
    <p:extLst>
      <p:ext uri="{BB962C8B-B14F-4D97-AF65-F5344CB8AC3E}">
        <p14:creationId xmlns:p14="http://schemas.microsoft.com/office/powerpoint/2010/main" val="8116883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ig text" preserve="1">
  <p:cSld name="Big text">
    <p:spTree>
      <p:nvGrpSpPr>
        <p:cNvPr id="1" name="Shape 277"/>
        <p:cNvGrpSpPr/>
        <p:nvPr/>
      </p:nvGrpSpPr>
      <p:grpSpPr>
        <a:xfrm>
          <a:off x="0" y="0"/>
          <a:ext cx="0" cy="0"/>
          <a:chOff x="0" y="0"/>
          <a:chExt cx="0" cy="0"/>
        </a:xfrm>
      </p:grpSpPr>
      <p:sp>
        <p:nvSpPr>
          <p:cNvPr id="278" name="Google Shape;278;p24"/>
          <p:cNvSpPr txBox="1">
            <a:spLocks noGrp="1"/>
          </p:cNvSpPr>
          <p:nvPr>
            <p:ph type="title"/>
          </p:nvPr>
        </p:nvSpPr>
        <p:spPr>
          <a:xfrm rot="-524">
            <a:off x="6572250" y="2238387"/>
            <a:ext cx="1968300" cy="25239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800"/>
              <a:buNone/>
              <a:defRPr sz="2400" b="1">
                <a:latin typeface="Poppins"/>
                <a:ea typeface="Poppins"/>
                <a:cs typeface="Poppins"/>
                <a:sym typeface="Poppins"/>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extLst>
      <p:ext uri="{BB962C8B-B14F-4D97-AF65-F5344CB8AC3E}">
        <p14:creationId xmlns:p14="http://schemas.microsoft.com/office/powerpoint/2010/main" val="42087694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ackground" preserve="1">
  <p:cSld name="Background">
    <p:spTree>
      <p:nvGrpSpPr>
        <p:cNvPr id="1" name="Shape 279"/>
        <p:cNvGrpSpPr/>
        <p:nvPr/>
      </p:nvGrpSpPr>
      <p:grpSpPr>
        <a:xfrm>
          <a:off x="0" y="0"/>
          <a:ext cx="0" cy="0"/>
          <a:chOff x="0" y="0"/>
          <a:chExt cx="0" cy="0"/>
        </a:xfrm>
      </p:grpSpPr>
    </p:spTree>
    <p:extLst>
      <p:ext uri="{BB962C8B-B14F-4D97-AF65-F5344CB8AC3E}">
        <p14:creationId xmlns:p14="http://schemas.microsoft.com/office/powerpoint/2010/main" val="1261292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60" name="Google Shape;60;p6"/>
          <p:cNvGrpSpPr/>
          <p:nvPr/>
        </p:nvGrpSpPr>
        <p:grpSpPr>
          <a:xfrm>
            <a:off x="6" y="2834274"/>
            <a:ext cx="2075119" cy="2309267"/>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64;p6"/>
          <p:cNvGrpSpPr/>
          <p:nvPr/>
        </p:nvGrpSpPr>
        <p:grpSpPr>
          <a:xfrm>
            <a:off x="8002655" y="8"/>
            <a:ext cx="1141342" cy="1269445"/>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0058746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noFill/>
        <a:effectLst/>
      </p:bgPr>
    </p:bg>
    <p:spTree>
      <p:nvGrpSpPr>
        <p:cNvPr id="1" name="Shape 280"/>
        <p:cNvGrpSpPr/>
        <p:nvPr/>
      </p:nvGrpSpPr>
      <p:grpSpPr>
        <a:xfrm>
          <a:off x="0" y="0"/>
          <a:ext cx="0" cy="0"/>
          <a:chOff x="0" y="0"/>
          <a:chExt cx="0" cy="0"/>
        </a:xfrm>
      </p:grpSpPr>
    </p:spTree>
    <p:extLst>
      <p:ext uri="{BB962C8B-B14F-4D97-AF65-F5344CB8AC3E}">
        <p14:creationId xmlns:p14="http://schemas.microsoft.com/office/powerpoint/2010/main" val="28129387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5699376" y="1312033"/>
            <a:ext cx="3444593" cy="3831547"/>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0"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0"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0"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0"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784689" y="1406963"/>
            <a:ext cx="3359280" cy="3736617"/>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690000" y="2371110"/>
            <a:ext cx="2453976" cy="277247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txBox="1">
            <a:spLocks noGrp="1"/>
          </p:cNvSpPr>
          <p:nvPr>
            <p:ph type="ctrTitle"/>
          </p:nvPr>
        </p:nvSpPr>
        <p:spPr>
          <a:xfrm>
            <a:off x="2043225" y="1635525"/>
            <a:ext cx="6563700" cy="1316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5000"/>
            </a:lvl1pPr>
            <a:lvl2pPr lvl="1" algn="ctr">
              <a:spcBef>
                <a:spcPts val="0"/>
              </a:spcBef>
              <a:spcAft>
                <a:spcPts val="0"/>
              </a:spcAft>
              <a:buClr>
                <a:schemeClr val="accent1"/>
              </a:buClr>
              <a:buSzPts val="5200"/>
              <a:buNone/>
              <a:defRPr sz="5200">
                <a:solidFill>
                  <a:schemeClr val="accent1"/>
                </a:solidFill>
              </a:defRPr>
            </a:lvl2pPr>
            <a:lvl3pPr lvl="2" algn="ctr">
              <a:spcBef>
                <a:spcPts val="0"/>
              </a:spcBef>
              <a:spcAft>
                <a:spcPts val="0"/>
              </a:spcAft>
              <a:buClr>
                <a:schemeClr val="accent1"/>
              </a:buClr>
              <a:buSzPts val="5200"/>
              <a:buNone/>
              <a:defRPr sz="5200">
                <a:solidFill>
                  <a:schemeClr val="accent1"/>
                </a:solidFill>
              </a:defRPr>
            </a:lvl3pPr>
            <a:lvl4pPr lvl="3" algn="ctr">
              <a:spcBef>
                <a:spcPts val="0"/>
              </a:spcBef>
              <a:spcAft>
                <a:spcPts val="0"/>
              </a:spcAft>
              <a:buClr>
                <a:schemeClr val="accent1"/>
              </a:buClr>
              <a:buSzPts val="5200"/>
              <a:buNone/>
              <a:defRPr sz="5200">
                <a:solidFill>
                  <a:schemeClr val="accent1"/>
                </a:solidFill>
              </a:defRPr>
            </a:lvl4pPr>
            <a:lvl5pPr lvl="4" algn="ctr">
              <a:spcBef>
                <a:spcPts val="0"/>
              </a:spcBef>
              <a:spcAft>
                <a:spcPts val="0"/>
              </a:spcAft>
              <a:buClr>
                <a:schemeClr val="accent1"/>
              </a:buClr>
              <a:buSzPts val="5200"/>
              <a:buNone/>
              <a:defRPr sz="5200">
                <a:solidFill>
                  <a:schemeClr val="accent1"/>
                </a:solidFill>
              </a:defRPr>
            </a:lvl5pPr>
            <a:lvl6pPr lvl="5" algn="ctr">
              <a:spcBef>
                <a:spcPts val="0"/>
              </a:spcBef>
              <a:spcAft>
                <a:spcPts val="0"/>
              </a:spcAft>
              <a:buClr>
                <a:schemeClr val="accent1"/>
              </a:buClr>
              <a:buSzPts val="5200"/>
              <a:buNone/>
              <a:defRPr sz="5200">
                <a:solidFill>
                  <a:schemeClr val="accent1"/>
                </a:solidFill>
              </a:defRPr>
            </a:lvl6pPr>
            <a:lvl7pPr lvl="6" algn="ctr">
              <a:spcBef>
                <a:spcPts val="0"/>
              </a:spcBef>
              <a:spcAft>
                <a:spcPts val="0"/>
              </a:spcAft>
              <a:buClr>
                <a:schemeClr val="accent1"/>
              </a:buClr>
              <a:buSzPts val="5200"/>
              <a:buNone/>
              <a:defRPr sz="5200">
                <a:solidFill>
                  <a:schemeClr val="accent1"/>
                </a:solidFill>
              </a:defRPr>
            </a:lvl7pPr>
            <a:lvl8pPr lvl="7" algn="ctr">
              <a:spcBef>
                <a:spcPts val="0"/>
              </a:spcBef>
              <a:spcAft>
                <a:spcPts val="0"/>
              </a:spcAft>
              <a:buClr>
                <a:schemeClr val="accent1"/>
              </a:buClr>
              <a:buSzPts val="5200"/>
              <a:buNone/>
              <a:defRPr sz="5200">
                <a:solidFill>
                  <a:schemeClr val="accent1"/>
                </a:solidFill>
              </a:defRPr>
            </a:lvl8pPr>
            <a:lvl9pPr lvl="8" algn="ctr">
              <a:spcBef>
                <a:spcPts val="0"/>
              </a:spcBef>
              <a:spcAft>
                <a:spcPts val="0"/>
              </a:spcAft>
              <a:buClr>
                <a:schemeClr val="accent1"/>
              </a:buClr>
              <a:buSzPts val="5200"/>
              <a:buNone/>
              <a:defRPr sz="5200">
                <a:solidFill>
                  <a:schemeClr val="accent1"/>
                </a:solidFill>
              </a:defRPr>
            </a:lvl9pPr>
          </a:lstStyle>
          <a:p>
            <a:endParaRPr/>
          </a:p>
        </p:txBody>
      </p:sp>
      <p:sp>
        <p:nvSpPr>
          <p:cNvPr id="18" name="Google Shape;18;p2"/>
          <p:cNvSpPr txBox="1">
            <a:spLocks noGrp="1"/>
          </p:cNvSpPr>
          <p:nvPr>
            <p:ph type="subTitle" idx="1"/>
          </p:nvPr>
        </p:nvSpPr>
        <p:spPr>
          <a:xfrm>
            <a:off x="4095075" y="3162450"/>
            <a:ext cx="24600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1800"/>
            </a:lvl1pPr>
            <a:lvl2pPr lvl="1" algn="ctr">
              <a:lnSpc>
                <a:spcPct val="100000"/>
              </a:lnSpc>
              <a:spcBef>
                <a:spcPts val="0"/>
              </a:spcBef>
              <a:spcAft>
                <a:spcPts val="0"/>
              </a:spcAft>
              <a:buClr>
                <a:schemeClr val="accent1"/>
              </a:buClr>
              <a:buSzPts val="2800"/>
              <a:buNone/>
              <a:defRPr sz="2800">
                <a:solidFill>
                  <a:schemeClr val="accent1"/>
                </a:solidFill>
              </a:defRPr>
            </a:lvl2pPr>
            <a:lvl3pPr lvl="2" algn="ctr">
              <a:lnSpc>
                <a:spcPct val="100000"/>
              </a:lnSpc>
              <a:spcBef>
                <a:spcPts val="0"/>
              </a:spcBef>
              <a:spcAft>
                <a:spcPts val="0"/>
              </a:spcAft>
              <a:buClr>
                <a:schemeClr val="accent1"/>
              </a:buClr>
              <a:buSzPts val="2800"/>
              <a:buNone/>
              <a:defRPr sz="2800">
                <a:solidFill>
                  <a:schemeClr val="accent1"/>
                </a:solidFill>
              </a:defRPr>
            </a:lvl3pPr>
            <a:lvl4pPr lvl="3" algn="ctr">
              <a:lnSpc>
                <a:spcPct val="100000"/>
              </a:lnSpc>
              <a:spcBef>
                <a:spcPts val="0"/>
              </a:spcBef>
              <a:spcAft>
                <a:spcPts val="0"/>
              </a:spcAft>
              <a:buClr>
                <a:schemeClr val="accent1"/>
              </a:buClr>
              <a:buSzPts val="2800"/>
              <a:buNone/>
              <a:defRPr sz="2800">
                <a:solidFill>
                  <a:schemeClr val="accent1"/>
                </a:solidFill>
              </a:defRPr>
            </a:lvl4pPr>
            <a:lvl5pPr lvl="4" algn="ctr">
              <a:lnSpc>
                <a:spcPct val="100000"/>
              </a:lnSpc>
              <a:spcBef>
                <a:spcPts val="0"/>
              </a:spcBef>
              <a:spcAft>
                <a:spcPts val="0"/>
              </a:spcAft>
              <a:buClr>
                <a:schemeClr val="accent1"/>
              </a:buClr>
              <a:buSzPts val="2800"/>
              <a:buNone/>
              <a:defRPr sz="2800">
                <a:solidFill>
                  <a:schemeClr val="accent1"/>
                </a:solidFill>
              </a:defRPr>
            </a:lvl5pPr>
            <a:lvl6pPr lvl="5" algn="ctr">
              <a:lnSpc>
                <a:spcPct val="100000"/>
              </a:lnSpc>
              <a:spcBef>
                <a:spcPts val="0"/>
              </a:spcBef>
              <a:spcAft>
                <a:spcPts val="0"/>
              </a:spcAft>
              <a:buClr>
                <a:schemeClr val="accent1"/>
              </a:buClr>
              <a:buSzPts val="2800"/>
              <a:buNone/>
              <a:defRPr sz="2800">
                <a:solidFill>
                  <a:schemeClr val="accent1"/>
                </a:solidFill>
              </a:defRPr>
            </a:lvl6pPr>
            <a:lvl7pPr lvl="6" algn="ctr">
              <a:lnSpc>
                <a:spcPct val="100000"/>
              </a:lnSpc>
              <a:spcBef>
                <a:spcPts val="0"/>
              </a:spcBef>
              <a:spcAft>
                <a:spcPts val="0"/>
              </a:spcAft>
              <a:buClr>
                <a:schemeClr val="accent1"/>
              </a:buClr>
              <a:buSzPts val="2800"/>
              <a:buNone/>
              <a:defRPr sz="2800">
                <a:solidFill>
                  <a:schemeClr val="accent1"/>
                </a:solidFill>
              </a:defRPr>
            </a:lvl7pPr>
            <a:lvl8pPr lvl="7" algn="ctr">
              <a:lnSpc>
                <a:spcPct val="100000"/>
              </a:lnSpc>
              <a:spcBef>
                <a:spcPts val="0"/>
              </a:spcBef>
              <a:spcAft>
                <a:spcPts val="0"/>
              </a:spcAft>
              <a:buClr>
                <a:schemeClr val="accent1"/>
              </a:buClr>
              <a:buSzPts val="2800"/>
              <a:buNone/>
              <a:defRPr sz="2800">
                <a:solidFill>
                  <a:schemeClr val="accent1"/>
                </a:solidFill>
              </a:defRPr>
            </a:lvl8pPr>
            <a:lvl9pPr lvl="8" algn="ctr">
              <a:lnSpc>
                <a:spcPct val="100000"/>
              </a:lnSpc>
              <a:spcBef>
                <a:spcPts val="0"/>
              </a:spcBef>
              <a:spcAft>
                <a:spcPts val="0"/>
              </a:spcAft>
              <a:buClr>
                <a:schemeClr val="accent1"/>
              </a:buClr>
              <a:buSzPts val="2800"/>
              <a:buNone/>
              <a:defRPr sz="2800">
                <a:solidFill>
                  <a:schemeClr val="accent1"/>
                </a:solidFill>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rot="10800000">
            <a:off x="-1086034" y="-27738"/>
            <a:ext cx="3022261" cy="3526953"/>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rot="-294">
            <a:off x="1401850" y="2842059"/>
            <a:ext cx="35025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7" name="Google Shape;27;p3"/>
          <p:cNvSpPr txBox="1">
            <a:spLocks noGrp="1"/>
          </p:cNvSpPr>
          <p:nvPr>
            <p:ph type="subTitle" idx="1"/>
          </p:nvPr>
        </p:nvSpPr>
        <p:spPr>
          <a:xfrm flipH="1">
            <a:off x="1631950" y="3477550"/>
            <a:ext cx="3042300" cy="1072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28" name="Google Shape;28;p3"/>
          <p:cNvSpPr txBox="1">
            <a:spLocks noGrp="1"/>
          </p:cNvSpPr>
          <p:nvPr>
            <p:ph type="title" idx="2" hasCustomPrompt="1"/>
          </p:nvPr>
        </p:nvSpPr>
        <p:spPr>
          <a:xfrm>
            <a:off x="2213200" y="1173162"/>
            <a:ext cx="1879800" cy="1233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72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grpSp>
        <p:nvGrpSpPr>
          <p:cNvPr id="29" name="Google Shape;29;p3"/>
          <p:cNvGrpSpPr/>
          <p:nvPr/>
        </p:nvGrpSpPr>
        <p:grpSpPr>
          <a:xfrm rot="10800000" flipH="1">
            <a:off x="1672509" y="-911003"/>
            <a:ext cx="8644100" cy="6054508"/>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60" name="Google Shape;60;p6"/>
          <p:cNvGrpSpPr/>
          <p:nvPr/>
        </p:nvGrpSpPr>
        <p:grpSpPr>
          <a:xfrm>
            <a:off x="6" y="2834274"/>
            <a:ext cx="2075119" cy="2309267"/>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64;p6"/>
          <p:cNvGrpSpPr/>
          <p:nvPr/>
        </p:nvGrpSpPr>
        <p:grpSpPr>
          <a:xfrm>
            <a:off x="8002655" y="8"/>
            <a:ext cx="1141342" cy="1269445"/>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7"/>
        <p:cNvGrpSpPr/>
        <p:nvPr/>
      </p:nvGrpSpPr>
      <p:grpSpPr>
        <a:xfrm>
          <a:off x="0" y="0"/>
          <a:ext cx="0" cy="0"/>
          <a:chOff x="0" y="0"/>
          <a:chExt cx="0" cy="0"/>
        </a:xfrm>
      </p:grpSpPr>
      <p:grpSp>
        <p:nvGrpSpPr>
          <p:cNvPr id="68" name="Google Shape;68;p7"/>
          <p:cNvGrpSpPr/>
          <p:nvPr/>
        </p:nvGrpSpPr>
        <p:grpSpPr>
          <a:xfrm>
            <a:off x="7054140" y="-13"/>
            <a:ext cx="2089875" cy="2325763"/>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 name="Google Shape;72;p7"/>
          <p:cNvSpPr txBox="1">
            <a:spLocks noGrp="1"/>
          </p:cNvSpPr>
          <p:nvPr>
            <p:ph type="subTitle" idx="1"/>
          </p:nvPr>
        </p:nvSpPr>
        <p:spPr>
          <a:xfrm flipH="1">
            <a:off x="5181750" y="2014225"/>
            <a:ext cx="3223200" cy="18807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1800"/>
            </a:lvl1pPr>
            <a:lvl2pPr lvl="1" algn="ctr" rtl="0">
              <a:lnSpc>
                <a:spcPct val="100000"/>
              </a:lnSpc>
              <a:spcBef>
                <a:spcPts val="0"/>
              </a:spcBef>
              <a:spcAft>
                <a:spcPts val="0"/>
              </a:spcAft>
              <a:buSzPts val="1200"/>
              <a:buChar char="○"/>
              <a:defRPr sz="1200"/>
            </a:lvl2pPr>
            <a:lvl3pPr lvl="2" algn="ctr" rtl="0">
              <a:lnSpc>
                <a:spcPct val="100000"/>
              </a:lnSpc>
              <a:spcBef>
                <a:spcPts val="0"/>
              </a:spcBef>
              <a:spcAft>
                <a:spcPts val="0"/>
              </a:spcAft>
              <a:buSzPts val="1200"/>
              <a:buChar char="■"/>
              <a:defRPr sz="1200"/>
            </a:lvl3pPr>
            <a:lvl4pPr lvl="3" algn="ctr" rtl="0">
              <a:lnSpc>
                <a:spcPct val="100000"/>
              </a:lnSpc>
              <a:spcBef>
                <a:spcPts val="0"/>
              </a:spcBef>
              <a:spcAft>
                <a:spcPts val="0"/>
              </a:spcAft>
              <a:buSzPts val="1200"/>
              <a:buChar char="●"/>
              <a:defRPr sz="1200"/>
            </a:lvl4pPr>
            <a:lvl5pPr lvl="4" algn="ctr" rtl="0">
              <a:lnSpc>
                <a:spcPct val="100000"/>
              </a:lnSpc>
              <a:spcBef>
                <a:spcPts val="0"/>
              </a:spcBef>
              <a:spcAft>
                <a:spcPts val="0"/>
              </a:spcAft>
              <a:buSzPts val="1200"/>
              <a:buChar char="○"/>
              <a:defRPr sz="1200"/>
            </a:lvl5pPr>
            <a:lvl6pPr lvl="5" algn="ctr" rtl="0">
              <a:lnSpc>
                <a:spcPct val="100000"/>
              </a:lnSpc>
              <a:spcBef>
                <a:spcPts val="0"/>
              </a:spcBef>
              <a:spcAft>
                <a:spcPts val="0"/>
              </a:spcAft>
              <a:buSzPts val="1200"/>
              <a:buChar char="■"/>
              <a:defRPr sz="1200"/>
            </a:lvl6pPr>
            <a:lvl7pPr lvl="6" algn="ctr" rtl="0">
              <a:lnSpc>
                <a:spcPct val="100000"/>
              </a:lnSpc>
              <a:spcBef>
                <a:spcPts val="0"/>
              </a:spcBef>
              <a:spcAft>
                <a:spcPts val="0"/>
              </a:spcAft>
              <a:buSzPts val="1200"/>
              <a:buChar char="●"/>
              <a:defRPr sz="1200"/>
            </a:lvl7pPr>
            <a:lvl8pPr lvl="7" algn="ctr" rtl="0">
              <a:lnSpc>
                <a:spcPct val="100000"/>
              </a:lnSpc>
              <a:spcBef>
                <a:spcPts val="0"/>
              </a:spcBef>
              <a:spcAft>
                <a:spcPts val="0"/>
              </a:spcAft>
              <a:buSzPts val="1200"/>
              <a:buChar char="○"/>
              <a:defRPr sz="1200"/>
            </a:lvl8pPr>
            <a:lvl9pPr lvl="8" algn="ctr" rtl="0">
              <a:lnSpc>
                <a:spcPct val="100000"/>
              </a:lnSpc>
              <a:spcBef>
                <a:spcPts val="0"/>
              </a:spcBef>
              <a:spcAft>
                <a:spcPts val="0"/>
              </a:spcAft>
              <a:buSzPts val="1200"/>
              <a:buChar char="■"/>
              <a:defRPr sz="1200"/>
            </a:lvl9pPr>
          </a:lstStyle>
          <a:p>
            <a:endParaRPr/>
          </a:p>
        </p:txBody>
      </p:sp>
      <p:sp>
        <p:nvSpPr>
          <p:cNvPr id="73" name="Google Shape;73;p7"/>
          <p:cNvSpPr txBox="1">
            <a:spLocks noGrp="1"/>
          </p:cNvSpPr>
          <p:nvPr>
            <p:ph type="title"/>
          </p:nvPr>
        </p:nvSpPr>
        <p:spPr>
          <a:xfrm>
            <a:off x="4445248" y="3947210"/>
            <a:ext cx="3959700" cy="6342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3000" b="0"/>
            </a:lvl1pPr>
            <a:lvl2pPr lvl="1" algn="r" rtl="0">
              <a:spcBef>
                <a:spcPts val="0"/>
              </a:spcBef>
              <a:spcAft>
                <a:spcPts val="0"/>
              </a:spcAft>
              <a:buNone/>
              <a:defRPr sz="3000" b="0"/>
            </a:lvl2pPr>
            <a:lvl3pPr lvl="2" algn="r" rtl="0">
              <a:spcBef>
                <a:spcPts val="0"/>
              </a:spcBef>
              <a:spcAft>
                <a:spcPts val="0"/>
              </a:spcAft>
              <a:buNone/>
              <a:defRPr sz="3000" b="0"/>
            </a:lvl3pPr>
            <a:lvl4pPr lvl="3" algn="r" rtl="0">
              <a:spcBef>
                <a:spcPts val="0"/>
              </a:spcBef>
              <a:spcAft>
                <a:spcPts val="0"/>
              </a:spcAft>
              <a:buNone/>
              <a:defRPr sz="3000" b="0"/>
            </a:lvl4pPr>
            <a:lvl5pPr lvl="4" algn="r" rtl="0">
              <a:spcBef>
                <a:spcPts val="0"/>
              </a:spcBef>
              <a:spcAft>
                <a:spcPts val="0"/>
              </a:spcAft>
              <a:buNone/>
              <a:defRPr sz="3000" b="0"/>
            </a:lvl5pPr>
            <a:lvl6pPr lvl="5" algn="r" rtl="0">
              <a:spcBef>
                <a:spcPts val="0"/>
              </a:spcBef>
              <a:spcAft>
                <a:spcPts val="0"/>
              </a:spcAft>
              <a:buNone/>
              <a:defRPr sz="3000" b="0"/>
            </a:lvl6pPr>
            <a:lvl7pPr lvl="6" algn="r" rtl="0">
              <a:spcBef>
                <a:spcPts val="0"/>
              </a:spcBef>
              <a:spcAft>
                <a:spcPts val="0"/>
              </a:spcAft>
              <a:buNone/>
              <a:defRPr sz="3000" b="0"/>
            </a:lvl7pPr>
            <a:lvl8pPr lvl="7" algn="r" rtl="0">
              <a:spcBef>
                <a:spcPts val="0"/>
              </a:spcBef>
              <a:spcAft>
                <a:spcPts val="0"/>
              </a:spcAft>
              <a:buNone/>
              <a:defRPr sz="3000" b="0"/>
            </a:lvl8pPr>
            <a:lvl9pPr lvl="8" algn="r" rtl="0">
              <a:spcBef>
                <a:spcPts val="0"/>
              </a:spcBef>
              <a:spcAft>
                <a:spcPts val="0"/>
              </a:spcAft>
              <a:buNone/>
              <a:defRPr sz="3000" b="0"/>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4"/>
        <p:cNvGrpSpPr/>
        <p:nvPr/>
      </p:nvGrpSpPr>
      <p:grpSpPr>
        <a:xfrm>
          <a:off x="0" y="0"/>
          <a:ext cx="0" cy="0"/>
          <a:chOff x="0" y="0"/>
          <a:chExt cx="0" cy="0"/>
        </a:xfrm>
      </p:grpSpPr>
      <p:sp>
        <p:nvSpPr>
          <p:cNvPr id="75" name="Google Shape;75;p8"/>
          <p:cNvSpPr/>
          <p:nvPr/>
        </p:nvSpPr>
        <p:spPr>
          <a:xfrm rot="10800000">
            <a:off x="-1143003" y="-52"/>
            <a:ext cx="7941328" cy="5777551"/>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 name="Google Shape;76;p8"/>
          <p:cNvGrpSpPr/>
          <p:nvPr/>
        </p:nvGrpSpPr>
        <p:grpSpPr>
          <a:xfrm>
            <a:off x="905853" y="-23214"/>
            <a:ext cx="8238164" cy="5166726"/>
            <a:chOff x="5353050" y="0"/>
            <a:chExt cx="4407556" cy="5143580"/>
          </a:xfrm>
        </p:grpSpPr>
        <p:sp>
          <p:nvSpPr>
            <p:cNvPr id="77" name="Google Shape;77;p8"/>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8"/>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8"/>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 name="Google Shape;82;p8"/>
          <p:cNvSpPr txBox="1">
            <a:spLocks noGrp="1"/>
          </p:cNvSpPr>
          <p:nvPr>
            <p:ph type="title"/>
          </p:nvPr>
        </p:nvSpPr>
        <p:spPr>
          <a:xfrm rot="-151">
            <a:off x="1152300" y="1309807"/>
            <a:ext cx="6839400" cy="25239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4800"/>
              <a:buNone/>
              <a:defRPr sz="6600"/>
            </a:lvl1pPr>
            <a:lvl2pPr lvl="1">
              <a:spcBef>
                <a:spcPts val="0"/>
              </a:spcBef>
              <a:spcAft>
                <a:spcPts val="0"/>
              </a:spcAft>
              <a:buClr>
                <a:schemeClr val="accent1"/>
              </a:buClr>
              <a:buSzPts val="4800"/>
              <a:buNone/>
              <a:defRPr sz="4800">
                <a:solidFill>
                  <a:schemeClr val="accent1"/>
                </a:solidFill>
              </a:defRPr>
            </a:lvl2pPr>
            <a:lvl3pPr lvl="2">
              <a:spcBef>
                <a:spcPts val="0"/>
              </a:spcBef>
              <a:spcAft>
                <a:spcPts val="0"/>
              </a:spcAft>
              <a:buClr>
                <a:schemeClr val="accent1"/>
              </a:buClr>
              <a:buSzPts val="4800"/>
              <a:buNone/>
              <a:defRPr sz="4800">
                <a:solidFill>
                  <a:schemeClr val="accent1"/>
                </a:solidFill>
              </a:defRPr>
            </a:lvl3pPr>
            <a:lvl4pPr lvl="3">
              <a:spcBef>
                <a:spcPts val="0"/>
              </a:spcBef>
              <a:spcAft>
                <a:spcPts val="0"/>
              </a:spcAft>
              <a:buClr>
                <a:schemeClr val="accent1"/>
              </a:buClr>
              <a:buSzPts val="4800"/>
              <a:buNone/>
              <a:defRPr sz="4800">
                <a:solidFill>
                  <a:schemeClr val="accent1"/>
                </a:solidFill>
              </a:defRPr>
            </a:lvl4pPr>
            <a:lvl5pPr lvl="4">
              <a:spcBef>
                <a:spcPts val="0"/>
              </a:spcBef>
              <a:spcAft>
                <a:spcPts val="0"/>
              </a:spcAft>
              <a:buClr>
                <a:schemeClr val="accent1"/>
              </a:buClr>
              <a:buSzPts val="4800"/>
              <a:buNone/>
              <a:defRPr sz="4800">
                <a:solidFill>
                  <a:schemeClr val="accent1"/>
                </a:solidFill>
              </a:defRPr>
            </a:lvl5pPr>
            <a:lvl6pPr lvl="5">
              <a:spcBef>
                <a:spcPts val="0"/>
              </a:spcBef>
              <a:spcAft>
                <a:spcPts val="0"/>
              </a:spcAft>
              <a:buClr>
                <a:schemeClr val="accent1"/>
              </a:buClr>
              <a:buSzPts val="4800"/>
              <a:buNone/>
              <a:defRPr sz="4800">
                <a:solidFill>
                  <a:schemeClr val="accent1"/>
                </a:solidFill>
              </a:defRPr>
            </a:lvl6pPr>
            <a:lvl7pPr lvl="6">
              <a:spcBef>
                <a:spcPts val="0"/>
              </a:spcBef>
              <a:spcAft>
                <a:spcPts val="0"/>
              </a:spcAft>
              <a:buClr>
                <a:schemeClr val="accent1"/>
              </a:buClr>
              <a:buSzPts val="4800"/>
              <a:buNone/>
              <a:defRPr sz="4800">
                <a:solidFill>
                  <a:schemeClr val="accent1"/>
                </a:solidFill>
              </a:defRPr>
            </a:lvl7pPr>
            <a:lvl8pPr lvl="7">
              <a:spcBef>
                <a:spcPts val="0"/>
              </a:spcBef>
              <a:spcAft>
                <a:spcPts val="0"/>
              </a:spcAft>
              <a:buClr>
                <a:schemeClr val="accent1"/>
              </a:buClr>
              <a:buSzPts val="4800"/>
              <a:buNone/>
              <a:defRPr sz="4800">
                <a:solidFill>
                  <a:schemeClr val="accent1"/>
                </a:solidFill>
              </a:defRPr>
            </a:lvl8pPr>
            <a:lvl9pPr lvl="8">
              <a:spcBef>
                <a:spcPts val="0"/>
              </a:spcBef>
              <a:spcAft>
                <a:spcPts val="0"/>
              </a:spcAft>
              <a:buClr>
                <a:schemeClr val="accent1"/>
              </a:buClr>
              <a:buSzPts val="4800"/>
              <a:buNone/>
              <a:defRPr sz="4800">
                <a:solidFill>
                  <a:schemeClr val="accent1"/>
                </a:solidFill>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able of contents">
  <p:cSld name="CUSTOM_9">
    <p:spTree>
      <p:nvGrpSpPr>
        <p:cNvPr id="1" name="Shape 134"/>
        <p:cNvGrpSpPr/>
        <p:nvPr/>
      </p:nvGrpSpPr>
      <p:grpSpPr>
        <a:xfrm>
          <a:off x="0" y="0"/>
          <a:ext cx="0" cy="0"/>
          <a:chOff x="0" y="0"/>
          <a:chExt cx="0" cy="0"/>
        </a:xfrm>
      </p:grpSpPr>
      <p:sp>
        <p:nvSpPr>
          <p:cNvPr id="135" name="Google Shape;135;p14"/>
          <p:cNvSpPr/>
          <p:nvPr/>
        </p:nvSpPr>
        <p:spPr>
          <a:xfrm rot="10800000">
            <a:off x="4958058"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4"/>
          <p:cNvSpPr txBox="1">
            <a:spLocks noGrp="1"/>
          </p:cNvSpPr>
          <p:nvPr>
            <p:ph type="subTitle" idx="1"/>
          </p:nvPr>
        </p:nvSpPr>
        <p:spPr>
          <a:xfrm flipH="1">
            <a:off x="1649550" y="1342651"/>
            <a:ext cx="3284400" cy="624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14"/>
          <p:cNvSpPr txBox="1">
            <a:spLocks noGrp="1"/>
          </p:cNvSpPr>
          <p:nvPr>
            <p:ph type="subTitle" idx="2"/>
          </p:nvPr>
        </p:nvSpPr>
        <p:spPr>
          <a:xfrm flipH="1">
            <a:off x="1649550" y="3132482"/>
            <a:ext cx="3284400" cy="64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4"/>
          <p:cNvSpPr txBox="1">
            <a:spLocks noGrp="1"/>
          </p:cNvSpPr>
          <p:nvPr>
            <p:ph type="title" hasCustomPrompt="1"/>
          </p:nvPr>
        </p:nvSpPr>
        <p:spPr>
          <a:xfrm>
            <a:off x="745498" y="1258183"/>
            <a:ext cx="7002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4"/>
          <p:cNvSpPr txBox="1">
            <a:spLocks noGrp="1"/>
          </p:cNvSpPr>
          <p:nvPr>
            <p:ph type="subTitle" idx="3"/>
          </p:nvPr>
        </p:nvSpPr>
        <p:spPr>
          <a:xfrm flipH="1">
            <a:off x="1649550" y="2238601"/>
            <a:ext cx="3284400" cy="64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 name="Google Shape;140;p14"/>
          <p:cNvSpPr txBox="1">
            <a:spLocks noGrp="1"/>
          </p:cNvSpPr>
          <p:nvPr>
            <p:ph type="subTitle" idx="4"/>
          </p:nvPr>
        </p:nvSpPr>
        <p:spPr>
          <a:xfrm flipH="1">
            <a:off x="1649697" y="949712"/>
            <a:ext cx="2706300" cy="568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000">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1" name="Google Shape;141;p14"/>
          <p:cNvSpPr txBox="1">
            <a:spLocks noGrp="1"/>
          </p:cNvSpPr>
          <p:nvPr>
            <p:ph type="subTitle" idx="5"/>
          </p:nvPr>
        </p:nvSpPr>
        <p:spPr>
          <a:xfrm flipH="1">
            <a:off x="1649700" y="2739933"/>
            <a:ext cx="2706300" cy="568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000">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2" name="Google Shape;142;p14"/>
          <p:cNvSpPr txBox="1">
            <a:spLocks noGrp="1"/>
          </p:cNvSpPr>
          <p:nvPr>
            <p:ph type="subTitle" idx="6"/>
          </p:nvPr>
        </p:nvSpPr>
        <p:spPr>
          <a:xfrm flipH="1">
            <a:off x="1649500" y="1844350"/>
            <a:ext cx="2706300" cy="568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000">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3" name="Google Shape;143;p14"/>
          <p:cNvSpPr txBox="1">
            <a:spLocks noGrp="1"/>
          </p:cNvSpPr>
          <p:nvPr>
            <p:ph type="title" idx="7" hasCustomPrompt="1"/>
          </p:nvPr>
        </p:nvSpPr>
        <p:spPr>
          <a:xfrm>
            <a:off x="783450" y="2238900"/>
            <a:ext cx="624300" cy="291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2400" b="0">
                <a:solidFill>
                  <a:schemeClr val="lt1"/>
                </a:solidFill>
              </a:defRPr>
            </a:lvl1pPr>
            <a:lvl2pPr lvl="1"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4" name="Google Shape;144;p14"/>
          <p:cNvSpPr txBox="1">
            <a:spLocks noGrp="1"/>
          </p:cNvSpPr>
          <p:nvPr>
            <p:ph type="title" idx="8" hasCustomPrompt="1"/>
          </p:nvPr>
        </p:nvSpPr>
        <p:spPr>
          <a:xfrm>
            <a:off x="783450" y="3093500"/>
            <a:ext cx="624300" cy="353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2400" b="0">
                <a:solidFill>
                  <a:schemeClr val="lt1"/>
                </a:solidFill>
              </a:defRPr>
            </a:lvl1pPr>
            <a:lvl2pPr lvl="1"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4"/>
          <p:cNvSpPr txBox="1">
            <a:spLocks noGrp="1"/>
          </p:cNvSpPr>
          <p:nvPr>
            <p:ph type="subTitle" idx="9"/>
          </p:nvPr>
        </p:nvSpPr>
        <p:spPr>
          <a:xfrm flipH="1">
            <a:off x="1649550" y="4016863"/>
            <a:ext cx="3284400" cy="64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 name="Google Shape;146;p14"/>
          <p:cNvSpPr txBox="1">
            <a:spLocks noGrp="1"/>
          </p:cNvSpPr>
          <p:nvPr>
            <p:ph type="subTitle" idx="13"/>
          </p:nvPr>
        </p:nvSpPr>
        <p:spPr>
          <a:xfrm flipH="1">
            <a:off x="1649700" y="3785261"/>
            <a:ext cx="2706300" cy="408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000">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7" name="Google Shape;147;p14"/>
          <p:cNvSpPr txBox="1">
            <a:spLocks noGrp="1"/>
          </p:cNvSpPr>
          <p:nvPr>
            <p:ph type="title" idx="14" hasCustomPrompt="1"/>
          </p:nvPr>
        </p:nvSpPr>
        <p:spPr>
          <a:xfrm>
            <a:off x="783450" y="4010500"/>
            <a:ext cx="624300" cy="291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2400" b="0">
                <a:solidFill>
                  <a:schemeClr val="lt1"/>
                </a:solidFill>
              </a:defRPr>
            </a:lvl1pPr>
            <a:lvl2pPr lvl="1"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148" name="Google Shape;148;p14"/>
          <p:cNvGrpSpPr/>
          <p:nvPr/>
        </p:nvGrpSpPr>
        <p:grpSpPr>
          <a:xfrm>
            <a:off x="5353050" y="0"/>
            <a:ext cx="4407556" cy="5143580"/>
            <a:chOff x="5353050" y="0"/>
            <a:chExt cx="4407556" cy="5143580"/>
          </a:xfrm>
        </p:grpSpPr>
        <p:sp>
          <p:nvSpPr>
            <p:cNvPr id="149" name="Google Shape;149;p14"/>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4"/>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4"/>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4"/>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4"/>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 name="Google Shape;154;p14"/>
          <p:cNvSpPr txBox="1">
            <a:spLocks noGrp="1"/>
          </p:cNvSpPr>
          <p:nvPr>
            <p:ph type="title" idx="15"/>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Resources">
  <p:cSld name="CUSTOM_13">
    <p:spTree>
      <p:nvGrpSpPr>
        <p:cNvPr id="1" name="Shape 255"/>
        <p:cNvGrpSpPr/>
        <p:nvPr/>
      </p:nvGrpSpPr>
      <p:grpSpPr>
        <a:xfrm>
          <a:off x="0" y="0"/>
          <a:ext cx="0" cy="0"/>
          <a:chOff x="0" y="0"/>
          <a:chExt cx="0" cy="0"/>
        </a:xfrm>
      </p:grpSpPr>
      <p:sp>
        <p:nvSpPr>
          <p:cNvPr id="256" name="Google Shape;256;p22"/>
          <p:cNvSpPr txBox="1">
            <a:spLocks noGrp="1"/>
          </p:cNvSpPr>
          <p:nvPr>
            <p:ph type="body" idx="1"/>
          </p:nvPr>
        </p:nvSpPr>
        <p:spPr>
          <a:xfrm>
            <a:off x="1243174" y="1356825"/>
            <a:ext cx="3488700" cy="3416400"/>
          </a:xfrm>
          <a:prstGeom prst="rect">
            <a:avLst/>
          </a:prstGeom>
        </p:spPr>
        <p:txBody>
          <a:bodyPr spcFirstLastPara="1" wrap="square" lIns="0" tIns="91425" rIns="91425" bIns="91425" anchor="b" anchorCtr="0">
            <a:noAutofit/>
          </a:bodyPr>
          <a:lstStyle>
            <a:lvl1pPr marL="457200" lvl="0" indent="-298450" rtl="0">
              <a:lnSpc>
                <a:spcPct val="100000"/>
              </a:lnSpc>
              <a:spcBef>
                <a:spcPts val="0"/>
              </a:spcBef>
              <a:spcAft>
                <a:spcPts val="0"/>
              </a:spcAft>
              <a:buClr>
                <a:schemeClr val="accent2"/>
              </a:buClr>
              <a:buSzPts val="1100"/>
              <a:buFont typeface="Raleway Thin"/>
              <a:buChar char="■"/>
              <a:defRPr sz="1000"/>
            </a:lvl1pPr>
            <a:lvl2pPr marL="914400" lvl="1" indent="-304800" rtl="0">
              <a:spcBef>
                <a:spcPts val="1600"/>
              </a:spcBef>
              <a:spcAft>
                <a:spcPts val="0"/>
              </a:spcAft>
              <a:buClr>
                <a:srgbClr val="434343"/>
              </a:buClr>
              <a:buSzPts val="1200"/>
              <a:buFont typeface="Roboto Condensed Light"/>
              <a:buChar char="○"/>
              <a:defRPr/>
            </a:lvl2pPr>
            <a:lvl3pPr marL="1371600" lvl="2" indent="-317500" rtl="0">
              <a:spcBef>
                <a:spcPts val="1600"/>
              </a:spcBef>
              <a:spcAft>
                <a:spcPts val="0"/>
              </a:spcAft>
              <a:buClr>
                <a:srgbClr val="434343"/>
              </a:buClr>
              <a:buSzPts val="1400"/>
              <a:buFont typeface="Roboto Condensed Light"/>
              <a:buChar char="■"/>
              <a:defRPr/>
            </a:lvl3pPr>
            <a:lvl4pPr marL="1828800" lvl="3" indent="-317500" rtl="0">
              <a:spcBef>
                <a:spcPts val="1600"/>
              </a:spcBef>
              <a:spcAft>
                <a:spcPts val="0"/>
              </a:spcAft>
              <a:buClr>
                <a:srgbClr val="434343"/>
              </a:buClr>
              <a:buSzPts val="1400"/>
              <a:buFont typeface="Roboto Condensed Light"/>
              <a:buChar char="●"/>
              <a:defRPr/>
            </a:lvl4pPr>
            <a:lvl5pPr marL="2286000" lvl="4" indent="-317500" rtl="0">
              <a:spcBef>
                <a:spcPts val="1600"/>
              </a:spcBef>
              <a:spcAft>
                <a:spcPts val="0"/>
              </a:spcAft>
              <a:buClr>
                <a:srgbClr val="434343"/>
              </a:buClr>
              <a:buSzPts val="1400"/>
              <a:buFont typeface="Roboto Condensed Light"/>
              <a:buChar char="○"/>
              <a:defRPr/>
            </a:lvl5pPr>
            <a:lvl6pPr marL="2743200" lvl="5" indent="-317500" rtl="0">
              <a:spcBef>
                <a:spcPts val="1600"/>
              </a:spcBef>
              <a:spcAft>
                <a:spcPts val="0"/>
              </a:spcAft>
              <a:buClr>
                <a:srgbClr val="434343"/>
              </a:buClr>
              <a:buSzPts val="1400"/>
              <a:buFont typeface="Roboto Condensed Light"/>
              <a:buChar char="■"/>
              <a:defRPr/>
            </a:lvl6pPr>
            <a:lvl7pPr marL="3200400" lvl="6" indent="-317500" rtl="0">
              <a:spcBef>
                <a:spcPts val="1600"/>
              </a:spcBef>
              <a:spcAft>
                <a:spcPts val="0"/>
              </a:spcAft>
              <a:buClr>
                <a:srgbClr val="434343"/>
              </a:buClr>
              <a:buSzPts val="1400"/>
              <a:buFont typeface="Roboto Condensed Light"/>
              <a:buChar char="●"/>
              <a:defRPr/>
            </a:lvl7pPr>
            <a:lvl8pPr marL="3657600" lvl="7" indent="-317500" rtl="0">
              <a:spcBef>
                <a:spcPts val="1600"/>
              </a:spcBef>
              <a:spcAft>
                <a:spcPts val="0"/>
              </a:spcAft>
              <a:buClr>
                <a:srgbClr val="434343"/>
              </a:buClr>
              <a:buSzPts val="1400"/>
              <a:buFont typeface="Roboto Condensed Light"/>
              <a:buChar char="○"/>
              <a:defRPr/>
            </a:lvl8pPr>
            <a:lvl9pPr marL="4114800" lvl="8" indent="-317500" rtl="0">
              <a:spcBef>
                <a:spcPts val="1600"/>
              </a:spcBef>
              <a:spcAft>
                <a:spcPts val="1600"/>
              </a:spcAft>
              <a:buClr>
                <a:srgbClr val="434343"/>
              </a:buClr>
              <a:buSzPts val="1400"/>
              <a:buFont typeface="Roboto Condensed Light"/>
              <a:buChar char="■"/>
              <a:defRPr/>
            </a:lvl9pPr>
          </a:lstStyle>
          <a:p>
            <a:endParaRPr/>
          </a:p>
        </p:txBody>
      </p:sp>
      <p:sp>
        <p:nvSpPr>
          <p:cNvPr id="257" name="Google Shape;257;p22"/>
          <p:cNvSpPr txBox="1">
            <a:spLocks noGrp="1"/>
          </p:cNvSpPr>
          <p:nvPr>
            <p:ph type="body" idx="2"/>
          </p:nvPr>
        </p:nvSpPr>
        <p:spPr>
          <a:xfrm>
            <a:off x="4935299" y="1356825"/>
            <a:ext cx="3488700" cy="3416400"/>
          </a:xfrm>
          <a:prstGeom prst="rect">
            <a:avLst/>
          </a:prstGeom>
        </p:spPr>
        <p:txBody>
          <a:bodyPr spcFirstLastPara="1" wrap="square" lIns="91425" tIns="91425" rIns="91425" bIns="91425" anchor="b" anchorCtr="0">
            <a:noAutofit/>
          </a:bodyPr>
          <a:lstStyle>
            <a:lvl1pPr marL="457200" lvl="0" indent="-298450" rtl="0">
              <a:lnSpc>
                <a:spcPct val="100000"/>
              </a:lnSpc>
              <a:spcBef>
                <a:spcPts val="0"/>
              </a:spcBef>
              <a:spcAft>
                <a:spcPts val="0"/>
              </a:spcAft>
              <a:buClr>
                <a:schemeClr val="accent2"/>
              </a:buClr>
              <a:buSzPts val="1100"/>
              <a:buFont typeface="Raleway Thin"/>
              <a:buChar char="■"/>
              <a:defRPr sz="1000"/>
            </a:lvl1pPr>
            <a:lvl2pPr marL="914400" lvl="1" indent="-304800" rtl="0">
              <a:spcBef>
                <a:spcPts val="1600"/>
              </a:spcBef>
              <a:spcAft>
                <a:spcPts val="0"/>
              </a:spcAft>
              <a:buClr>
                <a:srgbClr val="434343"/>
              </a:buClr>
              <a:buSzPts val="1200"/>
              <a:buFont typeface="Roboto Condensed Light"/>
              <a:buChar char="○"/>
              <a:defRPr/>
            </a:lvl2pPr>
            <a:lvl3pPr marL="1371600" lvl="2" indent="-317500" rtl="0">
              <a:spcBef>
                <a:spcPts val="1600"/>
              </a:spcBef>
              <a:spcAft>
                <a:spcPts val="0"/>
              </a:spcAft>
              <a:buClr>
                <a:srgbClr val="434343"/>
              </a:buClr>
              <a:buSzPts val="1400"/>
              <a:buFont typeface="Roboto Condensed Light"/>
              <a:buChar char="■"/>
              <a:defRPr/>
            </a:lvl3pPr>
            <a:lvl4pPr marL="1828800" lvl="3" indent="-317500" rtl="0">
              <a:spcBef>
                <a:spcPts val="1600"/>
              </a:spcBef>
              <a:spcAft>
                <a:spcPts val="0"/>
              </a:spcAft>
              <a:buClr>
                <a:srgbClr val="434343"/>
              </a:buClr>
              <a:buSzPts val="1400"/>
              <a:buFont typeface="Roboto Condensed Light"/>
              <a:buChar char="●"/>
              <a:defRPr/>
            </a:lvl4pPr>
            <a:lvl5pPr marL="2286000" lvl="4" indent="-317500" rtl="0">
              <a:spcBef>
                <a:spcPts val="1600"/>
              </a:spcBef>
              <a:spcAft>
                <a:spcPts val="0"/>
              </a:spcAft>
              <a:buClr>
                <a:srgbClr val="434343"/>
              </a:buClr>
              <a:buSzPts val="1400"/>
              <a:buFont typeface="Roboto Condensed Light"/>
              <a:buChar char="○"/>
              <a:defRPr/>
            </a:lvl5pPr>
            <a:lvl6pPr marL="2743200" lvl="5" indent="-317500" rtl="0">
              <a:spcBef>
                <a:spcPts val="1600"/>
              </a:spcBef>
              <a:spcAft>
                <a:spcPts val="0"/>
              </a:spcAft>
              <a:buClr>
                <a:srgbClr val="434343"/>
              </a:buClr>
              <a:buSzPts val="1400"/>
              <a:buFont typeface="Roboto Condensed Light"/>
              <a:buChar char="■"/>
              <a:defRPr/>
            </a:lvl6pPr>
            <a:lvl7pPr marL="3200400" lvl="6" indent="-317500" rtl="0">
              <a:spcBef>
                <a:spcPts val="1600"/>
              </a:spcBef>
              <a:spcAft>
                <a:spcPts val="0"/>
              </a:spcAft>
              <a:buClr>
                <a:srgbClr val="434343"/>
              </a:buClr>
              <a:buSzPts val="1400"/>
              <a:buFont typeface="Roboto Condensed Light"/>
              <a:buChar char="●"/>
              <a:defRPr/>
            </a:lvl7pPr>
            <a:lvl8pPr marL="3657600" lvl="7" indent="-317500" rtl="0">
              <a:spcBef>
                <a:spcPts val="1600"/>
              </a:spcBef>
              <a:spcAft>
                <a:spcPts val="0"/>
              </a:spcAft>
              <a:buClr>
                <a:srgbClr val="434343"/>
              </a:buClr>
              <a:buSzPts val="1400"/>
              <a:buFont typeface="Roboto Condensed Light"/>
              <a:buChar char="○"/>
              <a:defRPr/>
            </a:lvl8pPr>
            <a:lvl9pPr marL="4114800" lvl="8" indent="-317500" rtl="0">
              <a:spcBef>
                <a:spcPts val="1600"/>
              </a:spcBef>
              <a:spcAft>
                <a:spcPts val="1600"/>
              </a:spcAft>
              <a:buClr>
                <a:srgbClr val="434343"/>
              </a:buClr>
              <a:buSzPts val="1400"/>
              <a:buFont typeface="Roboto Condensed Light"/>
              <a:buChar char="■"/>
              <a:defRPr/>
            </a:lvl9pPr>
          </a:lstStyle>
          <a:p>
            <a:endParaRPr/>
          </a:p>
        </p:txBody>
      </p:sp>
      <p:sp>
        <p:nvSpPr>
          <p:cNvPr id="258" name="Google Shape;258;p22"/>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259" name="Google Shape;259;p22"/>
          <p:cNvGrpSpPr/>
          <p:nvPr/>
        </p:nvGrpSpPr>
        <p:grpSpPr>
          <a:xfrm>
            <a:off x="6" y="2834274"/>
            <a:ext cx="2075119" cy="2309267"/>
            <a:chOff x="6" y="2834274"/>
            <a:chExt cx="2075119" cy="2309267"/>
          </a:xfrm>
        </p:grpSpPr>
        <p:sp>
          <p:nvSpPr>
            <p:cNvPr id="260" name="Google Shape;260;p22"/>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2"/>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2"/>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 name="Google Shape;263;p22"/>
          <p:cNvGrpSpPr/>
          <p:nvPr/>
        </p:nvGrpSpPr>
        <p:grpSpPr>
          <a:xfrm>
            <a:off x="8002655" y="8"/>
            <a:ext cx="1141342" cy="1269445"/>
            <a:chOff x="8002655" y="8"/>
            <a:chExt cx="1141342" cy="1269445"/>
          </a:xfrm>
        </p:grpSpPr>
        <p:sp>
          <p:nvSpPr>
            <p:cNvPr id="264" name="Google Shape;264;p2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C99BA3C-11EE-A64A-9641-95A331C24B48}" type="slidenum">
              <a:rPr lang="en-US"/>
              <a:pPr>
                <a:defRPr/>
              </a:pPr>
              <a:t>‹#›</a:t>
            </a:fld>
            <a:endParaRPr lang="en-US"/>
          </a:p>
        </p:txBody>
      </p:sp>
    </p:spTree>
    <p:extLst>
      <p:ext uri="{BB962C8B-B14F-4D97-AF65-F5344CB8AC3E}">
        <p14:creationId xmlns:p14="http://schemas.microsoft.com/office/powerpoint/2010/main" val="31011768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and list">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520374" y="1385550"/>
            <a:ext cx="7123137" cy="3511402"/>
          </a:xfrm>
          <a:prstGeom prst="rect">
            <a:avLst/>
          </a:prstGeom>
        </p:spPr>
        <p:txBody>
          <a:bodyPr spcFirstLastPara="1" wrap="square" lIns="91425" tIns="91425" rIns="91425" bIns="91425" anchor="t" anchorCtr="0">
            <a:noAutofit/>
          </a:bodyPr>
          <a:lstStyle>
            <a:lvl1pPr marL="457200" lvl="0" indent="-330200" rtl="0">
              <a:lnSpc>
                <a:spcPct val="100000"/>
              </a:lnSpc>
              <a:spcBef>
                <a:spcPts val="0"/>
              </a:spcBef>
              <a:spcAft>
                <a:spcPts val="0"/>
              </a:spcAft>
              <a:buClr>
                <a:schemeClr val="accent2"/>
              </a:buClr>
              <a:buSzPts val="1600"/>
              <a:buFont typeface="Raleway Thin"/>
              <a:buChar char="●"/>
              <a:defRPr sz="1800"/>
            </a:lvl1pPr>
            <a:lvl2pPr marL="914400" lvl="1" indent="-330200" rtl="0">
              <a:spcBef>
                <a:spcPts val="1600"/>
              </a:spcBef>
              <a:spcAft>
                <a:spcPts val="0"/>
              </a:spcAft>
              <a:buSzPts val="1600"/>
              <a:buFont typeface="Nunito Light"/>
              <a:buChar char="○"/>
              <a:defRPr/>
            </a:lvl2pPr>
            <a:lvl3pPr marL="1371600" lvl="2" indent="-323850" rtl="0">
              <a:spcBef>
                <a:spcPts val="1600"/>
              </a:spcBef>
              <a:spcAft>
                <a:spcPts val="0"/>
              </a:spcAft>
              <a:buSzPts val="1500"/>
              <a:buFont typeface="Nunito Light"/>
              <a:buChar char="■"/>
              <a:defRPr/>
            </a:lvl3pPr>
            <a:lvl4pPr marL="1828800" lvl="3" indent="-323850" rtl="0">
              <a:spcBef>
                <a:spcPts val="1600"/>
              </a:spcBef>
              <a:spcAft>
                <a:spcPts val="0"/>
              </a:spcAft>
              <a:buSzPts val="1500"/>
              <a:buFont typeface="Nunito Light"/>
              <a:buChar char="●"/>
              <a:defRPr/>
            </a:lvl4pPr>
            <a:lvl5pPr marL="2286000" lvl="4" indent="-317500" rtl="0">
              <a:spcBef>
                <a:spcPts val="1600"/>
              </a:spcBef>
              <a:spcAft>
                <a:spcPts val="0"/>
              </a:spcAft>
              <a:buSzPts val="1400"/>
              <a:buFont typeface="Nunito Light"/>
              <a:buChar char="○"/>
              <a:defRPr/>
            </a:lvl5pPr>
            <a:lvl6pPr marL="2743200" lvl="5" indent="-317500" rtl="0">
              <a:spcBef>
                <a:spcPts val="1600"/>
              </a:spcBef>
              <a:spcAft>
                <a:spcPts val="0"/>
              </a:spcAft>
              <a:buSzPts val="1400"/>
              <a:buFont typeface="Nunito Light"/>
              <a:buChar char="■"/>
              <a:defRPr/>
            </a:lvl6pPr>
            <a:lvl7pPr marL="3200400" lvl="6" indent="-311150" rtl="0">
              <a:spcBef>
                <a:spcPts val="1600"/>
              </a:spcBef>
              <a:spcAft>
                <a:spcPts val="0"/>
              </a:spcAft>
              <a:buSzPts val="1300"/>
              <a:buFont typeface="Nunito Light"/>
              <a:buChar char="●"/>
              <a:defRPr/>
            </a:lvl7pPr>
            <a:lvl8pPr marL="3657600" lvl="7" indent="-311150" rtl="0">
              <a:spcBef>
                <a:spcPts val="1600"/>
              </a:spcBef>
              <a:spcAft>
                <a:spcPts val="0"/>
              </a:spcAft>
              <a:buSzPts val="1300"/>
              <a:buFont typeface="Nunito Light"/>
              <a:buChar char="○"/>
              <a:defRPr/>
            </a:lvl8pPr>
            <a:lvl9pPr marL="4114800" lvl="8" indent="-317500" rtl="0">
              <a:spcBef>
                <a:spcPts val="1600"/>
              </a:spcBef>
              <a:spcAft>
                <a:spcPts val="1600"/>
              </a:spcAft>
              <a:buSzPts val="1400"/>
              <a:buFont typeface="Nunito Light"/>
              <a:buChar char="■"/>
              <a:defRPr/>
            </a:lvl9pPr>
          </a:lstStyle>
          <a:p>
            <a:endParaRPr dirty="0"/>
          </a:p>
        </p:txBody>
      </p:sp>
      <p:sp>
        <p:nvSpPr>
          <p:cNvPr id="240" name="Google Shape;240;p20"/>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241" name="Google Shape;241;p20"/>
          <p:cNvGrpSpPr/>
          <p:nvPr/>
        </p:nvGrpSpPr>
        <p:grpSpPr>
          <a:xfrm>
            <a:off x="6" y="2834274"/>
            <a:ext cx="2075119" cy="2309267"/>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391184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7054140" y="-13"/>
            <a:ext cx="2089875" cy="2325763"/>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 name="Google Shape;72;p7"/>
          <p:cNvSpPr txBox="1">
            <a:spLocks noGrp="1"/>
          </p:cNvSpPr>
          <p:nvPr>
            <p:ph type="subTitle" idx="1"/>
          </p:nvPr>
        </p:nvSpPr>
        <p:spPr>
          <a:xfrm flipH="1">
            <a:off x="5181750" y="2014225"/>
            <a:ext cx="3223200" cy="18807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1800"/>
            </a:lvl1pPr>
            <a:lvl2pPr lvl="1" algn="ctr" rtl="0">
              <a:lnSpc>
                <a:spcPct val="100000"/>
              </a:lnSpc>
              <a:spcBef>
                <a:spcPts val="0"/>
              </a:spcBef>
              <a:spcAft>
                <a:spcPts val="0"/>
              </a:spcAft>
              <a:buSzPts val="1200"/>
              <a:buChar char="○"/>
              <a:defRPr sz="1200"/>
            </a:lvl2pPr>
            <a:lvl3pPr lvl="2" algn="ctr" rtl="0">
              <a:lnSpc>
                <a:spcPct val="100000"/>
              </a:lnSpc>
              <a:spcBef>
                <a:spcPts val="0"/>
              </a:spcBef>
              <a:spcAft>
                <a:spcPts val="0"/>
              </a:spcAft>
              <a:buSzPts val="1200"/>
              <a:buChar char="■"/>
              <a:defRPr sz="1200"/>
            </a:lvl3pPr>
            <a:lvl4pPr lvl="3" algn="ctr" rtl="0">
              <a:lnSpc>
                <a:spcPct val="100000"/>
              </a:lnSpc>
              <a:spcBef>
                <a:spcPts val="0"/>
              </a:spcBef>
              <a:spcAft>
                <a:spcPts val="0"/>
              </a:spcAft>
              <a:buSzPts val="1200"/>
              <a:buChar char="●"/>
              <a:defRPr sz="1200"/>
            </a:lvl4pPr>
            <a:lvl5pPr lvl="4" algn="ctr" rtl="0">
              <a:lnSpc>
                <a:spcPct val="100000"/>
              </a:lnSpc>
              <a:spcBef>
                <a:spcPts val="0"/>
              </a:spcBef>
              <a:spcAft>
                <a:spcPts val="0"/>
              </a:spcAft>
              <a:buSzPts val="1200"/>
              <a:buChar char="○"/>
              <a:defRPr sz="1200"/>
            </a:lvl5pPr>
            <a:lvl6pPr lvl="5" algn="ctr" rtl="0">
              <a:lnSpc>
                <a:spcPct val="100000"/>
              </a:lnSpc>
              <a:spcBef>
                <a:spcPts val="0"/>
              </a:spcBef>
              <a:spcAft>
                <a:spcPts val="0"/>
              </a:spcAft>
              <a:buSzPts val="1200"/>
              <a:buChar char="■"/>
              <a:defRPr sz="1200"/>
            </a:lvl6pPr>
            <a:lvl7pPr lvl="6" algn="ctr" rtl="0">
              <a:lnSpc>
                <a:spcPct val="100000"/>
              </a:lnSpc>
              <a:spcBef>
                <a:spcPts val="0"/>
              </a:spcBef>
              <a:spcAft>
                <a:spcPts val="0"/>
              </a:spcAft>
              <a:buSzPts val="1200"/>
              <a:buChar char="●"/>
              <a:defRPr sz="1200"/>
            </a:lvl7pPr>
            <a:lvl8pPr lvl="7" algn="ctr" rtl="0">
              <a:lnSpc>
                <a:spcPct val="100000"/>
              </a:lnSpc>
              <a:spcBef>
                <a:spcPts val="0"/>
              </a:spcBef>
              <a:spcAft>
                <a:spcPts val="0"/>
              </a:spcAft>
              <a:buSzPts val="1200"/>
              <a:buChar char="○"/>
              <a:defRPr sz="1200"/>
            </a:lvl8pPr>
            <a:lvl9pPr lvl="8" algn="ctr" rtl="0">
              <a:lnSpc>
                <a:spcPct val="100000"/>
              </a:lnSpc>
              <a:spcBef>
                <a:spcPts val="0"/>
              </a:spcBef>
              <a:spcAft>
                <a:spcPts val="0"/>
              </a:spcAft>
              <a:buSzPts val="1200"/>
              <a:buChar char="■"/>
              <a:defRPr sz="1200"/>
            </a:lvl9pPr>
          </a:lstStyle>
          <a:p>
            <a:endParaRPr/>
          </a:p>
        </p:txBody>
      </p:sp>
      <p:sp>
        <p:nvSpPr>
          <p:cNvPr id="73" name="Google Shape;73;p7"/>
          <p:cNvSpPr txBox="1">
            <a:spLocks noGrp="1"/>
          </p:cNvSpPr>
          <p:nvPr>
            <p:ph type="title"/>
          </p:nvPr>
        </p:nvSpPr>
        <p:spPr>
          <a:xfrm>
            <a:off x="4445248" y="3947210"/>
            <a:ext cx="3959700" cy="6342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3000" b="0"/>
            </a:lvl1pPr>
            <a:lvl2pPr lvl="1" algn="r" rtl="0">
              <a:spcBef>
                <a:spcPts val="0"/>
              </a:spcBef>
              <a:spcAft>
                <a:spcPts val="0"/>
              </a:spcAft>
              <a:buNone/>
              <a:defRPr sz="3000" b="0"/>
            </a:lvl2pPr>
            <a:lvl3pPr lvl="2" algn="r" rtl="0">
              <a:spcBef>
                <a:spcPts val="0"/>
              </a:spcBef>
              <a:spcAft>
                <a:spcPts val="0"/>
              </a:spcAft>
              <a:buNone/>
              <a:defRPr sz="3000" b="0"/>
            </a:lvl3pPr>
            <a:lvl4pPr lvl="3" algn="r" rtl="0">
              <a:spcBef>
                <a:spcPts val="0"/>
              </a:spcBef>
              <a:spcAft>
                <a:spcPts val="0"/>
              </a:spcAft>
              <a:buNone/>
              <a:defRPr sz="3000" b="0"/>
            </a:lvl4pPr>
            <a:lvl5pPr lvl="4" algn="r" rtl="0">
              <a:spcBef>
                <a:spcPts val="0"/>
              </a:spcBef>
              <a:spcAft>
                <a:spcPts val="0"/>
              </a:spcAft>
              <a:buNone/>
              <a:defRPr sz="3000" b="0"/>
            </a:lvl5pPr>
            <a:lvl6pPr lvl="5" algn="r" rtl="0">
              <a:spcBef>
                <a:spcPts val="0"/>
              </a:spcBef>
              <a:spcAft>
                <a:spcPts val="0"/>
              </a:spcAft>
              <a:buNone/>
              <a:defRPr sz="3000" b="0"/>
            </a:lvl6pPr>
            <a:lvl7pPr lvl="6" algn="r" rtl="0">
              <a:spcBef>
                <a:spcPts val="0"/>
              </a:spcBef>
              <a:spcAft>
                <a:spcPts val="0"/>
              </a:spcAft>
              <a:buNone/>
              <a:defRPr sz="3000" b="0"/>
            </a:lvl7pPr>
            <a:lvl8pPr lvl="7" algn="r" rtl="0">
              <a:spcBef>
                <a:spcPts val="0"/>
              </a:spcBef>
              <a:spcAft>
                <a:spcPts val="0"/>
              </a:spcAft>
              <a:buNone/>
              <a:defRPr sz="3000" b="0"/>
            </a:lvl8pPr>
            <a:lvl9pPr lvl="8" algn="r" rtl="0">
              <a:spcBef>
                <a:spcPts val="0"/>
              </a:spcBef>
              <a:spcAft>
                <a:spcPts val="0"/>
              </a:spcAft>
              <a:buNone/>
              <a:defRPr sz="3000" b="0"/>
            </a:lvl9pPr>
          </a:lstStyle>
          <a:p>
            <a:endParaRPr/>
          </a:p>
        </p:txBody>
      </p:sp>
    </p:spTree>
    <p:extLst>
      <p:ext uri="{BB962C8B-B14F-4D97-AF65-F5344CB8AC3E}">
        <p14:creationId xmlns:p14="http://schemas.microsoft.com/office/powerpoint/2010/main" val="12697124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720000" y="1183800"/>
            <a:ext cx="7704000" cy="34197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Clr>
                <a:srgbClr val="434343"/>
              </a:buClr>
              <a:buSzPts val="1200"/>
              <a:buFont typeface="Open Sans SemiBold"/>
              <a:buAutoNum type="arabicPeriod"/>
              <a:defRPr sz="1200"/>
            </a:lvl1pPr>
            <a:lvl2pPr marL="914400" lvl="1" indent="-304800">
              <a:spcBef>
                <a:spcPts val="1600"/>
              </a:spcBef>
              <a:spcAft>
                <a:spcPts val="0"/>
              </a:spcAft>
              <a:buClr>
                <a:srgbClr val="434343"/>
              </a:buClr>
              <a:buSzPts val="1200"/>
              <a:buFont typeface="Roboto Condensed Light"/>
              <a:buAutoNum type="alphaLcPeriod"/>
              <a:defRPr/>
            </a:lvl2pPr>
            <a:lvl3pPr marL="1371600" lvl="2" indent="-317500">
              <a:spcBef>
                <a:spcPts val="1600"/>
              </a:spcBef>
              <a:spcAft>
                <a:spcPts val="0"/>
              </a:spcAft>
              <a:buClr>
                <a:srgbClr val="434343"/>
              </a:buClr>
              <a:buSzPts val="1400"/>
              <a:buFont typeface="Roboto Condensed Light"/>
              <a:buAutoNum type="romanLcPeriod"/>
              <a:defRPr/>
            </a:lvl3pPr>
            <a:lvl4pPr marL="1828800" lvl="3" indent="-317500">
              <a:spcBef>
                <a:spcPts val="1600"/>
              </a:spcBef>
              <a:spcAft>
                <a:spcPts val="0"/>
              </a:spcAft>
              <a:buClr>
                <a:srgbClr val="434343"/>
              </a:buClr>
              <a:buSzPts val="1400"/>
              <a:buFont typeface="Roboto Condensed Light"/>
              <a:buAutoNum type="arabicPeriod"/>
              <a:defRPr/>
            </a:lvl4pPr>
            <a:lvl5pPr marL="2286000" lvl="4" indent="-317500">
              <a:spcBef>
                <a:spcPts val="1600"/>
              </a:spcBef>
              <a:spcAft>
                <a:spcPts val="0"/>
              </a:spcAft>
              <a:buClr>
                <a:srgbClr val="434343"/>
              </a:buClr>
              <a:buSzPts val="1400"/>
              <a:buFont typeface="Roboto Condensed Light"/>
              <a:buAutoNum type="alphaLcPeriod"/>
              <a:defRPr/>
            </a:lvl5pPr>
            <a:lvl6pPr marL="2743200" lvl="5" indent="-317500">
              <a:spcBef>
                <a:spcPts val="1600"/>
              </a:spcBef>
              <a:spcAft>
                <a:spcPts val="0"/>
              </a:spcAft>
              <a:buClr>
                <a:srgbClr val="434343"/>
              </a:buClr>
              <a:buSzPts val="1400"/>
              <a:buFont typeface="Roboto Condensed Light"/>
              <a:buAutoNum type="romanLcPeriod"/>
              <a:defRPr/>
            </a:lvl6pPr>
            <a:lvl7pPr marL="3200400" lvl="6" indent="-317500">
              <a:spcBef>
                <a:spcPts val="1600"/>
              </a:spcBef>
              <a:spcAft>
                <a:spcPts val="0"/>
              </a:spcAft>
              <a:buClr>
                <a:srgbClr val="434343"/>
              </a:buClr>
              <a:buSzPts val="1400"/>
              <a:buFont typeface="Roboto Condensed Light"/>
              <a:buAutoNum type="arabicPeriod"/>
              <a:defRPr/>
            </a:lvl7pPr>
            <a:lvl8pPr marL="3657600" lvl="7" indent="-317500">
              <a:spcBef>
                <a:spcPts val="1600"/>
              </a:spcBef>
              <a:spcAft>
                <a:spcPts val="0"/>
              </a:spcAft>
              <a:buClr>
                <a:srgbClr val="434343"/>
              </a:buClr>
              <a:buSzPts val="1400"/>
              <a:buFont typeface="Roboto Condensed Light"/>
              <a:buAutoNum type="alphaLcPeriod"/>
              <a:defRPr/>
            </a:lvl8pPr>
            <a:lvl9pPr marL="4114800" lvl="8" indent="-317500">
              <a:spcBef>
                <a:spcPts val="1600"/>
              </a:spcBef>
              <a:spcAft>
                <a:spcPts val="1600"/>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7068879" y="8"/>
            <a:ext cx="2075119" cy="2309267"/>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1" name="Google Shape;41;p4"/>
          <p:cNvGrpSpPr/>
          <p:nvPr/>
        </p:nvGrpSpPr>
        <p:grpSpPr>
          <a:xfrm rot="10800000">
            <a:off x="6" y="3874096"/>
            <a:ext cx="1141342" cy="1269445"/>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4" name="Google Shape;44;p4"/>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26549913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450" y="-3145515"/>
            <a:ext cx="10877849" cy="9834525"/>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54" name="Google Shape;54;p5"/>
          <p:cNvSpPr txBox="1">
            <a:spLocks noGrp="1"/>
          </p:cNvSpPr>
          <p:nvPr>
            <p:ph type="ctrTitle"/>
          </p:nvPr>
        </p:nvSpPr>
        <p:spPr>
          <a:xfrm flipH="1">
            <a:off x="5939950" y="1886036"/>
            <a:ext cx="1929300" cy="456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3000" b="0"/>
            </a:lvl1pPr>
            <a:lvl2pPr lvl="1" algn="ctr" rtl="0">
              <a:spcBef>
                <a:spcPts val="0"/>
              </a:spcBef>
              <a:spcAft>
                <a:spcPts val="0"/>
              </a:spcAft>
              <a:buClr>
                <a:schemeClr val="lt2"/>
              </a:buClr>
              <a:buSzPts val="1800"/>
              <a:buNone/>
              <a:defRPr sz="1800">
                <a:solidFill>
                  <a:schemeClr val="lt2"/>
                </a:solidFill>
              </a:defRPr>
            </a:lvl2pPr>
            <a:lvl3pPr lvl="2" algn="ctr" rtl="0">
              <a:spcBef>
                <a:spcPts val="0"/>
              </a:spcBef>
              <a:spcAft>
                <a:spcPts val="0"/>
              </a:spcAft>
              <a:buClr>
                <a:schemeClr val="lt2"/>
              </a:buClr>
              <a:buSzPts val="1800"/>
              <a:buNone/>
              <a:defRPr sz="1800">
                <a:solidFill>
                  <a:schemeClr val="lt2"/>
                </a:solidFill>
              </a:defRPr>
            </a:lvl3pPr>
            <a:lvl4pPr lvl="3" algn="ctr" rtl="0">
              <a:spcBef>
                <a:spcPts val="0"/>
              </a:spcBef>
              <a:spcAft>
                <a:spcPts val="0"/>
              </a:spcAft>
              <a:buClr>
                <a:schemeClr val="lt2"/>
              </a:buClr>
              <a:buSzPts val="1800"/>
              <a:buNone/>
              <a:defRPr sz="1800">
                <a:solidFill>
                  <a:schemeClr val="lt2"/>
                </a:solidFill>
              </a:defRPr>
            </a:lvl4pPr>
            <a:lvl5pPr lvl="4" algn="ctr" rtl="0">
              <a:spcBef>
                <a:spcPts val="0"/>
              </a:spcBef>
              <a:spcAft>
                <a:spcPts val="0"/>
              </a:spcAft>
              <a:buClr>
                <a:schemeClr val="lt2"/>
              </a:buClr>
              <a:buSzPts val="1800"/>
              <a:buNone/>
              <a:defRPr sz="1800">
                <a:solidFill>
                  <a:schemeClr val="lt2"/>
                </a:solidFill>
              </a:defRPr>
            </a:lvl5pPr>
            <a:lvl6pPr lvl="5" algn="ctr" rtl="0">
              <a:spcBef>
                <a:spcPts val="0"/>
              </a:spcBef>
              <a:spcAft>
                <a:spcPts val="0"/>
              </a:spcAft>
              <a:buClr>
                <a:schemeClr val="lt2"/>
              </a:buClr>
              <a:buSzPts val="1800"/>
              <a:buNone/>
              <a:defRPr sz="1800">
                <a:solidFill>
                  <a:schemeClr val="lt2"/>
                </a:solidFill>
              </a:defRPr>
            </a:lvl6pPr>
            <a:lvl7pPr lvl="6" algn="ctr" rtl="0">
              <a:spcBef>
                <a:spcPts val="0"/>
              </a:spcBef>
              <a:spcAft>
                <a:spcPts val="0"/>
              </a:spcAft>
              <a:buClr>
                <a:schemeClr val="lt2"/>
              </a:buClr>
              <a:buSzPts val="1800"/>
              <a:buNone/>
              <a:defRPr sz="1800">
                <a:solidFill>
                  <a:schemeClr val="lt2"/>
                </a:solidFill>
              </a:defRPr>
            </a:lvl7pPr>
            <a:lvl8pPr lvl="7" algn="ctr" rtl="0">
              <a:spcBef>
                <a:spcPts val="0"/>
              </a:spcBef>
              <a:spcAft>
                <a:spcPts val="0"/>
              </a:spcAft>
              <a:buClr>
                <a:schemeClr val="lt2"/>
              </a:buClr>
              <a:buSzPts val="1800"/>
              <a:buNone/>
              <a:defRPr sz="1800">
                <a:solidFill>
                  <a:schemeClr val="lt2"/>
                </a:solidFill>
              </a:defRPr>
            </a:lvl8pPr>
            <a:lvl9pPr lvl="8" algn="ctr" rtl="0">
              <a:spcBef>
                <a:spcPts val="0"/>
              </a:spcBef>
              <a:spcAft>
                <a:spcPts val="0"/>
              </a:spcAft>
              <a:buClr>
                <a:schemeClr val="lt2"/>
              </a:buClr>
              <a:buSzPts val="1800"/>
              <a:buNone/>
              <a:defRPr sz="1800">
                <a:solidFill>
                  <a:schemeClr val="lt2"/>
                </a:solidFill>
              </a:defRPr>
            </a:lvl9pPr>
          </a:lstStyle>
          <a:p>
            <a:endParaRPr/>
          </a:p>
        </p:txBody>
      </p:sp>
      <p:sp>
        <p:nvSpPr>
          <p:cNvPr id="55" name="Google Shape;55;p5"/>
          <p:cNvSpPr txBox="1">
            <a:spLocks noGrp="1"/>
          </p:cNvSpPr>
          <p:nvPr>
            <p:ph type="subTitle" idx="1"/>
          </p:nvPr>
        </p:nvSpPr>
        <p:spPr>
          <a:xfrm flipH="1">
            <a:off x="5430075" y="2534775"/>
            <a:ext cx="2526000" cy="1160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56" name="Google Shape;56;p5"/>
          <p:cNvSpPr txBox="1">
            <a:spLocks noGrp="1"/>
          </p:cNvSpPr>
          <p:nvPr>
            <p:ph type="ctrTitle" idx="2"/>
          </p:nvPr>
        </p:nvSpPr>
        <p:spPr>
          <a:xfrm flipH="1">
            <a:off x="1101008" y="1886036"/>
            <a:ext cx="2137800" cy="456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3000" b="0"/>
            </a:lvl1pPr>
            <a:lvl2pPr lvl="1" algn="ctr" rtl="0">
              <a:spcBef>
                <a:spcPts val="0"/>
              </a:spcBef>
              <a:spcAft>
                <a:spcPts val="0"/>
              </a:spcAft>
              <a:buClr>
                <a:schemeClr val="lt2"/>
              </a:buClr>
              <a:buSzPts val="1800"/>
              <a:buNone/>
              <a:defRPr sz="1800">
                <a:solidFill>
                  <a:schemeClr val="lt2"/>
                </a:solidFill>
              </a:defRPr>
            </a:lvl2pPr>
            <a:lvl3pPr lvl="2" algn="ctr" rtl="0">
              <a:spcBef>
                <a:spcPts val="0"/>
              </a:spcBef>
              <a:spcAft>
                <a:spcPts val="0"/>
              </a:spcAft>
              <a:buClr>
                <a:schemeClr val="lt2"/>
              </a:buClr>
              <a:buSzPts val="1800"/>
              <a:buNone/>
              <a:defRPr sz="1800">
                <a:solidFill>
                  <a:schemeClr val="lt2"/>
                </a:solidFill>
              </a:defRPr>
            </a:lvl3pPr>
            <a:lvl4pPr lvl="3" algn="ctr" rtl="0">
              <a:spcBef>
                <a:spcPts val="0"/>
              </a:spcBef>
              <a:spcAft>
                <a:spcPts val="0"/>
              </a:spcAft>
              <a:buClr>
                <a:schemeClr val="lt2"/>
              </a:buClr>
              <a:buSzPts val="1800"/>
              <a:buNone/>
              <a:defRPr sz="1800">
                <a:solidFill>
                  <a:schemeClr val="lt2"/>
                </a:solidFill>
              </a:defRPr>
            </a:lvl4pPr>
            <a:lvl5pPr lvl="4" algn="ctr" rtl="0">
              <a:spcBef>
                <a:spcPts val="0"/>
              </a:spcBef>
              <a:spcAft>
                <a:spcPts val="0"/>
              </a:spcAft>
              <a:buClr>
                <a:schemeClr val="lt2"/>
              </a:buClr>
              <a:buSzPts val="1800"/>
              <a:buNone/>
              <a:defRPr sz="1800">
                <a:solidFill>
                  <a:schemeClr val="lt2"/>
                </a:solidFill>
              </a:defRPr>
            </a:lvl5pPr>
            <a:lvl6pPr lvl="5" algn="ctr" rtl="0">
              <a:spcBef>
                <a:spcPts val="0"/>
              </a:spcBef>
              <a:spcAft>
                <a:spcPts val="0"/>
              </a:spcAft>
              <a:buClr>
                <a:schemeClr val="lt2"/>
              </a:buClr>
              <a:buSzPts val="1800"/>
              <a:buNone/>
              <a:defRPr sz="1800">
                <a:solidFill>
                  <a:schemeClr val="lt2"/>
                </a:solidFill>
              </a:defRPr>
            </a:lvl6pPr>
            <a:lvl7pPr lvl="6" algn="ctr" rtl="0">
              <a:spcBef>
                <a:spcPts val="0"/>
              </a:spcBef>
              <a:spcAft>
                <a:spcPts val="0"/>
              </a:spcAft>
              <a:buClr>
                <a:schemeClr val="lt2"/>
              </a:buClr>
              <a:buSzPts val="1800"/>
              <a:buNone/>
              <a:defRPr sz="1800">
                <a:solidFill>
                  <a:schemeClr val="lt2"/>
                </a:solidFill>
              </a:defRPr>
            </a:lvl7pPr>
            <a:lvl8pPr lvl="7" algn="ctr" rtl="0">
              <a:spcBef>
                <a:spcPts val="0"/>
              </a:spcBef>
              <a:spcAft>
                <a:spcPts val="0"/>
              </a:spcAft>
              <a:buClr>
                <a:schemeClr val="lt2"/>
              </a:buClr>
              <a:buSzPts val="1800"/>
              <a:buNone/>
              <a:defRPr sz="1800">
                <a:solidFill>
                  <a:schemeClr val="lt2"/>
                </a:solidFill>
              </a:defRPr>
            </a:lvl8pPr>
            <a:lvl9pPr lvl="8" algn="ctr" rtl="0">
              <a:spcBef>
                <a:spcPts val="0"/>
              </a:spcBef>
              <a:spcAft>
                <a:spcPts val="0"/>
              </a:spcAft>
              <a:buClr>
                <a:schemeClr val="lt2"/>
              </a:buClr>
              <a:buSzPts val="1800"/>
              <a:buNone/>
              <a:defRPr sz="1800">
                <a:solidFill>
                  <a:schemeClr val="lt2"/>
                </a:solidFill>
              </a:defRPr>
            </a:lvl9pPr>
          </a:lstStyle>
          <a:p>
            <a:endParaRPr/>
          </a:p>
        </p:txBody>
      </p:sp>
      <p:sp>
        <p:nvSpPr>
          <p:cNvPr id="57" name="Google Shape;57;p5"/>
          <p:cNvSpPr txBox="1">
            <a:spLocks noGrp="1"/>
          </p:cNvSpPr>
          <p:nvPr>
            <p:ph type="subTitle" idx="3"/>
          </p:nvPr>
        </p:nvSpPr>
        <p:spPr>
          <a:xfrm flipH="1">
            <a:off x="1187925" y="2534775"/>
            <a:ext cx="2526000" cy="1160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Tree>
    <p:extLst>
      <p:ext uri="{BB962C8B-B14F-4D97-AF65-F5344CB8AC3E}">
        <p14:creationId xmlns:p14="http://schemas.microsoft.com/office/powerpoint/2010/main" val="366751211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1" y="3874051"/>
            <a:ext cx="1141342" cy="1269445"/>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12" name="Google Shape;112;p12"/>
          <p:cNvGrpSpPr/>
          <p:nvPr/>
        </p:nvGrpSpPr>
        <p:grpSpPr>
          <a:xfrm rot="10800000">
            <a:off x="6939001" y="9"/>
            <a:ext cx="2204996" cy="223257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grpSp>
      <p:sp>
        <p:nvSpPr>
          <p:cNvPr id="116" name="Google Shape;116;p12"/>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51237478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echnology design">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5174375" y="2615188"/>
            <a:ext cx="1921800" cy="875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47" name="Google Shape;247;p21"/>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244783797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80"/>
        <p:cNvGrpSpPr/>
        <p:nvPr/>
      </p:nvGrpSpPr>
      <p:grpSpPr>
        <a:xfrm>
          <a:off x="0" y="0"/>
          <a:ext cx="0" cy="0"/>
          <a:chOff x="0" y="0"/>
          <a:chExt cx="0" cy="0"/>
        </a:xfrm>
      </p:grpSpPr>
    </p:spTree>
    <p:extLst>
      <p:ext uri="{BB962C8B-B14F-4D97-AF65-F5344CB8AC3E}">
        <p14:creationId xmlns:p14="http://schemas.microsoft.com/office/powerpoint/2010/main" val="130920914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614161" y="4065075"/>
            <a:ext cx="3664800" cy="4671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endParaRPr/>
          </a:p>
        </p:txBody>
      </p:sp>
      <p:sp>
        <p:nvSpPr>
          <p:cNvPr id="88" name="Google Shape;88;p10"/>
          <p:cNvSpPr txBox="1">
            <a:spLocks noGrp="1"/>
          </p:cNvSpPr>
          <p:nvPr>
            <p:ph type="subTitle" idx="1"/>
          </p:nvPr>
        </p:nvSpPr>
        <p:spPr>
          <a:xfrm rot="-307" flipH="1">
            <a:off x="614161" y="2657625"/>
            <a:ext cx="3359100" cy="1331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0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extLst>
      <p:ext uri="{BB962C8B-B14F-4D97-AF65-F5344CB8AC3E}">
        <p14:creationId xmlns:p14="http://schemas.microsoft.com/office/powerpoint/2010/main" val="346980636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8"/>
        <p:cNvGrpSpPr/>
        <p:nvPr/>
      </p:nvGrpSpPr>
      <p:grpSpPr>
        <a:xfrm>
          <a:off x="0" y="0"/>
          <a:ext cx="0" cy="0"/>
          <a:chOff x="0" y="0"/>
          <a:chExt cx="0" cy="0"/>
        </a:xfrm>
      </p:grpSpPr>
      <p:sp>
        <p:nvSpPr>
          <p:cNvPr id="9" name="Google Shape;9;p2"/>
          <p:cNvSpPr/>
          <p:nvPr/>
        </p:nvSpPr>
        <p:spPr>
          <a:xfrm>
            <a:off x="5699376" y="1312033"/>
            <a:ext cx="3444593" cy="3831547"/>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0"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0"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0"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0"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784689" y="1406963"/>
            <a:ext cx="3359280" cy="3736617"/>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690000" y="2371110"/>
            <a:ext cx="2453976" cy="277247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txBox="1">
            <a:spLocks noGrp="1"/>
          </p:cNvSpPr>
          <p:nvPr>
            <p:ph type="ctrTitle"/>
          </p:nvPr>
        </p:nvSpPr>
        <p:spPr>
          <a:xfrm>
            <a:off x="2043225" y="1635525"/>
            <a:ext cx="6563700" cy="1316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5000"/>
            </a:lvl1pPr>
            <a:lvl2pPr lvl="1" algn="ctr">
              <a:spcBef>
                <a:spcPts val="0"/>
              </a:spcBef>
              <a:spcAft>
                <a:spcPts val="0"/>
              </a:spcAft>
              <a:buClr>
                <a:schemeClr val="accent1"/>
              </a:buClr>
              <a:buSzPts val="5200"/>
              <a:buNone/>
              <a:defRPr sz="5200">
                <a:solidFill>
                  <a:schemeClr val="accent1"/>
                </a:solidFill>
              </a:defRPr>
            </a:lvl2pPr>
            <a:lvl3pPr lvl="2" algn="ctr">
              <a:spcBef>
                <a:spcPts val="0"/>
              </a:spcBef>
              <a:spcAft>
                <a:spcPts val="0"/>
              </a:spcAft>
              <a:buClr>
                <a:schemeClr val="accent1"/>
              </a:buClr>
              <a:buSzPts val="5200"/>
              <a:buNone/>
              <a:defRPr sz="5200">
                <a:solidFill>
                  <a:schemeClr val="accent1"/>
                </a:solidFill>
              </a:defRPr>
            </a:lvl3pPr>
            <a:lvl4pPr lvl="3" algn="ctr">
              <a:spcBef>
                <a:spcPts val="0"/>
              </a:spcBef>
              <a:spcAft>
                <a:spcPts val="0"/>
              </a:spcAft>
              <a:buClr>
                <a:schemeClr val="accent1"/>
              </a:buClr>
              <a:buSzPts val="5200"/>
              <a:buNone/>
              <a:defRPr sz="5200">
                <a:solidFill>
                  <a:schemeClr val="accent1"/>
                </a:solidFill>
              </a:defRPr>
            </a:lvl4pPr>
            <a:lvl5pPr lvl="4" algn="ctr">
              <a:spcBef>
                <a:spcPts val="0"/>
              </a:spcBef>
              <a:spcAft>
                <a:spcPts val="0"/>
              </a:spcAft>
              <a:buClr>
                <a:schemeClr val="accent1"/>
              </a:buClr>
              <a:buSzPts val="5200"/>
              <a:buNone/>
              <a:defRPr sz="5200">
                <a:solidFill>
                  <a:schemeClr val="accent1"/>
                </a:solidFill>
              </a:defRPr>
            </a:lvl5pPr>
            <a:lvl6pPr lvl="5" algn="ctr">
              <a:spcBef>
                <a:spcPts val="0"/>
              </a:spcBef>
              <a:spcAft>
                <a:spcPts val="0"/>
              </a:spcAft>
              <a:buClr>
                <a:schemeClr val="accent1"/>
              </a:buClr>
              <a:buSzPts val="5200"/>
              <a:buNone/>
              <a:defRPr sz="5200">
                <a:solidFill>
                  <a:schemeClr val="accent1"/>
                </a:solidFill>
              </a:defRPr>
            </a:lvl6pPr>
            <a:lvl7pPr lvl="6" algn="ctr">
              <a:spcBef>
                <a:spcPts val="0"/>
              </a:spcBef>
              <a:spcAft>
                <a:spcPts val="0"/>
              </a:spcAft>
              <a:buClr>
                <a:schemeClr val="accent1"/>
              </a:buClr>
              <a:buSzPts val="5200"/>
              <a:buNone/>
              <a:defRPr sz="5200">
                <a:solidFill>
                  <a:schemeClr val="accent1"/>
                </a:solidFill>
              </a:defRPr>
            </a:lvl7pPr>
            <a:lvl8pPr lvl="7" algn="ctr">
              <a:spcBef>
                <a:spcPts val="0"/>
              </a:spcBef>
              <a:spcAft>
                <a:spcPts val="0"/>
              </a:spcAft>
              <a:buClr>
                <a:schemeClr val="accent1"/>
              </a:buClr>
              <a:buSzPts val="5200"/>
              <a:buNone/>
              <a:defRPr sz="5200">
                <a:solidFill>
                  <a:schemeClr val="accent1"/>
                </a:solidFill>
              </a:defRPr>
            </a:lvl8pPr>
            <a:lvl9pPr lvl="8" algn="ctr">
              <a:spcBef>
                <a:spcPts val="0"/>
              </a:spcBef>
              <a:spcAft>
                <a:spcPts val="0"/>
              </a:spcAft>
              <a:buClr>
                <a:schemeClr val="accent1"/>
              </a:buClr>
              <a:buSzPts val="5200"/>
              <a:buNone/>
              <a:defRPr sz="5200">
                <a:solidFill>
                  <a:schemeClr val="accent1"/>
                </a:solidFill>
              </a:defRPr>
            </a:lvl9pPr>
          </a:lstStyle>
          <a:p>
            <a:endParaRPr/>
          </a:p>
        </p:txBody>
      </p:sp>
      <p:sp>
        <p:nvSpPr>
          <p:cNvPr id="18" name="Google Shape;18;p2"/>
          <p:cNvSpPr txBox="1">
            <a:spLocks noGrp="1"/>
          </p:cNvSpPr>
          <p:nvPr>
            <p:ph type="subTitle" idx="1"/>
          </p:nvPr>
        </p:nvSpPr>
        <p:spPr>
          <a:xfrm>
            <a:off x="4095075" y="3162450"/>
            <a:ext cx="24600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1800"/>
            </a:lvl1pPr>
            <a:lvl2pPr lvl="1" algn="ctr">
              <a:lnSpc>
                <a:spcPct val="100000"/>
              </a:lnSpc>
              <a:spcBef>
                <a:spcPts val="0"/>
              </a:spcBef>
              <a:spcAft>
                <a:spcPts val="0"/>
              </a:spcAft>
              <a:buClr>
                <a:schemeClr val="accent1"/>
              </a:buClr>
              <a:buSzPts val="2800"/>
              <a:buNone/>
              <a:defRPr sz="2800">
                <a:solidFill>
                  <a:schemeClr val="accent1"/>
                </a:solidFill>
              </a:defRPr>
            </a:lvl2pPr>
            <a:lvl3pPr lvl="2" algn="ctr">
              <a:lnSpc>
                <a:spcPct val="100000"/>
              </a:lnSpc>
              <a:spcBef>
                <a:spcPts val="0"/>
              </a:spcBef>
              <a:spcAft>
                <a:spcPts val="0"/>
              </a:spcAft>
              <a:buClr>
                <a:schemeClr val="accent1"/>
              </a:buClr>
              <a:buSzPts val="2800"/>
              <a:buNone/>
              <a:defRPr sz="2800">
                <a:solidFill>
                  <a:schemeClr val="accent1"/>
                </a:solidFill>
              </a:defRPr>
            </a:lvl3pPr>
            <a:lvl4pPr lvl="3" algn="ctr">
              <a:lnSpc>
                <a:spcPct val="100000"/>
              </a:lnSpc>
              <a:spcBef>
                <a:spcPts val="0"/>
              </a:spcBef>
              <a:spcAft>
                <a:spcPts val="0"/>
              </a:spcAft>
              <a:buClr>
                <a:schemeClr val="accent1"/>
              </a:buClr>
              <a:buSzPts val="2800"/>
              <a:buNone/>
              <a:defRPr sz="2800">
                <a:solidFill>
                  <a:schemeClr val="accent1"/>
                </a:solidFill>
              </a:defRPr>
            </a:lvl4pPr>
            <a:lvl5pPr lvl="4" algn="ctr">
              <a:lnSpc>
                <a:spcPct val="100000"/>
              </a:lnSpc>
              <a:spcBef>
                <a:spcPts val="0"/>
              </a:spcBef>
              <a:spcAft>
                <a:spcPts val="0"/>
              </a:spcAft>
              <a:buClr>
                <a:schemeClr val="accent1"/>
              </a:buClr>
              <a:buSzPts val="2800"/>
              <a:buNone/>
              <a:defRPr sz="2800">
                <a:solidFill>
                  <a:schemeClr val="accent1"/>
                </a:solidFill>
              </a:defRPr>
            </a:lvl5pPr>
            <a:lvl6pPr lvl="5" algn="ctr">
              <a:lnSpc>
                <a:spcPct val="100000"/>
              </a:lnSpc>
              <a:spcBef>
                <a:spcPts val="0"/>
              </a:spcBef>
              <a:spcAft>
                <a:spcPts val="0"/>
              </a:spcAft>
              <a:buClr>
                <a:schemeClr val="accent1"/>
              </a:buClr>
              <a:buSzPts val="2800"/>
              <a:buNone/>
              <a:defRPr sz="2800">
                <a:solidFill>
                  <a:schemeClr val="accent1"/>
                </a:solidFill>
              </a:defRPr>
            </a:lvl6pPr>
            <a:lvl7pPr lvl="6" algn="ctr">
              <a:lnSpc>
                <a:spcPct val="100000"/>
              </a:lnSpc>
              <a:spcBef>
                <a:spcPts val="0"/>
              </a:spcBef>
              <a:spcAft>
                <a:spcPts val="0"/>
              </a:spcAft>
              <a:buClr>
                <a:schemeClr val="accent1"/>
              </a:buClr>
              <a:buSzPts val="2800"/>
              <a:buNone/>
              <a:defRPr sz="2800">
                <a:solidFill>
                  <a:schemeClr val="accent1"/>
                </a:solidFill>
              </a:defRPr>
            </a:lvl7pPr>
            <a:lvl8pPr lvl="7" algn="ctr">
              <a:lnSpc>
                <a:spcPct val="100000"/>
              </a:lnSpc>
              <a:spcBef>
                <a:spcPts val="0"/>
              </a:spcBef>
              <a:spcAft>
                <a:spcPts val="0"/>
              </a:spcAft>
              <a:buClr>
                <a:schemeClr val="accent1"/>
              </a:buClr>
              <a:buSzPts val="2800"/>
              <a:buNone/>
              <a:defRPr sz="2800">
                <a:solidFill>
                  <a:schemeClr val="accent1"/>
                </a:solidFill>
              </a:defRPr>
            </a:lvl8pPr>
            <a:lvl9pPr lvl="8" algn="ctr">
              <a:lnSpc>
                <a:spcPct val="100000"/>
              </a:lnSpc>
              <a:spcBef>
                <a:spcPts val="0"/>
              </a:spcBef>
              <a:spcAft>
                <a:spcPts val="0"/>
              </a:spcAft>
              <a:buClr>
                <a:schemeClr val="accent1"/>
              </a:buClr>
              <a:buSzPts val="2800"/>
              <a:buNone/>
              <a:defRPr sz="2800">
                <a:solidFill>
                  <a:schemeClr val="accent1"/>
                </a:solidFill>
              </a:defRPr>
            </a:lvl9pPr>
          </a:lstStyle>
          <a:p>
            <a:endParaRPr/>
          </a:p>
        </p:txBody>
      </p:sp>
    </p:spTree>
    <p:extLst>
      <p:ext uri="{BB962C8B-B14F-4D97-AF65-F5344CB8AC3E}">
        <p14:creationId xmlns:p14="http://schemas.microsoft.com/office/powerpoint/2010/main" val="174803706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086034" y="-27738"/>
            <a:ext cx="3022261" cy="3526953"/>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rot="-294">
            <a:off x="1401850" y="2842059"/>
            <a:ext cx="35025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7" name="Google Shape;27;p3"/>
          <p:cNvSpPr txBox="1">
            <a:spLocks noGrp="1"/>
          </p:cNvSpPr>
          <p:nvPr>
            <p:ph type="subTitle" idx="1"/>
          </p:nvPr>
        </p:nvSpPr>
        <p:spPr>
          <a:xfrm flipH="1">
            <a:off x="1631950" y="3477550"/>
            <a:ext cx="3042300" cy="1072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28" name="Google Shape;28;p3"/>
          <p:cNvSpPr txBox="1">
            <a:spLocks noGrp="1"/>
          </p:cNvSpPr>
          <p:nvPr>
            <p:ph type="title" idx="2" hasCustomPrompt="1"/>
          </p:nvPr>
        </p:nvSpPr>
        <p:spPr>
          <a:xfrm>
            <a:off x="2213200" y="1173162"/>
            <a:ext cx="1879800" cy="1233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72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grpSp>
        <p:nvGrpSpPr>
          <p:cNvPr id="29" name="Google Shape;29;p3"/>
          <p:cNvGrpSpPr/>
          <p:nvPr/>
        </p:nvGrpSpPr>
        <p:grpSpPr>
          <a:xfrm rot="10800000" flipH="1">
            <a:off x="1672509" y="-911003"/>
            <a:ext cx="8644100" cy="6054508"/>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69120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720000" y="1183800"/>
            <a:ext cx="7704000" cy="34197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Clr>
                <a:srgbClr val="434343"/>
              </a:buClr>
              <a:buSzPts val="1200"/>
              <a:buFont typeface="Open Sans SemiBold"/>
              <a:buAutoNum type="arabicPeriod"/>
              <a:defRPr sz="1200"/>
            </a:lvl1pPr>
            <a:lvl2pPr marL="914400" lvl="1" indent="-304800">
              <a:spcBef>
                <a:spcPts val="1600"/>
              </a:spcBef>
              <a:spcAft>
                <a:spcPts val="0"/>
              </a:spcAft>
              <a:buClr>
                <a:srgbClr val="434343"/>
              </a:buClr>
              <a:buSzPts val="1200"/>
              <a:buFont typeface="Roboto Condensed Light"/>
              <a:buAutoNum type="alphaLcPeriod"/>
              <a:defRPr/>
            </a:lvl2pPr>
            <a:lvl3pPr marL="1371600" lvl="2" indent="-317500">
              <a:spcBef>
                <a:spcPts val="1600"/>
              </a:spcBef>
              <a:spcAft>
                <a:spcPts val="0"/>
              </a:spcAft>
              <a:buClr>
                <a:srgbClr val="434343"/>
              </a:buClr>
              <a:buSzPts val="1400"/>
              <a:buFont typeface="Roboto Condensed Light"/>
              <a:buAutoNum type="romanLcPeriod"/>
              <a:defRPr/>
            </a:lvl3pPr>
            <a:lvl4pPr marL="1828800" lvl="3" indent="-317500">
              <a:spcBef>
                <a:spcPts val="1600"/>
              </a:spcBef>
              <a:spcAft>
                <a:spcPts val="0"/>
              </a:spcAft>
              <a:buClr>
                <a:srgbClr val="434343"/>
              </a:buClr>
              <a:buSzPts val="1400"/>
              <a:buFont typeface="Roboto Condensed Light"/>
              <a:buAutoNum type="arabicPeriod"/>
              <a:defRPr/>
            </a:lvl4pPr>
            <a:lvl5pPr marL="2286000" lvl="4" indent="-317500">
              <a:spcBef>
                <a:spcPts val="1600"/>
              </a:spcBef>
              <a:spcAft>
                <a:spcPts val="0"/>
              </a:spcAft>
              <a:buClr>
                <a:srgbClr val="434343"/>
              </a:buClr>
              <a:buSzPts val="1400"/>
              <a:buFont typeface="Roboto Condensed Light"/>
              <a:buAutoNum type="alphaLcPeriod"/>
              <a:defRPr/>
            </a:lvl5pPr>
            <a:lvl6pPr marL="2743200" lvl="5" indent="-317500">
              <a:spcBef>
                <a:spcPts val="1600"/>
              </a:spcBef>
              <a:spcAft>
                <a:spcPts val="0"/>
              </a:spcAft>
              <a:buClr>
                <a:srgbClr val="434343"/>
              </a:buClr>
              <a:buSzPts val="1400"/>
              <a:buFont typeface="Roboto Condensed Light"/>
              <a:buAutoNum type="romanLcPeriod"/>
              <a:defRPr/>
            </a:lvl6pPr>
            <a:lvl7pPr marL="3200400" lvl="6" indent="-317500">
              <a:spcBef>
                <a:spcPts val="1600"/>
              </a:spcBef>
              <a:spcAft>
                <a:spcPts val="0"/>
              </a:spcAft>
              <a:buClr>
                <a:srgbClr val="434343"/>
              </a:buClr>
              <a:buSzPts val="1400"/>
              <a:buFont typeface="Roboto Condensed Light"/>
              <a:buAutoNum type="arabicPeriod"/>
              <a:defRPr/>
            </a:lvl7pPr>
            <a:lvl8pPr marL="3657600" lvl="7" indent="-317500">
              <a:spcBef>
                <a:spcPts val="1600"/>
              </a:spcBef>
              <a:spcAft>
                <a:spcPts val="0"/>
              </a:spcAft>
              <a:buClr>
                <a:srgbClr val="434343"/>
              </a:buClr>
              <a:buSzPts val="1400"/>
              <a:buFont typeface="Roboto Condensed Light"/>
              <a:buAutoNum type="alphaLcPeriod"/>
              <a:defRPr/>
            </a:lvl8pPr>
            <a:lvl9pPr marL="4114800" lvl="8" indent="-317500">
              <a:spcBef>
                <a:spcPts val="1600"/>
              </a:spcBef>
              <a:spcAft>
                <a:spcPts val="1600"/>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7068879" y="8"/>
            <a:ext cx="2075119" cy="2309267"/>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 name="Google Shape;41;p4"/>
          <p:cNvGrpSpPr/>
          <p:nvPr/>
        </p:nvGrpSpPr>
        <p:grpSpPr>
          <a:xfrm rot="10800000">
            <a:off x="6" y="3874096"/>
            <a:ext cx="1141342" cy="1269445"/>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 name="Google Shape;44;p4"/>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336808673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450" y="-3145515"/>
            <a:ext cx="10877849" cy="9834525"/>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4" name="Google Shape;54;p5"/>
          <p:cNvSpPr txBox="1">
            <a:spLocks noGrp="1"/>
          </p:cNvSpPr>
          <p:nvPr>
            <p:ph type="ctrTitle"/>
          </p:nvPr>
        </p:nvSpPr>
        <p:spPr>
          <a:xfrm flipH="1">
            <a:off x="5939950" y="1886036"/>
            <a:ext cx="1929300" cy="456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3000" b="0"/>
            </a:lvl1pPr>
            <a:lvl2pPr lvl="1" algn="ctr" rtl="0">
              <a:spcBef>
                <a:spcPts val="0"/>
              </a:spcBef>
              <a:spcAft>
                <a:spcPts val="0"/>
              </a:spcAft>
              <a:buClr>
                <a:schemeClr val="lt2"/>
              </a:buClr>
              <a:buSzPts val="1800"/>
              <a:buNone/>
              <a:defRPr sz="1800">
                <a:solidFill>
                  <a:schemeClr val="lt2"/>
                </a:solidFill>
              </a:defRPr>
            </a:lvl2pPr>
            <a:lvl3pPr lvl="2" algn="ctr" rtl="0">
              <a:spcBef>
                <a:spcPts val="0"/>
              </a:spcBef>
              <a:spcAft>
                <a:spcPts val="0"/>
              </a:spcAft>
              <a:buClr>
                <a:schemeClr val="lt2"/>
              </a:buClr>
              <a:buSzPts val="1800"/>
              <a:buNone/>
              <a:defRPr sz="1800">
                <a:solidFill>
                  <a:schemeClr val="lt2"/>
                </a:solidFill>
              </a:defRPr>
            </a:lvl3pPr>
            <a:lvl4pPr lvl="3" algn="ctr" rtl="0">
              <a:spcBef>
                <a:spcPts val="0"/>
              </a:spcBef>
              <a:spcAft>
                <a:spcPts val="0"/>
              </a:spcAft>
              <a:buClr>
                <a:schemeClr val="lt2"/>
              </a:buClr>
              <a:buSzPts val="1800"/>
              <a:buNone/>
              <a:defRPr sz="1800">
                <a:solidFill>
                  <a:schemeClr val="lt2"/>
                </a:solidFill>
              </a:defRPr>
            </a:lvl4pPr>
            <a:lvl5pPr lvl="4" algn="ctr" rtl="0">
              <a:spcBef>
                <a:spcPts val="0"/>
              </a:spcBef>
              <a:spcAft>
                <a:spcPts val="0"/>
              </a:spcAft>
              <a:buClr>
                <a:schemeClr val="lt2"/>
              </a:buClr>
              <a:buSzPts val="1800"/>
              <a:buNone/>
              <a:defRPr sz="1800">
                <a:solidFill>
                  <a:schemeClr val="lt2"/>
                </a:solidFill>
              </a:defRPr>
            </a:lvl5pPr>
            <a:lvl6pPr lvl="5" algn="ctr" rtl="0">
              <a:spcBef>
                <a:spcPts val="0"/>
              </a:spcBef>
              <a:spcAft>
                <a:spcPts val="0"/>
              </a:spcAft>
              <a:buClr>
                <a:schemeClr val="lt2"/>
              </a:buClr>
              <a:buSzPts val="1800"/>
              <a:buNone/>
              <a:defRPr sz="1800">
                <a:solidFill>
                  <a:schemeClr val="lt2"/>
                </a:solidFill>
              </a:defRPr>
            </a:lvl6pPr>
            <a:lvl7pPr lvl="6" algn="ctr" rtl="0">
              <a:spcBef>
                <a:spcPts val="0"/>
              </a:spcBef>
              <a:spcAft>
                <a:spcPts val="0"/>
              </a:spcAft>
              <a:buClr>
                <a:schemeClr val="lt2"/>
              </a:buClr>
              <a:buSzPts val="1800"/>
              <a:buNone/>
              <a:defRPr sz="1800">
                <a:solidFill>
                  <a:schemeClr val="lt2"/>
                </a:solidFill>
              </a:defRPr>
            </a:lvl7pPr>
            <a:lvl8pPr lvl="7" algn="ctr" rtl="0">
              <a:spcBef>
                <a:spcPts val="0"/>
              </a:spcBef>
              <a:spcAft>
                <a:spcPts val="0"/>
              </a:spcAft>
              <a:buClr>
                <a:schemeClr val="lt2"/>
              </a:buClr>
              <a:buSzPts val="1800"/>
              <a:buNone/>
              <a:defRPr sz="1800">
                <a:solidFill>
                  <a:schemeClr val="lt2"/>
                </a:solidFill>
              </a:defRPr>
            </a:lvl8pPr>
            <a:lvl9pPr lvl="8" algn="ctr" rtl="0">
              <a:spcBef>
                <a:spcPts val="0"/>
              </a:spcBef>
              <a:spcAft>
                <a:spcPts val="0"/>
              </a:spcAft>
              <a:buClr>
                <a:schemeClr val="lt2"/>
              </a:buClr>
              <a:buSzPts val="1800"/>
              <a:buNone/>
              <a:defRPr sz="1800">
                <a:solidFill>
                  <a:schemeClr val="lt2"/>
                </a:solidFill>
              </a:defRPr>
            </a:lvl9pPr>
          </a:lstStyle>
          <a:p>
            <a:endParaRPr/>
          </a:p>
        </p:txBody>
      </p:sp>
      <p:sp>
        <p:nvSpPr>
          <p:cNvPr id="55" name="Google Shape;55;p5"/>
          <p:cNvSpPr txBox="1">
            <a:spLocks noGrp="1"/>
          </p:cNvSpPr>
          <p:nvPr>
            <p:ph type="subTitle" idx="1"/>
          </p:nvPr>
        </p:nvSpPr>
        <p:spPr>
          <a:xfrm flipH="1">
            <a:off x="5430075" y="2534775"/>
            <a:ext cx="2526000" cy="1160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56" name="Google Shape;56;p5"/>
          <p:cNvSpPr txBox="1">
            <a:spLocks noGrp="1"/>
          </p:cNvSpPr>
          <p:nvPr>
            <p:ph type="ctrTitle" idx="2"/>
          </p:nvPr>
        </p:nvSpPr>
        <p:spPr>
          <a:xfrm flipH="1">
            <a:off x="1101008" y="1886036"/>
            <a:ext cx="2137800" cy="456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3000" b="0"/>
            </a:lvl1pPr>
            <a:lvl2pPr lvl="1" algn="ctr" rtl="0">
              <a:spcBef>
                <a:spcPts val="0"/>
              </a:spcBef>
              <a:spcAft>
                <a:spcPts val="0"/>
              </a:spcAft>
              <a:buClr>
                <a:schemeClr val="lt2"/>
              </a:buClr>
              <a:buSzPts val="1800"/>
              <a:buNone/>
              <a:defRPr sz="1800">
                <a:solidFill>
                  <a:schemeClr val="lt2"/>
                </a:solidFill>
              </a:defRPr>
            </a:lvl2pPr>
            <a:lvl3pPr lvl="2" algn="ctr" rtl="0">
              <a:spcBef>
                <a:spcPts val="0"/>
              </a:spcBef>
              <a:spcAft>
                <a:spcPts val="0"/>
              </a:spcAft>
              <a:buClr>
                <a:schemeClr val="lt2"/>
              </a:buClr>
              <a:buSzPts val="1800"/>
              <a:buNone/>
              <a:defRPr sz="1800">
                <a:solidFill>
                  <a:schemeClr val="lt2"/>
                </a:solidFill>
              </a:defRPr>
            </a:lvl3pPr>
            <a:lvl4pPr lvl="3" algn="ctr" rtl="0">
              <a:spcBef>
                <a:spcPts val="0"/>
              </a:spcBef>
              <a:spcAft>
                <a:spcPts val="0"/>
              </a:spcAft>
              <a:buClr>
                <a:schemeClr val="lt2"/>
              </a:buClr>
              <a:buSzPts val="1800"/>
              <a:buNone/>
              <a:defRPr sz="1800">
                <a:solidFill>
                  <a:schemeClr val="lt2"/>
                </a:solidFill>
              </a:defRPr>
            </a:lvl4pPr>
            <a:lvl5pPr lvl="4" algn="ctr" rtl="0">
              <a:spcBef>
                <a:spcPts val="0"/>
              </a:spcBef>
              <a:spcAft>
                <a:spcPts val="0"/>
              </a:spcAft>
              <a:buClr>
                <a:schemeClr val="lt2"/>
              </a:buClr>
              <a:buSzPts val="1800"/>
              <a:buNone/>
              <a:defRPr sz="1800">
                <a:solidFill>
                  <a:schemeClr val="lt2"/>
                </a:solidFill>
              </a:defRPr>
            </a:lvl5pPr>
            <a:lvl6pPr lvl="5" algn="ctr" rtl="0">
              <a:spcBef>
                <a:spcPts val="0"/>
              </a:spcBef>
              <a:spcAft>
                <a:spcPts val="0"/>
              </a:spcAft>
              <a:buClr>
                <a:schemeClr val="lt2"/>
              </a:buClr>
              <a:buSzPts val="1800"/>
              <a:buNone/>
              <a:defRPr sz="1800">
                <a:solidFill>
                  <a:schemeClr val="lt2"/>
                </a:solidFill>
              </a:defRPr>
            </a:lvl6pPr>
            <a:lvl7pPr lvl="6" algn="ctr" rtl="0">
              <a:spcBef>
                <a:spcPts val="0"/>
              </a:spcBef>
              <a:spcAft>
                <a:spcPts val="0"/>
              </a:spcAft>
              <a:buClr>
                <a:schemeClr val="lt2"/>
              </a:buClr>
              <a:buSzPts val="1800"/>
              <a:buNone/>
              <a:defRPr sz="1800">
                <a:solidFill>
                  <a:schemeClr val="lt2"/>
                </a:solidFill>
              </a:defRPr>
            </a:lvl7pPr>
            <a:lvl8pPr lvl="7" algn="ctr" rtl="0">
              <a:spcBef>
                <a:spcPts val="0"/>
              </a:spcBef>
              <a:spcAft>
                <a:spcPts val="0"/>
              </a:spcAft>
              <a:buClr>
                <a:schemeClr val="lt2"/>
              </a:buClr>
              <a:buSzPts val="1800"/>
              <a:buNone/>
              <a:defRPr sz="1800">
                <a:solidFill>
                  <a:schemeClr val="lt2"/>
                </a:solidFill>
              </a:defRPr>
            </a:lvl8pPr>
            <a:lvl9pPr lvl="8" algn="ctr" rtl="0">
              <a:spcBef>
                <a:spcPts val="0"/>
              </a:spcBef>
              <a:spcAft>
                <a:spcPts val="0"/>
              </a:spcAft>
              <a:buClr>
                <a:schemeClr val="lt2"/>
              </a:buClr>
              <a:buSzPts val="1800"/>
              <a:buNone/>
              <a:defRPr sz="1800">
                <a:solidFill>
                  <a:schemeClr val="lt2"/>
                </a:solidFill>
              </a:defRPr>
            </a:lvl9pPr>
          </a:lstStyle>
          <a:p>
            <a:endParaRPr/>
          </a:p>
        </p:txBody>
      </p:sp>
      <p:sp>
        <p:nvSpPr>
          <p:cNvPr id="57" name="Google Shape;57;p5"/>
          <p:cNvSpPr txBox="1">
            <a:spLocks noGrp="1"/>
          </p:cNvSpPr>
          <p:nvPr>
            <p:ph type="subTitle" idx="3"/>
          </p:nvPr>
        </p:nvSpPr>
        <p:spPr>
          <a:xfrm flipH="1">
            <a:off x="1187925" y="2534775"/>
            <a:ext cx="2526000" cy="1160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Tree>
    <p:extLst>
      <p:ext uri="{BB962C8B-B14F-4D97-AF65-F5344CB8AC3E}">
        <p14:creationId xmlns:p14="http://schemas.microsoft.com/office/powerpoint/2010/main" val="2661789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74"/>
        <p:cNvGrpSpPr/>
        <p:nvPr/>
      </p:nvGrpSpPr>
      <p:grpSpPr>
        <a:xfrm>
          <a:off x="0" y="0"/>
          <a:ext cx="0" cy="0"/>
          <a:chOff x="0" y="0"/>
          <a:chExt cx="0" cy="0"/>
        </a:xfrm>
      </p:grpSpPr>
      <p:sp>
        <p:nvSpPr>
          <p:cNvPr id="75" name="Google Shape;75;p8"/>
          <p:cNvSpPr/>
          <p:nvPr/>
        </p:nvSpPr>
        <p:spPr>
          <a:xfrm rot="10800000">
            <a:off x="-1143003" y="-52"/>
            <a:ext cx="7941328" cy="5777551"/>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 name="Google Shape;76;p8"/>
          <p:cNvGrpSpPr/>
          <p:nvPr/>
        </p:nvGrpSpPr>
        <p:grpSpPr>
          <a:xfrm>
            <a:off x="905853" y="-23214"/>
            <a:ext cx="8238164" cy="5166726"/>
            <a:chOff x="5353050" y="0"/>
            <a:chExt cx="4407556" cy="5143580"/>
          </a:xfrm>
        </p:grpSpPr>
        <p:sp>
          <p:nvSpPr>
            <p:cNvPr id="77" name="Google Shape;77;p8"/>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8"/>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8"/>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 name="Google Shape;82;p8"/>
          <p:cNvSpPr txBox="1">
            <a:spLocks noGrp="1"/>
          </p:cNvSpPr>
          <p:nvPr>
            <p:ph type="title"/>
          </p:nvPr>
        </p:nvSpPr>
        <p:spPr>
          <a:xfrm rot="-151">
            <a:off x="1152300" y="1309807"/>
            <a:ext cx="6839400" cy="25239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4800"/>
              <a:buNone/>
              <a:defRPr sz="6600"/>
            </a:lvl1pPr>
            <a:lvl2pPr lvl="1">
              <a:spcBef>
                <a:spcPts val="0"/>
              </a:spcBef>
              <a:spcAft>
                <a:spcPts val="0"/>
              </a:spcAft>
              <a:buClr>
                <a:schemeClr val="accent1"/>
              </a:buClr>
              <a:buSzPts val="4800"/>
              <a:buNone/>
              <a:defRPr sz="4800">
                <a:solidFill>
                  <a:schemeClr val="accent1"/>
                </a:solidFill>
              </a:defRPr>
            </a:lvl2pPr>
            <a:lvl3pPr lvl="2">
              <a:spcBef>
                <a:spcPts val="0"/>
              </a:spcBef>
              <a:spcAft>
                <a:spcPts val="0"/>
              </a:spcAft>
              <a:buClr>
                <a:schemeClr val="accent1"/>
              </a:buClr>
              <a:buSzPts val="4800"/>
              <a:buNone/>
              <a:defRPr sz="4800">
                <a:solidFill>
                  <a:schemeClr val="accent1"/>
                </a:solidFill>
              </a:defRPr>
            </a:lvl3pPr>
            <a:lvl4pPr lvl="3">
              <a:spcBef>
                <a:spcPts val="0"/>
              </a:spcBef>
              <a:spcAft>
                <a:spcPts val="0"/>
              </a:spcAft>
              <a:buClr>
                <a:schemeClr val="accent1"/>
              </a:buClr>
              <a:buSzPts val="4800"/>
              <a:buNone/>
              <a:defRPr sz="4800">
                <a:solidFill>
                  <a:schemeClr val="accent1"/>
                </a:solidFill>
              </a:defRPr>
            </a:lvl4pPr>
            <a:lvl5pPr lvl="4">
              <a:spcBef>
                <a:spcPts val="0"/>
              </a:spcBef>
              <a:spcAft>
                <a:spcPts val="0"/>
              </a:spcAft>
              <a:buClr>
                <a:schemeClr val="accent1"/>
              </a:buClr>
              <a:buSzPts val="4800"/>
              <a:buNone/>
              <a:defRPr sz="4800">
                <a:solidFill>
                  <a:schemeClr val="accent1"/>
                </a:solidFill>
              </a:defRPr>
            </a:lvl5pPr>
            <a:lvl6pPr lvl="5">
              <a:spcBef>
                <a:spcPts val="0"/>
              </a:spcBef>
              <a:spcAft>
                <a:spcPts val="0"/>
              </a:spcAft>
              <a:buClr>
                <a:schemeClr val="accent1"/>
              </a:buClr>
              <a:buSzPts val="4800"/>
              <a:buNone/>
              <a:defRPr sz="4800">
                <a:solidFill>
                  <a:schemeClr val="accent1"/>
                </a:solidFill>
              </a:defRPr>
            </a:lvl6pPr>
            <a:lvl7pPr lvl="6">
              <a:spcBef>
                <a:spcPts val="0"/>
              </a:spcBef>
              <a:spcAft>
                <a:spcPts val="0"/>
              </a:spcAft>
              <a:buClr>
                <a:schemeClr val="accent1"/>
              </a:buClr>
              <a:buSzPts val="4800"/>
              <a:buNone/>
              <a:defRPr sz="4800">
                <a:solidFill>
                  <a:schemeClr val="accent1"/>
                </a:solidFill>
              </a:defRPr>
            </a:lvl7pPr>
            <a:lvl8pPr lvl="7">
              <a:spcBef>
                <a:spcPts val="0"/>
              </a:spcBef>
              <a:spcAft>
                <a:spcPts val="0"/>
              </a:spcAft>
              <a:buClr>
                <a:schemeClr val="accent1"/>
              </a:buClr>
              <a:buSzPts val="4800"/>
              <a:buNone/>
              <a:defRPr sz="4800">
                <a:solidFill>
                  <a:schemeClr val="accent1"/>
                </a:solidFill>
              </a:defRPr>
            </a:lvl8pPr>
            <a:lvl9pPr lvl="8">
              <a:spcBef>
                <a:spcPts val="0"/>
              </a:spcBef>
              <a:spcAft>
                <a:spcPts val="0"/>
              </a:spcAft>
              <a:buClr>
                <a:schemeClr val="accent1"/>
              </a:buClr>
              <a:buSzPts val="4800"/>
              <a:buNone/>
              <a:defRPr sz="4800">
                <a:solidFill>
                  <a:schemeClr val="accent1"/>
                </a:solidFill>
              </a:defRPr>
            </a:lvl9pPr>
          </a:lstStyle>
          <a:p>
            <a:endParaRPr/>
          </a:p>
        </p:txBody>
      </p:sp>
    </p:spTree>
    <p:extLst>
      <p:ext uri="{BB962C8B-B14F-4D97-AF65-F5344CB8AC3E}">
        <p14:creationId xmlns:p14="http://schemas.microsoft.com/office/powerpoint/2010/main" val="42369648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60" name="Google Shape;60;p6"/>
          <p:cNvGrpSpPr/>
          <p:nvPr/>
        </p:nvGrpSpPr>
        <p:grpSpPr>
          <a:xfrm>
            <a:off x="6" y="2834274"/>
            <a:ext cx="2075119" cy="2309267"/>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64;p6"/>
          <p:cNvGrpSpPr/>
          <p:nvPr/>
        </p:nvGrpSpPr>
        <p:grpSpPr>
          <a:xfrm>
            <a:off x="8002655" y="8"/>
            <a:ext cx="1141342" cy="1269445"/>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99799259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7054140" y="-13"/>
            <a:ext cx="2089875" cy="2325763"/>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 name="Google Shape;72;p7"/>
          <p:cNvSpPr txBox="1">
            <a:spLocks noGrp="1"/>
          </p:cNvSpPr>
          <p:nvPr>
            <p:ph type="subTitle" idx="1"/>
          </p:nvPr>
        </p:nvSpPr>
        <p:spPr>
          <a:xfrm flipH="1">
            <a:off x="5181750" y="2014225"/>
            <a:ext cx="3223200" cy="18807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1800"/>
            </a:lvl1pPr>
            <a:lvl2pPr lvl="1" algn="ctr" rtl="0">
              <a:lnSpc>
                <a:spcPct val="100000"/>
              </a:lnSpc>
              <a:spcBef>
                <a:spcPts val="0"/>
              </a:spcBef>
              <a:spcAft>
                <a:spcPts val="0"/>
              </a:spcAft>
              <a:buSzPts val="1200"/>
              <a:buChar char="○"/>
              <a:defRPr sz="1200"/>
            </a:lvl2pPr>
            <a:lvl3pPr lvl="2" algn="ctr" rtl="0">
              <a:lnSpc>
                <a:spcPct val="100000"/>
              </a:lnSpc>
              <a:spcBef>
                <a:spcPts val="0"/>
              </a:spcBef>
              <a:spcAft>
                <a:spcPts val="0"/>
              </a:spcAft>
              <a:buSzPts val="1200"/>
              <a:buChar char="■"/>
              <a:defRPr sz="1200"/>
            </a:lvl3pPr>
            <a:lvl4pPr lvl="3" algn="ctr" rtl="0">
              <a:lnSpc>
                <a:spcPct val="100000"/>
              </a:lnSpc>
              <a:spcBef>
                <a:spcPts val="0"/>
              </a:spcBef>
              <a:spcAft>
                <a:spcPts val="0"/>
              </a:spcAft>
              <a:buSzPts val="1200"/>
              <a:buChar char="●"/>
              <a:defRPr sz="1200"/>
            </a:lvl4pPr>
            <a:lvl5pPr lvl="4" algn="ctr" rtl="0">
              <a:lnSpc>
                <a:spcPct val="100000"/>
              </a:lnSpc>
              <a:spcBef>
                <a:spcPts val="0"/>
              </a:spcBef>
              <a:spcAft>
                <a:spcPts val="0"/>
              </a:spcAft>
              <a:buSzPts val="1200"/>
              <a:buChar char="○"/>
              <a:defRPr sz="1200"/>
            </a:lvl5pPr>
            <a:lvl6pPr lvl="5" algn="ctr" rtl="0">
              <a:lnSpc>
                <a:spcPct val="100000"/>
              </a:lnSpc>
              <a:spcBef>
                <a:spcPts val="0"/>
              </a:spcBef>
              <a:spcAft>
                <a:spcPts val="0"/>
              </a:spcAft>
              <a:buSzPts val="1200"/>
              <a:buChar char="■"/>
              <a:defRPr sz="1200"/>
            </a:lvl6pPr>
            <a:lvl7pPr lvl="6" algn="ctr" rtl="0">
              <a:lnSpc>
                <a:spcPct val="100000"/>
              </a:lnSpc>
              <a:spcBef>
                <a:spcPts val="0"/>
              </a:spcBef>
              <a:spcAft>
                <a:spcPts val="0"/>
              </a:spcAft>
              <a:buSzPts val="1200"/>
              <a:buChar char="●"/>
              <a:defRPr sz="1200"/>
            </a:lvl7pPr>
            <a:lvl8pPr lvl="7" algn="ctr" rtl="0">
              <a:lnSpc>
                <a:spcPct val="100000"/>
              </a:lnSpc>
              <a:spcBef>
                <a:spcPts val="0"/>
              </a:spcBef>
              <a:spcAft>
                <a:spcPts val="0"/>
              </a:spcAft>
              <a:buSzPts val="1200"/>
              <a:buChar char="○"/>
              <a:defRPr sz="1200"/>
            </a:lvl8pPr>
            <a:lvl9pPr lvl="8" algn="ctr" rtl="0">
              <a:lnSpc>
                <a:spcPct val="100000"/>
              </a:lnSpc>
              <a:spcBef>
                <a:spcPts val="0"/>
              </a:spcBef>
              <a:spcAft>
                <a:spcPts val="0"/>
              </a:spcAft>
              <a:buSzPts val="1200"/>
              <a:buChar char="■"/>
              <a:defRPr sz="1200"/>
            </a:lvl9pPr>
          </a:lstStyle>
          <a:p>
            <a:endParaRPr/>
          </a:p>
        </p:txBody>
      </p:sp>
      <p:sp>
        <p:nvSpPr>
          <p:cNvPr id="73" name="Google Shape;73;p7"/>
          <p:cNvSpPr txBox="1">
            <a:spLocks noGrp="1"/>
          </p:cNvSpPr>
          <p:nvPr>
            <p:ph type="title"/>
          </p:nvPr>
        </p:nvSpPr>
        <p:spPr>
          <a:xfrm>
            <a:off x="4445248" y="3947210"/>
            <a:ext cx="3959700" cy="6342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3000" b="0"/>
            </a:lvl1pPr>
            <a:lvl2pPr lvl="1" algn="r" rtl="0">
              <a:spcBef>
                <a:spcPts val="0"/>
              </a:spcBef>
              <a:spcAft>
                <a:spcPts val="0"/>
              </a:spcAft>
              <a:buNone/>
              <a:defRPr sz="3000" b="0"/>
            </a:lvl2pPr>
            <a:lvl3pPr lvl="2" algn="r" rtl="0">
              <a:spcBef>
                <a:spcPts val="0"/>
              </a:spcBef>
              <a:spcAft>
                <a:spcPts val="0"/>
              </a:spcAft>
              <a:buNone/>
              <a:defRPr sz="3000" b="0"/>
            </a:lvl3pPr>
            <a:lvl4pPr lvl="3" algn="r" rtl="0">
              <a:spcBef>
                <a:spcPts val="0"/>
              </a:spcBef>
              <a:spcAft>
                <a:spcPts val="0"/>
              </a:spcAft>
              <a:buNone/>
              <a:defRPr sz="3000" b="0"/>
            </a:lvl4pPr>
            <a:lvl5pPr lvl="4" algn="r" rtl="0">
              <a:spcBef>
                <a:spcPts val="0"/>
              </a:spcBef>
              <a:spcAft>
                <a:spcPts val="0"/>
              </a:spcAft>
              <a:buNone/>
              <a:defRPr sz="3000" b="0"/>
            </a:lvl5pPr>
            <a:lvl6pPr lvl="5" algn="r" rtl="0">
              <a:spcBef>
                <a:spcPts val="0"/>
              </a:spcBef>
              <a:spcAft>
                <a:spcPts val="0"/>
              </a:spcAft>
              <a:buNone/>
              <a:defRPr sz="3000" b="0"/>
            </a:lvl6pPr>
            <a:lvl7pPr lvl="6" algn="r" rtl="0">
              <a:spcBef>
                <a:spcPts val="0"/>
              </a:spcBef>
              <a:spcAft>
                <a:spcPts val="0"/>
              </a:spcAft>
              <a:buNone/>
              <a:defRPr sz="3000" b="0"/>
            </a:lvl7pPr>
            <a:lvl8pPr lvl="7" algn="r" rtl="0">
              <a:spcBef>
                <a:spcPts val="0"/>
              </a:spcBef>
              <a:spcAft>
                <a:spcPts val="0"/>
              </a:spcAft>
              <a:buNone/>
              <a:defRPr sz="3000" b="0"/>
            </a:lvl8pPr>
            <a:lvl9pPr lvl="8" algn="r" rtl="0">
              <a:spcBef>
                <a:spcPts val="0"/>
              </a:spcBef>
              <a:spcAft>
                <a:spcPts val="0"/>
              </a:spcAft>
              <a:buNone/>
              <a:defRPr sz="3000" b="0"/>
            </a:lvl9pPr>
          </a:lstStyle>
          <a:p>
            <a:endParaRPr/>
          </a:p>
        </p:txBody>
      </p:sp>
    </p:spTree>
    <p:extLst>
      <p:ext uri="{BB962C8B-B14F-4D97-AF65-F5344CB8AC3E}">
        <p14:creationId xmlns:p14="http://schemas.microsoft.com/office/powerpoint/2010/main" val="35040383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74"/>
        <p:cNvGrpSpPr/>
        <p:nvPr/>
      </p:nvGrpSpPr>
      <p:grpSpPr>
        <a:xfrm>
          <a:off x="0" y="0"/>
          <a:ext cx="0" cy="0"/>
          <a:chOff x="0" y="0"/>
          <a:chExt cx="0" cy="0"/>
        </a:xfrm>
      </p:grpSpPr>
      <p:sp>
        <p:nvSpPr>
          <p:cNvPr id="75" name="Google Shape;75;p8"/>
          <p:cNvSpPr/>
          <p:nvPr/>
        </p:nvSpPr>
        <p:spPr>
          <a:xfrm rot="10800000">
            <a:off x="-1143003" y="-52"/>
            <a:ext cx="7941328" cy="5777551"/>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 name="Google Shape;76;p8"/>
          <p:cNvGrpSpPr/>
          <p:nvPr/>
        </p:nvGrpSpPr>
        <p:grpSpPr>
          <a:xfrm>
            <a:off x="905853" y="-23214"/>
            <a:ext cx="8238164" cy="5166726"/>
            <a:chOff x="5353050" y="0"/>
            <a:chExt cx="4407556" cy="5143580"/>
          </a:xfrm>
        </p:grpSpPr>
        <p:sp>
          <p:nvSpPr>
            <p:cNvPr id="77" name="Google Shape;77;p8"/>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8"/>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8"/>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 name="Google Shape;82;p8"/>
          <p:cNvSpPr txBox="1">
            <a:spLocks noGrp="1"/>
          </p:cNvSpPr>
          <p:nvPr>
            <p:ph type="title"/>
          </p:nvPr>
        </p:nvSpPr>
        <p:spPr>
          <a:xfrm rot="-151">
            <a:off x="1152300" y="1309807"/>
            <a:ext cx="6839400" cy="25239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4800"/>
              <a:buNone/>
              <a:defRPr sz="6600"/>
            </a:lvl1pPr>
            <a:lvl2pPr lvl="1">
              <a:spcBef>
                <a:spcPts val="0"/>
              </a:spcBef>
              <a:spcAft>
                <a:spcPts val="0"/>
              </a:spcAft>
              <a:buClr>
                <a:schemeClr val="accent1"/>
              </a:buClr>
              <a:buSzPts val="4800"/>
              <a:buNone/>
              <a:defRPr sz="4800">
                <a:solidFill>
                  <a:schemeClr val="accent1"/>
                </a:solidFill>
              </a:defRPr>
            </a:lvl2pPr>
            <a:lvl3pPr lvl="2">
              <a:spcBef>
                <a:spcPts val="0"/>
              </a:spcBef>
              <a:spcAft>
                <a:spcPts val="0"/>
              </a:spcAft>
              <a:buClr>
                <a:schemeClr val="accent1"/>
              </a:buClr>
              <a:buSzPts val="4800"/>
              <a:buNone/>
              <a:defRPr sz="4800">
                <a:solidFill>
                  <a:schemeClr val="accent1"/>
                </a:solidFill>
              </a:defRPr>
            </a:lvl3pPr>
            <a:lvl4pPr lvl="3">
              <a:spcBef>
                <a:spcPts val="0"/>
              </a:spcBef>
              <a:spcAft>
                <a:spcPts val="0"/>
              </a:spcAft>
              <a:buClr>
                <a:schemeClr val="accent1"/>
              </a:buClr>
              <a:buSzPts val="4800"/>
              <a:buNone/>
              <a:defRPr sz="4800">
                <a:solidFill>
                  <a:schemeClr val="accent1"/>
                </a:solidFill>
              </a:defRPr>
            </a:lvl4pPr>
            <a:lvl5pPr lvl="4">
              <a:spcBef>
                <a:spcPts val="0"/>
              </a:spcBef>
              <a:spcAft>
                <a:spcPts val="0"/>
              </a:spcAft>
              <a:buClr>
                <a:schemeClr val="accent1"/>
              </a:buClr>
              <a:buSzPts val="4800"/>
              <a:buNone/>
              <a:defRPr sz="4800">
                <a:solidFill>
                  <a:schemeClr val="accent1"/>
                </a:solidFill>
              </a:defRPr>
            </a:lvl5pPr>
            <a:lvl6pPr lvl="5">
              <a:spcBef>
                <a:spcPts val="0"/>
              </a:spcBef>
              <a:spcAft>
                <a:spcPts val="0"/>
              </a:spcAft>
              <a:buClr>
                <a:schemeClr val="accent1"/>
              </a:buClr>
              <a:buSzPts val="4800"/>
              <a:buNone/>
              <a:defRPr sz="4800">
                <a:solidFill>
                  <a:schemeClr val="accent1"/>
                </a:solidFill>
              </a:defRPr>
            </a:lvl6pPr>
            <a:lvl7pPr lvl="6">
              <a:spcBef>
                <a:spcPts val="0"/>
              </a:spcBef>
              <a:spcAft>
                <a:spcPts val="0"/>
              </a:spcAft>
              <a:buClr>
                <a:schemeClr val="accent1"/>
              </a:buClr>
              <a:buSzPts val="4800"/>
              <a:buNone/>
              <a:defRPr sz="4800">
                <a:solidFill>
                  <a:schemeClr val="accent1"/>
                </a:solidFill>
              </a:defRPr>
            </a:lvl7pPr>
            <a:lvl8pPr lvl="7">
              <a:spcBef>
                <a:spcPts val="0"/>
              </a:spcBef>
              <a:spcAft>
                <a:spcPts val="0"/>
              </a:spcAft>
              <a:buClr>
                <a:schemeClr val="accent1"/>
              </a:buClr>
              <a:buSzPts val="4800"/>
              <a:buNone/>
              <a:defRPr sz="4800">
                <a:solidFill>
                  <a:schemeClr val="accent1"/>
                </a:solidFill>
              </a:defRPr>
            </a:lvl8pPr>
            <a:lvl9pPr lvl="8">
              <a:spcBef>
                <a:spcPts val="0"/>
              </a:spcBef>
              <a:spcAft>
                <a:spcPts val="0"/>
              </a:spcAft>
              <a:buClr>
                <a:schemeClr val="accent1"/>
              </a:buClr>
              <a:buSzPts val="4800"/>
              <a:buNone/>
              <a:defRPr sz="4800">
                <a:solidFill>
                  <a:schemeClr val="accent1"/>
                </a:solidFill>
              </a:defRPr>
            </a:lvl9pPr>
          </a:lstStyle>
          <a:p>
            <a:endParaRPr/>
          </a:p>
        </p:txBody>
      </p:sp>
    </p:spTree>
    <p:extLst>
      <p:ext uri="{BB962C8B-B14F-4D97-AF65-F5344CB8AC3E}">
        <p14:creationId xmlns:p14="http://schemas.microsoft.com/office/powerpoint/2010/main" val="74381808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83"/>
        <p:cNvGrpSpPr/>
        <p:nvPr/>
      </p:nvGrpSpPr>
      <p:grpSpPr>
        <a:xfrm>
          <a:off x="0" y="0"/>
          <a:ext cx="0" cy="0"/>
          <a:chOff x="0" y="0"/>
          <a:chExt cx="0" cy="0"/>
        </a:xfrm>
      </p:grpSpPr>
      <p:sp>
        <p:nvSpPr>
          <p:cNvPr id="84" name="Google Shape;84;p9"/>
          <p:cNvSpPr txBox="1">
            <a:spLocks noGrp="1"/>
          </p:cNvSpPr>
          <p:nvPr>
            <p:ph type="title"/>
          </p:nvPr>
        </p:nvSpPr>
        <p:spPr>
          <a:xfrm>
            <a:off x="1069825" y="1042004"/>
            <a:ext cx="2749800" cy="11214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60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85" name="Google Shape;85;p9"/>
          <p:cNvSpPr txBox="1">
            <a:spLocks noGrp="1"/>
          </p:cNvSpPr>
          <p:nvPr>
            <p:ph type="subTitle" idx="1"/>
          </p:nvPr>
        </p:nvSpPr>
        <p:spPr>
          <a:xfrm>
            <a:off x="1101000" y="2001550"/>
            <a:ext cx="2960400" cy="1353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4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217564863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614161" y="4065075"/>
            <a:ext cx="3664800" cy="4671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endParaRPr/>
          </a:p>
        </p:txBody>
      </p:sp>
      <p:sp>
        <p:nvSpPr>
          <p:cNvPr id="88" name="Google Shape;88;p10"/>
          <p:cNvSpPr txBox="1">
            <a:spLocks noGrp="1"/>
          </p:cNvSpPr>
          <p:nvPr>
            <p:ph type="subTitle" idx="1"/>
          </p:nvPr>
        </p:nvSpPr>
        <p:spPr>
          <a:xfrm rot="-307" flipH="1">
            <a:off x="614161" y="2657625"/>
            <a:ext cx="3359100" cy="1331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0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89" name="Google Shape;89;p10"/>
          <p:cNvGrpSpPr/>
          <p:nvPr/>
        </p:nvGrpSpPr>
        <p:grpSpPr>
          <a:xfrm rot="10800000">
            <a:off x="-1217115" y="1"/>
            <a:ext cx="3874242" cy="4521207"/>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13231329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95"/>
        <p:cNvGrpSpPr/>
        <p:nvPr/>
      </p:nvGrpSpPr>
      <p:grpSpPr>
        <a:xfrm>
          <a:off x="0" y="0"/>
          <a:ext cx="0" cy="0"/>
          <a:chOff x="0" y="0"/>
          <a:chExt cx="0" cy="0"/>
        </a:xfrm>
      </p:grpSpPr>
      <p:grpSp>
        <p:nvGrpSpPr>
          <p:cNvPr id="96" name="Google Shape;96;p11"/>
          <p:cNvGrpSpPr/>
          <p:nvPr/>
        </p:nvGrpSpPr>
        <p:grpSpPr>
          <a:xfrm>
            <a:off x="6" y="2834274"/>
            <a:ext cx="2075119" cy="2309267"/>
            <a:chOff x="6" y="2834274"/>
            <a:chExt cx="2075119" cy="2309267"/>
          </a:xfrm>
        </p:grpSpPr>
        <p:sp>
          <p:nvSpPr>
            <p:cNvPr id="97" name="Google Shape;97;p1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 name="Google Shape;100;p11"/>
          <p:cNvGrpSpPr/>
          <p:nvPr/>
        </p:nvGrpSpPr>
        <p:grpSpPr>
          <a:xfrm>
            <a:off x="8002655" y="8"/>
            <a:ext cx="1141342" cy="1269445"/>
            <a:chOff x="8002655" y="8"/>
            <a:chExt cx="1141342" cy="1269445"/>
          </a:xfrm>
        </p:grpSpPr>
        <p:sp>
          <p:nvSpPr>
            <p:cNvPr id="101" name="Google Shape;101;p1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11"/>
          <p:cNvSpPr txBox="1">
            <a:spLocks noGrp="1"/>
          </p:cNvSpPr>
          <p:nvPr>
            <p:ph type="title" hasCustomPrompt="1"/>
          </p:nvPr>
        </p:nvSpPr>
        <p:spPr>
          <a:xfrm>
            <a:off x="5140823" y="3027164"/>
            <a:ext cx="1055400" cy="487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04" name="Google Shape;104;p11"/>
          <p:cNvSpPr txBox="1">
            <a:spLocks noGrp="1"/>
          </p:cNvSpPr>
          <p:nvPr>
            <p:ph type="subTitle" idx="1"/>
          </p:nvPr>
        </p:nvSpPr>
        <p:spPr>
          <a:xfrm flipH="1">
            <a:off x="5155012" y="3452503"/>
            <a:ext cx="1519200" cy="77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05" name="Google Shape;105;p11"/>
          <p:cNvSpPr txBox="1">
            <a:spLocks noGrp="1"/>
          </p:cNvSpPr>
          <p:nvPr>
            <p:ph type="title" idx="2" hasCustomPrompt="1"/>
          </p:nvPr>
        </p:nvSpPr>
        <p:spPr>
          <a:xfrm>
            <a:off x="2044663" y="2315075"/>
            <a:ext cx="1740900" cy="438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7200"/>
              <a:buNone/>
              <a:defRPr sz="4000"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06" name="Google Shape;106;p11"/>
          <p:cNvSpPr txBox="1">
            <a:spLocks noGrp="1"/>
          </p:cNvSpPr>
          <p:nvPr>
            <p:ph type="subTitle" idx="3"/>
          </p:nvPr>
        </p:nvSpPr>
        <p:spPr>
          <a:xfrm flipH="1">
            <a:off x="5155089" y="1991545"/>
            <a:ext cx="2698500" cy="991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18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07" name="Google Shape;107;p11"/>
          <p:cNvSpPr txBox="1">
            <a:spLocks noGrp="1"/>
          </p:cNvSpPr>
          <p:nvPr>
            <p:ph type="title" idx="4"/>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104141476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 only 2" preserve="1">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1" y="3874050"/>
            <a:ext cx="1141342" cy="1269445"/>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 name="Google Shape;112;p12"/>
          <p:cNvGrpSpPr/>
          <p:nvPr/>
        </p:nvGrpSpPr>
        <p:grpSpPr>
          <a:xfrm rot="10800000">
            <a:off x="6939001" y="8"/>
            <a:ext cx="2204996" cy="223257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 name="Google Shape;116;p12"/>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217377381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Small numbers" preserve="1">
  <p:cSld name="Small numbers">
    <p:spTree>
      <p:nvGrpSpPr>
        <p:cNvPr id="1" name="Shape 117"/>
        <p:cNvGrpSpPr/>
        <p:nvPr/>
      </p:nvGrpSpPr>
      <p:grpSpPr>
        <a:xfrm>
          <a:off x="0" y="0"/>
          <a:ext cx="0" cy="0"/>
          <a:chOff x="0" y="0"/>
          <a:chExt cx="0" cy="0"/>
        </a:xfrm>
      </p:grpSpPr>
      <p:grpSp>
        <p:nvGrpSpPr>
          <p:cNvPr id="118" name="Google Shape;118;p13"/>
          <p:cNvGrpSpPr/>
          <p:nvPr/>
        </p:nvGrpSpPr>
        <p:grpSpPr>
          <a:xfrm>
            <a:off x="6" y="2834274"/>
            <a:ext cx="2075119" cy="2309267"/>
            <a:chOff x="6" y="2834274"/>
            <a:chExt cx="2075119" cy="2309267"/>
          </a:xfrm>
        </p:grpSpPr>
        <p:sp>
          <p:nvSpPr>
            <p:cNvPr id="119" name="Google Shape;119;p13"/>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3"/>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3"/>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122;p13"/>
          <p:cNvGrpSpPr/>
          <p:nvPr/>
        </p:nvGrpSpPr>
        <p:grpSpPr>
          <a:xfrm>
            <a:off x="8002655" y="8"/>
            <a:ext cx="1141342" cy="1269445"/>
            <a:chOff x="8002655" y="8"/>
            <a:chExt cx="1141342" cy="1269445"/>
          </a:xfrm>
        </p:grpSpPr>
        <p:sp>
          <p:nvSpPr>
            <p:cNvPr id="123" name="Google Shape;123;p13"/>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3"/>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125;p13"/>
          <p:cNvSpPr txBox="1">
            <a:spLocks noGrp="1"/>
          </p:cNvSpPr>
          <p:nvPr>
            <p:ph type="title" hasCustomPrompt="1"/>
          </p:nvPr>
        </p:nvSpPr>
        <p:spPr>
          <a:xfrm>
            <a:off x="2277538" y="3012975"/>
            <a:ext cx="1055400" cy="487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26" name="Google Shape;126;p13"/>
          <p:cNvSpPr txBox="1">
            <a:spLocks noGrp="1"/>
          </p:cNvSpPr>
          <p:nvPr>
            <p:ph type="subTitle" idx="1"/>
          </p:nvPr>
        </p:nvSpPr>
        <p:spPr>
          <a:xfrm flipH="1">
            <a:off x="2277563" y="3500475"/>
            <a:ext cx="1434000" cy="557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27" name="Google Shape;127;p13"/>
          <p:cNvSpPr txBox="1">
            <a:spLocks noGrp="1"/>
          </p:cNvSpPr>
          <p:nvPr>
            <p:ph type="title" idx="2" hasCustomPrompt="1"/>
          </p:nvPr>
        </p:nvSpPr>
        <p:spPr>
          <a:xfrm>
            <a:off x="2277538" y="1582161"/>
            <a:ext cx="1055400" cy="4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28" name="Google Shape;128;p13"/>
          <p:cNvSpPr txBox="1">
            <a:spLocks noGrp="1"/>
          </p:cNvSpPr>
          <p:nvPr>
            <p:ph type="subTitle" idx="3"/>
          </p:nvPr>
        </p:nvSpPr>
        <p:spPr>
          <a:xfrm flipH="1">
            <a:off x="2277538" y="2032125"/>
            <a:ext cx="1469400" cy="487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29" name="Google Shape;129;p13"/>
          <p:cNvSpPr txBox="1">
            <a:spLocks noGrp="1"/>
          </p:cNvSpPr>
          <p:nvPr>
            <p:ph type="title" idx="4" hasCustomPrompt="1"/>
          </p:nvPr>
        </p:nvSpPr>
        <p:spPr>
          <a:xfrm>
            <a:off x="6090997" y="3012975"/>
            <a:ext cx="1055400" cy="487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30" name="Google Shape;130;p13"/>
          <p:cNvSpPr txBox="1">
            <a:spLocks noGrp="1"/>
          </p:cNvSpPr>
          <p:nvPr>
            <p:ph type="subTitle" idx="5"/>
          </p:nvPr>
        </p:nvSpPr>
        <p:spPr>
          <a:xfrm flipH="1">
            <a:off x="6090997" y="3500481"/>
            <a:ext cx="1519200" cy="77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31" name="Google Shape;131;p13"/>
          <p:cNvSpPr txBox="1">
            <a:spLocks noGrp="1"/>
          </p:cNvSpPr>
          <p:nvPr>
            <p:ph type="title" idx="6" hasCustomPrompt="1"/>
          </p:nvPr>
        </p:nvSpPr>
        <p:spPr>
          <a:xfrm>
            <a:off x="6090985" y="1513950"/>
            <a:ext cx="1740900" cy="487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32" name="Google Shape;132;p13"/>
          <p:cNvSpPr txBox="1">
            <a:spLocks noGrp="1"/>
          </p:cNvSpPr>
          <p:nvPr>
            <p:ph type="subTitle" idx="7"/>
          </p:nvPr>
        </p:nvSpPr>
        <p:spPr>
          <a:xfrm flipH="1">
            <a:off x="6090997" y="2003581"/>
            <a:ext cx="1270500" cy="77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33" name="Google Shape;133;p13"/>
          <p:cNvSpPr txBox="1">
            <a:spLocks noGrp="1"/>
          </p:cNvSpPr>
          <p:nvPr>
            <p:ph type="title" idx="8"/>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85648302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able of contents" preserve="1">
  <p:cSld name="Table of contents">
    <p:spTree>
      <p:nvGrpSpPr>
        <p:cNvPr id="1" name="Shape 134"/>
        <p:cNvGrpSpPr/>
        <p:nvPr/>
      </p:nvGrpSpPr>
      <p:grpSpPr>
        <a:xfrm>
          <a:off x="0" y="0"/>
          <a:ext cx="0" cy="0"/>
          <a:chOff x="0" y="0"/>
          <a:chExt cx="0" cy="0"/>
        </a:xfrm>
      </p:grpSpPr>
      <p:sp>
        <p:nvSpPr>
          <p:cNvPr id="135" name="Google Shape;135;p14"/>
          <p:cNvSpPr/>
          <p:nvPr/>
        </p:nvSpPr>
        <p:spPr>
          <a:xfrm rot="10800000">
            <a:off x="4958058"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4"/>
          <p:cNvSpPr txBox="1">
            <a:spLocks noGrp="1"/>
          </p:cNvSpPr>
          <p:nvPr>
            <p:ph type="subTitle" idx="1"/>
          </p:nvPr>
        </p:nvSpPr>
        <p:spPr>
          <a:xfrm flipH="1">
            <a:off x="1649550" y="1342651"/>
            <a:ext cx="3284400" cy="624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14"/>
          <p:cNvSpPr txBox="1">
            <a:spLocks noGrp="1"/>
          </p:cNvSpPr>
          <p:nvPr>
            <p:ph type="subTitle" idx="2"/>
          </p:nvPr>
        </p:nvSpPr>
        <p:spPr>
          <a:xfrm flipH="1">
            <a:off x="1649550" y="3132482"/>
            <a:ext cx="3284400" cy="64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4"/>
          <p:cNvSpPr txBox="1">
            <a:spLocks noGrp="1"/>
          </p:cNvSpPr>
          <p:nvPr>
            <p:ph type="title" hasCustomPrompt="1"/>
          </p:nvPr>
        </p:nvSpPr>
        <p:spPr>
          <a:xfrm>
            <a:off x="745498" y="1258183"/>
            <a:ext cx="7002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4"/>
          <p:cNvSpPr txBox="1">
            <a:spLocks noGrp="1"/>
          </p:cNvSpPr>
          <p:nvPr>
            <p:ph type="subTitle" idx="3"/>
          </p:nvPr>
        </p:nvSpPr>
        <p:spPr>
          <a:xfrm flipH="1">
            <a:off x="1649550" y="2238601"/>
            <a:ext cx="3284400" cy="64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 name="Google Shape;140;p14"/>
          <p:cNvSpPr txBox="1">
            <a:spLocks noGrp="1"/>
          </p:cNvSpPr>
          <p:nvPr>
            <p:ph type="subTitle" idx="4"/>
          </p:nvPr>
        </p:nvSpPr>
        <p:spPr>
          <a:xfrm flipH="1">
            <a:off x="1649697" y="949712"/>
            <a:ext cx="2706300" cy="568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000">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1" name="Google Shape;141;p14"/>
          <p:cNvSpPr txBox="1">
            <a:spLocks noGrp="1"/>
          </p:cNvSpPr>
          <p:nvPr>
            <p:ph type="subTitle" idx="5"/>
          </p:nvPr>
        </p:nvSpPr>
        <p:spPr>
          <a:xfrm flipH="1">
            <a:off x="1649700" y="2739933"/>
            <a:ext cx="2706300" cy="568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000">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2" name="Google Shape;142;p14"/>
          <p:cNvSpPr txBox="1">
            <a:spLocks noGrp="1"/>
          </p:cNvSpPr>
          <p:nvPr>
            <p:ph type="subTitle" idx="6"/>
          </p:nvPr>
        </p:nvSpPr>
        <p:spPr>
          <a:xfrm flipH="1">
            <a:off x="1649500" y="1844350"/>
            <a:ext cx="2706300" cy="568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000">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3" name="Google Shape;143;p14"/>
          <p:cNvSpPr txBox="1">
            <a:spLocks noGrp="1"/>
          </p:cNvSpPr>
          <p:nvPr>
            <p:ph type="title" idx="7" hasCustomPrompt="1"/>
          </p:nvPr>
        </p:nvSpPr>
        <p:spPr>
          <a:xfrm>
            <a:off x="783450" y="2238900"/>
            <a:ext cx="624300" cy="291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2400" b="0">
                <a:solidFill>
                  <a:schemeClr val="lt1"/>
                </a:solidFill>
              </a:defRPr>
            </a:lvl1pPr>
            <a:lvl2pPr lvl="1"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4" name="Google Shape;144;p14"/>
          <p:cNvSpPr txBox="1">
            <a:spLocks noGrp="1"/>
          </p:cNvSpPr>
          <p:nvPr>
            <p:ph type="title" idx="8" hasCustomPrompt="1"/>
          </p:nvPr>
        </p:nvSpPr>
        <p:spPr>
          <a:xfrm>
            <a:off x="783450" y="3093500"/>
            <a:ext cx="624300" cy="353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2400" b="0">
                <a:solidFill>
                  <a:schemeClr val="lt1"/>
                </a:solidFill>
              </a:defRPr>
            </a:lvl1pPr>
            <a:lvl2pPr lvl="1"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4"/>
          <p:cNvSpPr txBox="1">
            <a:spLocks noGrp="1"/>
          </p:cNvSpPr>
          <p:nvPr>
            <p:ph type="subTitle" idx="9"/>
          </p:nvPr>
        </p:nvSpPr>
        <p:spPr>
          <a:xfrm flipH="1">
            <a:off x="1649550" y="4016863"/>
            <a:ext cx="3284400" cy="64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 name="Google Shape;146;p14"/>
          <p:cNvSpPr txBox="1">
            <a:spLocks noGrp="1"/>
          </p:cNvSpPr>
          <p:nvPr>
            <p:ph type="subTitle" idx="13"/>
          </p:nvPr>
        </p:nvSpPr>
        <p:spPr>
          <a:xfrm flipH="1">
            <a:off x="1649700" y="3785261"/>
            <a:ext cx="2706300" cy="408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000">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7" name="Google Shape;147;p14"/>
          <p:cNvSpPr txBox="1">
            <a:spLocks noGrp="1"/>
          </p:cNvSpPr>
          <p:nvPr>
            <p:ph type="title" idx="14" hasCustomPrompt="1"/>
          </p:nvPr>
        </p:nvSpPr>
        <p:spPr>
          <a:xfrm>
            <a:off x="783450" y="4010500"/>
            <a:ext cx="624300" cy="291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2400" b="0">
                <a:solidFill>
                  <a:schemeClr val="lt1"/>
                </a:solidFill>
              </a:defRPr>
            </a:lvl1pPr>
            <a:lvl2pPr lvl="1"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148" name="Google Shape;148;p14"/>
          <p:cNvGrpSpPr/>
          <p:nvPr/>
        </p:nvGrpSpPr>
        <p:grpSpPr>
          <a:xfrm>
            <a:off x="5353050" y="0"/>
            <a:ext cx="4407556" cy="5143580"/>
            <a:chOff x="5353050" y="0"/>
            <a:chExt cx="4407556" cy="5143580"/>
          </a:xfrm>
        </p:grpSpPr>
        <p:sp>
          <p:nvSpPr>
            <p:cNvPr id="149" name="Google Shape;149;p14"/>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4"/>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4"/>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4"/>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4"/>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 name="Google Shape;154;p14"/>
          <p:cNvSpPr txBox="1">
            <a:spLocks noGrp="1"/>
          </p:cNvSpPr>
          <p:nvPr>
            <p:ph type="title" idx="15"/>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155804329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itle and three columns" preserve="1">
  <p:cSld name="Title and three columns">
    <p:spTree>
      <p:nvGrpSpPr>
        <p:cNvPr id="1" name="Shape 155"/>
        <p:cNvGrpSpPr/>
        <p:nvPr/>
      </p:nvGrpSpPr>
      <p:grpSpPr>
        <a:xfrm>
          <a:off x="0" y="0"/>
          <a:ext cx="0" cy="0"/>
          <a:chOff x="0" y="0"/>
          <a:chExt cx="0" cy="0"/>
        </a:xfrm>
      </p:grpSpPr>
      <p:sp>
        <p:nvSpPr>
          <p:cNvPr id="156" name="Google Shape;156;p15"/>
          <p:cNvSpPr txBox="1">
            <a:spLocks noGrp="1"/>
          </p:cNvSpPr>
          <p:nvPr>
            <p:ph type="ctrTitle"/>
          </p:nvPr>
        </p:nvSpPr>
        <p:spPr>
          <a:xfrm flipH="1">
            <a:off x="3791700" y="1547269"/>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0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57" name="Google Shape;157;p15"/>
          <p:cNvSpPr txBox="1">
            <a:spLocks noGrp="1"/>
          </p:cNvSpPr>
          <p:nvPr>
            <p:ph type="subTitle" idx="1"/>
          </p:nvPr>
        </p:nvSpPr>
        <p:spPr>
          <a:xfrm flipH="1">
            <a:off x="3567900" y="3314225"/>
            <a:ext cx="20082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58" name="Google Shape;158;p15"/>
          <p:cNvSpPr txBox="1">
            <a:spLocks noGrp="1"/>
          </p:cNvSpPr>
          <p:nvPr>
            <p:ph type="ctrTitle" idx="2"/>
          </p:nvPr>
        </p:nvSpPr>
        <p:spPr>
          <a:xfrm flipH="1">
            <a:off x="6489311" y="1547269"/>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0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59" name="Google Shape;159;p15"/>
          <p:cNvSpPr txBox="1">
            <a:spLocks noGrp="1"/>
          </p:cNvSpPr>
          <p:nvPr>
            <p:ph type="subTitle" idx="3"/>
          </p:nvPr>
        </p:nvSpPr>
        <p:spPr>
          <a:xfrm flipH="1">
            <a:off x="6302561" y="3314218"/>
            <a:ext cx="19341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60" name="Google Shape;160;p15"/>
          <p:cNvSpPr txBox="1">
            <a:spLocks noGrp="1"/>
          </p:cNvSpPr>
          <p:nvPr>
            <p:ph type="ctrTitle" idx="4"/>
          </p:nvPr>
        </p:nvSpPr>
        <p:spPr>
          <a:xfrm flipH="1">
            <a:off x="1096200" y="1547275"/>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0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61" name="Google Shape;161;p15"/>
          <p:cNvSpPr txBox="1">
            <a:spLocks noGrp="1"/>
          </p:cNvSpPr>
          <p:nvPr>
            <p:ph type="subTitle" idx="5"/>
          </p:nvPr>
        </p:nvSpPr>
        <p:spPr>
          <a:xfrm flipH="1">
            <a:off x="872400" y="3314218"/>
            <a:ext cx="20082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grpSp>
        <p:nvGrpSpPr>
          <p:cNvPr id="162" name="Google Shape;162;p15"/>
          <p:cNvGrpSpPr/>
          <p:nvPr/>
        </p:nvGrpSpPr>
        <p:grpSpPr>
          <a:xfrm>
            <a:off x="8002655" y="8"/>
            <a:ext cx="1141342" cy="1269445"/>
            <a:chOff x="8002655" y="8"/>
            <a:chExt cx="1141342" cy="1269445"/>
          </a:xfrm>
        </p:grpSpPr>
        <p:sp>
          <p:nvSpPr>
            <p:cNvPr id="163" name="Google Shape;163;p15"/>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5"/>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 name="Google Shape;165;p15"/>
          <p:cNvGrpSpPr/>
          <p:nvPr/>
        </p:nvGrpSpPr>
        <p:grpSpPr>
          <a:xfrm>
            <a:off x="-21" y="2910925"/>
            <a:ext cx="2204996" cy="2232571"/>
            <a:chOff x="-21" y="2910925"/>
            <a:chExt cx="2204996" cy="2232571"/>
          </a:xfrm>
        </p:grpSpPr>
        <p:sp>
          <p:nvSpPr>
            <p:cNvPr id="166" name="Google Shape;166;p15"/>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5"/>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5"/>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9" name="Google Shape;169;p15"/>
          <p:cNvSpPr txBox="1">
            <a:spLocks noGrp="1"/>
          </p:cNvSpPr>
          <p:nvPr>
            <p:ph type="title" idx="6"/>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1283828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83"/>
        <p:cNvGrpSpPr/>
        <p:nvPr/>
      </p:nvGrpSpPr>
      <p:grpSpPr>
        <a:xfrm>
          <a:off x="0" y="0"/>
          <a:ext cx="0" cy="0"/>
          <a:chOff x="0" y="0"/>
          <a:chExt cx="0" cy="0"/>
        </a:xfrm>
      </p:grpSpPr>
      <p:sp>
        <p:nvSpPr>
          <p:cNvPr id="84" name="Google Shape;84;p9"/>
          <p:cNvSpPr txBox="1">
            <a:spLocks noGrp="1"/>
          </p:cNvSpPr>
          <p:nvPr>
            <p:ph type="title"/>
          </p:nvPr>
        </p:nvSpPr>
        <p:spPr>
          <a:xfrm>
            <a:off x="1069825" y="1042004"/>
            <a:ext cx="2749800" cy="11214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60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85" name="Google Shape;85;p9"/>
          <p:cNvSpPr txBox="1">
            <a:spLocks noGrp="1"/>
          </p:cNvSpPr>
          <p:nvPr>
            <p:ph type="subTitle" idx="1"/>
          </p:nvPr>
        </p:nvSpPr>
        <p:spPr>
          <a:xfrm>
            <a:off x="1101000" y="2001550"/>
            <a:ext cx="2960400" cy="1353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4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251547312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itle and four columns " preserve="1">
  <p:cSld name="Title and four columns ">
    <p:spTree>
      <p:nvGrpSpPr>
        <p:cNvPr id="1" name="Shape 170"/>
        <p:cNvGrpSpPr/>
        <p:nvPr/>
      </p:nvGrpSpPr>
      <p:grpSpPr>
        <a:xfrm>
          <a:off x="0" y="0"/>
          <a:ext cx="0" cy="0"/>
          <a:chOff x="0" y="0"/>
          <a:chExt cx="0" cy="0"/>
        </a:xfrm>
      </p:grpSpPr>
      <p:sp>
        <p:nvSpPr>
          <p:cNvPr id="171" name="Google Shape;171;p16"/>
          <p:cNvSpPr txBox="1">
            <a:spLocks noGrp="1"/>
          </p:cNvSpPr>
          <p:nvPr>
            <p:ph type="ctrTitle"/>
          </p:nvPr>
        </p:nvSpPr>
        <p:spPr>
          <a:xfrm flipH="1">
            <a:off x="5284503" y="1982615"/>
            <a:ext cx="2282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8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72" name="Google Shape;172;p16"/>
          <p:cNvSpPr txBox="1">
            <a:spLocks noGrp="1"/>
          </p:cNvSpPr>
          <p:nvPr>
            <p:ph type="subTitle" idx="1"/>
          </p:nvPr>
        </p:nvSpPr>
        <p:spPr>
          <a:xfrm flipH="1">
            <a:off x="5589303" y="1257888"/>
            <a:ext cx="2229600" cy="875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73" name="Google Shape;173;p16"/>
          <p:cNvSpPr txBox="1">
            <a:spLocks noGrp="1"/>
          </p:cNvSpPr>
          <p:nvPr>
            <p:ph type="ctrTitle" idx="2"/>
          </p:nvPr>
        </p:nvSpPr>
        <p:spPr>
          <a:xfrm flipH="1">
            <a:off x="5284628" y="3819678"/>
            <a:ext cx="23235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8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74" name="Google Shape;174;p16"/>
          <p:cNvSpPr txBox="1">
            <a:spLocks noGrp="1"/>
          </p:cNvSpPr>
          <p:nvPr>
            <p:ph type="subTitle" idx="3"/>
          </p:nvPr>
        </p:nvSpPr>
        <p:spPr>
          <a:xfrm flipH="1">
            <a:off x="5589303" y="3094925"/>
            <a:ext cx="2282100" cy="875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75" name="Google Shape;175;p16"/>
          <p:cNvSpPr txBox="1">
            <a:spLocks noGrp="1"/>
          </p:cNvSpPr>
          <p:nvPr>
            <p:ph type="ctrTitle" idx="4"/>
          </p:nvPr>
        </p:nvSpPr>
        <p:spPr>
          <a:xfrm flipH="1">
            <a:off x="1798369" y="1982615"/>
            <a:ext cx="2282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8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76" name="Google Shape;176;p16"/>
          <p:cNvSpPr txBox="1">
            <a:spLocks noGrp="1"/>
          </p:cNvSpPr>
          <p:nvPr>
            <p:ph type="subTitle" idx="5"/>
          </p:nvPr>
        </p:nvSpPr>
        <p:spPr>
          <a:xfrm flipH="1">
            <a:off x="2026969" y="1257888"/>
            <a:ext cx="2282100" cy="875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77" name="Google Shape;177;p16"/>
          <p:cNvSpPr txBox="1">
            <a:spLocks noGrp="1"/>
          </p:cNvSpPr>
          <p:nvPr>
            <p:ph type="ctrTitle" idx="6"/>
          </p:nvPr>
        </p:nvSpPr>
        <p:spPr>
          <a:xfrm flipH="1">
            <a:off x="1798374" y="3819678"/>
            <a:ext cx="2282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8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78" name="Google Shape;178;p16"/>
          <p:cNvSpPr txBox="1">
            <a:spLocks noGrp="1"/>
          </p:cNvSpPr>
          <p:nvPr>
            <p:ph type="subTitle" idx="7"/>
          </p:nvPr>
        </p:nvSpPr>
        <p:spPr>
          <a:xfrm flipH="1">
            <a:off x="2026969" y="3094925"/>
            <a:ext cx="2282100" cy="875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79" name="Google Shape;179;p16"/>
          <p:cNvSpPr txBox="1">
            <a:spLocks noGrp="1"/>
          </p:cNvSpPr>
          <p:nvPr>
            <p:ph type="title" idx="8"/>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180" name="Google Shape;180;p16"/>
          <p:cNvGrpSpPr/>
          <p:nvPr/>
        </p:nvGrpSpPr>
        <p:grpSpPr>
          <a:xfrm>
            <a:off x="6" y="2834274"/>
            <a:ext cx="2075119" cy="2309267"/>
            <a:chOff x="6" y="2834274"/>
            <a:chExt cx="2075119" cy="2309267"/>
          </a:xfrm>
        </p:grpSpPr>
        <p:sp>
          <p:nvSpPr>
            <p:cNvPr id="181" name="Google Shape;181;p1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 name="Google Shape;184;p16"/>
          <p:cNvGrpSpPr/>
          <p:nvPr/>
        </p:nvGrpSpPr>
        <p:grpSpPr>
          <a:xfrm>
            <a:off x="8002655" y="8"/>
            <a:ext cx="1141342" cy="1269445"/>
            <a:chOff x="8002655" y="8"/>
            <a:chExt cx="1141342" cy="1269445"/>
          </a:xfrm>
        </p:grpSpPr>
        <p:sp>
          <p:nvSpPr>
            <p:cNvPr id="185" name="Google Shape;185;p1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09900901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itle and three columns 2" preserve="1">
  <p:cSld name="Title and three columns 2">
    <p:spTree>
      <p:nvGrpSpPr>
        <p:cNvPr id="1" name="Shape 187"/>
        <p:cNvGrpSpPr/>
        <p:nvPr/>
      </p:nvGrpSpPr>
      <p:grpSpPr>
        <a:xfrm>
          <a:off x="0" y="0"/>
          <a:ext cx="0" cy="0"/>
          <a:chOff x="0" y="0"/>
          <a:chExt cx="0" cy="0"/>
        </a:xfrm>
      </p:grpSpPr>
      <p:sp>
        <p:nvSpPr>
          <p:cNvPr id="188" name="Google Shape;188;p17"/>
          <p:cNvSpPr txBox="1">
            <a:spLocks noGrp="1"/>
          </p:cNvSpPr>
          <p:nvPr>
            <p:ph type="ctrTitle"/>
          </p:nvPr>
        </p:nvSpPr>
        <p:spPr>
          <a:xfrm>
            <a:off x="1854051" y="1173302"/>
            <a:ext cx="1902600" cy="577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18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9pPr>
          </a:lstStyle>
          <a:p>
            <a:endParaRPr/>
          </a:p>
        </p:txBody>
      </p:sp>
      <p:sp>
        <p:nvSpPr>
          <p:cNvPr id="189" name="Google Shape;189;p17"/>
          <p:cNvSpPr txBox="1">
            <a:spLocks noGrp="1"/>
          </p:cNvSpPr>
          <p:nvPr>
            <p:ph type="subTitle" idx="1"/>
          </p:nvPr>
        </p:nvSpPr>
        <p:spPr>
          <a:xfrm>
            <a:off x="3791200" y="1346075"/>
            <a:ext cx="1739700" cy="87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190" name="Google Shape;190;p17"/>
          <p:cNvSpPr txBox="1">
            <a:spLocks noGrp="1"/>
          </p:cNvSpPr>
          <p:nvPr>
            <p:ph type="ctrTitle" idx="2"/>
          </p:nvPr>
        </p:nvSpPr>
        <p:spPr>
          <a:xfrm>
            <a:off x="1854051" y="2295091"/>
            <a:ext cx="1902600" cy="577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18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9pPr>
          </a:lstStyle>
          <a:p>
            <a:endParaRPr/>
          </a:p>
        </p:txBody>
      </p:sp>
      <p:sp>
        <p:nvSpPr>
          <p:cNvPr id="191" name="Google Shape;191;p17"/>
          <p:cNvSpPr txBox="1">
            <a:spLocks noGrp="1"/>
          </p:cNvSpPr>
          <p:nvPr>
            <p:ph type="subTitle" idx="3"/>
          </p:nvPr>
        </p:nvSpPr>
        <p:spPr>
          <a:xfrm>
            <a:off x="3791200" y="2461200"/>
            <a:ext cx="1739700" cy="87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192" name="Google Shape;192;p17"/>
          <p:cNvSpPr txBox="1">
            <a:spLocks noGrp="1"/>
          </p:cNvSpPr>
          <p:nvPr>
            <p:ph type="ctrTitle" idx="4"/>
          </p:nvPr>
        </p:nvSpPr>
        <p:spPr>
          <a:xfrm>
            <a:off x="1854051" y="3503269"/>
            <a:ext cx="1902600" cy="577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18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9pPr>
          </a:lstStyle>
          <a:p>
            <a:endParaRPr/>
          </a:p>
        </p:txBody>
      </p:sp>
      <p:sp>
        <p:nvSpPr>
          <p:cNvPr id="193" name="Google Shape;193;p17"/>
          <p:cNvSpPr txBox="1">
            <a:spLocks noGrp="1"/>
          </p:cNvSpPr>
          <p:nvPr>
            <p:ph type="subTitle" idx="5"/>
          </p:nvPr>
        </p:nvSpPr>
        <p:spPr>
          <a:xfrm>
            <a:off x="3791200" y="3675600"/>
            <a:ext cx="1739700" cy="87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194" name="Google Shape;194;p17"/>
          <p:cNvSpPr txBox="1">
            <a:spLocks noGrp="1"/>
          </p:cNvSpPr>
          <p:nvPr>
            <p:ph type="title" idx="6"/>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
        <p:nvSpPr>
          <p:cNvPr id="195" name="Google Shape;195;p17"/>
          <p:cNvSpPr/>
          <p:nvPr/>
        </p:nvSpPr>
        <p:spPr>
          <a:xfrm rot="10800000">
            <a:off x="4958058"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6" name="Google Shape;196;p17"/>
          <p:cNvGrpSpPr/>
          <p:nvPr/>
        </p:nvGrpSpPr>
        <p:grpSpPr>
          <a:xfrm>
            <a:off x="5353050" y="0"/>
            <a:ext cx="4407556" cy="5143580"/>
            <a:chOff x="5353050" y="0"/>
            <a:chExt cx="4407556" cy="5143580"/>
          </a:xfrm>
        </p:grpSpPr>
        <p:sp>
          <p:nvSpPr>
            <p:cNvPr id="197" name="Google Shape;197;p17"/>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7"/>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7"/>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7"/>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7"/>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17480660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itle and three columns 3" preserve="1">
  <p:cSld name="Title and three columns 3">
    <p:spTree>
      <p:nvGrpSpPr>
        <p:cNvPr id="1" name="Shape 202"/>
        <p:cNvGrpSpPr/>
        <p:nvPr/>
      </p:nvGrpSpPr>
      <p:grpSpPr>
        <a:xfrm>
          <a:off x="0" y="0"/>
          <a:ext cx="0" cy="0"/>
          <a:chOff x="0" y="0"/>
          <a:chExt cx="0" cy="0"/>
        </a:xfrm>
      </p:grpSpPr>
      <p:sp>
        <p:nvSpPr>
          <p:cNvPr id="203" name="Google Shape;203;p18"/>
          <p:cNvSpPr txBox="1">
            <a:spLocks noGrp="1"/>
          </p:cNvSpPr>
          <p:nvPr>
            <p:ph type="ctrTitle"/>
          </p:nvPr>
        </p:nvSpPr>
        <p:spPr>
          <a:xfrm flipH="1">
            <a:off x="3791700" y="1547269"/>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2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204" name="Google Shape;204;p18"/>
          <p:cNvSpPr txBox="1">
            <a:spLocks noGrp="1"/>
          </p:cNvSpPr>
          <p:nvPr>
            <p:ph type="subTitle" idx="1"/>
          </p:nvPr>
        </p:nvSpPr>
        <p:spPr>
          <a:xfrm flipH="1">
            <a:off x="3567900" y="3314225"/>
            <a:ext cx="20082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05" name="Google Shape;205;p18"/>
          <p:cNvSpPr txBox="1">
            <a:spLocks noGrp="1"/>
          </p:cNvSpPr>
          <p:nvPr>
            <p:ph type="ctrTitle" idx="2"/>
          </p:nvPr>
        </p:nvSpPr>
        <p:spPr>
          <a:xfrm flipH="1">
            <a:off x="6489311" y="1547269"/>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2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206" name="Google Shape;206;p18"/>
          <p:cNvSpPr txBox="1">
            <a:spLocks noGrp="1"/>
          </p:cNvSpPr>
          <p:nvPr>
            <p:ph type="subTitle" idx="3"/>
          </p:nvPr>
        </p:nvSpPr>
        <p:spPr>
          <a:xfrm flipH="1">
            <a:off x="6302561" y="3314218"/>
            <a:ext cx="19341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07" name="Google Shape;207;p18"/>
          <p:cNvSpPr txBox="1">
            <a:spLocks noGrp="1"/>
          </p:cNvSpPr>
          <p:nvPr>
            <p:ph type="ctrTitle" idx="4"/>
          </p:nvPr>
        </p:nvSpPr>
        <p:spPr>
          <a:xfrm flipH="1">
            <a:off x="695550" y="1490875"/>
            <a:ext cx="2361900" cy="634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2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208" name="Google Shape;208;p18"/>
          <p:cNvSpPr txBox="1">
            <a:spLocks noGrp="1"/>
          </p:cNvSpPr>
          <p:nvPr>
            <p:ph type="subTitle" idx="5"/>
          </p:nvPr>
        </p:nvSpPr>
        <p:spPr>
          <a:xfrm flipH="1">
            <a:off x="872400" y="3314218"/>
            <a:ext cx="20082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grpSp>
        <p:nvGrpSpPr>
          <p:cNvPr id="209" name="Google Shape;209;p18"/>
          <p:cNvGrpSpPr/>
          <p:nvPr/>
        </p:nvGrpSpPr>
        <p:grpSpPr>
          <a:xfrm>
            <a:off x="8002655" y="8"/>
            <a:ext cx="1141342" cy="1269445"/>
            <a:chOff x="8002655" y="8"/>
            <a:chExt cx="1141342" cy="1269445"/>
          </a:xfrm>
        </p:grpSpPr>
        <p:sp>
          <p:nvSpPr>
            <p:cNvPr id="210" name="Google Shape;210;p18"/>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8"/>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 name="Google Shape;212;p18"/>
          <p:cNvGrpSpPr/>
          <p:nvPr/>
        </p:nvGrpSpPr>
        <p:grpSpPr>
          <a:xfrm>
            <a:off x="-21" y="2910925"/>
            <a:ext cx="2204996" cy="2232571"/>
            <a:chOff x="-21" y="2910925"/>
            <a:chExt cx="2204996" cy="2232571"/>
          </a:xfrm>
        </p:grpSpPr>
        <p:sp>
          <p:nvSpPr>
            <p:cNvPr id="213" name="Google Shape;213;p18"/>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8"/>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8"/>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6" name="Google Shape;216;p18"/>
          <p:cNvSpPr txBox="1">
            <a:spLocks noGrp="1"/>
          </p:cNvSpPr>
          <p:nvPr>
            <p:ph type="title" idx="6"/>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82827691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itle and six columns" preserve="1">
  <p:cSld name="Title and six columns">
    <p:spTree>
      <p:nvGrpSpPr>
        <p:cNvPr id="1" name="Shape 217"/>
        <p:cNvGrpSpPr/>
        <p:nvPr/>
      </p:nvGrpSpPr>
      <p:grpSpPr>
        <a:xfrm>
          <a:off x="0" y="0"/>
          <a:ext cx="0" cy="0"/>
          <a:chOff x="0" y="0"/>
          <a:chExt cx="0" cy="0"/>
        </a:xfrm>
      </p:grpSpPr>
      <p:sp>
        <p:nvSpPr>
          <p:cNvPr id="218" name="Google Shape;218;p19"/>
          <p:cNvSpPr txBox="1">
            <a:spLocks noGrp="1"/>
          </p:cNvSpPr>
          <p:nvPr>
            <p:ph type="ctrTitle"/>
          </p:nvPr>
        </p:nvSpPr>
        <p:spPr>
          <a:xfrm flipH="1">
            <a:off x="1473975" y="2436375"/>
            <a:ext cx="23583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19" name="Google Shape;219;p19"/>
          <p:cNvSpPr txBox="1">
            <a:spLocks noGrp="1"/>
          </p:cNvSpPr>
          <p:nvPr>
            <p:ph type="subTitle" idx="1"/>
          </p:nvPr>
        </p:nvSpPr>
        <p:spPr>
          <a:xfrm flipH="1">
            <a:off x="1438466" y="2790959"/>
            <a:ext cx="2726400" cy="63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20" name="Google Shape;220;p19"/>
          <p:cNvSpPr txBox="1">
            <a:spLocks noGrp="1"/>
          </p:cNvSpPr>
          <p:nvPr>
            <p:ph type="ctrTitle" idx="2"/>
          </p:nvPr>
        </p:nvSpPr>
        <p:spPr>
          <a:xfrm flipH="1">
            <a:off x="5676925" y="2436373"/>
            <a:ext cx="18978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21" name="Google Shape;221;p19"/>
          <p:cNvSpPr txBox="1">
            <a:spLocks noGrp="1"/>
          </p:cNvSpPr>
          <p:nvPr>
            <p:ph type="subTitle" idx="3"/>
          </p:nvPr>
        </p:nvSpPr>
        <p:spPr>
          <a:xfrm flipH="1">
            <a:off x="5655639" y="2790959"/>
            <a:ext cx="2434500" cy="63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22" name="Google Shape;222;p19"/>
          <p:cNvSpPr txBox="1">
            <a:spLocks noGrp="1"/>
          </p:cNvSpPr>
          <p:nvPr>
            <p:ph type="ctrTitle" idx="4"/>
          </p:nvPr>
        </p:nvSpPr>
        <p:spPr>
          <a:xfrm flipH="1">
            <a:off x="1473950" y="1400725"/>
            <a:ext cx="18978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23" name="Google Shape;223;p19"/>
          <p:cNvSpPr txBox="1">
            <a:spLocks noGrp="1"/>
          </p:cNvSpPr>
          <p:nvPr>
            <p:ph type="subTitle" idx="5"/>
          </p:nvPr>
        </p:nvSpPr>
        <p:spPr>
          <a:xfrm flipH="1">
            <a:off x="1438466" y="1752225"/>
            <a:ext cx="2726400" cy="63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24" name="Google Shape;224;p19"/>
          <p:cNvSpPr txBox="1">
            <a:spLocks noGrp="1"/>
          </p:cNvSpPr>
          <p:nvPr>
            <p:ph type="ctrTitle" idx="6"/>
          </p:nvPr>
        </p:nvSpPr>
        <p:spPr>
          <a:xfrm flipH="1">
            <a:off x="1473950" y="3531875"/>
            <a:ext cx="15606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25" name="Google Shape;225;p19"/>
          <p:cNvSpPr txBox="1">
            <a:spLocks noGrp="1"/>
          </p:cNvSpPr>
          <p:nvPr>
            <p:ph type="subTitle" idx="7"/>
          </p:nvPr>
        </p:nvSpPr>
        <p:spPr>
          <a:xfrm flipH="1">
            <a:off x="1438500" y="3885250"/>
            <a:ext cx="2815500" cy="746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26" name="Google Shape;226;p19"/>
          <p:cNvSpPr txBox="1">
            <a:spLocks noGrp="1"/>
          </p:cNvSpPr>
          <p:nvPr>
            <p:ph type="ctrTitle" idx="8"/>
          </p:nvPr>
        </p:nvSpPr>
        <p:spPr>
          <a:xfrm flipH="1">
            <a:off x="5641500" y="3531875"/>
            <a:ext cx="29349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27" name="Google Shape;227;p19"/>
          <p:cNvSpPr txBox="1">
            <a:spLocks noGrp="1"/>
          </p:cNvSpPr>
          <p:nvPr>
            <p:ph type="subTitle" idx="9"/>
          </p:nvPr>
        </p:nvSpPr>
        <p:spPr>
          <a:xfrm flipH="1">
            <a:off x="5641450" y="3885250"/>
            <a:ext cx="2635800" cy="50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28" name="Google Shape;228;p19"/>
          <p:cNvSpPr txBox="1">
            <a:spLocks noGrp="1"/>
          </p:cNvSpPr>
          <p:nvPr>
            <p:ph type="ctrTitle" idx="13"/>
          </p:nvPr>
        </p:nvSpPr>
        <p:spPr>
          <a:xfrm flipH="1">
            <a:off x="5676925" y="1400725"/>
            <a:ext cx="18240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29" name="Google Shape;229;p19"/>
          <p:cNvSpPr txBox="1">
            <a:spLocks noGrp="1"/>
          </p:cNvSpPr>
          <p:nvPr>
            <p:ph type="subTitle" idx="14"/>
          </p:nvPr>
        </p:nvSpPr>
        <p:spPr>
          <a:xfrm flipH="1">
            <a:off x="5641450" y="1752225"/>
            <a:ext cx="2635800" cy="57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30" name="Google Shape;230;p19"/>
          <p:cNvSpPr txBox="1">
            <a:spLocks noGrp="1"/>
          </p:cNvSpPr>
          <p:nvPr>
            <p:ph type="title" idx="15"/>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231" name="Google Shape;231;p19"/>
          <p:cNvGrpSpPr/>
          <p:nvPr/>
        </p:nvGrpSpPr>
        <p:grpSpPr>
          <a:xfrm>
            <a:off x="8002655" y="8"/>
            <a:ext cx="1141342" cy="1269445"/>
            <a:chOff x="8002655" y="8"/>
            <a:chExt cx="1141342" cy="1269445"/>
          </a:xfrm>
        </p:grpSpPr>
        <p:sp>
          <p:nvSpPr>
            <p:cNvPr id="232" name="Google Shape;232;p19"/>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9"/>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 name="Google Shape;234;p19"/>
          <p:cNvGrpSpPr/>
          <p:nvPr/>
        </p:nvGrpSpPr>
        <p:grpSpPr>
          <a:xfrm>
            <a:off x="-21" y="2910925"/>
            <a:ext cx="2204996" cy="2232571"/>
            <a:chOff x="-21" y="2910925"/>
            <a:chExt cx="2204996" cy="2232571"/>
          </a:xfrm>
        </p:grpSpPr>
        <p:sp>
          <p:nvSpPr>
            <p:cNvPr id="235" name="Google Shape;235;p19"/>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9"/>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9"/>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65012712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Title and list" preserve="1">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520375" y="1385550"/>
            <a:ext cx="3394500" cy="2372400"/>
          </a:xfrm>
          <a:prstGeom prst="rect">
            <a:avLst/>
          </a:prstGeom>
        </p:spPr>
        <p:txBody>
          <a:bodyPr spcFirstLastPara="1" wrap="square" lIns="91425" tIns="91425" rIns="91425" bIns="91425" anchor="t" anchorCtr="0">
            <a:noAutofit/>
          </a:bodyPr>
          <a:lstStyle>
            <a:lvl1pPr marL="457200" lvl="0" indent="-330200" rtl="0">
              <a:lnSpc>
                <a:spcPct val="100000"/>
              </a:lnSpc>
              <a:spcBef>
                <a:spcPts val="0"/>
              </a:spcBef>
              <a:spcAft>
                <a:spcPts val="0"/>
              </a:spcAft>
              <a:buClr>
                <a:schemeClr val="accent2"/>
              </a:buClr>
              <a:buSzPts val="1600"/>
              <a:buFont typeface="Raleway Thin"/>
              <a:buChar char="●"/>
              <a:defRPr sz="1800"/>
            </a:lvl1pPr>
            <a:lvl2pPr marL="914400" lvl="1" indent="-330200" rtl="0">
              <a:spcBef>
                <a:spcPts val="1600"/>
              </a:spcBef>
              <a:spcAft>
                <a:spcPts val="0"/>
              </a:spcAft>
              <a:buSzPts val="1600"/>
              <a:buFont typeface="Nunito Light"/>
              <a:buChar char="○"/>
              <a:defRPr/>
            </a:lvl2pPr>
            <a:lvl3pPr marL="1371600" lvl="2" indent="-323850" rtl="0">
              <a:spcBef>
                <a:spcPts val="1600"/>
              </a:spcBef>
              <a:spcAft>
                <a:spcPts val="0"/>
              </a:spcAft>
              <a:buSzPts val="1500"/>
              <a:buFont typeface="Nunito Light"/>
              <a:buChar char="■"/>
              <a:defRPr/>
            </a:lvl3pPr>
            <a:lvl4pPr marL="1828800" lvl="3" indent="-323850" rtl="0">
              <a:spcBef>
                <a:spcPts val="1600"/>
              </a:spcBef>
              <a:spcAft>
                <a:spcPts val="0"/>
              </a:spcAft>
              <a:buSzPts val="1500"/>
              <a:buFont typeface="Nunito Light"/>
              <a:buChar char="●"/>
              <a:defRPr/>
            </a:lvl4pPr>
            <a:lvl5pPr marL="2286000" lvl="4" indent="-317500" rtl="0">
              <a:spcBef>
                <a:spcPts val="1600"/>
              </a:spcBef>
              <a:spcAft>
                <a:spcPts val="0"/>
              </a:spcAft>
              <a:buSzPts val="1400"/>
              <a:buFont typeface="Nunito Light"/>
              <a:buChar char="○"/>
              <a:defRPr/>
            </a:lvl5pPr>
            <a:lvl6pPr marL="2743200" lvl="5" indent="-317500" rtl="0">
              <a:spcBef>
                <a:spcPts val="1600"/>
              </a:spcBef>
              <a:spcAft>
                <a:spcPts val="0"/>
              </a:spcAft>
              <a:buSzPts val="1400"/>
              <a:buFont typeface="Nunito Light"/>
              <a:buChar char="■"/>
              <a:defRPr/>
            </a:lvl6pPr>
            <a:lvl7pPr marL="3200400" lvl="6" indent="-311150" rtl="0">
              <a:spcBef>
                <a:spcPts val="1600"/>
              </a:spcBef>
              <a:spcAft>
                <a:spcPts val="0"/>
              </a:spcAft>
              <a:buSzPts val="1300"/>
              <a:buFont typeface="Nunito Light"/>
              <a:buChar char="●"/>
              <a:defRPr/>
            </a:lvl7pPr>
            <a:lvl8pPr marL="3657600" lvl="7" indent="-311150" rtl="0">
              <a:spcBef>
                <a:spcPts val="1600"/>
              </a:spcBef>
              <a:spcAft>
                <a:spcPts val="0"/>
              </a:spcAft>
              <a:buSzPts val="1300"/>
              <a:buFont typeface="Nunito Light"/>
              <a:buChar char="○"/>
              <a:defRPr/>
            </a:lvl8pPr>
            <a:lvl9pPr marL="4114800" lvl="8" indent="-317500" rtl="0">
              <a:spcBef>
                <a:spcPts val="1600"/>
              </a:spcBef>
              <a:spcAft>
                <a:spcPts val="1600"/>
              </a:spcAft>
              <a:buSzPts val="1400"/>
              <a:buFont typeface="Nunito Light"/>
              <a:buChar char="■"/>
              <a:defRPr/>
            </a:lvl9pPr>
          </a:lstStyle>
          <a:p>
            <a:endParaRPr/>
          </a:p>
        </p:txBody>
      </p:sp>
      <p:sp>
        <p:nvSpPr>
          <p:cNvPr id="240" name="Google Shape;240;p20"/>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241" name="Google Shape;241;p20"/>
          <p:cNvGrpSpPr/>
          <p:nvPr/>
        </p:nvGrpSpPr>
        <p:grpSpPr>
          <a:xfrm>
            <a:off x="6" y="2834274"/>
            <a:ext cx="2075119" cy="2309267"/>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53008330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Technology design" preserve="1">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5174375" y="2615188"/>
            <a:ext cx="1921800" cy="875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47" name="Google Shape;247;p21"/>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248" name="Google Shape;248;p21"/>
          <p:cNvGrpSpPr/>
          <p:nvPr/>
        </p:nvGrpSpPr>
        <p:grpSpPr>
          <a:xfrm>
            <a:off x="2" y="3553517"/>
            <a:ext cx="1428719" cy="1589930"/>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 name="Google Shape;252;p21"/>
          <p:cNvGrpSpPr/>
          <p:nvPr/>
        </p:nvGrpSpPr>
        <p:grpSpPr>
          <a:xfrm>
            <a:off x="6023966" y="-18"/>
            <a:ext cx="3120087" cy="3470283"/>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23589648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Resources" preserve="1">
  <p:cSld name="Resources">
    <p:spTree>
      <p:nvGrpSpPr>
        <p:cNvPr id="1" name="Shape 255"/>
        <p:cNvGrpSpPr/>
        <p:nvPr/>
      </p:nvGrpSpPr>
      <p:grpSpPr>
        <a:xfrm>
          <a:off x="0" y="0"/>
          <a:ext cx="0" cy="0"/>
          <a:chOff x="0" y="0"/>
          <a:chExt cx="0" cy="0"/>
        </a:xfrm>
      </p:grpSpPr>
      <p:sp>
        <p:nvSpPr>
          <p:cNvPr id="256" name="Google Shape;256;p22"/>
          <p:cNvSpPr txBox="1">
            <a:spLocks noGrp="1"/>
          </p:cNvSpPr>
          <p:nvPr>
            <p:ph type="body" idx="1"/>
          </p:nvPr>
        </p:nvSpPr>
        <p:spPr>
          <a:xfrm>
            <a:off x="1243174" y="1356825"/>
            <a:ext cx="3488700" cy="3416400"/>
          </a:xfrm>
          <a:prstGeom prst="rect">
            <a:avLst/>
          </a:prstGeom>
        </p:spPr>
        <p:txBody>
          <a:bodyPr spcFirstLastPara="1" wrap="square" lIns="0" tIns="91425" rIns="91425" bIns="91425" anchor="b" anchorCtr="0">
            <a:noAutofit/>
          </a:bodyPr>
          <a:lstStyle>
            <a:lvl1pPr marL="457200" lvl="0" indent="-298450" rtl="0">
              <a:lnSpc>
                <a:spcPct val="100000"/>
              </a:lnSpc>
              <a:spcBef>
                <a:spcPts val="0"/>
              </a:spcBef>
              <a:spcAft>
                <a:spcPts val="0"/>
              </a:spcAft>
              <a:buClr>
                <a:schemeClr val="accent2"/>
              </a:buClr>
              <a:buSzPts val="1100"/>
              <a:buFont typeface="Raleway Thin"/>
              <a:buChar char="■"/>
              <a:defRPr sz="1000"/>
            </a:lvl1pPr>
            <a:lvl2pPr marL="914400" lvl="1" indent="-304800" rtl="0">
              <a:spcBef>
                <a:spcPts val="1600"/>
              </a:spcBef>
              <a:spcAft>
                <a:spcPts val="0"/>
              </a:spcAft>
              <a:buClr>
                <a:srgbClr val="434343"/>
              </a:buClr>
              <a:buSzPts val="1200"/>
              <a:buFont typeface="Roboto Condensed Light"/>
              <a:buChar char="○"/>
              <a:defRPr/>
            </a:lvl2pPr>
            <a:lvl3pPr marL="1371600" lvl="2" indent="-317500" rtl="0">
              <a:spcBef>
                <a:spcPts val="1600"/>
              </a:spcBef>
              <a:spcAft>
                <a:spcPts val="0"/>
              </a:spcAft>
              <a:buClr>
                <a:srgbClr val="434343"/>
              </a:buClr>
              <a:buSzPts val="1400"/>
              <a:buFont typeface="Roboto Condensed Light"/>
              <a:buChar char="■"/>
              <a:defRPr/>
            </a:lvl3pPr>
            <a:lvl4pPr marL="1828800" lvl="3" indent="-317500" rtl="0">
              <a:spcBef>
                <a:spcPts val="1600"/>
              </a:spcBef>
              <a:spcAft>
                <a:spcPts val="0"/>
              </a:spcAft>
              <a:buClr>
                <a:srgbClr val="434343"/>
              </a:buClr>
              <a:buSzPts val="1400"/>
              <a:buFont typeface="Roboto Condensed Light"/>
              <a:buChar char="●"/>
              <a:defRPr/>
            </a:lvl4pPr>
            <a:lvl5pPr marL="2286000" lvl="4" indent="-317500" rtl="0">
              <a:spcBef>
                <a:spcPts val="1600"/>
              </a:spcBef>
              <a:spcAft>
                <a:spcPts val="0"/>
              </a:spcAft>
              <a:buClr>
                <a:srgbClr val="434343"/>
              </a:buClr>
              <a:buSzPts val="1400"/>
              <a:buFont typeface="Roboto Condensed Light"/>
              <a:buChar char="○"/>
              <a:defRPr/>
            </a:lvl5pPr>
            <a:lvl6pPr marL="2743200" lvl="5" indent="-317500" rtl="0">
              <a:spcBef>
                <a:spcPts val="1600"/>
              </a:spcBef>
              <a:spcAft>
                <a:spcPts val="0"/>
              </a:spcAft>
              <a:buClr>
                <a:srgbClr val="434343"/>
              </a:buClr>
              <a:buSzPts val="1400"/>
              <a:buFont typeface="Roboto Condensed Light"/>
              <a:buChar char="■"/>
              <a:defRPr/>
            </a:lvl6pPr>
            <a:lvl7pPr marL="3200400" lvl="6" indent="-317500" rtl="0">
              <a:spcBef>
                <a:spcPts val="1600"/>
              </a:spcBef>
              <a:spcAft>
                <a:spcPts val="0"/>
              </a:spcAft>
              <a:buClr>
                <a:srgbClr val="434343"/>
              </a:buClr>
              <a:buSzPts val="1400"/>
              <a:buFont typeface="Roboto Condensed Light"/>
              <a:buChar char="●"/>
              <a:defRPr/>
            </a:lvl7pPr>
            <a:lvl8pPr marL="3657600" lvl="7" indent="-317500" rtl="0">
              <a:spcBef>
                <a:spcPts val="1600"/>
              </a:spcBef>
              <a:spcAft>
                <a:spcPts val="0"/>
              </a:spcAft>
              <a:buClr>
                <a:srgbClr val="434343"/>
              </a:buClr>
              <a:buSzPts val="1400"/>
              <a:buFont typeface="Roboto Condensed Light"/>
              <a:buChar char="○"/>
              <a:defRPr/>
            </a:lvl8pPr>
            <a:lvl9pPr marL="4114800" lvl="8" indent="-317500" rtl="0">
              <a:spcBef>
                <a:spcPts val="1600"/>
              </a:spcBef>
              <a:spcAft>
                <a:spcPts val="1600"/>
              </a:spcAft>
              <a:buClr>
                <a:srgbClr val="434343"/>
              </a:buClr>
              <a:buSzPts val="1400"/>
              <a:buFont typeface="Roboto Condensed Light"/>
              <a:buChar char="■"/>
              <a:defRPr/>
            </a:lvl9pPr>
          </a:lstStyle>
          <a:p>
            <a:endParaRPr/>
          </a:p>
        </p:txBody>
      </p:sp>
      <p:sp>
        <p:nvSpPr>
          <p:cNvPr id="257" name="Google Shape;257;p22"/>
          <p:cNvSpPr txBox="1">
            <a:spLocks noGrp="1"/>
          </p:cNvSpPr>
          <p:nvPr>
            <p:ph type="body" idx="2"/>
          </p:nvPr>
        </p:nvSpPr>
        <p:spPr>
          <a:xfrm>
            <a:off x="4935299" y="1356825"/>
            <a:ext cx="3488700" cy="3416400"/>
          </a:xfrm>
          <a:prstGeom prst="rect">
            <a:avLst/>
          </a:prstGeom>
        </p:spPr>
        <p:txBody>
          <a:bodyPr spcFirstLastPara="1" wrap="square" lIns="91425" tIns="91425" rIns="91425" bIns="91425" anchor="b" anchorCtr="0">
            <a:noAutofit/>
          </a:bodyPr>
          <a:lstStyle>
            <a:lvl1pPr marL="457200" lvl="0" indent="-298450" rtl="0">
              <a:lnSpc>
                <a:spcPct val="100000"/>
              </a:lnSpc>
              <a:spcBef>
                <a:spcPts val="0"/>
              </a:spcBef>
              <a:spcAft>
                <a:spcPts val="0"/>
              </a:spcAft>
              <a:buClr>
                <a:schemeClr val="accent2"/>
              </a:buClr>
              <a:buSzPts val="1100"/>
              <a:buFont typeface="Raleway Thin"/>
              <a:buChar char="■"/>
              <a:defRPr sz="1000"/>
            </a:lvl1pPr>
            <a:lvl2pPr marL="914400" lvl="1" indent="-304800" rtl="0">
              <a:spcBef>
                <a:spcPts val="1600"/>
              </a:spcBef>
              <a:spcAft>
                <a:spcPts val="0"/>
              </a:spcAft>
              <a:buClr>
                <a:srgbClr val="434343"/>
              </a:buClr>
              <a:buSzPts val="1200"/>
              <a:buFont typeface="Roboto Condensed Light"/>
              <a:buChar char="○"/>
              <a:defRPr/>
            </a:lvl2pPr>
            <a:lvl3pPr marL="1371600" lvl="2" indent="-317500" rtl="0">
              <a:spcBef>
                <a:spcPts val="1600"/>
              </a:spcBef>
              <a:spcAft>
                <a:spcPts val="0"/>
              </a:spcAft>
              <a:buClr>
                <a:srgbClr val="434343"/>
              </a:buClr>
              <a:buSzPts val="1400"/>
              <a:buFont typeface="Roboto Condensed Light"/>
              <a:buChar char="■"/>
              <a:defRPr/>
            </a:lvl3pPr>
            <a:lvl4pPr marL="1828800" lvl="3" indent="-317500" rtl="0">
              <a:spcBef>
                <a:spcPts val="1600"/>
              </a:spcBef>
              <a:spcAft>
                <a:spcPts val="0"/>
              </a:spcAft>
              <a:buClr>
                <a:srgbClr val="434343"/>
              </a:buClr>
              <a:buSzPts val="1400"/>
              <a:buFont typeface="Roboto Condensed Light"/>
              <a:buChar char="●"/>
              <a:defRPr/>
            </a:lvl4pPr>
            <a:lvl5pPr marL="2286000" lvl="4" indent="-317500" rtl="0">
              <a:spcBef>
                <a:spcPts val="1600"/>
              </a:spcBef>
              <a:spcAft>
                <a:spcPts val="0"/>
              </a:spcAft>
              <a:buClr>
                <a:srgbClr val="434343"/>
              </a:buClr>
              <a:buSzPts val="1400"/>
              <a:buFont typeface="Roboto Condensed Light"/>
              <a:buChar char="○"/>
              <a:defRPr/>
            </a:lvl5pPr>
            <a:lvl6pPr marL="2743200" lvl="5" indent="-317500" rtl="0">
              <a:spcBef>
                <a:spcPts val="1600"/>
              </a:spcBef>
              <a:spcAft>
                <a:spcPts val="0"/>
              </a:spcAft>
              <a:buClr>
                <a:srgbClr val="434343"/>
              </a:buClr>
              <a:buSzPts val="1400"/>
              <a:buFont typeface="Roboto Condensed Light"/>
              <a:buChar char="■"/>
              <a:defRPr/>
            </a:lvl6pPr>
            <a:lvl7pPr marL="3200400" lvl="6" indent="-317500" rtl="0">
              <a:spcBef>
                <a:spcPts val="1600"/>
              </a:spcBef>
              <a:spcAft>
                <a:spcPts val="0"/>
              </a:spcAft>
              <a:buClr>
                <a:srgbClr val="434343"/>
              </a:buClr>
              <a:buSzPts val="1400"/>
              <a:buFont typeface="Roboto Condensed Light"/>
              <a:buChar char="●"/>
              <a:defRPr/>
            </a:lvl7pPr>
            <a:lvl8pPr marL="3657600" lvl="7" indent="-317500" rtl="0">
              <a:spcBef>
                <a:spcPts val="1600"/>
              </a:spcBef>
              <a:spcAft>
                <a:spcPts val="0"/>
              </a:spcAft>
              <a:buClr>
                <a:srgbClr val="434343"/>
              </a:buClr>
              <a:buSzPts val="1400"/>
              <a:buFont typeface="Roboto Condensed Light"/>
              <a:buChar char="○"/>
              <a:defRPr/>
            </a:lvl8pPr>
            <a:lvl9pPr marL="4114800" lvl="8" indent="-317500" rtl="0">
              <a:spcBef>
                <a:spcPts val="1600"/>
              </a:spcBef>
              <a:spcAft>
                <a:spcPts val="1600"/>
              </a:spcAft>
              <a:buClr>
                <a:srgbClr val="434343"/>
              </a:buClr>
              <a:buSzPts val="1400"/>
              <a:buFont typeface="Roboto Condensed Light"/>
              <a:buChar char="■"/>
              <a:defRPr/>
            </a:lvl9pPr>
          </a:lstStyle>
          <a:p>
            <a:endParaRPr/>
          </a:p>
        </p:txBody>
      </p:sp>
      <p:sp>
        <p:nvSpPr>
          <p:cNvPr id="258" name="Google Shape;258;p22"/>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259" name="Google Shape;259;p22"/>
          <p:cNvGrpSpPr/>
          <p:nvPr/>
        </p:nvGrpSpPr>
        <p:grpSpPr>
          <a:xfrm>
            <a:off x="6" y="2834274"/>
            <a:ext cx="2075119" cy="2309267"/>
            <a:chOff x="6" y="2834274"/>
            <a:chExt cx="2075119" cy="2309267"/>
          </a:xfrm>
        </p:grpSpPr>
        <p:sp>
          <p:nvSpPr>
            <p:cNvPr id="260" name="Google Shape;260;p22"/>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2"/>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2"/>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 name="Google Shape;263;p22"/>
          <p:cNvGrpSpPr/>
          <p:nvPr/>
        </p:nvGrpSpPr>
        <p:grpSpPr>
          <a:xfrm>
            <a:off x="8002655" y="8"/>
            <a:ext cx="1141342" cy="1269445"/>
            <a:chOff x="8002655" y="8"/>
            <a:chExt cx="1141342" cy="1269445"/>
          </a:xfrm>
        </p:grpSpPr>
        <p:sp>
          <p:nvSpPr>
            <p:cNvPr id="264" name="Google Shape;264;p2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03507551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Thanks" preserve="1">
  <p:cSld name="Thanks">
    <p:spTree>
      <p:nvGrpSpPr>
        <p:cNvPr id="1" name="Shape 266"/>
        <p:cNvGrpSpPr/>
        <p:nvPr/>
      </p:nvGrpSpPr>
      <p:grpSpPr>
        <a:xfrm>
          <a:off x="0" y="0"/>
          <a:ext cx="0" cy="0"/>
          <a:chOff x="0" y="0"/>
          <a:chExt cx="0" cy="0"/>
        </a:xfrm>
      </p:grpSpPr>
      <p:sp>
        <p:nvSpPr>
          <p:cNvPr id="267" name="Google Shape;267;p23"/>
          <p:cNvSpPr/>
          <p:nvPr/>
        </p:nvSpPr>
        <p:spPr>
          <a:xfrm rot="10800000" flipH="1">
            <a:off x="1205775" y="-1156181"/>
            <a:ext cx="7347642" cy="8912282"/>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8" name="Google Shape;268;p23"/>
          <p:cNvGrpSpPr/>
          <p:nvPr/>
        </p:nvGrpSpPr>
        <p:grpSpPr>
          <a:xfrm flipH="1">
            <a:off x="-104991" y="-1657952"/>
            <a:ext cx="6040556" cy="7049276"/>
            <a:chOff x="5353050" y="0"/>
            <a:chExt cx="4407556" cy="5143580"/>
          </a:xfrm>
        </p:grpSpPr>
        <p:sp>
          <p:nvSpPr>
            <p:cNvPr id="269" name="Google Shape;269;p2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4" name="Google Shape;274;p23"/>
          <p:cNvSpPr txBox="1">
            <a:spLocks noGrp="1"/>
          </p:cNvSpPr>
          <p:nvPr>
            <p:ph type="title"/>
          </p:nvPr>
        </p:nvSpPr>
        <p:spPr>
          <a:xfrm>
            <a:off x="4273250" y="814975"/>
            <a:ext cx="4218900" cy="846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7200" b="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275" name="Google Shape;275;p23"/>
          <p:cNvSpPr txBox="1">
            <a:spLocks noGrp="1"/>
          </p:cNvSpPr>
          <p:nvPr>
            <p:ph type="subTitle" idx="1"/>
          </p:nvPr>
        </p:nvSpPr>
        <p:spPr>
          <a:xfrm>
            <a:off x="4429325" y="1597425"/>
            <a:ext cx="3906600" cy="1353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76" name="Google Shape;276;p23"/>
          <p:cNvSpPr txBox="1"/>
          <p:nvPr/>
        </p:nvSpPr>
        <p:spPr>
          <a:xfrm>
            <a:off x="4814875" y="3594700"/>
            <a:ext cx="3135600" cy="9315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300"/>
              </a:spcBef>
              <a:spcAft>
                <a:spcPts val="0"/>
              </a:spcAft>
              <a:buNone/>
            </a:pPr>
            <a:r>
              <a:rPr lang="en" sz="1000">
                <a:solidFill>
                  <a:schemeClr val="lt1"/>
                </a:solidFill>
                <a:latin typeface="Hind Vadodara"/>
                <a:ea typeface="Hind Vadodara"/>
                <a:cs typeface="Hind Vadodara"/>
                <a:sym typeface="Hind Vadodara"/>
              </a:rPr>
              <a:t>CREDITS: This presentation template was created by </a:t>
            </a:r>
            <a:r>
              <a:rPr lang="en" sz="1000" b="1">
                <a:solidFill>
                  <a:schemeClr val="lt1"/>
                </a:solidFill>
                <a:uFill>
                  <a:noFill/>
                </a:uFill>
                <a:latin typeface="Hind Vadodara"/>
                <a:ea typeface="Hind Vadodara"/>
                <a:cs typeface="Hind Vadodara"/>
                <a:sym typeface="Hind Vadodara"/>
                <a:hlinkClick r:id="rId2"/>
              </a:rPr>
              <a:t>Slidesgo</a:t>
            </a:r>
            <a:r>
              <a:rPr lang="en" sz="1000">
                <a:solidFill>
                  <a:schemeClr val="lt1"/>
                </a:solidFill>
                <a:latin typeface="Hind Vadodara"/>
                <a:ea typeface="Hind Vadodara"/>
                <a:cs typeface="Hind Vadodara"/>
                <a:sym typeface="Hind Vadodara"/>
              </a:rPr>
              <a:t>, including icons by </a:t>
            </a:r>
            <a:r>
              <a:rPr lang="en" sz="1000" b="1">
                <a:solidFill>
                  <a:schemeClr val="lt1"/>
                </a:solidFill>
                <a:uFill>
                  <a:noFill/>
                </a:uFill>
                <a:latin typeface="Hind Vadodara"/>
                <a:ea typeface="Hind Vadodara"/>
                <a:cs typeface="Hind Vadodara"/>
                <a:sym typeface="Hind Vadodara"/>
                <a:hlinkClick r:id="rId3"/>
              </a:rPr>
              <a:t>Flaticon</a:t>
            </a:r>
            <a:r>
              <a:rPr lang="en" sz="1000">
                <a:solidFill>
                  <a:schemeClr val="lt1"/>
                </a:solidFill>
                <a:latin typeface="Hind Vadodara"/>
                <a:ea typeface="Hind Vadodara"/>
                <a:cs typeface="Hind Vadodara"/>
                <a:sym typeface="Hind Vadodara"/>
              </a:rPr>
              <a:t>, and infographics &amp; images by </a:t>
            </a:r>
            <a:r>
              <a:rPr lang="en" sz="1000" b="1">
                <a:solidFill>
                  <a:schemeClr val="lt1"/>
                </a:solidFill>
                <a:uFill>
                  <a:noFill/>
                </a:uFill>
                <a:latin typeface="Hind Vadodara"/>
                <a:ea typeface="Hind Vadodara"/>
                <a:cs typeface="Hind Vadodara"/>
                <a:sym typeface="Hind Vadodara"/>
                <a:hlinkClick r:id="rId4"/>
              </a:rPr>
              <a:t>Freepik</a:t>
            </a:r>
            <a:endParaRPr sz="1000" b="1">
              <a:solidFill>
                <a:schemeClr val="lt1"/>
              </a:solidFill>
              <a:latin typeface="Hind Vadodara"/>
              <a:ea typeface="Hind Vadodara"/>
              <a:cs typeface="Hind Vadodara"/>
              <a:sym typeface="Hind Vadodara"/>
            </a:endParaRPr>
          </a:p>
        </p:txBody>
      </p:sp>
    </p:spTree>
    <p:extLst>
      <p:ext uri="{BB962C8B-B14F-4D97-AF65-F5344CB8AC3E}">
        <p14:creationId xmlns:p14="http://schemas.microsoft.com/office/powerpoint/2010/main" val="56179579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Big text" preserve="1">
  <p:cSld name="Big text">
    <p:spTree>
      <p:nvGrpSpPr>
        <p:cNvPr id="1" name="Shape 277"/>
        <p:cNvGrpSpPr/>
        <p:nvPr/>
      </p:nvGrpSpPr>
      <p:grpSpPr>
        <a:xfrm>
          <a:off x="0" y="0"/>
          <a:ext cx="0" cy="0"/>
          <a:chOff x="0" y="0"/>
          <a:chExt cx="0" cy="0"/>
        </a:xfrm>
      </p:grpSpPr>
      <p:sp>
        <p:nvSpPr>
          <p:cNvPr id="278" name="Google Shape;278;p24"/>
          <p:cNvSpPr txBox="1">
            <a:spLocks noGrp="1"/>
          </p:cNvSpPr>
          <p:nvPr>
            <p:ph type="title"/>
          </p:nvPr>
        </p:nvSpPr>
        <p:spPr>
          <a:xfrm rot="-524">
            <a:off x="6572250" y="2238387"/>
            <a:ext cx="1968300" cy="25239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800"/>
              <a:buNone/>
              <a:defRPr sz="2400" b="1">
                <a:latin typeface="Poppins"/>
                <a:ea typeface="Poppins"/>
                <a:cs typeface="Poppins"/>
                <a:sym typeface="Poppins"/>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extLst>
      <p:ext uri="{BB962C8B-B14F-4D97-AF65-F5344CB8AC3E}">
        <p14:creationId xmlns:p14="http://schemas.microsoft.com/office/powerpoint/2010/main" val="35618828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Background" preserve="1">
  <p:cSld name="Background">
    <p:spTree>
      <p:nvGrpSpPr>
        <p:cNvPr id="1" name="Shape 279"/>
        <p:cNvGrpSpPr/>
        <p:nvPr/>
      </p:nvGrpSpPr>
      <p:grpSpPr>
        <a:xfrm>
          <a:off x="0" y="0"/>
          <a:ext cx="0" cy="0"/>
          <a:chOff x="0" y="0"/>
          <a:chExt cx="0" cy="0"/>
        </a:xfrm>
      </p:grpSpPr>
    </p:spTree>
    <p:extLst>
      <p:ext uri="{BB962C8B-B14F-4D97-AF65-F5344CB8AC3E}">
        <p14:creationId xmlns:p14="http://schemas.microsoft.com/office/powerpoint/2010/main" val="3989339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614161" y="4065075"/>
            <a:ext cx="3664800" cy="4671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endParaRPr/>
          </a:p>
        </p:txBody>
      </p:sp>
      <p:sp>
        <p:nvSpPr>
          <p:cNvPr id="88" name="Google Shape;88;p10"/>
          <p:cNvSpPr txBox="1">
            <a:spLocks noGrp="1"/>
          </p:cNvSpPr>
          <p:nvPr>
            <p:ph type="subTitle" idx="1"/>
          </p:nvPr>
        </p:nvSpPr>
        <p:spPr>
          <a:xfrm rot="-307" flipH="1">
            <a:off x="614161" y="2657625"/>
            <a:ext cx="3359100" cy="1331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0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89" name="Google Shape;89;p10"/>
          <p:cNvGrpSpPr/>
          <p:nvPr/>
        </p:nvGrpSpPr>
        <p:grpSpPr>
          <a:xfrm rot="10800000">
            <a:off x="-1217115" y="1"/>
            <a:ext cx="3874242" cy="4521207"/>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19297480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noFill/>
        <a:effectLst/>
      </p:bgPr>
    </p:bg>
    <p:spTree>
      <p:nvGrpSpPr>
        <p:cNvPr id="1" name="Shape 280"/>
        <p:cNvGrpSpPr/>
        <p:nvPr/>
      </p:nvGrpSpPr>
      <p:grpSpPr>
        <a:xfrm>
          <a:off x="0" y="0"/>
          <a:ext cx="0" cy="0"/>
          <a:chOff x="0" y="0"/>
          <a:chExt cx="0" cy="0"/>
        </a:xfrm>
      </p:grpSpPr>
    </p:spTree>
    <p:extLst>
      <p:ext uri="{BB962C8B-B14F-4D97-AF65-F5344CB8AC3E}">
        <p14:creationId xmlns:p14="http://schemas.microsoft.com/office/powerpoint/2010/main" val="223858910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8"/>
        <p:cNvGrpSpPr/>
        <p:nvPr/>
      </p:nvGrpSpPr>
      <p:grpSpPr>
        <a:xfrm>
          <a:off x="0" y="0"/>
          <a:ext cx="0" cy="0"/>
          <a:chOff x="0" y="0"/>
          <a:chExt cx="0" cy="0"/>
        </a:xfrm>
      </p:grpSpPr>
      <p:sp>
        <p:nvSpPr>
          <p:cNvPr id="9" name="Google Shape;9;p2"/>
          <p:cNvSpPr/>
          <p:nvPr/>
        </p:nvSpPr>
        <p:spPr>
          <a:xfrm>
            <a:off x="5699378" y="1312035"/>
            <a:ext cx="3444593" cy="3831547"/>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 name="Google Shape;10;p2"/>
          <p:cNvSpPr/>
          <p:nvPr/>
        </p:nvSpPr>
        <p:spPr>
          <a:xfrm>
            <a:off x="2"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 name="Google Shape;11;p2"/>
          <p:cNvSpPr/>
          <p:nvPr/>
        </p:nvSpPr>
        <p:spPr>
          <a:xfrm>
            <a:off x="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 name="Google Shape;12;p2"/>
          <p:cNvSpPr/>
          <p:nvPr/>
        </p:nvSpPr>
        <p:spPr>
          <a:xfrm>
            <a:off x="0"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 name="Google Shape;13;p2"/>
          <p:cNvSpPr/>
          <p:nvPr/>
        </p:nvSpPr>
        <p:spPr>
          <a:xfrm>
            <a:off x="0"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 name="Google Shape;14;p2"/>
          <p:cNvSpPr/>
          <p:nvPr/>
        </p:nvSpPr>
        <p:spPr>
          <a:xfrm>
            <a:off x="2"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 name="Google Shape;15;p2"/>
          <p:cNvSpPr/>
          <p:nvPr/>
        </p:nvSpPr>
        <p:spPr>
          <a:xfrm>
            <a:off x="5784689" y="1406963"/>
            <a:ext cx="3359280" cy="3736617"/>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 name="Google Shape;16;p2"/>
          <p:cNvSpPr/>
          <p:nvPr/>
        </p:nvSpPr>
        <p:spPr>
          <a:xfrm>
            <a:off x="6690000" y="2371111"/>
            <a:ext cx="2453976" cy="277247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 name="Google Shape;17;p2"/>
          <p:cNvSpPr txBox="1">
            <a:spLocks noGrp="1"/>
          </p:cNvSpPr>
          <p:nvPr>
            <p:ph type="ctrTitle"/>
          </p:nvPr>
        </p:nvSpPr>
        <p:spPr>
          <a:xfrm>
            <a:off x="2043225" y="1635525"/>
            <a:ext cx="6563700" cy="1316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5000"/>
            </a:lvl1pPr>
            <a:lvl2pPr lvl="1" algn="ctr">
              <a:spcBef>
                <a:spcPts val="0"/>
              </a:spcBef>
              <a:spcAft>
                <a:spcPts val="0"/>
              </a:spcAft>
              <a:buClr>
                <a:schemeClr val="accent1"/>
              </a:buClr>
              <a:buSzPts val="5200"/>
              <a:buNone/>
              <a:defRPr sz="5200">
                <a:solidFill>
                  <a:schemeClr val="accent1"/>
                </a:solidFill>
              </a:defRPr>
            </a:lvl2pPr>
            <a:lvl3pPr lvl="2" algn="ctr">
              <a:spcBef>
                <a:spcPts val="0"/>
              </a:spcBef>
              <a:spcAft>
                <a:spcPts val="0"/>
              </a:spcAft>
              <a:buClr>
                <a:schemeClr val="accent1"/>
              </a:buClr>
              <a:buSzPts val="5200"/>
              <a:buNone/>
              <a:defRPr sz="5200">
                <a:solidFill>
                  <a:schemeClr val="accent1"/>
                </a:solidFill>
              </a:defRPr>
            </a:lvl3pPr>
            <a:lvl4pPr lvl="3" algn="ctr">
              <a:spcBef>
                <a:spcPts val="0"/>
              </a:spcBef>
              <a:spcAft>
                <a:spcPts val="0"/>
              </a:spcAft>
              <a:buClr>
                <a:schemeClr val="accent1"/>
              </a:buClr>
              <a:buSzPts val="5200"/>
              <a:buNone/>
              <a:defRPr sz="5200">
                <a:solidFill>
                  <a:schemeClr val="accent1"/>
                </a:solidFill>
              </a:defRPr>
            </a:lvl4pPr>
            <a:lvl5pPr lvl="4" algn="ctr">
              <a:spcBef>
                <a:spcPts val="0"/>
              </a:spcBef>
              <a:spcAft>
                <a:spcPts val="0"/>
              </a:spcAft>
              <a:buClr>
                <a:schemeClr val="accent1"/>
              </a:buClr>
              <a:buSzPts val="5200"/>
              <a:buNone/>
              <a:defRPr sz="5200">
                <a:solidFill>
                  <a:schemeClr val="accent1"/>
                </a:solidFill>
              </a:defRPr>
            </a:lvl5pPr>
            <a:lvl6pPr lvl="5" algn="ctr">
              <a:spcBef>
                <a:spcPts val="0"/>
              </a:spcBef>
              <a:spcAft>
                <a:spcPts val="0"/>
              </a:spcAft>
              <a:buClr>
                <a:schemeClr val="accent1"/>
              </a:buClr>
              <a:buSzPts val="5200"/>
              <a:buNone/>
              <a:defRPr sz="5200">
                <a:solidFill>
                  <a:schemeClr val="accent1"/>
                </a:solidFill>
              </a:defRPr>
            </a:lvl6pPr>
            <a:lvl7pPr lvl="6" algn="ctr">
              <a:spcBef>
                <a:spcPts val="0"/>
              </a:spcBef>
              <a:spcAft>
                <a:spcPts val="0"/>
              </a:spcAft>
              <a:buClr>
                <a:schemeClr val="accent1"/>
              </a:buClr>
              <a:buSzPts val="5200"/>
              <a:buNone/>
              <a:defRPr sz="5200">
                <a:solidFill>
                  <a:schemeClr val="accent1"/>
                </a:solidFill>
              </a:defRPr>
            </a:lvl7pPr>
            <a:lvl8pPr lvl="7" algn="ctr">
              <a:spcBef>
                <a:spcPts val="0"/>
              </a:spcBef>
              <a:spcAft>
                <a:spcPts val="0"/>
              </a:spcAft>
              <a:buClr>
                <a:schemeClr val="accent1"/>
              </a:buClr>
              <a:buSzPts val="5200"/>
              <a:buNone/>
              <a:defRPr sz="5200">
                <a:solidFill>
                  <a:schemeClr val="accent1"/>
                </a:solidFill>
              </a:defRPr>
            </a:lvl8pPr>
            <a:lvl9pPr lvl="8" algn="ctr">
              <a:spcBef>
                <a:spcPts val="0"/>
              </a:spcBef>
              <a:spcAft>
                <a:spcPts val="0"/>
              </a:spcAft>
              <a:buClr>
                <a:schemeClr val="accent1"/>
              </a:buClr>
              <a:buSzPts val="5200"/>
              <a:buNone/>
              <a:defRPr sz="5200">
                <a:solidFill>
                  <a:schemeClr val="accent1"/>
                </a:solidFill>
              </a:defRPr>
            </a:lvl9pPr>
          </a:lstStyle>
          <a:p>
            <a:endParaRPr/>
          </a:p>
        </p:txBody>
      </p:sp>
      <p:sp>
        <p:nvSpPr>
          <p:cNvPr id="18" name="Google Shape;18;p2"/>
          <p:cNvSpPr txBox="1">
            <a:spLocks noGrp="1"/>
          </p:cNvSpPr>
          <p:nvPr>
            <p:ph type="subTitle" idx="1"/>
          </p:nvPr>
        </p:nvSpPr>
        <p:spPr>
          <a:xfrm>
            <a:off x="4095075" y="3162450"/>
            <a:ext cx="24600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1800"/>
            </a:lvl1pPr>
            <a:lvl2pPr lvl="1" algn="ctr">
              <a:lnSpc>
                <a:spcPct val="100000"/>
              </a:lnSpc>
              <a:spcBef>
                <a:spcPts val="0"/>
              </a:spcBef>
              <a:spcAft>
                <a:spcPts val="0"/>
              </a:spcAft>
              <a:buClr>
                <a:schemeClr val="accent1"/>
              </a:buClr>
              <a:buSzPts val="2800"/>
              <a:buNone/>
              <a:defRPr sz="2800">
                <a:solidFill>
                  <a:schemeClr val="accent1"/>
                </a:solidFill>
              </a:defRPr>
            </a:lvl2pPr>
            <a:lvl3pPr lvl="2" algn="ctr">
              <a:lnSpc>
                <a:spcPct val="100000"/>
              </a:lnSpc>
              <a:spcBef>
                <a:spcPts val="0"/>
              </a:spcBef>
              <a:spcAft>
                <a:spcPts val="0"/>
              </a:spcAft>
              <a:buClr>
                <a:schemeClr val="accent1"/>
              </a:buClr>
              <a:buSzPts val="2800"/>
              <a:buNone/>
              <a:defRPr sz="2800">
                <a:solidFill>
                  <a:schemeClr val="accent1"/>
                </a:solidFill>
              </a:defRPr>
            </a:lvl3pPr>
            <a:lvl4pPr lvl="3" algn="ctr">
              <a:lnSpc>
                <a:spcPct val="100000"/>
              </a:lnSpc>
              <a:spcBef>
                <a:spcPts val="0"/>
              </a:spcBef>
              <a:spcAft>
                <a:spcPts val="0"/>
              </a:spcAft>
              <a:buClr>
                <a:schemeClr val="accent1"/>
              </a:buClr>
              <a:buSzPts val="2800"/>
              <a:buNone/>
              <a:defRPr sz="2800">
                <a:solidFill>
                  <a:schemeClr val="accent1"/>
                </a:solidFill>
              </a:defRPr>
            </a:lvl4pPr>
            <a:lvl5pPr lvl="4" algn="ctr">
              <a:lnSpc>
                <a:spcPct val="100000"/>
              </a:lnSpc>
              <a:spcBef>
                <a:spcPts val="0"/>
              </a:spcBef>
              <a:spcAft>
                <a:spcPts val="0"/>
              </a:spcAft>
              <a:buClr>
                <a:schemeClr val="accent1"/>
              </a:buClr>
              <a:buSzPts val="2800"/>
              <a:buNone/>
              <a:defRPr sz="2800">
                <a:solidFill>
                  <a:schemeClr val="accent1"/>
                </a:solidFill>
              </a:defRPr>
            </a:lvl5pPr>
            <a:lvl6pPr lvl="5" algn="ctr">
              <a:lnSpc>
                <a:spcPct val="100000"/>
              </a:lnSpc>
              <a:spcBef>
                <a:spcPts val="0"/>
              </a:spcBef>
              <a:spcAft>
                <a:spcPts val="0"/>
              </a:spcAft>
              <a:buClr>
                <a:schemeClr val="accent1"/>
              </a:buClr>
              <a:buSzPts val="2800"/>
              <a:buNone/>
              <a:defRPr sz="2800">
                <a:solidFill>
                  <a:schemeClr val="accent1"/>
                </a:solidFill>
              </a:defRPr>
            </a:lvl6pPr>
            <a:lvl7pPr lvl="6" algn="ctr">
              <a:lnSpc>
                <a:spcPct val="100000"/>
              </a:lnSpc>
              <a:spcBef>
                <a:spcPts val="0"/>
              </a:spcBef>
              <a:spcAft>
                <a:spcPts val="0"/>
              </a:spcAft>
              <a:buClr>
                <a:schemeClr val="accent1"/>
              </a:buClr>
              <a:buSzPts val="2800"/>
              <a:buNone/>
              <a:defRPr sz="2800">
                <a:solidFill>
                  <a:schemeClr val="accent1"/>
                </a:solidFill>
              </a:defRPr>
            </a:lvl7pPr>
            <a:lvl8pPr lvl="7" algn="ctr">
              <a:lnSpc>
                <a:spcPct val="100000"/>
              </a:lnSpc>
              <a:spcBef>
                <a:spcPts val="0"/>
              </a:spcBef>
              <a:spcAft>
                <a:spcPts val="0"/>
              </a:spcAft>
              <a:buClr>
                <a:schemeClr val="accent1"/>
              </a:buClr>
              <a:buSzPts val="2800"/>
              <a:buNone/>
              <a:defRPr sz="2800">
                <a:solidFill>
                  <a:schemeClr val="accent1"/>
                </a:solidFill>
              </a:defRPr>
            </a:lvl8pPr>
            <a:lvl9pPr lvl="8" algn="ctr">
              <a:lnSpc>
                <a:spcPct val="100000"/>
              </a:lnSpc>
              <a:spcBef>
                <a:spcPts val="0"/>
              </a:spcBef>
              <a:spcAft>
                <a:spcPts val="0"/>
              </a:spcAft>
              <a:buClr>
                <a:schemeClr val="accent1"/>
              </a:buClr>
              <a:buSzPts val="2800"/>
              <a:buNone/>
              <a:defRPr sz="2800">
                <a:solidFill>
                  <a:schemeClr val="accent1"/>
                </a:solidFill>
              </a:defRPr>
            </a:lvl9pPr>
          </a:lstStyle>
          <a:p>
            <a:endParaRPr/>
          </a:p>
        </p:txBody>
      </p:sp>
    </p:spTree>
    <p:extLst>
      <p:ext uri="{BB962C8B-B14F-4D97-AF65-F5344CB8AC3E}">
        <p14:creationId xmlns:p14="http://schemas.microsoft.com/office/powerpoint/2010/main" val="386647496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086034" y="-27737"/>
            <a:ext cx="3022261" cy="3526953"/>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26" name="Google Shape;26;p3"/>
          <p:cNvSpPr txBox="1">
            <a:spLocks noGrp="1"/>
          </p:cNvSpPr>
          <p:nvPr>
            <p:ph type="title"/>
          </p:nvPr>
        </p:nvSpPr>
        <p:spPr>
          <a:xfrm rot="-294">
            <a:off x="1401850" y="2842059"/>
            <a:ext cx="35025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7" name="Google Shape;27;p3"/>
          <p:cNvSpPr txBox="1">
            <a:spLocks noGrp="1"/>
          </p:cNvSpPr>
          <p:nvPr>
            <p:ph type="subTitle" idx="1"/>
          </p:nvPr>
        </p:nvSpPr>
        <p:spPr>
          <a:xfrm flipH="1">
            <a:off x="1631950" y="3477550"/>
            <a:ext cx="3042300" cy="1072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28" name="Google Shape;28;p3"/>
          <p:cNvSpPr txBox="1">
            <a:spLocks noGrp="1"/>
          </p:cNvSpPr>
          <p:nvPr>
            <p:ph type="title" idx="2" hasCustomPrompt="1"/>
          </p:nvPr>
        </p:nvSpPr>
        <p:spPr>
          <a:xfrm>
            <a:off x="2213200" y="1173162"/>
            <a:ext cx="1879800" cy="1233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72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grpSp>
        <p:nvGrpSpPr>
          <p:cNvPr id="29" name="Google Shape;29;p3"/>
          <p:cNvGrpSpPr/>
          <p:nvPr/>
        </p:nvGrpSpPr>
        <p:grpSpPr>
          <a:xfrm rot="10800000" flipH="1">
            <a:off x="1672510" y="-911003"/>
            <a:ext cx="8644100" cy="6054508"/>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190146772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720000" y="1183800"/>
            <a:ext cx="7704000" cy="3419700"/>
          </a:xfrm>
          <a:prstGeom prst="rect">
            <a:avLst/>
          </a:prstGeom>
        </p:spPr>
        <p:txBody>
          <a:bodyPr spcFirstLastPara="1" wrap="square" lIns="91425" tIns="91425" rIns="91425" bIns="91425" anchor="t" anchorCtr="0">
            <a:noAutofit/>
          </a:bodyPr>
          <a:lstStyle>
            <a:lvl1pPr marL="457178" lvl="0" indent="-304786">
              <a:lnSpc>
                <a:spcPct val="100000"/>
              </a:lnSpc>
              <a:spcBef>
                <a:spcPts val="0"/>
              </a:spcBef>
              <a:spcAft>
                <a:spcPts val="0"/>
              </a:spcAft>
              <a:buClr>
                <a:srgbClr val="434343"/>
              </a:buClr>
              <a:buSzPts val="1200"/>
              <a:buFont typeface="Open Sans SemiBold"/>
              <a:buAutoNum type="arabicPeriod"/>
              <a:defRPr sz="1200"/>
            </a:lvl1pPr>
            <a:lvl2pPr marL="914355" lvl="1" indent="-304786">
              <a:spcBef>
                <a:spcPts val="1600"/>
              </a:spcBef>
              <a:spcAft>
                <a:spcPts val="0"/>
              </a:spcAft>
              <a:buClr>
                <a:srgbClr val="434343"/>
              </a:buClr>
              <a:buSzPts val="1200"/>
              <a:buFont typeface="Roboto Condensed Light"/>
              <a:buAutoNum type="alphaLcPeriod"/>
              <a:defRPr/>
            </a:lvl2pPr>
            <a:lvl3pPr marL="1371532" lvl="2" indent="-317484">
              <a:spcBef>
                <a:spcPts val="1600"/>
              </a:spcBef>
              <a:spcAft>
                <a:spcPts val="0"/>
              </a:spcAft>
              <a:buClr>
                <a:srgbClr val="434343"/>
              </a:buClr>
              <a:buSzPts val="1400"/>
              <a:buFont typeface="Roboto Condensed Light"/>
              <a:buAutoNum type="romanLcPeriod"/>
              <a:defRPr/>
            </a:lvl3pPr>
            <a:lvl4pPr marL="1828709" lvl="3" indent="-317484">
              <a:spcBef>
                <a:spcPts val="1600"/>
              </a:spcBef>
              <a:spcAft>
                <a:spcPts val="0"/>
              </a:spcAft>
              <a:buClr>
                <a:srgbClr val="434343"/>
              </a:buClr>
              <a:buSzPts val="1400"/>
              <a:buFont typeface="Roboto Condensed Light"/>
              <a:buAutoNum type="arabicPeriod"/>
              <a:defRPr/>
            </a:lvl4pPr>
            <a:lvl5pPr marL="2285886" lvl="4" indent="-317484">
              <a:spcBef>
                <a:spcPts val="1600"/>
              </a:spcBef>
              <a:spcAft>
                <a:spcPts val="0"/>
              </a:spcAft>
              <a:buClr>
                <a:srgbClr val="434343"/>
              </a:buClr>
              <a:buSzPts val="1400"/>
              <a:buFont typeface="Roboto Condensed Light"/>
              <a:buAutoNum type="alphaLcPeriod"/>
              <a:defRPr/>
            </a:lvl5pPr>
            <a:lvl6pPr marL="2743064" lvl="5" indent="-317484">
              <a:spcBef>
                <a:spcPts val="1600"/>
              </a:spcBef>
              <a:spcAft>
                <a:spcPts val="0"/>
              </a:spcAft>
              <a:buClr>
                <a:srgbClr val="434343"/>
              </a:buClr>
              <a:buSzPts val="1400"/>
              <a:buFont typeface="Roboto Condensed Light"/>
              <a:buAutoNum type="romanLcPeriod"/>
              <a:defRPr/>
            </a:lvl6pPr>
            <a:lvl7pPr marL="3200240" lvl="6" indent="-317484">
              <a:spcBef>
                <a:spcPts val="1600"/>
              </a:spcBef>
              <a:spcAft>
                <a:spcPts val="0"/>
              </a:spcAft>
              <a:buClr>
                <a:srgbClr val="434343"/>
              </a:buClr>
              <a:buSzPts val="1400"/>
              <a:buFont typeface="Roboto Condensed Light"/>
              <a:buAutoNum type="arabicPeriod"/>
              <a:defRPr/>
            </a:lvl7pPr>
            <a:lvl8pPr marL="3657418" lvl="7" indent="-317484">
              <a:spcBef>
                <a:spcPts val="1600"/>
              </a:spcBef>
              <a:spcAft>
                <a:spcPts val="0"/>
              </a:spcAft>
              <a:buClr>
                <a:srgbClr val="434343"/>
              </a:buClr>
              <a:buSzPts val="1400"/>
              <a:buFont typeface="Roboto Condensed Light"/>
              <a:buAutoNum type="alphaLcPeriod"/>
              <a:defRPr/>
            </a:lvl8pPr>
            <a:lvl9pPr marL="4114595" lvl="8" indent="-317484">
              <a:spcBef>
                <a:spcPts val="1600"/>
              </a:spcBef>
              <a:spcAft>
                <a:spcPts val="1600"/>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7068881" y="10"/>
            <a:ext cx="2075119" cy="2309267"/>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1" name="Google Shape;41;p4"/>
          <p:cNvGrpSpPr/>
          <p:nvPr/>
        </p:nvGrpSpPr>
        <p:grpSpPr>
          <a:xfrm rot="10800000">
            <a:off x="6" y="3874098"/>
            <a:ext cx="1141342" cy="1269445"/>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44" name="Google Shape;44;p4"/>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262631175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450" y="-3145514"/>
            <a:ext cx="10877849" cy="9834525"/>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sp>
        <p:nvSpPr>
          <p:cNvPr id="54" name="Google Shape;54;p5"/>
          <p:cNvSpPr txBox="1">
            <a:spLocks noGrp="1"/>
          </p:cNvSpPr>
          <p:nvPr>
            <p:ph type="ctrTitle"/>
          </p:nvPr>
        </p:nvSpPr>
        <p:spPr>
          <a:xfrm flipH="1">
            <a:off x="5939950" y="1886036"/>
            <a:ext cx="1929300" cy="456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3000" b="0"/>
            </a:lvl1pPr>
            <a:lvl2pPr lvl="1" algn="ctr" rtl="0">
              <a:spcBef>
                <a:spcPts val="0"/>
              </a:spcBef>
              <a:spcAft>
                <a:spcPts val="0"/>
              </a:spcAft>
              <a:buClr>
                <a:schemeClr val="lt2"/>
              </a:buClr>
              <a:buSzPts val="1800"/>
              <a:buNone/>
              <a:defRPr sz="1800">
                <a:solidFill>
                  <a:schemeClr val="lt2"/>
                </a:solidFill>
              </a:defRPr>
            </a:lvl2pPr>
            <a:lvl3pPr lvl="2" algn="ctr" rtl="0">
              <a:spcBef>
                <a:spcPts val="0"/>
              </a:spcBef>
              <a:spcAft>
                <a:spcPts val="0"/>
              </a:spcAft>
              <a:buClr>
                <a:schemeClr val="lt2"/>
              </a:buClr>
              <a:buSzPts val="1800"/>
              <a:buNone/>
              <a:defRPr sz="1800">
                <a:solidFill>
                  <a:schemeClr val="lt2"/>
                </a:solidFill>
              </a:defRPr>
            </a:lvl3pPr>
            <a:lvl4pPr lvl="3" algn="ctr" rtl="0">
              <a:spcBef>
                <a:spcPts val="0"/>
              </a:spcBef>
              <a:spcAft>
                <a:spcPts val="0"/>
              </a:spcAft>
              <a:buClr>
                <a:schemeClr val="lt2"/>
              </a:buClr>
              <a:buSzPts val="1800"/>
              <a:buNone/>
              <a:defRPr sz="1800">
                <a:solidFill>
                  <a:schemeClr val="lt2"/>
                </a:solidFill>
              </a:defRPr>
            </a:lvl4pPr>
            <a:lvl5pPr lvl="4" algn="ctr" rtl="0">
              <a:spcBef>
                <a:spcPts val="0"/>
              </a:spcBef>
              <a:spcAft>
                <a:spcPts val="0"/>
              </a:spcAft>
              <a:buClr>
                <a:schemeClr val="lt2"/>
              </a:buClr>
              <a:buSzPts val="1800"/>
              <a:buNone/>
              <a:defRPr sz="1800">
                <a:solidFill>
                  <a:schemeClr val="lt2"/>
                </a:solidFill>
              </a:defRPr>
            </a:lvl5pPr>
            <a:lvl6pPr lvl="5" algn="ctr" rtl="0">
              <a:spcBef>
                <a:spcPts val="0"/>
              </a:spcBef>
              <a:spcAft>
                <a:spcPts val="0"/>
              </a:spcAft>
              <a:buClr>
                <a:schemeClr val="lt2"/>
              </a:buClr>
              <a:buSzPts val="1800"/>
              <a:buNone/>
              <a:defRPr sz="1800">
                <a:solidFill>
                  <a:schemeClr val="lt2"/>
                </a:solidFill>
              </a:defRPr>
            </a:lvl6pPr>
            <a:lvl7pPr lvl="6" algn="ctr" rtl="0">
              <a:spcBef>
                <a:spcPts val="0"/>
              </a:spcBef>
              <a:spcAft>
                <a:spcPts val="0"/>
              </a:spcAft>
              <a:buClr>
                <a:schemeClr val="lt2"/>
              </a:buClr>
              <a:buSzPts val="1800"/>
              <a:buNone/>
              <a:defRPr sz="1800">
                <a:solidFill>
                  <a:schemeClr val="lt2"/>
                </a:solidFill>
              </a:defRPr>
            </a:lvl7pPr>
            <a:lvl8pPr lvl="7" algn="ctr" rtl="0">
              <a:spcBef>
                <a:spcPts val="0"/>
              </a:spcBef>
              <a:spcAft>
                <a:spcPts val="0"/>
              </a:spcAft>
              <a:buClr>
                <a:schemeClr val="lt2"/>
              </a:buClr>
              <a:buSzPts val="1800"/>
              <a:buNone/>
              <a:defRPr sz="1800">
                <a:solidFill>
                  <a:schemeClr val="lt2"/>
                </a:solidFill>
              </a:defRPr>
            </a:lvl8pPr>
            <a:lvl9pPr lvl="8" algn="ctr" rtl="0">
              <a:spcBef>
                <a:spcPts val="0"/>
              </a:spcBef>
              <a:spcAft>
                <a:spcPts val="0"/>
              </a:spcAft>
              <a:buClr>
                <a:schemeClr val="lt2"/>
              </a:buClr>
              <a:buSzPts val="1800"/>
              <a:buNone/>
              <a:defRPr sz="1800">
                <a:solidFill>
                  <a:schemeClr val="lt2"/>
                </a:solidFill>
              </a:defRPr>
            </a:lvl9pPr>
          </a:lstStyle>
          <a:p>
            <a:endParaRPr/>
          </a:p>
        </p:txBody>
      </p:sp>
      <p:sp>
        <p:nvSpPr>
          <p:cNvPr id="55" name="Google Shape;55;p5"/>
          <p:cNvSpPr txBox="1">
            <a:spLocks noGrp="1"/>
          </p:cNvSpPr>
          <p:nvPr>
            <p:ph type="subTitle" idx="1"/>
          </p:nvPr>
        </p:nvSpPr>
        <p:spPr>
          <a:xfrm flipH="1">
            <a:off x="5430075" y="2534775"/>
            <a:ext cx="2526000" cy="1160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56" name="Google Shape;56;p5"/>
          <p:cNvSpPr txBox="1">
            <a:spLocks noGrp="1"/>
          </p:cNvSpPr>
          <p:nvPr>
            <p:ph type="ctrTitle" idx="2"/>
          </p:nvPr>
        </p:nvSpPr>
        <p:spPr>
          <a:xfrm flipH="1">
            <a:off x="1101008" y="1886036"/>
            <a:ext cx="2137800" cy="456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3000" b="0"/>
            </a:lvl1pPr>
            <a:lvl2pPr lvl="1" algn="ctr" rtl="0">
              <a:spcBef>
                <a:spcPts val="0"/>
              </a:spcBef>
              <a:spcAft>
                <a:spcPts val="0"/>
              </a:spcAft>
              <a:buClr>
                <a:schemeClr val="lt2"/>
              </a:buClr>
              <a:buSzPts val="1800"/>
              <a:buNone/>
              <a:defRPr sz="1800">
                <a:solidFill>
                  <a:schemeClr val="lt2"/>
                </a:solidFill>
              </a:defRPr>
            </a:lvl2pPr>
            <a:lvl3pPr lvl="2" algn="ctr" rtl="0">
              <a:spcBef>
                <a:spcPts val="0"/>
              </a:spcBef>
              <a:spcAft>
                <a:spcPts val="0"/>
              </a:spcAft>
              <a:buClr>
                <a:schemeClr val="lt2"/>
              </a:buClr>
              <a:buSzPts val="1800"/>
              <a:buNone/>
              <a:defRPr sz="1800">
                <a:solidFill>
                  <a:schemeClr val="lt2"/>
                </a:solidFill>
              </a:defRPr>
            </a:lvl3pPr>
            <a:lvl4pPr lvl="3" algn="ctr" rtl="0">
              <a:spcBef>
                <a:spcPts val="0"/>
              </a:spcBef>
              <a:spcAft>
                <a:spcPts val="0"/>
              </a:spcAft>
              <a:buClr>
                <a:schemeClr val="lt2"/>
              </a:buClr>
              <a:buSzPts val="1800"/>
              <a:buNone/>
              <a:defRPr sz="1800">
                <a:solidFill>
                  <a:schemeClr val="lt2"/>
                </a:solidFill>
              </a:defRPr>
            </a:lvl4pPr>
            <a:lvl5pPr lvl="4" algn="ctr" rtl="0">
              <a:spcBef>
                <a:spcPts val="0"/>
              </a:spcBef>
              <a:spcAft>
                <a:spcPts val="0"/>
              </a:spcAft>
              <a:buClr>
                <a:schemeClr val="lt2"/>
              </a:buClr>
              <a:buSzPts val="1800"/>
              <a:buNone/>
              <a:defRPr sz="1800">
                <a:solidFill>
                  <a:schemeClr val="lt2"/>
                </a:solidFill>
              </a:defRPr>
            </a:lvl5pPr>
            <a:lvl6pPr lvl="5" algn="ctr" rtl="0">
              <a:spcBef>
                <a:spcPts val="0"/>
              </a:spcBef>
              <a:spcAft>
                <a:spcPts val="0"/>
              </a:spcAft>
              <a:buClr>
                <a:schemeClr val="lt2"/>
              </a:buClr>
              <a:buSzPts val="1800"/>
              <a:buNone/>
              <a:defRPr sz="1800">
                <a:solidFill>
                  <a:schemeClr val="lt2"/>
                </a:solidFill>
              </a:defRPr>
            </a:lvl6pPr>
            <a:lvl7pPr lvl="6" algn="ctr" rtl="0">
              <a:spcBef>
                <a:spcPts val="0"/>
              </a:spcBef>
              <a:spcAft>
                <a:spcPts val="0"/>
              </a:spcAft>
              <a:buClr>
                <a:schemeClr val="lt2"/>
              </a:buClr>
              <a:buSzPts val="1800"/>
              <a:buNone/>
              <a:defRPr sz="1800">
                <a:solidFill>
                  <a:schemeClr val="lt2"/>
                </a:solidFill>
              </a:defRPr>
            </a:lvl7pPr>
            <a:lvl8pPr lvl="7" algn="ctr" rtl="0">
              <a:spcBef>
                <a:spcPts val="0"/>
              </a:spcBef>
              <a:spcAft>
                <a:spcPts val="0"/>
              </a:spcAft>
              <a:buClr>
                <a:schemeClr val="lt2"/>
              </a:buClr>
              <a:buSzPts val="1800"/>
              <a:buNone/>
              <a:defRPr sz="1800">
                <a:solidFill>
                  <a:schemeClr val="lt2"/>
                </a:solidFill>
              </a:defRPr>
            </a:lvl8pPr>
            <a:lvl9pPr lvl="8" algn="ctr" rtl="0">
              <a:spcBef>
                <a:spcPts val="0"/>
              </a:spcBef>
              <a:spcAft>
                <a:spcPts val="0"/>
              </a:spcAft>
              <a:buClr>
                <a:schemeClr val="lt2"/>
              </a:buClr>
              <a:buSzPts val="1800"/>
              <a:buNone/>
              <a:defRPr sz="1800">
                <a:solidFill>
                  <a:schemeClr val="lt2"/>
                </a:solidFill>
              </a:defRPr>
            </a:lvl9pPr>
          </a:lstStyle>
          <a:p>
            <a:endParaRPr/>
          </a:p>
        </p:txBody>
      </p:sp>
      <p:sp>
        <p:nvSpPr>
          <p:cNvPr id="57" name="Google Shape;57;p5"/>
          <p:cNvSpPr txBox="1">
            <a:spLocks noGrp="1"/>
          </p:cNvSpPr>
          <p:nvPr>
            <p:ph type="subTitle" idx="3"/>
          </p:nvPr>
        </p:nvSpPr>
        <p:spPr>
          <a:xfrm flipH="1">
            <a:off x="1187925" y="2534775"/>
            <a:ext cx="2526000" cy="1160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Tree>
    <p:extLst>
      <p:ext uri="{BB962C8B-B14F-4D97-AF65-F5344CB8AC3E}">
        <p14:creationId xmlns:p14="http://schemas.microsoft.com/office/powerpoint/2010/main" val="391681702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60" name="Google Shape;60;p6"/>
          <p:cNvGrpSpPr/>
          <p:nvPr/>
        </p:nvGrpSpPr>
        <p:grpSpPr>
          <a:xfrm>
            <a:off x="8" y="2834276"/>
            <a:ext cx="2075119" cy="2309267"/>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4" name="Google Shape;64;p6"/>
          <p:cNvGrpSpPr/>
          <p:nvPr/>
        </p:nvGrpSpPr>
        <p:grpSpPr>
          <a:xfrm>
            <a:off x="8002656" y="10"/>
            <a:ext cx="1141342" cy="1269445"/>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413445603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7054141" y="-13"/>
            <a:ext cx="2089875" cy="2325763"/>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72" name="Google Shape;72;p7"/>
          <p:cNvSpPr txBox="1">
            <a:spLocks noGrp="1"/>
          </p:cNvSpPr>
          <p:nvPr>
            <p:ph type="subTitle" idx="1"/>
          </p:nvPr>
        </p:nvSpPr>
        <p:spPr>
          <a:xfrm flipH="1">
            <a:off x="5181750" y="2014225"/>
            <a:ext cx="3223200" cy="18807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1800"/>
            </a:lvl1pPr>
            <a:lvl2pPr lvl="1" algn="ctr" rtl="0">
              <a:lnSpc>
                <a:spcPct val="100000"/>
              </a:lnSpc>
              <a:spcBef>
                <a:spcPts val="0"/>
              </a:spcBef>
              <a:spcAft>
                <a:spcPts val="0"/>
              </a:spcAft>
              <a:buSzPts val="1200"/>
              <a:buChar char="○"/>
              <a:defRPr sz="1200"/>
            </a:lvl2pPr>
            <a:lvl3pPr lvl="2" algn="ctr" rtl="0">
              <a:lnSpc>
                <a:spcPct val="100000"/>
              </a:lnSpc>
              <a:spcBef>
                <a:spcPts val="0"/>
              </a:spcBef>
              <a:spcAft>
                <a:spcPts val="0"/>
              </a:spcAft>
              <a:buSzPts val="1200"/>
              <a:buChar char="■"/>
              <a:defRPr sz="1200"/>
            </a:lvl3pPr>
            <a:lvl4pPr lvl="3" algn="ctr" rtl="0">
              <a:lnSpc>
                <a:spcPct val="100000"/>
              </a:lnSpc>
              <a:spcBef>
                <a:spcPts val="0"/>
              </a:spcBef>
              <a:spcAft>
                <a:spcPts val="0"/>
              </a:spcAft>
              <a:buSzPts val="1200"/>
              <a:buChar char="●"/>
              <a:defRPr sz="1200"/>
            </a:lvl4pPr>
            <a:lvl5pPr lvl="4" algn="ctr" rtl="0">
              <a:lnSpc>
                <a:spcPct val="100000"/>
              </a:lnSpc>
              <a:spcBef>
                <a:spcPts val="0"/>
              </a:spcBef>
              <a:spcAft>
                <a:spcPts val="0"/>
              </a:spcAft>
              <a:buSzPts val="1200"/>
              <a:buChar char="○"/>
              <a:defRPr sz="1200"/>
            </a:lvl5pPr>
            <a:lvl6pPr lvl="5" algn="ctr" rtl="0">
              <a:lnSpc>
                <a:spcPct val="100000"/>
              </a:lnSpc>
              <a:spcBef>
                <a:spcPts val="0"/>
              </a:spcBef>
              <a:spcAft>
                <a:spcPts val="0"/>
              </a:spcAft>
              <a:buSzPts val="1200"/>
              <a:buChar char="■"/>
              <a:defRPr sz="1200"/>
            </a:lvl6pPr>
            <a:lvl7pPr lvl="6" algn="ctr" rtl="0">
              <a:lnSpc>
                <a:spcPct val="100000"/>
              </a:lnSpc>
              <a:spcBef>
                <a:spcPts val="0"/>
              </a:spcBef>
              <a:spcAft>
                <a:spcPts val="0"/>
              </a:spcAft>
              <a:buSzPts val="1200"/>
              <a:buChar char="●"/>
              <a:defRPr sz="1200"/>
            </a:lvl7pPr>
            <a:lvl8pPr lvl="7" algn="ctr" rtl="0">
              <a:lnSpc>
                <a:spcPct val="100000"/>
              </a:lnSpc>
              <a:spcBef>
                <a:spcPts val="0"/>
              </a:spcBef>
              <a:spcAft>
                <a:spcPts val="0"/>
              </a:spcAft>
              <a:buSzPts val="1200"/>
              <a:buChar char="○"/>
              <a:defRPr sz="1200"/>
            </a:lvl8pPr>
            <a:lvl9pPr lvl="8" algn="ctr" rtl="0">
              <a:lnSpc>
                <a:spcPct val="100000"/>
              </a:lnSpc>
              <a:spcBef>
                <a:spcPts val="0"/>
              </a:spcBef>
              <a:spcAft>
                <a:spcPts val="0"/>
              </a:spcAft>
              <a:buSzPts val="1200"/>
              <a:buChar char="■"/>
              <a:defRPr sz="1200"/>
            </a:lvl9pPr>
          </a:lstStyle>
          <a:p>
            <a:endParaRPr/>
          </a:p>
        </p:txBody>
      </p:sp>
      <p:sp>
        <p:nvSpPr>
          <p:cNvPr id="73" name="Google Shape;73;p7"/>
          <p:cNvSpPr txBox="1">
            <a:spLocks noGrp="1"/>
          </p:cNvSpPr>
          <p:nvPr>
            <p:ph type="title"/>
          </p:nvPr>
        </p:nvSpPr>
        <p:spPr>
          <a:xfrm>
            <a:off x="4445248" y="3947210"/>
            <a:ext cx="3959700" cy="6342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3000" b="0"/>
            </a:lvl1pPr>
            <a:lvl2pPr lvl="1" algn="r" rtl="0">
              <a:spcBef>
                <a:spcPts val="0"/>
              </a:spcBef>
              <a:spcAft>
                <a:spcPts val="0"/>
              </a:spcAft>
              <a:buNone/>
              <a:defRPr sz="3000" b="0"/>
            </a:lvl2pPr>
            <a:lvl3pPr lvl="2" algn="r" rtl="0">
              <a:spcBef>
                <a:spcPts val="0"/>
              </a:spcBef>
              <a:spcAft>
                <a:spcPts val="0"/>
              </a:spcAft>
              <a:buNone/>
              <a:defRPr sz="3000" b="0"/>
            </a:lvl3pPr>
            <a:lvl4pPr lvl="3" algn="r" rtl="0">
              <a:spcBef>
                <a:spcPts val="0"/>
              </a:spcBef>
              <a:spcAft>
                <a:spcPts val="0"/>
              </a:spcAft>
              <a:buNone/>
              <a:defRPr sz="3000" b="0"/>
            </a:lvl4pPr>
            <a:lvl5pPr lvl="4" algn="r" rtl="0">
              <a:spcBef>
                <a:spcPts val="0"/>
              </a:spcBef>
              <a:spcAft>
                <a:spcPts val="0"/>
              </a:spcAft>
              <a:buNone/>
              <a:defRPr sz="3000" b="0"/>
            </a:lvl5pPr>
            <a:lvl6pPr lvl="5" algn="r" rtl="0">
              <a:spcBef>
                <a:spcPts val="0"/>
              </a:spcBef>
              <a:spcAft>
                <a:spcPts val="0"/>
              </a:spcAft>
              <a:buNone/>
              <a:defRPr sz="3000" b="0"/>
            </a:lvl6pPr>
            <a:lvl7pPr lvl="6" algn="r" rtl="0">
              <a:spcBef>
                <a:spcPts val="0"/>
              </a:spcBef>
              <a:spcAft>
                <a:spcPts val="0"/>
              </a:spcAft>
              <a:buNone/>
              <a:defRPr sz="3000" b="0"/>
            </a:lvl7pPr>
            <a:lvl8pPr lvl="7" algn="r" rtl="0">
              <a:spcBef>
                <a:spcPts val="0"/>
              </a:spcBef>
              <a:spcAft>
                <a:spcPts val="0"/>
              </a:spcAft>
              <a:buNone/>
              <a:defRPr sz="3000" b="0"/>
            </a:lvl8pPr>
            <a:lvl9pPr lvl="8" algn="r" rtl="0">
              <a:spcBef>
                <a:spcPts val="0"/>
              </a:spcBef>
              <a:spcAft>
                <a:spcPts val="0"/>
              </a:spcAft>
              <a:buNone/>
              <a:defRPr sz="3000" b="0"/>
            </a:lvl9pPr>
          </a:lstStyle>
          <a:p>
            <a:endParaRPr/>
          </a:p>
        </p:txBody>
      </p:sp>
    </p:spTree>
    <p:extLst>
      <p:ext uri="{BB962C8B-B14F-4D97-AF65-F5344CB8AC3E}">
        <p14:creationId xmlns:p14="http://schemas.microsoft.com/office/powerpoint/2010/main" val="18461799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74"/>
        <p:cNvGrpSpPr/>
        <p:nvPr/>
      </p:nvGrpSpPr>
      <p:grpSpPr>
        <a:xfrm>
          <a:off x="0" y="0"/>
          <a:ext cx="0" cy="0"/>
          <a:chOff x="0" y="0"/>
          <a:chExt cx="0" cy="0"/>
        </a:xfrm>
      </p:grpSpPr>
      <p:sp>
        <p:nvSpPr>
          <p:cNvPr id="75" name="Google Shape;75;p8"/>
          <p:cNvSpPr/>
          <p:nvPr/>
        </p:nvSpPr>
        <p:spPr>
          <a:xfrm rot="10800000">
            <a:off x="-1143003" y="-52"/>
            <a:ext cx="7941328" cy="5777551"/>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76" name="Google Shape;76;p8"/>
          <p:cNvGrpSpPr/>
          <p:nvPr/>
        </p:nvGrpSpPr>
        <p:grpSpPr>
          <a:xfrm>
            <a:off x="905854" y="-23214"/>
            <a:ext cx="8238164" cy="5166726"/>
            <a:chOff x="5353050" y="0"/>
            <a:chExt cx="4407556" cy="5143580"/>
          </a:xfrm>
        </p:grpSpPr>
        <p:sp>
          <p:nvSpPr>
            <p:cNvPr id="77" name="Google Shape;77;p8"/>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8" name="Google Shape;78;p8"/>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 name="Google Shape;79;p8"/>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 name="Google Shape;80;p8"/>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 name="Google Shape;81;p8"/>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82" name="Google Shape;82;p8"/>
          <p:cNvSpPr txBox="1">
            <a:spLocks noGrp="1"/>
          </p:cNvSpPr>
          <p:nvPr>
            <p:ph type="title"/>
          </p:nvPr>
        </p:nvSpPr>
        <p:spPr>
          <a:xfrm rot="-151">
            <a:off x="1152300" y="1309807"/>
            <a:ext cx="6839400" cy="25239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4800"/>
              <a:buNone/>
              <a:defRPr sz="6600"/>
            </a:lvl1pPr>
            <a:lvl2pPr lvl="1">
              <a:spcBef>
                <a:spcPts val="0"/>
              </a:spcBef>
              <a:spcAft>
                <a:spcPts val="0"/>
              </a:spcAft>
              <a:buClr>
                <a:schemeClr val="accent1"/>
              </a:buClr>
              <a:buSzPts val="4800"/>
              <a:buNone/>
              <a:defRPr sz="4800">
                <a:solidFill>
                  <a:schemeClr val="accent1"/>
                </a:solidFill>
              </a:defRPr>
            </a:lvl2pPr>
            <a:lvl3pPr lvl="2">
              <a:spcBef>
                <a:spcPts val="0"/>
              </a:spcBef>
              <a:spcAft>
                <a:spcPts val="0"/>
              </a:spcAft>
              <a:buClr>
                <a:schemeClr val="accent1"/>
              </a:buClr>
              <a:buSzPts val="4800"/>
              <a:buNone/>
              <a:defRPr sz="4800">
                <a:solidFill>
                  <a:schemeClr val="accent1"/>
                </a:solidFill>
              </a:defRPr>
            </a:lvl3pPr>
            <a:lvl4pPr lvl="3">
              <a:spcBef>
                <a:spcPts val="0"/>
              </a:spcBef>
              <a:spcAft>
                <a:spcPts val="0"/>
              </a:spcAft>
              <a:buClr>
                <a:schemeClr val="accent1"/>
              </a:buClr>
              <a:buSzPts val="4800"/>
              <a:buNone/>
              <a:defRPr sz="4800">
                <a:solidFill>
                  <a:schemeClr val="accent1"/>
                </a:solidFill>
              </a:defRPr>
            </a:lvl4pPr>
            <a:lvl5pPr lvl="4">
              <a:spcBef>
                <a:spcPts val="0"/>
              </a:spcBef>
              <a:spcAft>
                <a:spcPts val="0"/>
              </a:spcAft>
              <a:buClr>
                <a:schemeClr val="accent1"/>
              </a:buClr>
              <a:buSzPts val="4800"/>
              <a:buNone/>
              <a:defRPr sz="4800">
                <a:solidFill>
                  <a:schemeClr val="accent1"/>
                </a:solidFill>
              </a:defRPr>
            </a:lvl5pPr>
            <a:lvl6pPr lvl="5">
              <a:spcBef>
                <a:spcPts val="0"/>
              </a:spcBef>
              <a:spcAft>
                <a:spcPts val="0"/>
              </a:spcAft>
              <a:buClr>
                <a:schemeClr val="accent1"/>
              </a:buClr>
              <a:buSzPts val="4800"/>
              <a:buNone/>
              <a:defRPr sz="4800">
                <a:solidFill>
                  <a:schemeClr val="accent1"/>
                </a:solidFill>
              </a:defRPr>
            </a:lvl6pPr>
            <a:lvl7pPr lvl="6">
              <a:spcBef>
                <a:spcPts val="0"/>
              </a:spcBef>
              <a:spcAft>
                <a:spcPts val="0"/>
              </a:spcAft>
              <a:buClr>
                <a:schemeClr val="accent1"/>
              </a:buClr>
              <a:buSzPts val="4800"/>
              <a:buNone/>
              <a:defRPr sz="4800">
                <a:solidFill>
                  <a:schemeClr val="accent1"/>
                </a:solidFill>
              </a:defRPr>
            </a:lvl7pPr>
            <a:lvl8pPr lvl="7">
              <a:spcBef>
                <a:spcPts val="0"/>
              </a:spcBef>
              <a:spcAft>
                <a:spcPts val="0"/>
              </a:spcAft>
              <a:buClr>
                <a:schemeClr val="accent1"/>
              </a:buClr>
              <a:buSzPts val="4800"/>
              <a:buNone/>
              <a:defRPr sz="4800">
                <a:solidFill>
                  <a:schemeClr val="accent1"/>
                </a:solidFill>
              </a:defRPr>
            </a:lvl8pPr>
            <a:lvl9pPr lvl="8">
              <a:spcBef>
                <a:spcPts val="0"/>
              </a:spcBef>
              <a:spcAft>
                <a:spcPts val="0"/>
              </a:spcAft>
              <a:buClr>
                <a:schemeClr val="accent1"/>
              </a:buClr>
              <a:buSzPts val="4800"/>
              <a:buNone/>
              <a:defRPr sz="4800">
                <a:solidFill>
                  <a:schemeClr val="accent1"/>
                </a:solidFill>
              </a:defRPr>
            </a:lvl9pPr>
          </a:lstStyle>
          <a:p>
            <a:endParaRPr/>
          </a:p>
        </p:txBody>
      </p:sp>
    </p:spTree>
    <p:extLst>
      <p:ext uri="{BB962C8B-B14F-4D97-AF65-F5344CB8AC3E}">
        <p14:creationId xmlns:p14="http://schemas.microsoft.com/office/powerpoint/2010/main" val="368999184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83"/>
        <p:cNvGrpSpPr/>
        <p:nvPr/>
      </p:nvGrpSpPr>
      <p:grpSpPr>
        <a:xfrm>
          <a:off x="0" y="0"/>
          <a:ext cx="0" cy="0"/>
          <a:chOff x="0" y="0"/>
          <a:chExt cx="0" cy="0"/>
        </a:xfrm>
      </p:grpSpPr>
      <p:sp>
        <p:nvSpPr>
          <p:cNvPr id="84" name="Google Shape;84;p9"/>
          <p:cNvSpPr txBox="1">
            <a:spLocks noGrp="1"/>
          </p:cNvSpPr>
          <p:nvPr>
            <p:ph type="title"/>
          </p:nvPr>
        </p:nvSpPr>
        <p:spPr>
          <a:xfrm>
            <a:off x="1069825" y="1042004"/>
            <a:ext cx="2749800" cy="11214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60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85" name="Google Shape;85;p9"/>
          <p:cNvSpPr txBox="1">
            <a:spLocks noGrp="1"/>
          </p:cNvSpPr>
          <p:nvPr>
            <p:ph type="subTitle" idx="1"/>
          </p:nvPr>
        </p:nvSpPr>
        <p:spPr>
          <a:xfrm>
            <a:off x="1101000" y="2001550"/>
            <a:ext cx="2960400" cy="1353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4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211838378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614161" y="4065075"/>
            <a:ext cx="3664800" cy="4671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endParaRPr/>
          </a:p>
        </p:txBody>
      </p:sp>
      <p:sp>
        <p:nvSpPr>
          <p:cNvPr id="88" name="Google Shape;88;p10"/>
          <p:cNvSpPr txBox="1">
            <a:spLocks noGrp="1"/>
          </p:cNvSpPr>
          <p:nvPr>
            <p:ph type="subTitle" idx="1"/>
          </p:nvPr>
        </p:nvSpPr>
        <p:spPr>
          <a:xfrm rot="-307" flipH="1">
            <a:off x="614161" y="2657625"/>
            <a:ext cx="3359100" cy="1331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0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89" name="Google Shape;89;p10"/>
          <p:cNvGrpSpPr/>
          <p:nvPr/>
        </p:nvGrpSpPr>
        <p:grpSpPr>
          <a:xfrm rot="10800000">
            <a:off x="-1217115" y="2"/>
            <a:ext cx="3874242" cy="4521207"/>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3929869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theme" Target="../theme/theme2.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6" Type="http://schemas.openxmlformats.org/officeDocument/2006/relationships/theme" Target="../theme/theme3.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18" Type="http://schemas.openxmlformats.org/officeDocument/2006/relationships/slideLayout" Target="../slideLayouts/slideLayout83.xml"/><Relationship Id="rId26" Type="http://schemas.openxmlformats.org/officeDocument/2006/relationships/theme" Target="../theme/theme4.xml"/><Relationship Id="rId3" Type="http://schemas.openxmlformats.org/officeDocument/2006/relationships/slideLayout" Target="../slideLayouts/slideLayout68.xml"/><Relationship Id="rId21" Type="http://schemas.openxmlformats.org/officeDocument/2006/relationships/slideLayout" Target="../slideLayouts/slideLayout86.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slideLayout" Target="../slideLayouts/slideLayout82.xml"/><Relationship Id="rId25" Type="http://schemas.openxmlformats.org/officeDocument/2006/relationships/slideLayout" Target="../slideLayouts/slideLayout90.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20" Type="http://schemas.openxmlformats.org/officeDocument/2006/relationships/slideLayout" Target="../slideLayouts/slideLayout85.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24" Type="http://schemas.openxmlformats.org/officeDocument/2006/relationships/slideLayout" Target="../slideLayouts/slideLayout89.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23" Type="http://schemas.openxmlformats.org/officeDocument/2006/relationships/slideLayout" Target="../slideLayouts/slideLayout88.xml"/><Relationship Id="rId10" Type="http://schemas.openxmlformats.org/officeDocument/2006/relationships/slideLayout" Target="../slideLayouts/slideLayout75.xml"/><Relationship Id="rId19" Type="http://schemas.openxmlformats.org/officeDocument/2006/relationships/slideLayout" Target="../slideLayouts/slideLayout84.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 Id="rId22" Type="http://schemas.openxmlformats.org/officeDocument/2006/relationships/slideLayout" Target="../slideLayouts/slideLayout8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18" Type="http://schemas.openxmlformats.org/officeDocument/2006/relationships/slideLayout" Target="../slideLayouts/slideLayout108.xml"/><Relationship Id="rId26" Type="http://schemas.openxmlformats.org/officeDocument/2006/relationships/theme" Target="../theme/theme5.xml"/><Relationship Id="rId3" Type="http://schemas.openxmlformats.org/officeDocument/2006/relationships/slideLayout" Target="../slideLayouts/slideLayout93.xml"/><Relationship Id="rId21" Type="http://schemas.openxmlformats.org/officeDocument/2006/relationships/slideLayout" Target="../slideLayouts/slideLayout111.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17" Type="http://schemas.openxmlformats.org/officeDocument/2006/relationships/slideLayout" Target="../slideLayouts/slideLayout107.xml"/><Relationship Id="rId25" Type="http://schemas.openxmlformats.org/officeDocument/2006/relationships/slideLayout" Target="../slideLayouts/slideLayout115.xml"/><Relationship Id="rId2" Type="http://schemas.openxmlformats.org/officeDocument/2006/relationships/slideLayout" Target="../slideLayouts/slideLayout92.xml"/><Relationship Id="rId16" Type="http://schemas.openxmlformats.org/officeDocument/2006/relationships/slideLayout" Target="../slideLayouts/slideLayout106.xml"/><Relationship Id="rId20" Type="http://schemas.openxmlformats.org/officeDocument/2006/relationships/slideLayout" Target="../slideLayouts/slideLayout110.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24" Type="http://schemas.openxmlformats.org/officeDocument/2006/relationships/slideLayout" Target="../slideLayouts/slideLayout114.xml"/><Relationship Id="rId5" Type="http://schemas.openxmlformats.org/officeDocument/2006/relationships/slideLayout" Target="../slideLayouts/slideLayout95.xml"/><Relationship Id="rId15" Type="http://schemas.openxmlformats.org/officeDocument/2006/relationships/slideLayout" Target="../slideLayouts/slideLayout105.xml"/><Relationship Id="rId23" Type="http://schemas.openxmlformats.org/officeDocument/2006/relationships/slideLayout" Target="../slideLayouts/slideLayout113.xml"/><Relationship Id="rId10" Type="http://schemas.openxmlformats.org/officeDocument/2006/relationships/slideLayout" Target="../slideLayouts/slideLayout100.xml"/><Relationship Id="rId19" Type="http://schemas.openxmlformats.org/officeDocument/2006/relationships/slideLayout" Target="../slideLayouts/slideLayout109.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slideLayout" Target="../slideLayouts/slideLayout104.xml"/><Relationship Id="rId22" Type="http://schemas.openxmlformats.org/officeDocument/2006/relationships/slideLayout" Target="../slideLayouts/slideLayout11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23.xml"/><Relationship Id="rId13" Type="http://schemas.openxmlformats.org/officeDocument/2006/relationships/slideLayout" Target="../slideLayouts/slideLayout128.xml"/><Relationship Id="rId18" Type="http://schemas.openxmlformats.org/officeDocument/2006/relationships/slideLayout" Target="../slideLayouts/slideLayout133.xml"/><Relationship Id="rId26" Type="http://schemas.openxmlformats.org/officeDocument/2006/relationships/theme" Target="../theme/theme6.xml"/><Relationship Id="rId3" Type="http://schemas.openxmlformats.org/officeDocument/2006/relationships/slideLayout" Target="../slideLayouts/slideLayout118.xml"/><Relationship Id="rId21" Type="http://schemas.openxmlformats.org/officeDocument/2006/relationships/slideLayout" Target="../slideLayouts/slideLayout136.xml"/><Relationship Id="rId7" Type="http://schemas.openxmlformats.org/officeDocument/2006/relationships/slideLayout" Target="../slideLayouts/slideLayout122.xml"/><Relationship Id="rId12" Type="http://schemas.openxmlformats.org/officeDocument/2006/relationships/slideLayout" Target="../slideLayouts/slideLayout127.xml"/><Relationship Id="rId17" Type="http://schemas.openxmlformats.org/officeDocument/2006/relationships/slideLayout" Target="../slideLayouts/slideLayout132.xml"/><Relationship Id="rId25" Type="http://schemas.openxmlformats.org/officeDocument/2006/relationships/slideLayout" Target="../slideLayouts/slideLayout140.xml"/><Relationship Id="rId2" Type="http://schemas.openxmlformats.org/officeDocument/2006/relationships/slideLayout" Target="../slideLayouts/slideLayout117.xml"/><Relationship Id="rId16" Type="http://schemas.openxmlformats.org/officeDocument/2006/relationships/slideLayout" Target="../slideLayouts/slideLayout131.xml"/><Relationship Id="rId20" Type="http://schemas.openxmlformats.org/officeDocument/2006/relationships/slideLayout" Target="../slideLayouts/slideLayout135.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24" Type="http://schemas.openxmlformats.org/officeDocument/2006/relationships/slideLayout" Target="../slideLayouts/slideLayout139.xml"/><Relationship Id="rId5" Type="http://schemas.openxmlformats.org/officeDocument/2006/relationships/slideLayout" Target="../slideLayouts/slideLayout120.xml"/><Relationship Id="rId15" Type="http://schemas.openxmlformats.org/officeDocument/2006/relationships/slideLayout" Target="../slideLayouts/slideLayout130.xml"/><Relationship Id="rId23" Type="http://schemas.openxmlformats.org/officeDocument/2006/relationships/slideLayout" Target="../slideLayouts/slideLayout138.xml"/><Relationship Id="rId10" Type="http://schemas.openxmlformats.org/officeDocument/2006/relationships/slideLayout" Target="../slideLayouts/slideLayout125.xml"/><Relationship Id="rId19" Type="http://schemas.openxmlformats.org/officeDocument/2006/relationships/slideLayout" Target="../slideLayouts/slideLayout134.xml"/><Relationship Id="rId4" Type="http://schemas.openxmlformats.org/officeDocument/2006/relationships/slideLayout" Target="../slideLayouts/slideLayout119.xml"/><Relationship Id="rId9" Type="http://schemas.openxmlformats.org/officeDocument/2006/relationships/slideLayout" Target="../slideLayouts/slideLayout124.xml"/><Relationship Id="rId14" Type="http://schemas.openxmlformats.org/officeDocument/2006/relationships/slideLayout" Target="../slideLayouts/slideLayout129.xml"/><Relationship Id="rId22" Type="http://schemas.openxmlformats.org/officeDocument/2006/relationships/slideLayout" Target="../slideLayouts/slideLayout13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48.xml"/><Relationship Id="rId13" Type="http://schemas.openxmlformats.org/officeDocument/2006/relationships/slideLayout" Target="../slideLayouts/slideLayout153.xml"/><Relationship Id="rId3" Type="http://schemas.openxmlformats.org/officeDocument/2006/relationships/slideLayout" Target="../slideLayouts/slideLayout143.xml"/><Relationship Id="rId7" Type="http://schemas.openxmlformats.org/officeDocument/2006/relationships/slideLayout" Target="../slideLayouts/slideLayout147.xml"/><Relationship Id="rId12" Type="http://schemas.openxmlformats.org/officeDocument/2006/relationships/slideLayout" Target="../slideLayouts/slideLayout152.xml"/><Relationship Id="rId2" Type="http://schemas.openxmlformats.org/officeDocument/2006/relationships/slideLayout" Target="../slideLayouts/slideLayout142.xml"/><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slideLayout" Target="../slideLayouts/slideLayout151.xml"/><Relationship Id="rId5" Type="http://schemas.openxmlformats.org/officeDocument/2006/relationships/slideLayout" Target="../slideLayouts/slideLayout145.xml"/><Relationship Id="rId15" Type="http://schemas.openxmlformats.org/officeDocument/2006/relationships/theme" Target="../theme/theme7.xml"/><Relationship Id="rId10" Type="http://schemas.openxmlformats.org/officeDocument/2006/relationships/slideLayout" Target="../slideLayouts/slideLayout150.xml"/><Relationship Id="rId4" Type="http://schemas.openxmlformats.org/officeDocument/2006/relationships/slideLayout" Target="../slideLayouts/slideLayout144.xml"/><Relationship Id="rId9" Type="http://schemas.openxmlformats.org/officeDocument/2006/relationships/slideLayout" Target="../slideLayouts/slideLayout149.xml"/><Relationship Id="rId14" Type="http://schemas.openxmlformats.org/officeDocument/2006/relationships/slideLayout" Target="../slideLayouts/slideLayout15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8.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slideLayout" Target="../slideLayouts/slideLayout178.xml"/><Relationship Id="rId18" Type="http://schemas.openxmlformats.org/officeDocument/2006/relationships/slideLayout" Target="../slideLayouts/slideLayout18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slideLayout" Target="../slideLayouts/slideLayout177.xml"/><Relationship Id="rId17" Type="http://schemas.openxmlformats.org/officeDocument/2006/relationships/slideLayout" Target="../slideLayouts/slideLayout182.xml"/><Relationship Id="rId2" Type="http://schemas.openxmlformats.org/officeDocument/2006/relationships/slideLayout" Target="../slideLayouts/slideLayout167.xml"/><Relationship Id="rId16" Type="http://schemas.openxmlformats.org/officeDocument/2006/relationships/slideLayout" Target="../slideLayouts/slideLayout181.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5" Type="http://schemas.openxmlformats.org/officeDocument/2006/relationships/slideLayout" Target="../slideLayouts/slideLayout180.xml"/><Relationship Id="rId10" Type="http://schemas.openxmlformats.org/officeDocument/2006/relationships/slideLayout" Target="../slideLayouts/slideLayout175.xml"/><Relationship Id="rId19" Type="http://schemas.openxmlformats.org/officeDocument/2006/relationships/theme" Target="../theme/theme9.xml"/><Relationship Id="rId4" Type="http://schemas.openxmlformats.org/officeDocument/2006/relationships/slideLayout" Target="../slideLayouts/slideLayout169.xml"/><Relationship Id="rId9" Type="http://schemas.openxmlformats.org/officeDocument/2006/relationships/slideLayout" Target="../slideLayouts/slideLayout174.xml"/><Relationship Id="rId14" Type="http://schemas.openxmlformats.org/officeDocument/2006/relationships/slideLayout" Target="../slideLayouts/slideLayout17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4173395952"/>
      </p:ext>
    </p:extLst>
  </p:cSld>
  <p:clrMap bg1="lt1" tx1="dk1" bg2="dk2" tx2="lt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 id="2147483746" r:id="rId18"/>
    <p:sldLayoutId id="2147483747" r:id="rId19"/>
    <p:sldLayoutId id="2147483748" r:id="rId20"/>
    <p:sldLayoutId id="2147483749" r:id="rId21"/>
    <p:sldLayoutId id="2147483750" r:id="rId22"/>
    <p:sldLayoutId id="2147483751" r:id="rId23"/>
    <p:sldLayoutId id="2147483752" r:id="rId24"/>
    <p:sldLayoutId id="2147483753"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4086697468"/>
      </p:ext>
    </p:extLst>
  </p:cSld>
  <p:clrMap bg1="lt1" tx1="dk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 id="2147483773" r:id="rId19"/>
    <p:sldLayoutId id="2147483774" r:id="rId20"/>
    <p:sldLayoutId id="2147483775" r:id="rId21"/>
    <p:sldLayoutId id="2147483776" r:id="rId22"/>
    <p:sldLayoutId id="2147483777" r:id="rId23"/>
    <p:sldLayoutId id="2147483778" r:id="rId24"/>
    <p:sldLayoutId id="2147483779"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4" r:id="rId5"/>
    <p:sldLayoutId id="2147483660" r:id="rId6"/>
    <p:sldLayoutId id="2147483668" r:id="rId7"/>
    <p:sldLayoutId id="2147483780" r:id="rId8"/>
    <p:sldLayoutId id="2147483801" r:id="rId9"/>
    <p:sldLayoutId id="2147483961" r:id="rId10"/>
    <p:sldLayoutId id="2147483962" r:id="rId11"/>
    <p:sldLayoutId id="2147483979" r:id="rId12"/>
    <p:sldLayoutId id="2147483998" r:id="rId13"/>
    <p:sldLayoutId id="2147483999" r:id="rId14"/>
    <p:sldLayoutId id="2147484000"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2825100340"/>
      </p:ext>
    </p:extLst>
  </p:cSld>
  <p:clrMap bg1="lt1" tx1="dk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30253031"/>
      </p:ext>
    </p:extLst>
  </p:cSld>
  <p:clrMap bg1="lt1" tx1="dk1" bg2="dk2" tx2="lt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 id="2147483818" r:id="rId13"/>
    <p:sldLayoutId id="2147483819" r:id="rId14"/>
    <p:sldLayoutId id="2147483820" r:id="rId15"/>
    <p:sldLayoutId id="2147483821" r:id="rId16"/>
    <p:sldLayoutId id="2147483822" r:id="rId17"/>
    <p:sldLayoutId id="2147483823" r:id="rId18"/>
    <p:sldLayoutId id="2147483824" r:id="rId19"/>
    <p:sldLayoutId id="2147483825" r:id="rId20"/>
    <p:sldLayoutId id="2147483826" r:id="rId21"/>
    <p:sldLayoutId id="2147483827" r:id="rId22"/>
    <p:sldLayoutId id="2147483828" r:id="rId23"/>
    <p:sldLayoutId id="2147483829" r:id="rId24"/>
    <p:sldLayoutId id="2147483830"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3229965425"/>
      </p:ext>
    </p:extLst>
  </p:cSld>
  <p:clrMap bg1="lt1" tx1="dk1" bg2="dk2" tx2="lt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 id="2147483866" r:id="rId14"/>
    <p:sldLayoutId id="2147483867" r:id="rId15"/>
    <p:sldLayoutId id="2147483868" r:id="rId16"/>
    <p:sldLayoutId id="2147483869" r:id="rId17"/>
    <p:sldLayoutId id="2147483870" r:id="rId18"/>
    <p:sldLayoutId id="2147483871" r:id="rId19"/>
    <p:sldLayoutId id="2147483872" r:id="rId20"/>
    <p:sldLayoutId id="2147483873" r:id="rId21"/>
    <p:sldLayoutId id="2147483874" r:id="rId22"/>
    <p:sldLayoutId id="2147483875" r:id="rId23"/>
    <p:sldLayoutId id="2147483876" r:id="rId24"/>
    <p:sldLayoutId id="2147483877"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1356089622"/>
      </p:ext>
    </p:extLst>
  </p:cSld>
  <p:clrMap bg1="lt1" tx1="dk1" bg2="dk2" tx2="lt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 id="2147483890" r:id="rId12"/>
    <p:sldLayoutId id="2147483891" r:id="rId13"/>
    <p:sldLayoutId id="214748389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1812D1-8BCA-4108-A2C1-7FC08A058AB8}"/>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05C2C39-1D10-4DCC-BCB1-588F46C00EA5}"/>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8F75BE-D150-4BF6-9C6F-CEE88A5786BB}"/>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7A1CED7-927C-4001-A9F2-1BEB4059B5B7}" type="datetimeFigureOut">
              <a:rPr lang="en-US" smtClean="0"/>
              <a:t>1/19/2023</a:t>
            </a:fld>
            <a:endParaRPr lang="en-US"/>
          </a:p>
        </p:txBody>
      </p:sp>
      <p:sp>
        <p:nvSpPr>
          <p:cNvPr id="5" name="Footer Placeholder 4">
            <a:extLst>
              <a:ext uri="{FF2B5EF4-FFF2-40B4-BE49-F238E27FC236}">
                <a16:creationId xmlns:a16="http://schemas.microsoft.com/office/drawing/2014/main" id="{A59E06DE-4BA9-423B-ADE0-28C5F3365E4B}"/>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7E7B078-00F5-4314-A0C7-DCD1FBF95FC8}"/>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ADBD5EB-D409-4C5A-ADAC-0E4ACD85F2E0}" type="slidenum">
              <a:rPr lang="en-US" smtClean="0"/>
              <a:t>‹#›</a:t>
            </a:fld>
            <a:endParaRPr lang="en-US"/>
          </a:p>
        </p:txBody>
      </p:sp>
    </p:spTree>
    <p:extLst>
      <p:ext uri="{BB962C8B-B14F-4D97-AF65-F5344CB8AC3E}">
        <p14:creationId xmlns:p14="http://schemas.microsoft.com/office/powerpoint/2010/main" val="744065122"/>
      </p:ext>
    </p:extLst>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4164658920"/>
      </p:ext>
    </p:extLst>
  </p:cSld>
  <p:clrMap bg1="lt1" tx1="dk1" bg2="dk2" tx2="lt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 id="2147483992" r:id="rId12"/>
    <p:sldLayoutId id="2147483994" r:id="rId13"/>
    <p:sldLayoutId id="2147483995" r:id="rId14"/>
    <p:sldLayoutId id="2147483996" r:id="rId15"/>
    <p:sldLayoutId id="2147483997" r:id="rId16"/>
    <p:sldLayoutId id="2147484001" r:id="rId17"/>
    <p:sldLayoutId id="2147484002"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teaching.nmc.edu/knowledgebase/changing-your-name-in-a-zoom-meeting/" TargetMode="External"/><Relationship Id="rId2" Type="http://schemas.openxmlformats.org/officeDocument/2006/relationships/notesSlide" Target="../notesSlides/notesSlide1.xml"/><Relationship Id="rId1" Type="http://schemas.openxmlformats.org/officeDocument/2006/relationships/slideLayout" Target="../slideLayouts/slideLayout172.xml"/><Relationship Id="rId5" Type="http://schemas.openxmlformats.org/officeDocument/2006/relationships/hyperlink" Target="https://sebacademy.edc.org/pbis-tier-2-year-1" TargetMode="External"/><Relationship Id="rId4" Type="http://schemas.openxmlformats.org/officeDocument/2006/relationships/hyperlink" Target="https://edc.co1.qualtrics.com/jfe/form/SV_5BiXqi4bxzOCMS2"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www.pbisapps.org/" TargetMode="External"/><Relationship Id="rId2" Type="http://schemas.openxmlformats.org/officeDocument/2006/relationships/notesSlide" Target="../notesSlides/notesSlide8.xml"/><Relationship Id="rId1" Type="http://schemas.openxmlformats.org/officeDocument/2006/relationships/slideLayout" Target="../slideLayouts/slideLayout177.xml"/><Relationship Id="rId6" Type="http://schemas.openxmlformats.org/officeDocument/2006/relationships/hyperlink" Target="https://www.pbisapps.org/resource/tfi" TargetMode="External"/><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hyperlink" Target="https://www.pbis.org/resource/supporting-and-responding-to-behavior-evidence-based-classroom-strategies-for-teachers" TargetMode="External"/><Relationship Id="rId7" Type="http://schemas.openxmlformats.org/officeDocument/2006/relationships/hyperlink" Target="https://sebacademy.edc.org/list-of-pbis-resources?pbis_resource_type=All&amp;pbis_resource_topic=116" TargetMode="External"/><Relationship Id="rId2" Type="http://schemas.openxmlformats.org/officeDocument/2006/relationships/notesSlide" Target="../notesSlides/notesSlide9.xml"/><Relationship Id="rId1" Type="http://schemas.openxmlformats.org/officeDocument/2006/relationships/slideLayout" Target="../slideLayouts/slideLayout57.xml"/><Relationship Id="rId6" Type="http://schemas.openxmlformats.org/officeDocument/2006/relationships/hyperlink" Target="https://pbismissouri.org/wp-content/uploads/2019/09/MU-Classroom-Problem-Solving-Manual.pdf" TargetMode="External"/><Relationship Id="rId5" Type="http://schemas.openxmlformats.org/officeDocument/2006/relationships/hyperlink" Target="https://www.ncbi.nlm.nih.gov/pmc/articles/PMC4532396/" TargetMode="External"/><Relationship Id="rId4" Type="http://schemas.openxmlformats.org/officeDocument/2006/relationships/hyperlink" Target="https://www.pbis.org/resource/efficient-functional-behavior-assessment-the-functional-assessment-checklist-for-teachers-and-staff-fact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6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7.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170.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177.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17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0.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6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17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6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8.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1.xml"/><Relationship Id="rId1" Type="http://schemas.openxmlformats.org/officeDocument/2006/relationships/slideLayout" Target="../slideLayouts/slideLayout18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8" Type="http://schemas.openxmlformats.org/officeDocument/2006/relationships/hyperlink" Target="https://www.ncbi.nlm.nih.gov/pmc/articles/PMC4532396/" TargetMode="External"/><Relationship Id="rId3" Type="http://schemas.openxmlformats.org/officeDocument/2006/relationships/hyperlink" Target="https://drive.google.com/drive/folders/18ORBUDvCvhbkFQGuqvmySUtppg20IQF7?usp=share_link" TargetMode="External"/><Relationship Id="rId7" Type="http://schemas.openxmlformats.org/officeDocument/2006/relationships/hyperlink" Target="https://pbismissouri.org/tier-2-workbook-resources/" TargetMode="External"/><Relationship Id="rId2" Type="http://schemas.openxmlformats.org/officeDocument/2006/relationships/notesSlide" Target="../notesSlides/notesSlide22.xml"/><Relationship Id="rId1" Type="http://schemas.openxmlformats.org/officeDocument/2006/relationships/slideLayout" Target="../slideLayouts/slideLayout170.xml"/><Relationship Id="rId6" Type="http://schemas.openxmlformats.org/officeDocument/2006/relationships/hyperlink" Target="https://smhcollaborative.org/rep/" TargetMode="External"/><Relationship Id="rId11" Type="http://schemas.openxmlformats.org/officeDocument/2006/relationships/hyperlink" Target="https://news.euspert.com/improve-communication-skills-get-point/" TargetMode="External"/><Relationship Id="rId5" Type="http://schemas.openxmlformats.org/officeDocument/2006/relationships/hyperlink" Target="https://mps.milwaukee.k12.wi.us/en/Families/Family-Services/Intervention---PBIS/SAIG-Curriculum.htm" TargetMode="External"/><Relationship Id="rId10" Type="http://schemas.openxmlformats.org/officeDocument/2006/relationships/image" Target="../media/image32.jpg"/><Relationship Id="rId4" Type="http://schemas.openxmlformats.org/officeDocument/2006/relationships/hyperlink" Target="https://checkandconnect.umn.edu/" TargetMode="External"/><Relationship Id="rId9" Type="http://schemas.openxmlformats.org/officeDocument/2006/relationships/hyperlink" Target="https://pbismissouri.org/wp-content/uploads/2019/09/MU-Classroom-Problem-Solving-Manual.pdf"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8.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5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5.xml"/><Relationship Id="rId1" Type="http://schemas.openxmlformats.org/officeDocument/2006/relationships/slideLayout" Target="../slideLayouts/slideLayout5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6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52.xml"/><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4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4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3.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g"/><Relationship Id="rId1" Type="http://schemas.openxmlformats.org/officeDocument/2006/relationships/slideLayout" Target="../slideLayouts/slideLayout53.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6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hyperlink" Target="https://commons.wikimedia.org/wiki/File:Hand_Gesture_-_Holding_a_Magnifying_Glass_Vector.svg"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4.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5.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2.xml"/></Relationships>
</file>

<file path=ppt/slides/_rels/slide4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3.xml"/></Relationships>
</file>

<file path=ppt/slides/_rels/slide4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6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8.xml"/></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52.xml"/><Relationship Id="rId4" Type="http://schemas.openxmlformats.org/officeDocument/2006/relationships/image" Target="../media/image34.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0.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7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5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5.xml"/><Relationship Id="rId1" Type="http://schemas.openxmlformats.org/officeDocument/2006/relationships/slideLayout" Target="../slideLayouts/slideLayout5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3.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7.xml"/><Relationship Id="rId1" Type="http://schemas.openxmlformats.org/officeDocument/2006/relationships/slideLayout" Target="../slideLayouts/slideLayout5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5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8.xml"/><Relationship Id="rId1" Type="http://schemas.openxmlformats.org/officeDocument/2006/relationships/slideLayout" Target="../slideLayouts/slideLayout5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58.xml.rels><?xml version="1.0" encoding="UTF-8" standalone="yes"?>
<Relationships xmlns="http://schemas.openxmlformats.org/package/2006/relationships"><Relationship Id="rId3" Type="http://schemas.openxmlformats.org/officeDocument/2006/relationships/hyperlink" Target="http://mps.milwaukee.k12.wi.us/en/Families/Family-Services/Intervention---PBIS/SAIG-Curriculum.htm" TargetMode="External"/><Relationship Id="rId2" Type="http://schemas.openxmlformats.org/officeDocument/2006/relationships/notesSlide" Target="../notesSlides/notesSlide39.xml"/><Relationship Id="rId1" Type="http://schemas.openxmlformats.org/officeDocument/2006/relationships/slideLayout" Target="../slideLayouts/slideLayout53.xml"/></Relationships>
</file>

<file path=ppt/slides/_rels/slide5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0.xml"/><Relationship Id="rId1" Type="http://schemas.openxmlformats.org/officeDocument/2006/relationships/slideLayout" Target="../slideLayouts/slideLayout53.xml"/><Relationship Id="rId4" Type="http://schemas.openxmlformats.org/officeDocument/2006/relationships/hyperlink" Target="https://pbismissouri.org/tier-2-workbook-resources/"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78.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6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1.xml"/><Relationship Id="rId1" Type="http://schemas.openxmlformats.org/officeDocument/2006/relationships/slideLayout" Target="../slideLayouts/slideLayout6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8.xml"/></Relationships>
</file>

<file path=ppt/slides/_rels/slide6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3.xml"/><Relationship Id="rId1" Type="http://schemas.openxmlformats.org/officeDocument/2006/relationships/slideLayout" Target="../slideLayouts/slideLayout52.xml"/><Relationship Id="rId4" Type="http://schemas.openxmlformats.org/officeDocument/2006/relationships/image" Target="../media/image34.png"/></Relationships>
</file>

<file path=ppt/slides/_rels/slide63.xml.rels><?xml version="1.0" encoding="UTF-8" standalone="yes"?>
<Relationships xmlns="http://schemas.openxmlformats.org/package/2006/relationships"><Relationship Id="rId3" Type="http://schemas.openxmlformats.org/officeDocument/2006/relationships/image" Target="../media/image44.tiff"/><Relationship Id="rId2" Type="http://schemas.openxmlformats.org/officeDocument/2006/relationships/notesSlide" Target="../notesSlides/notesSlide44.xml"/><Relationship Id="rId1" Type="http://schemas.openxmlformats.org/officeDocument/2006/relationships/slideLayout" Target="../slideLayouts/slideLayout156.xml"/></Relationships>
</file>

<file path=ppt/slides/_rels/slide6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5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67.xml.rels><?xml version="1.0" encoding="UTF-8" standalone="yes"?>
<Relationships xmlns="http://schemas.openxmlformats.org/package/2006/relationships"><Relationship Id="rId2" Type="http://schemas.openxmlformats.org/officeDocument/2006/relationships/hyperlink" Target="https://youtu.be/D93gwDLLUic" TargetMode="External"/><Relationship Id="rId1" Type="http://schemas.openxmlformats.org/officeDocument/2006/relationships/slideLayout" Target="../slideLayouts/slideLayout156.xml"/></Relationships>
</file>

<file path=ppt/slides/_rels/slide6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56.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56.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7.xml.rels><?xml version="1.0" encoding="UTF-8" standalone="yes"?>
<Relationships xmlns="http://schemas.openxmlformats.org/package/2006/relationships"><Relationship Id="rId3" Type="http://schemas.openxmlformats.org/officeDocument/2006/relationships/hyperlink" Target="https://edc.co1.qualtrics.com/jfe/form/SV_5BiXqi4bxzOCMS2" TargetMode="External"/><Relationship Id="rId2" Type="http://schemas.openxmlformats.org/officeDocument/2006/relationships/notesSlide" Target="../notesSlides/notesSlide6.xml"/><Relationship Id="rId1" Type="http://schemas.openxmlformats.org/officeDocument/2006/relationships/slideLayout" Target="../slideLayouts/slideLayout177.xml"/><Relationship Id="rId5" Type="http://schemas.openxmlformats.org/officeDocument/2006/relationships/image" Target="../media/image23.png"/><Relationship Id="rId4" Type="http://schemas.openxmlformats.org/officeDocument/2006/relationships/image" Target="../media/image22.png"/></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56.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7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5.xml"/><Relationship Id="rId1" Type="http://schemas.openxmlformats.org/officeDocument/2006/relationships/slideLayout" Target="../slideLayouts/slideLayout52.xml"/><Relationship Id="rId4" Type="http://schemas.openxmlformats.org/officeDocument/2006/relationships/image" Target="../media/image34.png"/></Relationships>
</file>

<file path=ppt/slides/_rels/slide72.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46.xml"/><Relationship Id="rId1" Type="http://schemas.openxmlformats.org/officeDocument/2006/relationships/slideLayout" Target="../slideLayouts/slideLayout53.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73.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48.png"/><Relationship Id="rId1" Type="http://schemas.openxmlformats.org/officeDocument/2006/relationships/slideLayout" Target="../slideLayouts/slideLayout57.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7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59.xml"/></Relationships>
</file>

<file path=ppt/slides/_rels/slide7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53.xml"/></Relationships>
</file>

<file path=ppt/slides/_rels/slide76.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48.png"/><Relationship Id="rId1" Type="http://schemas.openxmlformats.org/officeDocument/2006/relationships/slideLayout" Target="../slideLayouts/slideLayout58.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7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51.xml"/></Relationships>
</file>

<file path=ppt/slides/_rels/slide7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7.xml"/><Relationship Id="rId1" Type="http://schemas.openxmlformats.org/officeDocument/2006/relationships/slideLayout" Target="../slideLayouts/slideLayout57.xml"/></Relationships>
</file>

<file path=ppt/slides/_rels/slide7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8.xml"/><Relationship Id="rId1" Type="http://schemas.openxmlformats.org/officeDocument/2006/relationships/slideLayout" Target="../slideLayouts/slideLayout62.xml"/><Relationship Id="rId5" Type="http://schemas.openxmlformats.org/officeDocument/2006/relationships/image" Target="../media/image50.png"/><Relationship Id="rId4" Type="http://schemas.openxmlformats.org/officeDocument/2006/relationships/image" Target="../media/image49.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67.xml"/><Relationship Id="rId4" Type="http://schemas.openxmlformats.org/officeDocument/2006/relationships/image" Target="../media/image24.png"/></Relationships>
</file>

<file path=ppt/slides/_rels/slide8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51.xml"/></Relationships>
</file>

<file path=ppt/slides/_rels/slide81.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48.png"/><Relationship Id="rId7" Type="http://schemas.openxmlformats.org/officeDocument/2006/relationships/diagramColors" Target="../diagrams/colors16.xml"/><Relationship Id="rId2" Type="http://schemas.openxmlformats.org/officeDocument/2006/relationships/notesSlide" Target="../notesSlides/notesSlide49.xml"/><Relationship Id="rId1" Type="http://schemas.openxmlformats.org/officeDocument/2006/relationships/slideLayout" Target="../slideLayouts/slideLayout58.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82.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image" Target="../media/image48.png"/><Relationship Id="rId7" Type="http://schemas.openxmlformats.org/officeDocument/2006/relationships/diagramColors" Target="../diagrams/colors17.xml"/><Relationship Id="rId2" Type="http://schemas.openxmlformats.org/officeDocument/2006/relationships/notesSlide" Target="../notesSlides/notesSlide50.xml"/><Relationship Id="rId1" Type="http://schemas.openxmlformats.org/officeDocument/2006/relationships/slideLayout" Target="../slideLayouts/slideLayout59.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s>
</file>

<file path=ppt/slides/_rels/slide8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53.xml"/></Relationships>
</file>

<file path=ppt/slides/_rels/slide84.xml.rels><?xml version="1.0" encoding="UTF-8" standalone="yes"?>
<Relationships xmlns="http://schemas.openxmlformats.org/package/2006/relationships"><Relationship Id="rId2" Type="http://schemas.openxmlformats.org/officeDocument/2006/relationships/hyperlink" Target="https://smhcollaborative.org/rep-materials/" TargetMode="External"/><Relationship Id="rId1" Type="http://schemas.openxmlformats.org/officeDocument/2006/relationships/slideLayout" Target="../slideLayouts/slideLayout55.xml"/></Relationships>
</file>

<file path=ppt/slides/_rels/slide85.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122.xml"/></Relationships>
</file>

<file path=ppt/slides/_rels/slide8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1.xml"/><Relationship Id="rId1" Type="http://schemas.openxmlformats.org/officeDocument/2006/relationships/slideLayout" Target="../slideLayouts/slideLayout118.xml"/><Relationship Id="rId5" Type="http://schemas.openxmlformats.org/officeDocument/2006/relationships/hyperlink" Target="https://www.pbisapps.org/resource/tfi" TargetMode="External"/><Relationship Id="rId4" Type="http://schemas.openxmlformats.org/officeDocument/2006/relationships/image" Target="../media/image28.png"/></Relationships>
</file>

<file path=ppt/slides/_rels/slide8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2.xml"/><Relationship Id="rId1" Type="http://schemas.openxmlformats.org/officeDocument/2006/relationships/slideLayout" Target="../slideLayouts/slideLayout135.xml"/><Relationship Id="rId4" Type="http://schemas.openxmlformats.org/officeDocument/2006/relationships/image" Target="../media/image26.svg"/></Relationships>
</file>

<file path=ppt/slides/_rels/slide88.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53.xml"/><Relationship Id="rId1" Type="http://schemas.openxmlformats.org/officeDocument/2006/relationships/slideLayout" Target="../slideLayouts/slideLayout59.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89.xml.rels><?xml version="1.0" encoding="UTF-8" standalone="yes"?>
<Relationships xmlns="http://schemas.openxmlformats.org/package/2006/relationships"><Relationship Id="rId3" Type="http://schemas.openxmlformats.org/officeDocument/2006/relationships/hyperlink" Target="mailto:mwhandler@gmail.com" TargetMode="External"/><Relationship Id="rId2" Type="http://schemas.openxmlformats.org/officeDocument/2006/relationships/notesSlide" Target="../notesSlides/notesSlide54.xml"/><Relationship Id="rId1" Type="http://schemas.openxmlformats.org/officeDocument/2006/relationships/slideLayout" Target="../slideLayouts/slideLayout52.xml"/></Relationships>
</file>

<file path=ppt/slides/_rels/slide9.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18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B700CC-8AED-E94F-8E79-7F411ABEBA82}"/>
              </a:ext>
            </a:extLst>
          </p:cNvPr>
          <p:cNvSpPr>
            <a:spLocks noGrp="1"/>
          </p:cNvSpPr>
          <p:nvPr>
            <p:ph type="title"/>
          </p:nvPr>
        </p:nvSpPr>
        <p:spPr>
          <a:xfrm>
            <a:off x="685800" y="118507"/>
            <a:ext cx="7772400" cy="1021556"/>
          </a:xfrm>
        </p:spPr>
        <p:txBody>
          <a:bodyPr/>
          <a:lstStyle/>
          <a:p>
            <a:pPr algn="ctr"/>
            <a:r>
              <a:rPr lang="en-US" dirty="0">
                <a:ea typeface="ＭＳ Ｐゴシック"/>
              </a:rPr>
              <a:t>Welcome </a:t>
            </a:r>
            <a:r>
              <a:rPr lang="en-US" dirty="0" err="1">
                <a:ea typeface="ＭＳ Ｐゴシック"/>
              </a:rPr>
              <a:t>tO</a:t>
            </a:r>
            <a:r>
              <a:rPr lang="en-US" dirty="0">
                <a:ea typeface="ＭＳ Ｐゴシック"/>
              </a:rPr>
              <a:t> THE</a:t>
            </a:r>
            <a:br>
              <a:rPr lang="en-US" dirty="0">
                <a:ea typeface="ＭＳ Ｐゴシック"/>
              </a:rPr>
            </a:br>
            <a:r>
              <a:rPr lang="en-US" dirty="0">
                <a:ea typeface="ＭＳ Ｐゴシック"/>
              </a:rPr>
              <a:t>Tier 2</a:t>
            </a:r>
            <a:r>
              <a:rPr lang="en-US" dirty="0">
                <a:ea typeface="ＭＳ Ｐゴシック"/>
                <a:cs typeface="ＭＳ Ｐゴシック" pitchFamily="-108" charset="-128"/>
              </a:rPr>
              <a:t> COACHES’ </a:t>
            </a:r>
            <a:r>
              <a:rPr lang="en-US" dirty="0" err="1">
                <a:ea typeface="ＭＳ Ｐゴシック"/>
                <a:cs typeface="ＭＳ Ｐゴシック" pitchFamily="-108" charset="-128"/>
              </a:rPr>
              <a:t>MEETing</a:t>
            </a:r>
            <a:r>
              <a:rPr lang="en-US" dirty="0">
                <a:ea typeface="ＭＳ Ｐゴシック"/>
                <a:cs typeface="ＭＳ Ｐゴシック" pitchFamily="-108" charset="-128"/>
              </a:rPr>
              <a:t>!</a:t>
            </a:r>
            <a:endParaRPr lang="en-US" dirty="0"/>
          </a:p>
        </p:txBody>
      </p:sp>
      <p:sp>
        <p:nvSpPr>
          <p:cNvPr id="5" name="Text Placeholder 4">
            <a:extLst>
              <a:ext uri="{FF2B5EF4-FFF2-40B4-BE49-F238E27FC236}">
                <a16:creationId xmlns:a16="http://schemas.microsoft.com/office/drawing/2014/main" id="{6339216D-2495-7C49-B1DF-6F6D0A98C11B}"/>
              </a:ext>
            </a:extLst>
          </p:cNvPr>
          <p:cNvSpPr>
            <a:spLocks noGrp="1"/>
          </p:cNvSpPr>
          <p:nvPr>
            <p:ph type="body" idx="1"/>
          </p:nvPr>
        </p:nvSpPr>
        <p:spPr>
          <a:xfrm>
            <a:off x="182722" y="1094057"/>
            <a:ext cx="3285452" cy="3460581"/>
          </a:xfrm>
        </p:spPr>
        <p:txBody>
          <a:bodyPr/>
          <a:lstStyle/>
          <a:p>
            <a:r>
              <a:rPr lang="en-US" sz="2100" b="1" dirty="0">
                <a:solidFill>
                  <a:schemeClr val="bg1"/>
                </a:solidFill>
              </a:rPr>
              <a:t>GETTING STARTED:</a:t>
            </a:r>
          </a:p>
          <a:p>
            <a:endParaRPr lang="en-US" sz="1800" dirty="0">
              <a:solidFill>
                <a:schemeClr val="accent4">
                  <a:lumMod val="60000"/>
                  <a:lumOff val="40000"/>
                </a:schemeClr>
              </a:solidFill>
            </a:endParaRPr>
          </a:p>
          <a:p>
            <a:pPr marL="285743" indent="-285743">
              <a:spcAft>
                <a:spcPts val="900"/>
              </a:spcAft>
              <a:buClr>
                <a:srgbClr val="047E95"/>
              </a:buClr>
              <a:buFont typeface="Wingdings" panose="05000000000000000000" pitchFamily="2" charset="2"/>
              <a:buChar char="ü"/>
            </a:pPr>
            <a:r>
              <a:rPr lang="en-US" sz="1800" dirty="0">
                <a:solidFill>
                  <a:schemeClr val="accent4">
                    <a:lumMod val="60000"/>
                    <a:lumOff val="40000"/>
                  </a:schemeClr>
                </a:solidFill>
                <a:hlinkClick r:id="rId3">
                  <a:extLst>
                    <a:ext uri="{A12FA001-AC4F-418D-AE19-62706E023703}">
                      <ahyp:hlinkClr xmlns:ahyp="http://schemas.microsoft.com/office/drawing/2018/hyperlinkcolor" val="tx"/>
                    </a:ext>
                  </a:extLst>
                </a:hlinkClick>
              </a:rPr>
              <a:t>Update your display name in Zoom</a:t>
            </a:r>
            <a:r>
              <a:rPr lang="en-US" sz="1800" dirty="0">
                <a:solidFill>
                  <a:schemeClr val="accent4">
                    <a:lumMod val="60000"/>
                    <a:lumOff val="40000"/>
                  </a:schemeClr>
                </a:solidFill>
              </a:rPr>
              <a:t> </a:t>
            </a:r>
            <a:r>
              <a:rPr lang="en-US" sz="1800" dirty="0"/>
              <a:t>to read: [Your School], [Your Name] (e.g., Eastside HS, Joe Clark)</a:t>
            </a:r>
          </a:p>
          <a:p>
            <a:pPr marL="285743" indent="-285743">
              <a:spcAft>
                <a:spcPts val="900"/>
              </a:spcAft>
              <a:buClr>
                <a:srgbClr val="047E95"/>
              </a:buClr>
              <a:buFont typeface="Wingdings" panose="05000000000000000000" pitchFamily="2" charset="2"/>
              <a:buChar char="ü"/>
            </a:pPr>
            <a:r>
              <a:rPr lang="en-US" sz="1800" dirty="0">
                <a:solidFill>
                  <a:schemeClr val="accent4">
                    <a:lumMod val="60000"/>
                    <a:lumOff val="40000"/>
                  </a:schemeClr>
                </a:solidFill>
              </a:rPr>
              <a:t>Complete the </a:t>
            </a:r>
            <a:r>
              <a:rPr lang="en-US" sz="1800" dirty="0">
                <a:hlinkClick r:id="rId4"/>
              </a:rPr>
              <a:t>ATTENDANCE</a:t>
            </a:r>
            <a:r>
              <a:rPr lang="en-US" sz="1800" dirty="0"/>
              <a:t> </a:t>
            </a:r>
          </a:p>
          <a:p>
            <a:pPr marL="285743" indent="-285743">
              <a:spcAft>
                <a:spcPts val="900"/>
              </a:spcAft>
              <a:buClr>
                <a:srgbClr val="047E95"/>
              </a:buClr>
              <a:buFont typeface="Wingdings" panose="05000000000000000000" pitchFamily="2" charset="2"/>
              <a:buChar char="ü"/>
            </a:pPr>
            <a:endParaRPr lang="en-US" sz="1800" dirty="0"/>
          </a:p>
        </p:txBody>
      </p:sp>
      <p:sp>
        <p:nvSpPr>
          <p:cNvPr id="9" name="Left Arrow 8">
            <a:extLst>
              <a:ext uri="{FF2B5EF4-FFF2-40B4-BE49-F238E27FC236}">
                <a16:creationId xmlns:a16="http://schemas.microsoft.com/office/drawing/2014/main" id="{2CAEAB1B-5A49-A34E-8B93-DBEC5B63FD77}"/>
              </a:ext>
            </a:extLst>
          </p:cNvPr>
          <p:cNvSpPr/>
          <p:nvPr/>
        </p:nvSpPr>
        <p:spPr>
          <a:xfrm rot="19578596">
            <a:off x="6954759" y="1658872"/>
            <a:ext cx="864101" cy="249567"/>
          </a:xfrm>
          <a:prstGeom prst="lef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378" fontAlgn="base">
              <a:spcBef>
                <a:spcPct val="0"/>
              </a:spcBef>
              <a:spcAft>
                <a:spcPct val="0"/>
              </a:spcAft>
            </a:pPr>
            <a:endParaRPr lang="en-US" sz="1800">
              <a:solidFill>
                <a:srgbClr val="FFFFFF"/>
              </a:solidFill>
              <a:latin typeface="Franklin Gothic Book"/>
            </a:endParaRPr>
          </a:p>
        </p:txBody>
      </p:sp>
      <p:sp>
        <p:nvSpPr>
          <p:cNvPr id="10" name="Left Arrow 9">
            <a:extLst>
              <a:ext uri="{FF2B5EF4-FFF2-40B4-BE49-F238E27FC236}">
                <a16:creationId xmlns:a16="http://schemas.microsoft.com/office/drawing/2014/main" id="{51F4CA59-2426-7244-B927-3E1E94907571}"/>
              </a:ext>
            </a:extLst>
          </p:cNvPr>
          <p:cNvSpPr/>
          <p:nvPr/>
        </p:nvSpPr>
        <p:spPr>
          <a:xfrm rot="19578596">
            <a:off x="8086169" y="3150134"/>
            <a:ext cx="594523" cy="325243"/>
          </a:xfrm>
          <a:prstGeom prst="lef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378" fontAlgn="base">
              <a:spcBef>
                <a:spcPct val="0"/>
              </a:spcBef>
              <a:spcAft>
                <a:spcPct val="0"/>
              </a:spcAft>
            </a:pPr>
            <a:endParaRPr lang="en-US" sz="1800">
              <a:solidFill>
                <a:srgbClr val="FFFFFF"/>
              </a:solidFill>
              <a:latin typeface="Franklin Gothic Book"/>
            </a:endParaRPr>
          </a:p>
        </p:txBody>
      </p:sp>
      <p:grpSp>
        <p:nvGrpSpPr>
          <p:cNvPr id="3" name="Group 2">
            <a:extLst>
              <a:ext uri="{FF2B5EF4-FFF2-40B4-BE49-F238E27FC236}">
                <a16:creationId xmlns:a16="http://schemas.microsoft.com/office/drawing/2014/main" id="{C6C1DE00-29F9-E66F-C976-7BB7114B06C7}"/>
              </a:ext>
            </a:extLst>
          </p:cNvPr>
          <p:cNvGrpSpPr/>
          <p:nvPr/>
        </p:nvGrpSpPr>
        <p:grpSpPr>
          <a:xfrm>
            <a:off x="6595467" y="2781578"/>
            <a:ext cx="2210768" cy="2075266"/>
            <a:chOff x="170553" y="1106274"/>
            <a:chExt cx="4314664" cy="3819206"/>
          </a:xfrm>
        </p:grpSpPr>
        <p:grpSp>
          <p:nvGrpSpPr>
            <p:cNvPr id="6" name="Group 5">
              <a:extLst>
                <a:ext uri="{FF2B5EF4-FFF2-40B4-BE49-F238E27FC236}">
                  <a16:creationId xmlns:a16="http://schemas.microsoft.com/office/drawing/2014/main" id="{7DB21A64-07E1-9C17-B448-8A3259209D0C}"/>
                </a:ext>
              </a:extLst>
            </p:cNvPr>
            <p:cNvGrpSpPr/>
            <p:nvPr/>
          </p:nvGrpSpPr>
          <p:grpSpPr>
            <a:xfrm>
              <a:off x="170553" y="1106274"/>
              <a:ext cx="4314664" cy="3819206"/>
              <a:chOff x="2188680" y="865418"/>
              <a:chExt cx="4527569" cy="4218053"/>
            </a:xfrm>
          </p:grpSpPr>
          <p:sp>
            <p:nvSpPr>
              <p:cNvPr id="13" name="AutoShape 7">
                <a:extLst>
                  <a:ext uri="{FF2B5EF4-FFF2-40B4-BE49-F238E27FC236}">
                    <a16:creationId xmlns:a16="http://schemas.microsoft.com/office/drawing/2014/main" id="{EE257D89-CA10-66F5-95C5-33464CA06C9C}"/>
                  </a:ext>
                </a:extLst>
              </p:cNvPr>
              <p:cNvSpPr>
                <a:spLocks noChangeAspect="1" noChangeArrowheads="1"/>
              </p:cNvSpPr>
              <p:nvPr/>
            </p:nvSpPr>
            <p:spPr bwMode="auto">
              <a:xfrm>
                <a:off x="2295144" y="1076679"/>
                <a:ext cx="4246492" cy="3882463"/>
              </a:xfrm>
              <a:prstGeom prst="triangle">
                <a:avLst>
                  <a:gd name="adj" fmla="val 49277"/>
                </a:avLst>
              </a:prstGeom>
              <a:solidFill>
                <a:srgbClr val="008000"/>
              </a:solidFill>
              <a:ln w="139700">
                <a:solidFill>
                  <a:srgbClr val="097233"/>
                </a:solidFill>
                <a:miter lim="800000"/>
                <a:headEnd/>
                <a:tailEnd/>
              </a:ln>
            </p:spPr>
            <p:txBody>
              <a:bodyPr wrap="none" anchor="ctr">
                <a:prstTxWarp prst="textNoShape">
                  <a:avLst/>
                </a:prstTxWarp>
              </a:bodyPr>
              <a:lstStyle/>
              <a:p>
                <a:pPr defTabSz="685783">
                  <a:buClrTx/>
                  <a:defRPr/>
                </a:pPr>
                <a:endParaRPr lang="en-US" sz="1350" kern="1200">
                  <a:latin typeface="Calibri" panose="020F0502020204030204" pitchFamily="34" charset="0"/>
                  <a:ea typeface="+mn-ea"/>
                  <a:cs typeface="Calibri" panose="020F0502020204030204" pitchFamily="34" charset="0"/>
                </a:endParaRPr>
              </a:p>
            </p:txBody>
          </p:sp>
          <p:sp>
            <p:nvSpPr>
              <p:cNvPr id="14" name="AutoShape 7">
                <a:extLst>
                  <a:ext uri="{FF2B5EF4-FFF2-40B4-BE49-F238E27FC236}">
                    <a16:creationId xmlns:a16="http://schemas.microsoft.com/office/drawing/2014/main" id="{73A2FF10-5A28-F61B-B284-317E5DC79232}"/>
                  </a:ext>
                </a:extLst>
              </p:cNvPr>
              <p:cNvSpPr>
                <a:spLocks noChangeAspect="1" noChangeArrowheads="1"/>
              </p:cNvSpPr>
              <p:nvPr/>
            </p:nvSpPr>
            <p:spPr bwMode="auto">
              <a:xfrm>
                <a:off x="3477125" y="1147375"/>
                <a:ext cx="1867228" cy="1707161"/>
              </a:xfrm>
              <a:prstGeom prst="triangle">
                <a:avLst>
                  <a:gd name="adj" fmla="val 49277"/>
                </a:avLst>
              </a:prstGeom>
              <a:solidFill>
                <a:srgbClr val="FFF278"/>
              </a:solidFill>
              <a:ln w="139700">
                <a:noFill/>
                <a:miter lim="800000"/>
                <a:headEnd/>
                <a:tailEnd/>
              </a:ln>
            </p:spPr>
            <p:txBody>
              <a:bodyPr wrap="none" anchor="ctr">
                <a:prstTxWarp prst="textNoShape">
                  <a:avLst/>
                </a:prstTxWarp>
              </a:bodyPr>
              <a:lstStyle/>
              <a:p>
                <a:pPr defTabSz="685783">
                  <a:buClrTx/>
                  <a:defRPr/>
                </a:pPr>
                <a:endParaRPr lang="en-US" sz="1350" kern="1200">
                  <a:latin typeface="Calibri" panose="020F0502020204030204" pitchFamily="34" charset="0"/>
                  <a:ea typeface="+mn-ea"/>
                  <a:cs typeface="Calibri" panose="020F0502020204030204" pitchFamily="34" charset="0"/>
                </a:endParaRPr>
              </a:p>
            </p:txBody>
          </p:sp>
          <p:sp>
            <p:nvSpPr>
              <p:cNvPr id="15" name="AutoShape 7">
                <a:extLst>
                  <a:ext uri="{FF2B5EF4-FFF2-40B4-BE49-F238E27FC236}">
                    <a16:creationId xmlns:a16="http://schemas.microsoft.com/office/drawing/2014/main" id="{EEDD8767-EFCF-FC0E-4DD3-74C2E3317F43}"/>
                  </a:ext>
                </a:extLst>
              </p:cNvPr>
              <p:cNvSpPr>
                <a:spLocks noChangeAspect="1" noChangeArrowheads="1"/>
              </p:cNvSpPr>
              <p:nvPr/>
            </p:nvSpPr>
            <p:spPr bwMode="auto">
              <a:xfrm>
                <a:off x="4004735" y="1113490"/>
                <a:ext cx="812006" cy="742397"/>
              </a:xfrm>
              <a:prstGeom prst="triangle">
                <a:avLst>
                  <a:gd name="adj" fmla="val 49277"/>
                </a:avLst>
              </a:prstGeom>
              <a:solidFill>
                <a:srgbClr val="FF0000"/>
              </a:solidFill>
              <a:ln w="139700">
                <a:noFill/>
                <a:miter lim="800000"/>
                <a:headEnd/>
                <a:tailEnd/>
              </a:ln>
            </p:spPr>
            <p:txBody>
              <a:bodyPr wrap="none" anchor="ctr">
                <a:prstTxWarp prst="textNoShape">
                  <a:avLst/>
                </a:prstTxWarp>
              </a:bodyPr>
              <a:lstStyle/>
              <a:p>
                <a:pPr defTabSz="685783">
                  <a:buClrTx/>
                  <a:defRPr/>
                </a:pPr>
                <a:endParaRPr lang="en-US" sz="1350" kern="1200">
                  <a:latin typeface="Calibri" panose="020F0502020204030204" pitchFamily="34" charset="0"/>
                  <a:ea typeface="+mn-ea"/>
                  <a:cs typeface="Calibri" panose="020F0502020204030204" pitchFamily="34" charset="0"/>
                </a:endParaRPr>
              </a:p>
            </p:txBody>
          </p:sp>
          <p:sp>
            <p:nvSpPr>
              <p:cNvPr id="16" name="AutoShape 7">
                <a:extLst>
                  <a:ext uri="{FF2B5EF4-FFF2-40B4-BE49-F238E27FC236}">
                    <a16:creationId xmlns:a16="http://schemas.microsoft.com/office/drawing/2014/main" id="{A0A168B7-5E4A-BD7E-DD0A-B88E05BB31F2}"/>
                  </a:ext>
                </a:extLst>
              </p:cNvPr>
              <p:cNvSpPr>
                <a:spLocks noChangeAspect="1" noChangeArrowheads="1"/>
              </p:cNvSpPr>
              <p:nvPr/>
            </p:nvSpPr>
            <p:spPr bwMode="auto">
              <a:xfrm>
                <a:off x="2188680" y="865418"/>
                <a:ext cx="4527569" cy="4218053"/>
              </a:xfrm>
              <a:prstGeom prst="triangle">
                <a:avLst>
                  <a:gd name="adj" fmla="val 49277"/>
                </a:avLst>
              </a:prstGeom>
              <a:noFill/>
              <a:ln w="111125">
                <a:solidFill>
                  <a:srgbClr val="92D050"/>
                </a:solidFill>
                <a:miter lim="800000"/>
                <a:headEnd/>
                <a:tailEnd/>
              </a:ln>
              <a:effectLst>
                <a:glow rad="190500">
                  <a:srgbClr val="92D050">
                    <a:alpha val="88000"/>
                  </a:srgbClr>
                </a:glow>
              </a:effectLst>
            </p:spPr>
            <p:txBody>
              <a:bodyPr wrap="none" anchor="ctr">
                <a:prstTxWarp prst="textNoShape">
                  <a:avLst/>
                </a:prstTxWarp>
              </a:bodyPr>
              <a:lstStyle/>
              <a:p>
                <a:pPr defTabSz="685783">
                  <a:buClrTx/>
                  <a:defRPr/>
                </a:pPr>
                <a:endParaRPr lang="en-US" sz="1350" kern="1200">
                  <a:latin typeface="Calibri" panose="020F0502020204030204" pitchFamily="34" charset="0"/>
                  <a:ea typeface="+mn-ea"/>
                  <a:cs typeface="Calibri" panose="020F0502020204030204" pitchFamily="34" charset="0"/>
                </a:endParaRPr>
              </a:p>
            </p:txBody>
          </p:sp>
        </p:grpSp>
        <p:sp>
          <p:nvSpPr>
            <p:cNvPr id="11" name="Text Box 14">
              <a:extLst>
                <a:ext uri="{FF2B5EF4-FFF2-40B4-BE49-F238E27FC236}">
                  <a16:creationId xmlns:a16="http://schemas.microsoft.com/office/drawing/2014/main" id="{63A25198-F464-D774-3161-C1A943B83A21}"/>
                </a:ext>
              </a:extLst>
            </p:cNvPr>
            <p:cNvSpPr txBox="1">
              <a:spLocks noChangeArrowheads="1"/>
            </p:cNvSpPr>
            <p:nvPr/>
          </p:nvSpPr>
          <p:spPr bwMode="auto">
            <a:xfrm>
              <a:off x="1623617" y="2262213"/>
              <a:ext cx="1507039" cy="679698"/>
            </a:xfrm>
            <a:prstGeom prst="rect">
              <a:avLst/>
            </a:prstGeom>
            <a:noFill/>
            <a:ln w="9525">
              <a:noFill/>
              <a:miter lim="800000"/>
              <a:headEnd/>
              <a:tailEnd/>
            </a:ln>
          </p:spPr>
          <p:txBody>
            <a:bodyPr wrap="square">
              <a:prstTxWarp prst="textNoShape">
                <a:avLst/>
              </a:prstTxWarp>
              <a:spAutoFit/>
            </a:bodyPr>
            <a:lstStyle/>
            <a:p>
              <a:pPr algn="ctr" defTabSz="685783" eaLnBrk="0" hangingPunct="0">
                <a:buClrTx/>
                <a:defRPr/>
              </a:pPr>
              <a:r>
                <a:rPr lang="en-US" sz="1800" kern="1200" dirty="0">
                  <a:latin typeface="Calibri" panose="020F0502020204030204" pitchFamily="34" charset="0"/>
                  <a:ea typeface="+mn-ea"/>
                  <a:cs typeface="Calibri" panose="020F0502020204030204" pitchFamily="34" charset="0"/>
                </a:rPr>
                <a:t>~15% </a:t>
              </a:r>
            </a:p>
          </p:txBody>
        </p:sp>
      </p:grpSp>
      <p:sp>
        <p:nvSpPr>
          <p:cNvPr id="19" name="Text Placeholder 4">
            <a:extLst>
              <a:ext uri="{FF2B5EF4-FFF2-40B4-BE49-F238E27FC236}">
                <a16:creationId xmlns:a16="http://schemas.microsoft.com/office/drawing/2014/main" id="{87C42081-12E6-2DD2-A673-115D803878DE}"/>
              </a:ext>
            </a:extLst>
          </p:cNvPr>
          <p:cNvSpPr txBox="1">
            <a:spLocks/>
          </p:cNvSpPr>
          <p:nvPr/>
        </p:nvSpPr>
        <p:spPr>
          <a:xfrm>
            <a:off x="3603527" y="1518388"/>
            <a:ext cx="3537494" cy="3277286"/>
          </a:xfrm>
          <a:prstGeom prst="rect">
            <a:avLst/>
          </a:prstGeom>
          <a:noFill/>
          <a:ln>
            <a:noFill/>
          </a:ln>
        </p:spPr>
        <p:txBody>
          <a:bodyPr spcFirstLastPara="1" wrap="square" lIns="68569" tIns="68569" rIns="68569" bIns="68569" anchor="b"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lt1"/>
              </a:buClr>
              <a:buSzPts val="1400"/>
              <a:buFont typeface="Hind Vadodara"/>
              <a:buNone/>
              <a:defRPr sz="2000" b="0" i="0" u="none" strike="noStrike" cap="none">
                <a:solidFill>
                  <a:schemeClr val="lt1"/>
                </a:solidFill>
                <a:latin typeface="Hind Vadodara"/>
                <a:ea typeface="Hind Vadodara"/>
                <a:cs typeface="Hind Vadodara"/>
                <a:sym typeface="Hind Vadodara"/>
              </a:defRPr>
            </a:lvl1pPr>
            <a:lvl2pPr marL="457189" marR="0" lvl="1" indent="0" algn="l" rtl="0">
              <a:lnSpc>
                <a:spcPct val="100000"/>
              </a:lnSpc>
              <a:spcBef>
                <a:spcPts val="1600"/>
              </a:spcBef>
              <a:spcAft>
                <a:spcPts val="0"/>
              </a:spcAft>
              <a:buClr>
                <a:schemeClr val="lt1"/>
              </a:buClr>
              <a:buSzPts val="1400"/>
              <a:buFont typeface="Hind Vadodara"/>
              <a:buNone/>
              <a:defRPr sz="1800" b="0" i="0" u="none" strike="noStrike" cap="none">
                <a:solidFill>
                  <a:schemeClr val="lt1"/>
                </a:solidFill>
                <a:latin typeface="Hind Vadodara"/>
                <a:ea typeface="Hind Vadodara"/>
                <a:cs typeface="Hind Vadodara"/>
                <a:sym typeface="Hind Vadodara"/>
              </a:defRPr>
            </a:lvl2pPr>
            <a:lvl3pPr marL="914377" marR="0" lvl="2" indent="0" algn="l" rtl="0">
              <a:lnSpc>
                <a:spcPct val="100000"/>
              </a:lnSpc>
              <a:spcBef>
                <a:spcPts val="1600"/>
              </a:spcBef>
              <a:spcAft>
                <a:spcPts val="0"/>
              </a:spcAft>
              <a:buClr>
                <a:schemeClr val="lt1"/>
              </a:buClr>
              <a:buSzPts val="1400"/>
              <a:buFont typeface="Hind Vadodara"/>
              <a:buNone/>
              <a:defRPr sz="1600" b="0" i="0" u="none" strike="noStrike" cap="none">
                <a:solidFill>
                  <a:schemeClr val="lt1"/>
                </a:solidFill>
                <a:latin typeface="Hind Vadodara"/>
                <a:ea typeface="Hind Vadodara"/>
                <a:cs typeface="Hind Vadodara"/>
                <a:sym typeface="Hind Vadodara"/>
              </a:defRPr>
            </a:lvl3pPr>
            <a:lvl4pPr marL="1371566" marR="0" lvl="3" indent="0" algn="l" rtl="0">
              <a:lnSpc>
                <a:spcPct val="100000"/>
              </a:lnSpc>
              <a:spcBef>
                <a:spcPts val="1600"/>
              </a:spcBef>
              <a:spcAft>
                <a:spcPts val="0"/>
              </a:spcAft>
              <a:buClr>
                <a:schemeClr val="lt1"/>
              </a:buClr>
              <a:buSzPts val="1400"/>
              <a:buFont typeface="Hind Vadodara"/>
              <a:buNone/>
              <a:defRPr sz="1400" b="0" i="0" u="none" strike="noStrike" cap="none">
                <a:solidFill>
                  <a:schemeClr val="lt1"/>
                </a:solidFill>
                <a:latin typeface="Hind Vadodara"/>
                <a:ea typeface="Hind Vadodara"/>
                <a:cs typeface="Hind Vadodara"/>
                <a:sym typeface="Hind Vadodara"/>
              </a:defRPr>
            </a:lvl4pPr>
            <a:lvl5pPr marL="1828754" marR="0" lvl="4" indent="0" algn="l" rtl="0">
              <a:lnSpc>
                <a:spcPct val="100000"/>
              </a:lnSpc>
              <a:spcBef>
                <a:spcPts val="1600"/>
              </a:spcBef>
              <a:spcAft>
                <a:spcPts val="0"/>
              </a:spcAft>
              <a:buClr>
                <a:schemeClr val="lt1"/>
              </a:buClr>
              <a:buSzPts val="1400"/>
              <a:buFont typeface="Hind Vadodara"/>
              <a:buNone/>
              <a:defRPr sz="1400" b="0" i="0" u="none" strike="noStrike" cap="none">
                <a:solidFill>
                  <a:schemeClr val="lt1"/>
                </a:solidFill>
                <a:latin typeface="Hind Vadodara"/>
                <a:ea typeface="Hind Vadodara"/>
                <a:cs typeface="Hind Vadodara"/>
                <a:sym typeface="Hind Vadodara"/>
              </a:defRPr>
            </a:lvl5pPr>
            <a:lvl6pPr marL="2285943" marR="0" lvl="5" indent="0" algn="l" rtl="0">
              <a:lnSpc>
                <a:spcPct val="100000"/>
              </a:lnSpc>
              <a:spcBef>
                <a:spcPts val="1600"/>
              </a:spcBef>
              <a:spcAft>
                <a:spcPts val="0"/>
              </a:spcAft>
              <a:buClr>
                <a:schemeClr val="lt1"/>
              </a:buClr>
              <a:buSzPts val="1400"/>
              <a:buFont typeface="Hind Vadodara"/>
              <a:buNone/>
              <a:defRPr sz="1400" b="0" i="0" u="none" strike="noStrike" cap="none">
                <a:solidFill>
                  <a:schemeClr val="lt1"/>
                </a:solidFill>
                <a:latin typeface="Hind Vadodara"/>
                <a:ea typeface="Hind Vadodara"/>
                <a:cs typeface="Hind Vadodara"/>
                <a:sym typeface="Hind Vadodara"/>
              </a:defRPr>
            </a:lvl6pPr>
            <a:lvl7pPr marL="2743131" marR="0" lvl="6" indent="0" algn="l" rtl="0">
              <a:lnSpc>
                <a:spcPct val="100000"/>
              </a:lnSpc>
              <a:spcBef>
                <a:spcPts val="1600"/>
              </a:spcBef>
              <a:spcAft>
                <a:spcPts val="0"/>
              </a:spcAft>
              <a:buClr>
                <a:schemeClr val="lt1"/>
              </a:buClr>
              <a:buSzPts val="1400"/>
              <a:buFont typeface="Hind Vadodara"/>
              <a:buNone/>
              <a:defRPr sz="1400" b="0" i="0" u="none" strike="noStrike" cap="none">
                <a:solidFill>
                  <a:schemeClr val="lt1"/>
                </a:solidFill>
                <a:latin typeface="Hind Vadodara"/>
                <a:ea typeface="Hind Vadodara"/>
                <a:cs typeface="Hind Vadodara"/>
                <a:sym typeface="Hind Vadodara"/>
              </a:defRPr>
            </a:lvl7pPr>
            <a:lvl8pPr marL="3200320" marR="0" lvl="7" indent="0" algn="l" rtl="0">
              <a:lnSpc>
                <a:spcPct val="100000"/>
              </a:lnSpc>
              <a:spcBef>
                <a:spcPts val="1600"/>
              </a:spcBef>
              <a:spcAft>
                <a:spcPts val="0"/>
              </a:spcAft>
              <a:buClr>
                <a:schemeClr val="lt1"/>
              </a:buClr>
              <a:buSzPts val="1400"/>
              <a:buFont typeface="Hind Vadodara"/>
              <a:buNone/>
              <a:defRPr sz="1400" b="0" i="0" u="none" strike="noStrike" cap="none">
                <a:solidFill>
                  <a:schemeClr val="lt1"/>
                </a:solidFill>
                <a:latin typeface="Hind Vadodara"/>
                <a:ea typeface="Hind Vadodara"/>
                <a:cs typeface="Hind Vadodara"/>
                <a:sym typeface="Hind Vadodara"/>
              </a:defRPr>
            </a:lvl8pPr>
            <a:lvl9pPr marL="3657509" marR="0" lvl="8" indent="0" algn="l" rtl="0">
              <a:lnSpc>
                <a:spcPct val="100000"/>
              </a:lnSpc>
              <a:spcBef>
                <a:spcPts val="1600"/>
              </a:spcBef>
              <a:spcAft>
                <a:spcPts val="1600"/>
              </a:spcAft>
              <a:buClr>
                <a:schemeClr val="lt1"/>
              </a:buClr>
              <a:buSzPts val="1400"/>
              <a:buFont typeface="Hind Vadodara"/>
              <a:buNone/>
              <a:defRPr sz="1400" b="0" i="0" u="none" strike="noStrike" cap="none">
                <a:solidFill>
                  <a:schemeClr val="lt1"/>
                </a:solidFill>
                <a:latin typeface="Hind Vadodara"/>
                <a:ea typeface="Hind Vadodara"/>
                <a:cs typeface="Hind Vadodara"/>
                <a:sym typeface="Hind Vadodara"/>
              </a:defRPr>
            </a:lvl9pPr>
          </a:lstStyle>
          <a:p>
            <a:pPr defTabSz="685800">
              <a:buClr>
                <a:srgbClr val="FFFFFF"/>
              </a:buClr>
            </a:pPr>
            <a:r>
              <a:rPr lang="en-US" sz="1800" dirty="0">
                <a:solidFill>
                  <a:srgbClr val="FFFFFF"/>
                </a:solidFill>
              </a:rPr>
              <a:t> </a:t>
            </a:r>
            <a:endParaRPr lang="en-US" sz="1800" dirty="0">
              <a:solidFill>
                <a:srgbClr val="00A791">
                  <a:lumMod val="60000"/>
                  <a:lumOff val="40000"/>
                </a:srgbClr>
              </a:solidFill>
            </a:endParaRPr>
          </a:p>
          <a:p>
            <a:pPr marL="285743" indent="-285743" defTabSz="685800">
              <a:spcAft>
                <a:spcPts val="900"/>
              </a:spcAft>
              <a:buClr>
                <a:srgbClr val="047E95"/>
              </a:buClr>
              <a:buFont typeface="Wingdings" panose="05000000000000000000" pitchFamily="2" charset="2"/>
              <a:buChar char="ü"/>
            </a:pPr>
            <a:r>
              <a:rPr lang="en-US" sz="1800" dirty="0">
                <a:solidFill>
                  <a:srgbClr val="00A791">
                    <a:lumMod val="60000"/>
                    <a:lumOff val="40000"/>
                  </a:srgbClr>
                </a:solidFill>
              </a:rPr>
              <a:t>Bookmark link to find training resources at : </a:t>
            </a:r>
            <a:r>
              <a:rPr lang="en-US" sz="1800" b="1" dirty="0">
                <a:solidFill>
                  <a:srgbClr val="FFFF00"/>
                </a:solidFill>
                <a:hlinkClick r:id="rId5">
                  <a:extLst>
                    <a:ext uri="{A12FA001-AC4F-418D-AE19-62706E023703}">
                      <ahyp:hlinkClr xmlns:ahyp="http://schemas.microsoft.com/office/drawing/2018/hyperlinkcolor" val="tx"/>
                    </a:ext>
                  </a:extLst>
                </a:hlinkClick>
              </a:rPr>
              <a:t>SEB PBIS Tier 2 Academy</a:t>
            </a:r>
            <a:r>
              <a:rPr lang="en-US" sz="1800" dirty="0">
                <a:solidFill>
                  <a:srgbClr val="FFFFFF"/>
                </a:solidFill>
                <a:hlinkClick r:id="rId5">
                  <a:extLst>
                    <a:ext uri="{A12FA001-AC4F-418D-AE19-62706E023703}">
                      <ahyp:hlinkClr xmlns:ahyp="http://schemas.microsoft.com/office/drawing/2018/hyperlinkcolor" val="tx"/>
                    </a:ext>
                  </a:extLst>
                </a:hlinkClick>
              </a:rPr>
              <a:t> </a:t>
            </a:r>
            <a:endParaRPr lang="en-US" sz="1800" dirty="0">
              <a:solidFill>
                <a:srgbClr val="FFFFFF"/>
              </a:solidFill>
            </a:endParaRPr>
          </a:p>
          <a:p>
            <a:pPr marL="285743" indent="-285743" defTabSz="685800">
              <a:spcAft>
                <a:spcPts val="900"/>
              </a:spcAft>
              <a:buClr>
                <a:srgbClr val="047E95"/>
              </a:buClr>
              <a:buFont typeface="Wingdings" panose="05000000000000000000" pitchFamily="2" charset="2"/>
              <a:buChar char="ü"/>
            </a:pPr>
            <a:endParaRPr lang="en-US" sz="1800" i="1" kern="1200" dirty="0">
              <a:solidFill>
                <a:srgbClr val="FFFF00"/>
              </a:solidFill>
            </a:endParaRPr>
          </a:p>
          <a:p>
            <a:pPr marL="285743" indent="-285743" defTabSz="685800">
              <a:spcAft>
                <a:spcPts val="900"/>
              </a:spcAft>
              <a:buClr>
                <a:srgbClr val="047E95"/>
              </a:buClr>
              <a:buFont typeface="Wingdings" panose="05000000000000000000" pitchFamily="2" charset="2"/>
              <a:buChar char="ü"/>
            </a:pPr>
            <a:r>
              <a:rPr lang="en-US" sz="1800" i="1" kern="1200" dirty="0">
                <a:solidFill>
                  <a:srgbClr val="FFFF00"/>
                </a:solidFill>
              </a:rPr>
              <a:t>In the chat, please share …</a:t>
            </a:r>
          </a:p>
          <a:p>
            <a:pPr marL="285743" indent="-285743" defTabSz="685800">
              <a:spcAft>
                <a:spcPts val="900"/>
              </a:spcAft>
              <a:buClr>
                <a:srgbClr val="047E95"/>
              </a:buClr>
              <a:buFont typeface="Wingdings" panose="05000000000000000000" pitchFamily="2" charset="2"/>
              <a:buChar char="ü"/>
            </a:pPr>
            <a:endParaRPr lang="en-US" sz="1800" dirty="0">
              <a:solidFill>
                <a:srgbClr val="FFFFFF"/>
              </a:solidFill>
            </a:endParaRPr>
          </a:p>
        </p:txBody>
      </p:sp>
    </p:spTree>
    <p:extLst>
      <p:ext uri="{BB962C8B-B14F-4D97-AF65-F5344CB8AC3E}">
        <p14:creationId xmlns:p14="http://schemas.microsoft.com/office/powerpoint/2010/main" val="2745029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9900E1-52DF-4869-AC2D-AC9A9D6C8B24}"/>
              </a:ext>
            </a:extLst>
          </p:cNvPr>
          <p:cNvSpPr>
            <a:spLocks noGrp="1"/>
          </p:cNvSpPr>
          <p:nvPr>
            <p:ph type="body" idx="1"/>
          </p:nvPr>
        </p:nvSpPr>
        <p:spPr>
          <a:xfrm>
            <a:off x="347857" y="821814"/>
            <a:ext cx="5439242" cy="3790614"/>
          </a:xfrm>
          <a:prstGeom prst="roundRect">
            <a:avLst/>
          </a:prstGeom>
          <a:ln w="57150"/>
        </p:spPr>
        <p:style>
          <a:lnRef idx="2">
            <a:schemeClr val="accent1"/>
          </a:lnRef>
          <a:fillRef idx="1">
            <a:schemeClr val="lt1"/>
          </a:fillRef>
          <a:effectRef idx="0">
            <a:schemeClr val="accent1"/>
          </a:effectRef>
          <a:fontRef idx="minor">
            <a:schemeClr val="dk1"/>
          </a:fontRef>
        </p:style>
        <p:txBody>
          <a:bodyPr spcFirstLastPara="1" vert="horz" wrap="square" lIns="68580" tIns="34290" rIns="68580" bIns="34290" rtlCol="0" anchor="ctr" anchorCtr="0">
            <a:noAutofit/>
          </a:bodyPr>
          <a:lstStyle/>
          <a:p>
            <a:pPr marL="0" indent="0">
              <a:buClr>
                <a:schemeClr val="accent4"/>
              </a:buClr>
              <a:buSzPct val="90000"/>
              <a:buNone/>
            </a:pPr>
            <a:endParaRPr lang="en-US" sz="2200" dirty="0">
              <a:solidFill>
                <a:schemeClr val="accent6"/>
              </a:solidFill>
              <a:latin typeface="Calibri" panose="020F0502020204030204" pitchFamily="34" charset="0"/>
              <a:cs typeface="Calibri" panose="020F0502020204030204" pitchFamily="34" charset="0"/>
            </a:endParaRPr>
          </a:p>
          <a:p>
            <a:pPr marL="0" indent="304793">
              <a:buClr>
                <a:schemeClr val="accent4"/>
              </a:buClr>
              <a:buSzPct val="90000"/>
            </a:pPr>
            <a:r>
              <a:rPr lang="en-US" sz="2200" dirty="0">
                <a:solidFill>
                  <a:schemeClr val="accent6"/>
                </a:solidFill>
                <a:latin typeface="Calibri" panose="020F0502020204030204" pitchFamily="34" charset="0"/>
                <a:cs typeface="Calibri" panose="020F0502020204030204" pitchFamily="34" charset="0"/>
              </a:rPr>
              <a:t>Login to </a:t>
            </a:r>
            <a:r>
              <a:rPr lang="en-US" sz="2200" dirty="0">
                <a:solidFill>
                  <a:schemeClr val="accent6"/>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www.pbisapps.org</a:t>
            </a:r>
            <a:endParaRPr lang="en-US" sz="2200" dirty="0">
              <a:solidFill>
                <a:schemeClr val="accent6"/>
              </a:solidFill>
              <a:latin typeface="Calibri" panose="020F0502020204030204" pitchFamily="34" charset="0"/>
              <a:cs typeface="Calibri" panose="020F0502020204030204" pitchFamily="34" charset="0"/>
            </a:endParaRPr>
          </a:p>
          <a:p>
            <a:pPr marL="0" indent="304793">
              <a:buClr>
                <a:schemeClr val="accent4"/>
              </a:buClr>
              <a:buSzPct val="90000"/>
            </a:pPr>
            <a:r>
              <a:rPr lang="en-US" sz="2200" dirty="0">
                <a:solidFill>
                  <a:schemeClr val="accent6"/>
                </a:solidFill>
                <a:latin typeface="Calibri" panose="020F0502020204030204" pitchFamily="34" charset="0"/>
                <a:cs typeface="Calibri" panose="020F0502020204030204" pitchFamily="34" charset="0"/>
              </a:rPr>
              <a:t>Click on PBIS assessments, then “open survey window.”</a:t>
            </a:r>
          </a:p>
          <a:p>
            <a:pPr marL="0" indent="304793">
              <a:buClr>
                <a:schemeClr val="accent4"/>
              </a:buClr>
              <a:buSzPct val="90000"/>
            </a:pPr>
            <a:r>
              <a:rPr lang="en-US" sz="2200" dirty="0">
                <a:solidFill>
                  <a:schemeClr val="accent6"/>
                </a:solidFill>
                <a:latin typeface="Calibri" panose="020F0502020204030204" pitchFamily="34" charset="0"/>
                <a:cs typeface="Calibri" panose="020F0502020204030204" pitchFamily="34" charset="0"/>
              </a:rPr>
              <a:t>Click on SWPBIS TFI 2.1; “take survey”</a:t>
            </a:r>
          </a:p>
          <a:p>
            <a:pPr marL="0" indent="304793">
              <a:buClr>
                <a:schemeClr val="accent4"/>
              </a:buClr>
              <a:buSzPct val="90000"/>
            </a:pPr>
            <a:r>
              <a:rPr lang="en-US" sz="2200" dirty="0">
                <a:solidFill>
                  <a:schemeClr val="accent6"/>
                </a:solidFill>
                <a:latin typeface="Calibri" panose="020F0502020204030204" pitchFamily="34" charset="0"/>
                <a:cs typeface="Calibri" panose="020F0502020204030204" pitchFamily="34" charset="0"/>
              </a:rPr>
              <a:t>Choose today’s date, team members 	w/o coach, and no walkthrough </a:t>
            </a:r>
          </a:p>
          <a:p>
            <a:pPr marL="0" indent="304793">
              <a:buClr>
                <a:schemeClr val="accent4"/>
              </a:buClr>
              <a:buSzPct val="90000"/>
            </a:pPr>
            <a:r>
              <a:rPr lang="en-US" sz="2200" dirty="0">
                <a:solidFill>
                  <a:srgbClr val="C00000"/>
                </a:solidFill>
                <a:latin typeface="Calibri" panose="020F0502020204030204" pitchFamily="34" charset="0"/>
                <a:cs typeface="Calibri" panose="020F0502020204030204" pitchFamily="34" charset="0"/>
              </a:rPr>
              <a:t>Complete </a:t>
            </a:r>
            <a:r>
              <a:rPr lang="en-US" sz="2200" u="sng" dirty="0">
                <a:solidFill>
                  <a:srgbClr val="C00000"/>
                </a:solidFill>
                <a:latin typeface="Calibri" panose="020F0502020204030204" pitchFamily="34" charset="0"/>
                <a:cs typeface="Calibri" panose="020F0502020204030204" pitchFamily="34" charset="0"/>
              </a:rPr>
              <a:t>only</a:t>
            </a:r>
            <a:r>
              <a:rPr lang="en-US" sz="2200" dirty="0">
                <a:solidFill>
                  <a:srgbClr val="C00000"/>
                </a:solidFill>
                <a:latin typeface="Calibri" panose="020F0502020204030204" pitchFamily="34" charset="0"/>
                <a:cs typeface="Calibri" panose="020F0502020204030204" pitchFamily="34" charset="0"/>
              </a:rPr>
              <a:t> Tier 2 items as a team </a:t>
            </a:r>
          </a:p>
          <a:p>
            <a:pPr marL="0" indent="0">
              <a:buClr>
                <a:schemeClr val="accent4"/>
              </a:buClr>
              <a:buSzPct val="90000"/>
              <a:buNone/>
            </a:pPr>
            <a:r>
              <a:rPr lang="en-US" sz="2200" dirty="0">
                <a:solidFill>
                  <a:srgbClr val="C00000"/>
                </a:solidFill>
                <a:latin typeface="Calibri" panose="020F0502020204030204" pitchFamily="34" charset="0"/>
                <a:cs typeface="Calibri" panose="020F0502020204030204" pitchFamily="34" charset="0"/>
              </a:rPr>
              <a:t>	(2.1-2.13)</a:t>
            </a:r>
          </a:p>
          <a:p>
            <a:pPr marL="385763" indent="-385763">
              <a:buClr>
                <a:schemeClr val="accent4"/>
              </a:buClr>
              <a:buSzPct val="90000"/>
              <a:buAutoNum type="arabicPeriod" startAt="6"/>
            </a:pPr>
            <a:r>
              <a:rPr lang="en-US" sz="2200" dirty="0">
                <a:solidFill>
                  <a:srgbClr val="C00000"/>
                </a:solidFill>
                <a:latin typeface="Calibri" panose="020F0502020204030204" pitchFamily="34" charset="0"/>
                <a:cs typeface="Calibri" panose="020F0502020204030204" pitchFamily="34" charset="0"/>
              </a:rPr>
              <a:t>Add priority items to your action plan </a:t>
            </a:r>
            <a:r>
              <a:rPr lang="en-US" sz="2200" dirty="0">
                <a:solidFill>
                  <a:schemeClr val="accent6"/>
                </a:solidFill>
                <a:latin typeface="Calibri" panose="020F0502020204030204" pitchFamily="34" charset="0"/>
                <a:cs typeface="Calibri" panose="020F0502020204030204" pitchFamily="34" charset="0"/>
              </a:rPr>
              <a:t>	</a:t>
            </a:r>
          </a:p>
          <a:p>
            <a:pPr marL="0" indent="0">
              <a:buClr>
                <a:schemeClr val="accent4"/>
              </a:buClr>
              <a:buSzPct val="90000"/>
              <a:buNone/>
            </a:pPr>
            <a:r>
              <a:rPr lang="en-US" sz="2200" dirty="0">
                <a:solidFill>
                  <a:schemeClr val="accent6"/>
                </a:solidFill>
                <a:latin typeface="Calibri" panose="020F0502020204030204" pitchFamily="34" charset="0"/>
                <a:cs typeface="Calibri" panose="020F0502020204030204" pitchFamily="34" charset="0"/>
              </a:rPr>
              <a:t> </a:t>
            </a:r>
          </a:p>
        </p:txBody>
      </p:sp>
      <p:sp>
        <p:nvSpPr>
          <p:cNvPr id="2" name="Title 1">
            <a:extLst>
              <a:ext uri="{FF2B5EF4-FFF2-40B4-BE49-F238E27FC236}">
                <a16:creationId xmlns:a16="http://schemas.microsoft.com/office/drawing/2014/main" id="{8E63E907-7F3B-407B-9675-B2EF94C7CA09}"/>
              </a:ext>
            </a:extLst>
          </p:cNvPr>
          <p:cNvSpPr>
            <a:spLocks noGrp="1"/>
          </p:cNvSpPr>
          <p:nvPr>
            <p:ph type="title"/>
          </p:nvPr>
        </p:nvSpPr>
        <p:spPr>
          <a:xfrm>
            <a:off x="158369" y="65607"/>
            <a:ext cx="8822165" cy="634200"/>
          </a:xfrm>
        </p:spPr>
        <p:txBody>
          <a:bodyPr>
            <a:noAutofit/>
          </a:bodyPr>
          <a:lstStyle/>
          <a:p>
            <a:r>
              <a:rPr lang="en-US" b="1" dirty="0">
                <a:solidFill>
                  <a:srgbClr val="FFFF00"/>
                </a:solidFill>
                <a:latin typeface="Calibri" panose="020F0502020204030204" pitchFamily="34" charset="0"/>
                <a:cs typeface="Calibri" panose="020F0502020204030204" pitchFamily="34" charset="0"/>
              </a:rPr>
              <a:t>ACTIVITY: SELF-ASSESS TIER 2 TFI (January/February)</a:t>
            </a:r>
          </a:p>
        </p:txBody>
      </p:sp>
      <p:sp>
        <p:nvSpPr>
          <p:cNvPr id="139" name="Text Placeholder 4">
            <a:extLst>
              <a:ext uri="{FF2B5EF4-FFF2-40B4-BE49-F238E27FC236}">
                <a16:creationId xmlns:a16="http://schemas.microsoft.com/office/drawing/2014/main" id="{27CD0EF0-F84A-4D59-8DFC-AB5392B4F920}"/>
              </a:ext>
            </a:extLst>
          </p:cNvPr>
          <p:cNvSpPr txBox="1">
            <a:spLocks/>
          </p:cNvSpPr>
          <p:nvPr/>
        </p:nvSpPr>
        <p:spPr>
          <a:xfrm>
            <a:off x="6018831" y="4319380"/>
            <a:ext cx="2316689" cy="65624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152393" indent="0" defTabSz="914355">
              <a:lnSpc>
                <a:spcPct val="150000"/>
              </a:lnSpc>
              <a:buClr>
                <a:prstClr val="white"/>
              </a:buClr>
              <a:buNone/>
              <a:defRPr/>
            </a:pPr>
            <a:r>
              <a:rPr lang="en-US" sz="1600" kern="1200" dirty="0">
                <a:solidFill>
                  <a:prstClr val="white"/>
                </a:solidFill>
                <a:latin typeface="Calibri" panose="020F0502020204030204" pitchFamily="34" charset="0"/>
                <a:cs typeface="Calibri" panose="020F0502020204030204" pitchFamily="34" charset="0"/>
              </a:rPr>
              <a:t> Plan for </a:t>
            </a:r>
            <a:r>
              <a:rPr lang="en-US" sz="2000" kern="1200" dirty="0">
                <a:solidFill>
                  <a:prstClr val="white"/>
                </a:solidFill>
                <a:latin typeface="Calibri" panose="020F0502020204030204" pitchFamily="34" charset="0"/>
                <a:cs typeface="Calibri" panose="020F0502020204030204" pitchFamily="34" charset="0"/>
              </a:rPr>
              <a:t>20 minutes</a:t>
            </a:r>
          </a:p>
        </p:txBody>
      </p:sp>
      <p:grpSp>
        <p:nvGrpSpPr>
          <p:cNvPr id="140" name="Google Shape;6077;p67">
            <a:extLst>
              <a:ext uri="{FF2B5EF4-FFF2-40B4-BE49-F238E27FC236}">
                <a16:creationId xmlns:a16="http://schemas.microsoft.com/office/drawing/2014/main" id="{69A1A7F0-B117-420F-A366-B9EB81FDAB15}"/>
              </a:ext>
            </a:extLst>
          </p:cNvPr>
          <p:cNvGrpSpPr/>
          <p:nvPr/>
        </p:nvGrpSpPr>
        <p:grpSpPr>
          <a:xfrm>
            <a:off x="5660141" y="4572134"/>
            <a:ext cx="403487" cy="403487"/>
            <a:chOff x="5873617" y="2309901"/>
            <a:chExt cx="345720" cy="345720"/>
          </a:xfrm>
        </p:grpSpPr>
        <p:sp>
          <p:nvSpPr>
            <p:cNvPr id="141" name="Google Shape;6078;p67">
              <a:extLst>
                <a:ext uri="{FF2B5EF4-FFF2-40B4-BE49-F238E27FC236}">
                  <a16:creationId xmlns:a16="http://schemas.microsoft.com/office/drawing/2014/main" id="{05BA03D2-B480-4481-A3D3-0B300AC008AA}"/>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91425" tIns="91425" rIns="91425" bIns="91425" anchor="ctr" anchorCtr="0">
              <a:noAutofit/>
            </a:bodyPr>
            <a:lstStyle/>
            <a:p>
              <a:pPr defTabSz="914355">
                <a:buClrTx/>
                <a:defRPr/>
              </a:pPr>
              <a:endParaRPr sz="1800" kern="1200">
                <a:solidFill>
                  <a:srgbClr val="0D0F41"/>
                </a:solidFill>
                <a:ea typeface="+mn-ea"/>
                <a:cs typeface="+mn-cs"/>
              </a:endParaRPr>
            </a:p>
          </p:txBody>
        </p:sp>
        <p:sp>
          <p:nvSpPr>
            <p:cNvPr id="142" name="Google Shape;6079;p67">
              <a:extLst>
                <a:ext uri="{FF2B5EF4-FFF2-40B4-BE49-F238E27FC236}">
                  <a16:creationId xmlns:a16="http://schemas.microsoft.com/office/drawing/2014/main" id="{6F0D97DD-4823-41D6-976B-5233426B5606}"/>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91425" tIns="91425" rIns="91425" bIns="91425" anchor="ctr" anchorCtr="0">
              <a:noAutofit/>
            </a:bodyPr>
            <a:lstStyle/>
            <a:p>
              <a:pPr defTabSz="914355">
                <a:buClrTx/>
                <a:defRPr/>
              </a:pPr>
              <a:endParaRPr sz="1800" kern="1200">
                <a:solidFill>
                  <a:srgbClr val="0D0F41"/>
                </a:solidFill>
                <a:ea typeface="+mn-ea"/>
                <a:cs typeface="+mn-cs"/>
              </a:endParaRPr>
            </a:p>
          </p:txBody>
        </p:sp>
        <p:sp>
          <p:nvSpPr>
            <p:cNvPr id="143" name="Google Shape;6080;p67">
              <a:extLst>
                <a:ext uri="{FF2B5EF4-FFF2-40B4-BE49-F238E27FC236}">
                  <a16:creationId xmlns:a16="http://schemas.microsoft.com/office/drawing/2014/main" id="{A39D49AF-CD55-4A79-B978-88926CCB56D7}"/>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91425" tIns="91425" rIns="91425" bIns="91425" anchor="ctr" anchorCtr="0">
              <a:noAutofit/>
            </a:bodyPr>
            <a:lstStyle/>
            <a:p>
              <a:pPr defTabSz="914355">
                <a:buClrTx/>
                <a:defRPr/>
              </a:pPr>
              <a:endParaRPr sz="1800" kern="1200">
                <a:solidFill>
                  <a:srgbClr val="0D0F41"/>
                </a:solidFill>
                <a:ea typeface="+mn-ea"/>
                <a:cs typeface="+mn-cs"/>
              </a:endParaRPr>
            </a:p>
          </p:txBody>
        </p:sp>
        <p:sp>
          <p:nvSpPr>
            <p:cNvPr id="144" name="Google Shape;6081;p67">
              <a:extLst>
                <a:ext uri="{FF2B5EF4-FFF2-40B4-BE49-F238E27FC236}">
                  <a16:creationId xmlns:a16="http://schemas.microsoft.com/office/drawing/2014/main" id="{43890253-3ED1-4FF6-8B56-BB627E81FE80}"/>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91425" tIns="91425" rIns="91425" bIns="91425" anchor="ctr" anchorCtr="0">
              <a:noAutofit/>
            </a:bodyPr>
            <a:lstStyle/>
            <a:p>
              <a:pPr defTabSz="914355">
                <a:buClrTx/>
                <a:defRPr/>
              </a:pPr>
              <a:endParaRPr sz="1800" kern="1200">
                <a:solidFill>
                  <a:srgbClr val="0D0F41"/>
                </a:solidFill>
                <a:ea typeface="+mn-ea"/>
                <a:cs typeface="+mn-cs"/>
              </a:endParaRPr>
            </a:p>
          </p:txBody>
        </p:sp>
        <p:sp>
          <p:nvSpPr>
            <p:cNvPr id="145" name="Google Shape;6082;p67">
              <a:extLst>
                <a:ext uri="{FF2B5EF4-FFF2-40B4-BE49-F238E27FC236}">
                  <a16:creationId xmlns:a16="http://schemas.microsoft.com/office/drawing/2014/main" id="{32326706-E8F4-45CA-9A56-20D6BA4B1598}"/>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91425" tIns="91425" rIns="91425" bIns="91425" anchor="ctr" anchorCtr="0">
              <a:noAutofit/>
            </a:bodyPr>
            <a:lstStyle/>
            <a:p>
              <a:pPr defTabSz="914355">
                <a:buClrTx/>
                <a:defRPr/>
              </a:pPr>
              <a:endParaRPr sz="1800" kern="1200">
                <a:solidFill>
                  <a:srgbClr val="0D0F41"/>
                </a:solidFill>
                <a:ea typeface="+mn-ea"/>
                <a:cs typeface="+mn-cs"/>
              </a:endParaRPr>
            </a:p>
          </p:txBody>
        </p:sp>
        <p:sp>
          <p:nvSpPr>
            <p:cNvPr id="146" name="Google Shape;6083;p67">
              <a:extLst>
                <a:ext uri="{FF2B5EF4-FFF2-40B4-BE49-F238E27FC236}">
                  <a16:creationId xmlns:a16="http://schemas.microsoft.com/office/drawing/2014/main" id="{2A45AA7D-C49D-465B-84F8-A11B1FED79EC}"/>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91425" tIns="91425" rIns="91425" bIns="91425" anchor="ctr" anchorCtr="0">
              <a:noAutofit/>
            </a:bodyPr>
            <a:lstStyle/>
            <a:p>
              <a:pPr defTabSz="914355">
                <a:buClrTx/>
                <a:defRPr/>
              </a:pPr>
              <a:endParaRPr sz="1800" kern="1200">
                <a:solidFill>
                  <a:srgbClr val="0D0F41"/>
                </a:solidFill>
                <a:ea typeface="+mn-ea"/>
                <a:cs typeface="+mn-cs"/>
              </a:endParaRPr>
            </a:p>
          </p:txBody>
        </p:sp>
        <p:sp>
          <p:nvSpPr>
            <p:cNvPr id="147" name="Google Shape;6084;p67">
              <a:extLst>
                <a:ext uri="{FF2B5EF4-FFF2-40B4-BE49-F238E27FC236}">
                  <a16:creationId xmlns:a16="http://schemas.microsoft.com/office/drawing/2014/main" id="{CC2FA77A-7005-4D07-80E4-A9E54613333B}"/>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91425" tIns="91425" rIns="91425" bIns="91425" anchor="ctr" anchorCtr="0">
              <a:noAutofit/>
            </a:bodyPr>
            <a:lstStyle/>
            <a:p>
              <a:pPr defTabSz="914355">
                <a:buClrTx/>
                <a:defRPr/>
              </a:pPr>
              <a:endParaRPr sz="1800" kern="1200">
                <a:solidFill>
                  <a:srgbClr val="0D0F41"/>
                </a:solidFill>
                <a:ea typeface="+mn-ea"/>
                <a:cs typeface="+mn-cs"/>
              </a:endParaRPr>
            </a:p>
          </p:txBody>
        </p:sp>
        <p:sp>
          <p:nvSpPr>
            <p:cNvPr id="148" name="Google Shape;6085;p67">
              <a:extLst>
                <a:ext uri="{FF2B5EF4-FFF2-40B4-BE49-F238E27FC236}">
                  <a16:creationId xmlns:a16="http://schemas.microsoft.com/office/drawing/2014/main" id="{4D21261D-4102-401C-9DA0-A8D35BC5D74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91425" tIns="91425" rIns="91425" bIns="91425" anchor="ctr" anchorCtr="0">
              <a:noAutofit/>
            </a:bodyPr>
            <a:lstStyle/>
            <a:p>
              <a:pPr defTabSz="914355">
                <a:buClrTx/>
                <a:defRPr/>
              </a:pPr>
              <a:endParaRPr sz="1800" kern="1200">
                <a:solidFill>
                  <a:srgbClr val="0D0F41"/>
                </a:solidFill>
                <a:ea typeface="+mn-ea"/>
                <a:cs typeface="+mn-cs"/>
              </a:endParaRPr>
            </a:p>
          </p:txBody>
        </p:sp>
        <p:sp>
          <p:nvSpPr>
            <p:cNvPr id="149" name="Google Shape;6086;p67">
              <a:extLst>
                <a:ext uri="{FF2B5EF4-FFF2-40B4-BE49-F238E27FC236}">
                  <a16:creationId xmlns:a16="http://schemas.microsoft.com/office/drawing/2014/main" id="{3C141D2C-66B6-4955-92BB-0633A5DFA9D1}"/>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91425" tIns="91425" rIns="91425" bIns="91425" anchor="ctr" anchorCtr="0">
              <a:noAutofit/>
            </a:bodyPr>
            <a:lstStyle/>
            <a:p>
              <a:pPr defTabSz="914355">
                <a:buClrTx/>
                <a:defRPr/>
              </a:pPr>
              <a:endParaRPr sz="1800" kern="1200">
                <a:solidFill>
                  <a:srgbClr val="0D0F41"/>
                </a:solidFill>
                <a:ea typeface="+mn-ea"/>
                <a:cs typeface="+mn-cs"/>
              </a:endParaRPr>
            </a:p>
          </p:txBody>
        </p:sp>
        <p:sp>
          <p:nvSpPr>
            <p:cNvPr id="150" name="Google Shape;6087;p67">
              <a:extLst>
                <a:ext uri="{FF2B5EF4-FFF2-40B4-BE49-F238E27FC236}">
                  <a16:creationId xmlns:a16="http://schemas.microsoft.com/office/drawing/2014/main" id="{1949726C-4CB9-482B-9FDB-72F89F8BA0CB}"/>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91425" tIns="91425" rIns="91425" bIns="91425" anchor="ctr" anchorCtr="0">
              <a:noAutofit/>
            </a:bodyPr>
            <a:lstStyle/>
            <a:p>
              <a:pPr defTabSz="914355">
                <a:buClrTx/>
                <a:defRPr/>
              </a:pPr>
              <a:endParaRPr sz="1800" kern="1200">
                <a:solidFill>
                  <a:srgbClr val="0D0F41"/>
                </a:solidFill>
                <a:ea typeface="+mn-ea"/>
                <a:cs typeface="+mn-cs"/>
              </a:endParaRPr>
            </a:p>
          </p:txBody>
        </p:sp>
        <p:sp>
          <p:nvSpPr>
            <p:cNvPr id="151" name="Google Shape;6088;p67">
              <a:extLst>
                <a:ext uri="{FF2B5EF4-FFF2-40B4-BE49-F238E27FC236}">
                  <a16:creationId xmlns:a16="http://schemas.microsoft.com/office/drawing/2014/main" id="{8EECED90-BF97-4E7D-A2A2-0B2D0D152F62}"/>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91425" tIns="91425" rIns="91425" bIns="91425" anchor="ctr" anchorCtr="0">
              <a:noAutofit/>
            </a:bodyPr>
            <a:lstStyle/>
            <a:p>
              <a:pPr defTabSz="914355">
                <a:buClrTx/>
                <a:defRPr/>
              </a:pPr>
              <a:endParaRPr sz="1800" kern="1200">
                <a:solidFill>
                  <a:srgbClr val="0D0F41"/>
                </a:solidFill>
                <a:ea typeface="+mn-ea"/>
                <a:cs typeface="+mn-cs"/>
              </a:endParaRPr>
            </a:p>
          </p:txBody>
        </p:sp>
        <p:sp>
          <p:nvSpPr>
            <p:cNvPr id="152" name="Google Shape;6089;p67">
              <a:extLst>
                <a:ext uri="{FF2B5EF4-FFF2-40B4-BE49-F238E27FC236}">
                  <a16:creationId xmlns:a16="http://schemas.microsoft.com/office/drawing/2014/main" id="{19E59D90-BF82-4DA6-8EB8-6F9EBF700ED4}"/>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91425" tIns="91425" rIns="91425" bIns="91425" anchor="ctr" anchorCtr="0">
              <a:noAutofit/>
            </a:bodyPr>
            <a:lstStyle/>
            <a:p>
              <a:pPr defTabSz="914355">
                <a:buClrTx/>
                <a:defRPr/>
              </a:pPr>
              <a:endParaRPr sz="1800" kern="1200">
                <a:solidFill>
                  <a:srgbClr val="0D0F41"/>
                </a:solidFill>
                <a:ea typeface="+mn-ea"/>
                <a:cs typeface="+mn-cs"/>
              </a:endParaRPr>
            </a:p>
          </p:txBody>
        </p:sp>
        <p:sp>
          <p:nvSpPr>
            <p:cNvPr id="153" name="Google Shape;6090;p67">
              <a:extLst>
                <a:ext uri="{FF2B5EF4-FFF2-40B4-BE49-F238E27FC236}">
                  <a16:creationId xmlns:a16="http://schemas.microsoft.com/office/drawing/2014/main" id="{56AF77CE-0D92-44D8-83C4-C655BC755024}"/>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91425" tIns="91425" rIns="91425" bIns="91425" anchor="ctr" anchorCtr="0">
              <a:noAutofit/>
            </a:bodyPr>
            <a:lstStyle/>
            <a:p>
              <a:pPr defTabSz="914355">
                <a:buClrTx/>
                <a:defRPr/>
              </a:pPr>
              <a:endParaRPr sz="1800" kern="1200">
                <a:solidFill>
                  <a:srgbClr val="0D0F41"/>
                </a:solidFill>
                <a:ea typeface="+mn-ea"/>
                <a:cs typeface="+mn-cs"/>
              </a:endParaRPr>
            </a:p>
          </p:txBody>
        </p:sp>
        <p:sp>
          <p:nvSpPr>
            <p:cNvPr id="154" name="Google Shape;6091;p67">
              <a:extLst>
                <a:ext uri="{FF2B5EF4-FFF2-40B4-BE49-F238E27FC236}">
                  <a16:creationId xmlns:a16="http://schemas.microsoft.com/office/drawing/2014/main" id="{9EA9FADF-5F62-4F35-BAF0-C1CF3F051B08}"/>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91425" tIns="91425" rIns="91425" bIns="91425" anchor="ctr" anchorCtr="0">
              <a:noAutofit/>
            </a:bodyPr>
            <a:lstStyle/>
            <a:p>
              <a:pPr defTabSz="914355">
                <a:buClrTx/>
                <a:defRPr/>
              </a:pPr>
              <a:endParaRPr sz="1800" kern="1200">
                <a:solidFill>
                  <a:srgbClr val="0D0F41"/>
                </a:solidFill>
                <a:ea typeface="+mn-ea"/>
                <a:cs typeface="+mn-cs"/>
              </a:endParaRPr>
            </a:p>
          </p:txBody>
        </p:sp>
        <p:sp>
          <p:nvSpPr>
            <p:cNvPr id="155" name="Google Shape;6092;p67">
              <a:extLst>
                <a:ext uri="{FF2B5EF4-FFF2-40B4-BE49-F238E27FC236}">
                  <a16:creationId xmlns:a16="http://schemas.microsoft.com/office/drawing/2014/main" id="{0F65EB76-5C42-48FF-9FE8-9B6253AC01EC}"/>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91425" tIns="91425" rIns="91425" bIns="91425" anchor="ctr" anchorCtr="0">
              <a:noAutofit/>
            </a:bodyPr>
            <a:lstStyle/>
            <a:p>
              <a:pPr defTabSz="914355">
                <a:buClrTx/>
                <a:defRPr/>
              </a:pPr>
              <a:endParaRPr sz="1800" kern="1200">
                <a:solidFill>
                  <a:srgbClr val="0D0F41"/>
                </a:solidFill>
                <a:ea typeface="+mn-ea"/>
                <a:cs typeface="+mn-cs"/>
              </a:endParaRPr>
            </a:p>
          </p:txBody>
        </p:sp>
        <p:sp>
          <p:nvSpPr>
            <p:cNvPr id="156" name="Google Shape;6093;p67">
              <a:extLst>
                <a:ext uri="{FF2B5EF4-FFF2-40B4-BE49-F238E27FC236}">
                  <a16:creationId xmlns:a16="http://schemas.microsoft.com/office/drawing/2014/main" id="{C6C58187-5A64-4F16-8510-90B38BD7C1E6}"/>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91425" tIns="91425" rIns="91425" bIns="91425" anchor="ctr" anchorCtr="0">
              <a:noAutofit/>
            </a:bodyPr>
            <a:lstStyle/>
            <a:p>
              <a:pPr defTabSz="914355">
                <a:buClrTx/>
                <a:defRPr/>
              </a:pPr>
              <a:endParaRPr sz="1800" kern="1200">
                <a:solidFill>
                  <a:srgbClr val="0D0F41"/>
                </a:solidFill>
                <a:ea typeface="+mn-ea"/>
                <a:cs typeface="+mn-cs"/>
              </a:endParaRPr>
            </a:p>
          </p:txBody>
        </p:sp>
        <p:sp>
          <p:nvSpPr>
            <p:cNvPr id="157" name="Google Shape;6094;p67">
              <a:extLst>
                <a:ext uri="{FF2B5EF4-FFF2-40B4-BE49-F238E27FC236}">
                  <a16:creationId xmlns:a16="http://schemas.microsoft.com/office/drawing/2014/main" id="{945A2D23-9D84-4EA0-AD52-D00DA2402B6E}"/>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91425" tIns="91425" rIns="91425" bIns="91425" anchor="ctr" anchorCtr="0">
              <a:noAutofit/>
            </a:bodyPr>
            <a:lstStyle/>
            <a:p>
              <a:pPr defTabSz="914355">
                <a:buClrTx/>
                <a:defRPr/>
              </a:pPr>
              <a:endParaRPr sz="1800" kern="1200">
                <a:solidFill>
                  <a:srgbClr val="0D0F41"/>
                </a:solidFill>
                <a:ea typeface="+mn-ea"/>
                <a:cs typeface="+mn-cs"/>
              </a:endParaRPr>
            </a:p>
          </p:txBody>
        </p:sp>
        <p:sp>
          <p:nvSpPr>
            <p:cNvPr id="158" name="Google Shape;6095;p67">
              <a:extLst>
                <a:ext uri="{FF2B5EF4-FFF2-40B4-BE49-F238E27FC236}">
                  <a16:creationId xmlns:a16="http://schemas.microsoft.com/office/drawing/2014/main" id="{94695391-3121-4EC4-9380-22012955D5B4}"/>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91425" tIns="91425" rIns="91425" bIns="91425" anchor="ctr" anchorCtr="0">
              <a:noAutofit/>
            </a:bodyPr>
            <a:lstStyle/>
            <a:p>
              <a:pPr defTabSz="914355">
                <a:buClrTx/>
                <a:defRPr/>
              </a:pPr>
              <a:endParaRPr sz="1800" kern="1200">
                <a:solidFill>
                  <a:srgbClr val="0D0F41"/>
                </a:solidFill>
                <a:ea typeface="+mn-ea"/>
                <a:cs typeface="+mn-cs"/>
              </a:endParaRPr>
            </a:p>
          </p:txBody>
        </p:sp>
        <p:sp>
          <p:nvSpPr>
            <p:cNvPr id="159" name="Google Shape;6096;p67">
              <a:extLst>
                <a:ext uri="{FF2B5EF4-FFF2-40B4-BE49-F238E27FC236}">
                  <a16:creationId xmlns:a16="http://schemas.microsoft.com/office/drawing/2014/main" id="{3C3E3DA7-638E-4884-A1E2-F854F0BE1C74}"/>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91425" tIns="91425" rIns="91425" bIns="91425" anchor="ctr" anchorCtr="0">
              <a:noAutofit/>
            </a:bodyPr>
            <a:lstStyle/>
            <a:p>
              <a:pPr defTabSz="914355">
                <a:buClrTx/>
                <a:defRPr/>
              </a:pPr>
              <a:endParaRPr sz="1800" kern="1200">
                <a:solidFill>
                  <a:srgbClr val="0D0F41"/>
                </a:solidFill>
                <a:ea typeface="+mn-ea"/>
                <a:cs typeface="+mn-cs"/>
              </a:endParaRPr>
            </a:p>
          </p:txBody>
        </p:sp>
      </p:grpSp>
      <p:pic>
        <p:nvPicPr>
          <p:cNvPr id="160" name="Picture 159">
            <a:extLst>
              <a:ext uri="{FF2B5EF4-FFF2-40B4-BE49-F238E27FC236}">
                <a16:creationId xmlns:a16="http://schemas.microsoft.com/office/drawing/2014/main" id="{00FB7ECE-DD5B-1178-376C-EA86BB44068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322551" y="4368056"/>
            <a:ext cx="657983" cy="634200"/>
          </a:xfrm>
          <a:prstGeom prst="ellipse">
            <a:avLst/>
          </a:prstGeom>
          <a:ln w="19050">
            <a:solidFill>
              <a:schemeClr val="accent2">
                <a:lumMod val="50000"/>
              </a:schemeClr>
            </a:solidFill>
          </a:ln>
        </p:spPr>
      </p:pic>
      <p:pic>
        <p:nvPicPr>
          <p:cNvPr id="32" name="Picture 2" descr="A close up of text on a white background&#10;&#10;Description automatically generated">
            <a:extLst>
              <a:ext uri="{FF2B5EF4-FFF2-40B4-BE49-F238E27FC236}">
                <a16:creationId xmlns:a16="http://schemas.microsoft.com/office/drawing/2014/main" id="{9C91DC8E-D1FA-6425-2403-C2DF3658565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01520" y="1170091"/>
            <a:ext cx="2694625" cy="305316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TextBox 3">
            <a:extLst>
              <a:ext uri="{FF2B5EF4-FFF2-40B4-BE49-F238E27FC236}">
                <a16:creationId xmlns:a16="http://schemas.microsoft.com/office/drawing/2014/main" id="{4677F4CE-AC5D-3EC0-226A-E74AA9FA0463}"/>
              </a:ext>
            </a:extLst>
          </p:cNvPr>
          <p:cNvSpPr txBox="1"/>
          <p:nvPr/>
        </p:nvSpPr>
        <p:spPr>
          <a:xfrm>
            <a:off x="6370634" y="2757369"/>
            <a:ext cx="2280908" cy="300082"/>
          </a:xfrm>
          <a:prstGeom prst="rect">
            <a:avLst/>
          </a:prstGeom>
          <a:solidFill>
            <a:srgbClr val="64E909"/>
          </a:solidFill>
        </p:spPr>
        <p:txBody>
          <a:bodyPr wrap="square" rtlCol="0">
            <a:spAutoFit/>
          </a:bodyPr>
          <a:lstStyle/>
          <a:p>
            <a:pPr defTabSz="685800">
              <a:buClrTx/>
              <a:defRPr/>
            </a:pPr>
            <a:r>
              <a:rPr lang="en-US" sz="1350" kern="1200" dirty="0">
                <a:solidFill>
                  <a:srgbClr val="0D0F41">
                    <a:lumMod val="50000"/>
                    <a:lumOff val="50000"/>
                  </a:srgbClr>
                </a:solidFill>
                <a:ea typeface="+mn-ea"/>
                <a:cs typeface="+mn-cs"/>
                <a:hlinkClick r:id="rId6"/>
              </a:rPr>
              <a:t>PBIS TFI document</a:t>
            </a:r>
            <a:endParaRPr lang="en-US" sz="1350" kern="1200" dirty="0">
              <a:solidFill>
                <a:srgbClr val="0D0F41">
                  <a:lumMod val="50000"/>
                  <a:lumOff val="50000"/>
                </a:srgbClr>
              </a:solidFill>
              <a:ea typeface="+mn-ea"/>
              <a:cs typeface="+mn-cs"/>
            </a:endParaRPr>
          </a:p>
        </p:txBody>
      </p:sp>
    </p:spTree>
    <p:extLst>
      <p:ext uri="{BB962C8B-B14F-4D97-AF65-F5344CB8AC3E}">
        <p14:creationId xmlns:p14="http://schemas.microsoft.com/office/powerpoint/2010/main" val="580003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75623C-4BD3-D2DC-61B0-5E6B5DC8E0F7}"/>
              </a:ext>
            </a:extLst>
          </p:cNvPr>
          <p:cNvSpPr>
            <a:spLocks noGrp="1"/>
          </p:cNvSpPr>
          <p:nvPr>
            <p:ph type="body" idx="1"/>
          </p:nvPr>
        </p:nvSpPr>
        <p:spPr>
          <a:xfrm>
            <a:off x="610011" y="1265850"/>
            <a:ext cx="3488700" cy="3416400"/>
          </a:xfrm>
        </p:spPr>
        <p:txBody>
          <a:bodyPr/>
          <a:lstStyle/>
          <a:p>
            <a:r>
              <a:rPr lang="en-US" sz="2200" dirty="0">
                <a:solidFill>
                  <a:srgbClr val="FFFF00"/>
                </a:solidFill>
                <a:hlinkClick r:id="rId3">
                  <a:extLst>
                    <a:ext uri="{A12FA001-AC4F-418D-AE19-62706E023703}">
                      <ahyp:hlinkClr xmlns:ahyp="http://schemas.microsoft.com/office/drawing/2018/hyperlinkcolor" val="tx"/>
                    </a:ext>
                  </a:extLst>
                </a:hlinkClick>
              </a:rPr>
              <a:t>Supporting and Responding to Students’ Social, Emotional, and Behavioral Needs: (Classrooms)</a:t>
            </a:r>
            <a:r>
              <a:rPr lang="en-US" sz="2200" dirty="0">
                <a:solidFill>
                  <a:srgbClr val="FFFF00"/>
                </a:solidFill>
              </a:rPr>
              <a:t>  </a:t>
            </a:r>
            <a:r>
              <a:rPr lang="en-US" sz="2200" dirty="0">
                <a:solidFill>
                  <a:schemeClr val="bg1"/>
                </a:solidFill>
              </a:rPr>
              <a:t>(updated Jan 2022)</a:t>
            </a:r>
          </a:p>
          <a:p>
            <a:endParaRPr lang="en-US" sz="2200" dirty="0">
              <a:solidFill>
                <a:srgbClr val="FFFF00"/>
              </a:solidFill>
              <a:hlinkClick r:id="rId4">
                <a:extLst>
                  <a:ext uri="{A12FA001-AC4F-418D-AE19-62706E023703}">
                    <ahyp:hlinkClr xmlns:ahyp="http://schemas.microsoft.com/office/drawing/2018/hyperlinkcolor" val="tx"/>
                  </a:ext>
                </a:extLst>
              </a:hlinkClick>
            </a:endParaRPr>
          </a:p>
          <a:p>
            <a:r>
              <a:rPr lang="en-US" sz="2200" dirty="0">
                <a:solidFill>
                  <a:srgbClr val="FFFF00"/>
                </a:solidFill>
                <a:hlinkClick r:id="rId4">
                  <a:extLst>
                    <a:ext uri="{A12FA001-AC4F-418D-AE19-62706E023703}">
                      <ahyp:hlinkClr xmlns:ahyp="http://schemas.microsoft.com/office/drawing/2018/hyperlinkcolor" val="tx"/>
                    </a:ext>
                  </a:extLst>
                </a:hlinkClick>
              </a:rPr>
              <a:t>FACTS</a:t>
            </a:r>
            <a:r>
              <a:rPr lang="en-US" sz="2200" dirty="0">
                <a:solidFill>
                  <a:schemeClr val="bg1"/>
                </a:solidFill>
              </a:rPr>
              <a:t> (Tier 2 or 3)</a:t>
            </a:r>
          </a:p>
          <a:p>
            <a:endParaRPr lang="en-US" sz="2200" dirty="0">
              <a:solidFill>
                <a:schemeClr val="bg1"/>
              </a:solidFill>
            </a:endParaRPr>
          </a:p>
        </p:txBody>
      </p:sp>
      <p:sp>
        <p:nvSpPr>
          <p:cNvPr id="3" name="Text Placeholder 2">
            <a:extLst>
              <a:ext uri="{FF2B5EF4-FFF2-40B4-BE49-F238E27FC236}">
                <a16:creationId xmlns:a16="http://schemas.microsoft.com/office/drawing/2014/main" id="{F15EB5FE-199B-7303-4774-ABF9FD8F5637}"/>
              </a:ext>
            </a:extLst>
          </p:cNvPr>
          <p:cNvSpPr>
            <a:spLocks noGrp="1"/>
          </p:cNvSpPr>
          <p:nvPr>
            <p:ph type="body" idx="2"/>
          </p:nvPr>
        </p:nvSpPr>
        <p:spPr>
          <a:xfrm>
            <a:off x="5045289" y="1265850"/>
            <a:ext cx="3488700" cy="3416400"/>
          </a:xfrm>
        </p:spPr>
        <p:txBody>
          <a:bodyPr/>
          <a:lstStyle/>
          <a:p>
            <a:pPr>
              <a:spcBef>
                <a:spcPts val="990"/>
              </a:spcBef>
              <a:defRPr/>
            </a:pPr>
            <a:r>
              <a:rPr kumimoji="0" lang="en-US" sz="2200" b="0" i="0" u="none" strike="noStrike" kern="0" cap="none" spc="0" normalizeH="0" baseline="0" noProof="0" dirty="0">
                <a:ln>
                  <a:noFill/>
                </a:ln>
                <a:solidFill>
                  <a:srgbClr val="FFFF00"/>
                </a:solidFill>
                <a:effectLst/>
                <a:uLnTx/>
                <a:uFillTx/>
                <a:latin typeface="Hind Vadodara" panose="02000000000000000000" pitchFamily="2" charset="0"/>
                <a:cs typeface="Hind Vadodara" panose="02000000000000000000" pitchFamily="2" charset="0"/>
                <a:sym typeface="Arial"/>
                <a:hlinkClick r:id="rId5">
                  <a:extLst>
                    <a:ext uri="{A12FA001-AC4F-418D-AE19-62706E023703}">
                      <ahyp:hlinkClr xmlns:ahyp="http://schemas.microsoft.com/office/drawing/2018/hyperlinkcolor" val="tx"/>
                    </a:ext>
                  </a:extLst>
                </a:hlinkClick>
              </a:rPr>
              <a:t>Class-wide Function-Based Intervention </a:t>
            </a:r>
            <a:r>
              <a:rPr kumimoji="0" lang="en-US" sz="2200" b="0" i="0" u="none" strike="noStrike" kern="0" cap="none" spc="0" normalizeH="0" baseline="0" noProof="0" dirty="0">
                <a:ln>
                  <a:noFill/>
                </a:ln>
                <a:solidFill>
                  <a:schemeClr val="bg1"/>
                </a:solidFill>
                <a:effectLst/>
                <a:uLnTx/>
                <a:uFillTx/>
                <a:latin typeface="Hind Vadodara" panose="02000000000000000000" pitchFamily="2" charset="0"/>
                <a:cs typeface="Hind Vadodara" panose="02000000000000000000" pitchFamily="2" charset="0"/>
                <a:sym typeface="Arial"/>
                <a:hlinkClick r:id="rId5">
                  <a:extLst>
                    <a:ext uri="{A12FA001-AC4F-418D-AE19-62706E023703}">
                      <ahyp:hlinkClr xmlns:ahyp="http://schemas.microsoft.com/office/drawing/2018/hyperlinkcolor" val="tx"/>
                    </a:ext>
                  </a:extLst>
                </a:hlinkClick>
              </a:rPr>
              <a:t>(CW-FIT)</a:t>
            </a:r>
            <a:endParaRPr kumimoji="0" lang="en-US" sz="2200" b="0" i="0" u="none" strike="noStrike" kern="0" cap="none" spc="0" normalizeH="0" baseline="0" noProof="0" dirty="0">
              <a:ln>
                <a:noFill/>
              </a:ln>
              <a:solidFill>
                <a:schemeClr val="bg1"/>
              </a:solidFill>
              <a:effectLst/>
              <a:uLnTx/>
              <a:uFillTx/>
              <a:latin typeface="Hind Vadodara" panose="02000000000000000000" pitchFamily="2" charset="0"/>
              <a:cs typeface="Hind Vadodara" panose="02000000000000000000" pitchFamily="2" charset="0"/>
              <a:sym typeface="Arial"/>
            </a:endParaRPr>
          </a:p>
          <a:p>
            <a:pPr>
              <a:spcBef>
                <a:spcPts val="990"/>
              </a:spcBef>
              <a:defRPr/>
            </a:pPr>
            <a:endParaRPr lang="en-US" sz="2200" dirty="0">
              <a:solidFill>
                <a:srgbClr val="FFFFFF"/>
              </a:solidFill>
              <a:latin typeface="Hind Vadodara" panose="02000000000000000000" pitchFamily="2" charset="0"/>
              <a:cs typeface="Hind Vadodara" panose="02000000000000000000" pitchFamily="2" charset="0"/>
              <a:hlinkClick r:id="rId6">
                <a:extLst>
                  <a:ext uri="{A12FA001-AC4F-418D-AE19-62706E023703}">
                    <ahyp:hlinkClr xmlns:ahyp="http://schemas.microsoft.com/office/drawing/2018/hyperlinkcolor" val="tx"/>
                  </a:ext>
                </a:extLst>
              </a:hlinkClick>
            </a:endParaRPr>
          </a:p>
          <a:p>
            <a:pPr>
              <a:spcBef>
                <a:spcPts val="990"/>
              </a:spcBef>
              <a:defRPr/>
            </a:pPr>
            <a:r>
              <a:rPr lang="en-US" sz="2200" dirty="0">
                <a:solidFill>
                  <a:srgbClr val="FFFFFF"/>
                </a:solidFill>
                <a:latin typeface="Hind Vadodara" panose="02000000000000000000" pitchFamily="2" charset="0"/>
                <a:cs typeface="Hind Vadodara" panose="02000000000000000000" pitchFamily="2" charset="0"/>
                <a:hlinkClick r:id="rId6">
                  <a:extLst>
                    <a:ext uri="{A12FA001-AC4F-418D-AE19-62706E023703}">
                      <ahyp:hlinkClr xmlns:ahyp="http://schemas.microsoft.com/office/drawing/2018/hyperlinkcolor" val="tx"/>
                    </a:ext>
                  </a:extLst>
                </a:hlinkClick>
              </a:rPr>
              <a:t>MU </a:t>
            </a:r>
            <a:r>
              <a:rPr lang="en-US" sz="2200" dirty="0">
                <a:solidFill>
                  <a:srgbClr val="FFFF00"/>
                </a:solidFill>
                <a:latin typeface="Hind Vadodara" panose="02000000000000000000" pitchFamily="2" charset="0"/>
                <a:cs typeface="Hind Vadodara" panose="02000000000000000000" pitchFamily="2" charset="0"/>
                <a:hlinkClick r:id="rId6">
                  <a:extLst>
                    <a:ext uri="{A12FA001-AC4F-418D-AE19-62706E023703}">
                      <ahyp:hlinkClr xmlns:ahyp="http://schemas.microsoft.com/office/drawing/2018/hyperlinkcolor" val="tx"/>
                    </a:ext>
                  </a:extLst>
                </a:hlinkClick>
              </a:rPr>
              <a:t>Classroom Problem Solving Manual</a:t>
            </a:r>
            <a:r>
              <a:rPr lang="en-US" sz="2200" dirty="0">
                <a:solidFill>
                  <a:srgbClr val="FFFF00"/>
                </a:solidFill>
                <a:latin typeface="Hind Vadodara" panose="02000000000000000000" pitchFamily="2" charset="0"/>
                <a:cs typeface="Hind Vadodara" panose="02000000000000000000" pitchFamily="2" charset="0"/>
              </a:rPr>
              <a:t> </a:t>
            </a:r>
            <a:r>
              <a:rPr lang="en-US" sz="2200" dirty="0">
                <a:solidFill>
                  <a:schemeClr val="bg1"/>
                </a:solidFill>
                <a:latin typeface="Hind Vadodara" panose="02000000000000000000" pitchFamily="2" charset="0"/>
                <a:cs typeface="Hind Vadodara" panose="02000000000000000000" pitchFamily="2" charset="0"/>
              </a:rPr>
              <a:t>(Tier 2/3 in the classroom)</a:t>
            </a:r>
            <a:endParaRPr kumimoji="0" lang="en-US" sz="2200" b="0" i="0" u="none" strike="noStrike" kern="0" cap="none" spc="0" normalizeH="0" baseline="0" noProof="0" dirty="0">
              <a:ln>
                <a:noFill/>
              </a:ln>
              <a:solidFill>
                <a:schemeClr val="bg1"/>
              </a:solidFill>
              <a:effectLst/>
              <a:uLnTx/>
              <a:uFillTx/>
              <a:latin typeface="Hind Vadodara" panose="02000000000000000000" pitchFamily="2" charset="0"/>
              <a:cs typeface="Hind Vadodara" panose="02000000000000000000" pitchFamily="2" charset="0"/>
              <a:sym typeface="Hind Vadodara"/>
            </a:endParaRPr>
          </a:p>
          <a:p>
            <a:endParaRPr lang="en-US" sz="2200" dirty="0"/>
          </a:p>
        </p:txBody>
      </p:sp>
      <p:sp>
        <p:nvSpPr>
          <p:cNvPr id="4" name="Title 3">
            <a:extLst>
              <a:ext uri="{FF2B5EF4-FFF2-40B4-BE49-F238E27FC236}">
                <a16:creationId xmlns:a16="http://schemas.microsoft.com/office/drawing/2014/main" id="{7A068BF4-0E00-0CF9-E35E-BFF2147C65BA}"/>
              </a:ext>
            </a:extLst>
          </p:cNvPr>
          <p:cNvSpPr>
            <a:spLocks noGrp="1"/>
          </p:cNvSpPr>
          <p:nvPr>
            <p:ph type="title"/>
          </p:nvPr>
        </p:nvSpPr>
        <p:spPr>
          <a:xfrm>
            <a:off x="610011" y="350597"/>
            <a:ext cx="8207417" cy="634200"/>
          </a:xfrm>
        </p:spPr>
        <p:txBody>
          <a:bodyPr/>
          <a:lstStyle/>
          <a:p>
            <a:r>
              <a:rPr lang="en-US" dirty="0"/>
              <a:t>Strengthening Classrooms across Tiers</a:t>
            </a:r>
          </a:p>
        </p:txBody>
      </p:sp>
      <p:sp>
        <p:nvSpPr>
          <p:cNvPr id="6" name="TextBox 5">
            <a:hlinkClick r:id="rId7"/>
            <a:extLst>
              <a:ext uri="{FF2B5EF4-FFF2-40B4-BE49-F238E27FC236}">
                <a16:creationId xmlns:a16="http://schemas.microsoft.com/office/drawing/2014/main" id="{B25241F0-DB34-1E7A-696B-491D4A921875}"/>
              </a:ext>
            </a:extLst>
          </p:cNvPr>
          <p:cNvSpPr txBox="1"/>
          <p:nvPr/>
        </p:nvSpPr>
        <p:spPr>
          <a:xfrm>
            <a:off x="1621971" y="4696324"/>
            <a:ext cx="3135086" cy="307777"/>
          </a:xfrm>
          <a:prstGeom prst="rect">
            <a:avLst/>
          </a:prstGeom>
          <a:noFill/>
          <a:ln>
            <a:solidFill>
              <a:schemeClr val="accent1">
                <a:lumMod val="20000"/>
                <a:lumOff val="80000"/>
              </a:schemeClr>
            </a:solidFill>
          </a:ln>
        </p:spPr>
        <p:txBody>
          <a:bodyPr wrap="square" rtlCol="0">
            <a:spAutoFit/>
          </a:bodyPr>
          <a:lstStyle/>
          <a:p>
            <a:pPr algn="ctr"/>
            <a:r>
              <a:rPr lang="en-US" dirty="0">
                <a:solidFill>
                  <a:schemeClr val="accent4">
                    <a:lumMod val="60000"/>
                    <a:lumOff val="40000"/>
                  </a:schemeClr>
                </a:solidFill>
              </a:rPr>
              <a:t>SEB Academy Classroom Resources</a:t>
            </a:r>
          </a:p>
        </p:txBody>
      </p:sp>
    </p:spTree>
    <p:extLst>
      <p:ext uri="{BB962C8B-B14F-4D97-AF65-F5344CB8AC3E}">
        <p14:creationId xmlns:p14="http://schemas.microsoft.com/office/powerpoint/2010/main" val="158710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80" name="Google Shape;480;p38"/>
          <p:cNvSpPr txBox="1">
            <a:spLocks noGrp="1"/>
          </p:cNvSpPr>
          <p:nvPr>
            <p:ph type="title"/>
          </p:nvPr>
        </p:nvSpPr>
        <p:spPr>
          <a:xfrm rot="-294">
            <a:off x="328438" y="838206"/>
            <a:ext cx="5271897" cy="2991008"/>
          </a:xfrm>
          <a:prstGeom prst="rect">
            <a:avLst/>
          </a:prstGeom>
        </p:spPr>
        <p:txBody>
          <a:bodyPr spcFirstLastPara="1" wrap="square" lIns="91425" tIns="91425" rIns="91425" bIns="91425" anchor="ctr" anchorCtr="0">
            <a:noAutofit/>
          </a:bodyPr>
          <a:lstStyle/>
          <a:p>
            <a:r>
              <a:rPr lang="en" sz="3600" b="1" dirty="0"/>
              <a:t>Glows &amp; Grows:</a:t>
            </a:r>
            <a:br>
              <a:rPr lang="en" sz="3600" b="1" dirty="0"/>
            </a:br>
            <a:r>
              <a:rPr lang="en-US" sz="2400" b="1" strike="sngStrike" dirty="0"/>
              <a:t>Tier 2 Foundations </a:t>
            </a:r>
            <a:br>
              <a:rPr lang="en-US" sz="2400" b="1" strike="sngStrike" dirty="0"/>
            </a:br>
            <a:br>
              <a:rPr lang="en-US" sz="2400" b="1" dirty="0"/>
            </a:br>
            <a:r>
              <a:rPr lang="en-US" sz="2400" b="1" dirty="0"/>
              <a:t>Moving from </a:t>
            </a:r>
            <a:br>
              <a:rPr lang="en-US" sz="2400" b="1" dirty="0"/>
            </a:br>
            <a:r>
              <a:rPr lang="en-US" sz="2400" b="1" dirty="0"/>
              <a:t>Tier 2 Initial Installation </a:t>
            </a:r>
            <a:br>
              <a:rPr lang="en-US" sz="2400" b="1" dirty="0"/>
            </a:br>
            <a:r>
              <a:rPr lang="en-US" sz="2400" b="1" dirty="0"/>
              <a:t>to </a:t>
            </a:r>
            <a:br>
              <a:rPr lang="en-US" sz="2400" b="1" dirty="0"/>
            </a:br>
            <a:r>
              <a:rPr lang="en-US" sz="2400" b="1" dirty="0"/>
              <a:t>Full Implementation</a:t>
            </a:r>
            <a:endParaRPr sz="2400" b="1" dirty="0"/>
          </a:p>
        </p:txBody>
      </p:sp>
      <p:pic>
        <p:nvPicPr>
          <p:cNvPr id="6" name="Picture 5">
            <a:extLst>
              <a:ext uri="{FF2B5EF4-FFF2-40B4-BE49-F238E27FC236}">
                <a16:creationId xmlns:a16="http://schemas.microsoft.com/office/drawing/2014/main" id="{0769406C-0E34-4163-8B3C-9A7B3412C294}"/>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386786" y="4549750"/>
            <a:ext cx="2125265" cy="527438"/>
          </a:xfrm>
          <a:prstGeom prst="rect">
            <a:avLst/>
          </a:prstGeom>
        </p:spPr>
      </p:pic>
    </p:spTree>
    <p:extLst>
      <p:ext uri="{BB962C8B-B14F-4D97-AF65-F5344CB8AC3E}">
        <p14:creationId xmlns:p14="http://schemas.microsoft.com/office/powerpoint/2010/main" val="4194758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grpSp>
        <p:nvGrpSpPr>
          <p:cNvPr id="12" name="Group 11">
            <a:extLst>
              <a:ext uri="{FF2B5EF4-FFF2-40B4-BE49-F238E27FC236}">
                <a16:creationId xmlns:a16="http://schemas.microsoft.com/office/drawing/2014/main" id="{6DBF3172-F27C-724E-A60B-C56D12DAAFAA}"/>
              </a:ext>
            </a:extLst>
          </p:cNvPr>
          <p:cNvGrpSpPr/>
          <p:nvPr/>
        </p:nvGrpSpPr>
        <p:grpSpPr>
          <a:xfrm>
            <a:off x="145915" y="575850"/>
            <a:ext cx="4252747" cy="4566625"/>
            <a:chOff x="921620" y="915429"/>
            <a:chExt cx="3268588" cy="3688266"/>
          </a:xfrm>
        </p:grpSpPr>
        <p:sp>
          <p:nvSpPr>
            <p:cNvPr id="13" name="Rectangle: Rounded Corners 120" descr="Badge 1">
              <a:extLst>
                <a:ext uri="{FF2B5EF4-FFF2-40B4-BE49-F238E27FC236}">
                  <a16:creationId xmlns:a16="http://schemas.microsoft.com/office/drawing/2014/main" id="{F087343F-F782-394E-81B0-08D9288E6CF7}"/>
                </a:ext>
              </a:extLst>
            </p:cNvPr>
            <p:cNvSpPr/>
            <p:nvPr/>
          </p:nvSpPr>
          <p:spPr>
            <a:xfrm>
              <a:off x="921620" y="915430"/>
              <a:ext cx="482218" cy="58324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685783">
                <a:defRPr/>
              </a:pPr>
              <a:r>
                <a:rPr lang="en-US" sz="3600" b="1" dirty="0">
                  <a:solidFill>
                    <a:srgbClr val="0D0F41"/>
                  </a:solidFill>
                  <a:latin typeface="Calibri" panose="020F0502020204030204" pitchFamily="34" charset="0"/>
                  <a:cs typeface="Calibri" panose="020F0502020204030204" pitchFamily="34" charset="0"/>
                </a:rPr>
                <a:t>1</a:t>
              </a:r>
            </a:p>
          </p:txBody>
        </p:sp>
        <p:sp>
          <p:nvSpPr>
            <p:cNvPr id="14" name="Freeform: Shape 121">
              <a:extLst>
                <a:ext uri="{FF2B5EF4-FFF2-40B4-BE49-F238E27FC236}">
                  <a16:creationId xmlns:a16="http://schemas.microsoft.com/office/drawing/2014/main" id="{99C7A454-3134-3448-8030-D2D14593BDDF}"/>
                </a:ext>
              </a:extLst>
            </p:cNvPr>
            <p:cNvSpPr/>
            <p:nvPr/>
          </p:nvSpPr>
          <p:spPr>
            <a:xfrm>
              <a:off x="1440426" y="915429"/>
              <a:ext cx="2749782" cy="673041"/>
            </a:xfrm>
            <a:custGeom>
              <a:avLst/>
              <a:gdLst>
                <a:gd name="connsiteX0" fmla="*/ 0 w 2555165"/>
                <a:gd name="connsiteY0" fmla="*/ 112196 h 673041"/>
                <a:gd name="connsiteX1" fmla="*/ 112196 w 2555165"/>
                <a:gd name="connsiteY1" fmla="*/ 0 h 673041"/>
                <a:gd name="connsiteX2" fmla="*/ 2442969 w 2555165"/>
                <a:gd name="connsiteY2" fmla="*/ 0 h 673041"/>
                <a:gd name="connsiteX3" fmla="*/ 2555165 w 2555165"/>
                <a:gd name="connsiteY3" fmla="*/ 112196 h 673041"/>
                <a:gd name="connsiteX4" fmla="*/ 2555165 w 2555165"/>
                <a:gd name="connsiteY4" fmla="*/ 560845 h 673041"/>
                <a:gd name="connsiteX5" fmla="*/ 2442969 w 2555165"/>
                <a:gd name="connsiteY5" fmla="*/ 673041 h 673041"/>
                <a:gd name="connsiteX6" fmla="*/ 112196 w 2555165"/>
                <a:gd name="connsiteY6" fmla="*/ 673041 h 673041"/>
                <a:gd name="connsiteX7" fmla="*/ 0 w 2555165"/>
                <a:gd name="connsiteY7" fmla="*/ 560845 h 673041"/>
                <a:gd name="connsiteX8" fmla="*/ 0 w 2555165"/>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5165" h="673041">
                  <a:moveTo>
                    <a:pt x="0" y="112196"/>
                  </a:moveTo>
                  <a:cubicBezTo>
                    <a:pt x="0" y="50232"/>
                    <a:pt x="50232" y="0"/>
                    <a:pt x="112196" y="0"/>
                  </a:cubicBezTo>
                  <a:lnTo>
                    <a:pt x="2442969" y="0"/>
                  </a:lnTo>
                  <a:cubicBezTo>
                    <a:pt x="2504933" y="0"/>
                    <a:pt x="2555165" y="50232"/>
                    <a:pt x="2555165" y="112196"/>
                  </a:cubicBezTo>
                  <a:lnTo>
                    <a:pt x="2555165" y="560845"/>
                  </a:lnTo>
                  <a:cubicBezTo>
                    <a:pt x="2555165" y="622809"/>
                    <a:pt x="2504933" y="673041"/>
                    <a:pt x="2442969"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32429" tIns="132429" rIns="132429" bIns="132429" numCol="1" spcCol="1270" anchor="ctr" anchorCtr="0">
              <a:noAutofit/>
            </a:bodyPr>
            <a:lstStyle/>
            <a:p>
              <a:pPr algn="ctr" defTabSz="914355">
                <a:buClr>
                  <a:srgbClr val="FFFFFF"/>
                </a:buClr>
              </a:pPr>
              <a:r>
                <a:rPr lang="en-US" sz="2000" dirty="0">
                  <a:solidFill>
                    <a:schemeClr val="tx1"/>
                  </a:solidFill>
                  <a:latin typeface="Calibri" panose="020F0502020204030204" pitchFamily="34" charset="0"/>
                  <a:cs typeface="Calibri" panose="020F0502020204030204" pitchFamily="34" charset="0"/>
                </a:rPr>
                <a:t>Establish a representative T2 leadership team</a:t>
              </a:r>
            </a:p>
          </p:txBody>
        </p:sp>
        <p:sp>
          <p:nvSpPr>
            <p:cNvPr id="15" name="Rectangle: Rounded Corners 122" descr="Badge">
              <a:extLst>
                <a:ext uri="{FF2B5EF4-FFF2-40B4-BE49-F238E27FC236}">
                  <a16:creationId xmlns:a16="http://schemas.microsoft.com/office/drawing/2014/main" id="{BA28A0A7-705F-004F-BB09-A722194217AF}"/>
                </a:ext>
              </a:extLst>
            </p:cNvPr>
            <p:cNvSpPr/>
            <p:nvPr/>
          </p:nvSpPr>
          <p:spPr>
            <a:xfrm>
              <a:off x="921620" y="1669236"/>
              <a:ext cx="482218" cy="58324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685783">
                <a:defRPr/>
              </a:pPr>
              <a:r>
                <a:rPr lang="en-US" sz="3600" b="1" dirty="0">
                  <a:solidFill>
                    <a:srgbClr val="0D0F41"/>
                  </a:solidFill>
                  <a:latin typeface="Calibri" panose="020F0502020204030204" pitchFamily="34" charset="0"/>
                  <a:cs typeface="Calibri" panose="020F0502020204030204" pitchFamily="34" charset="0"/>
                </a:rPr>
                <a:t>2</a:t>
              </a:r>
            </a:p>
          </p:txBody>
        </p:sp>
        <p:sp>
          <p:nvSpPr>
            <p:cNvPr id="16" name="Freeform: Shape 123">
              <a:extLst>
                <a:ext uri="{FF2B5EF4-FFF2-40B4-BE49-F238E27FC236}">
                  <a16:creationId xmlns:a16="http://schemas.microsoft.com/office/drawing/2014/main" id="{591C6591-C551-7F45-920B-4EB003B6A3AF}"/>
                </a:ext>
              </a:extLst>
            </p:cNvPr>
            <p:cNvSpPr/>
            <p:nvPr/>
          </p:nvSpPr>
          <p:spPr>
            <a:xfrm>
              <a:off x="1440426" y="1669235"/>
              <a:ext cx="2749782" cy="673041"/>
            </a:xfrm>
            <a:custGeom>
              <a:avLst/>
              <a:gdLst>
                <a:gd name="connsiteX0" fmla="*/ 0 w 2555165"/>
                <a:gd name="connsiteY0" fmla="*/ 112196 h 673041"/>
                <a:gd name="connsiteX1" fmla="*/ 112196 w 2555165"/>
                <a:gd name="connsiteY1" fmla="*/ 0 h 673041"/>
                <a:gd name="connsiteX2" fmla="*/ 2442969 w 2555165"/>
                <a:gd name="connsiteY2" fmla="*/ 0 h 673041"/>
                <a:gd name="connsiteX3" fmla="*/ 2555165 w 2555165"/>
                <a:gd name="connsiteY3" fmla="*/ 112196 h 673041"/>
                <a:gd name="connsiteX4" fmla="*/ 2555165 w 2555165"/>
                <a:gd name="connsiteY4" fmla="*/ 560845 h 673041"/>
                <a:gd name="connsiteX5" fmla="*/ 2442969 w 2555165"/>
                <a:gd name="connsiteY5" fmla="*/ 673041 h 673041"/>
                <a:gd name="connsiteX6" fmla="*/ 112196 w 2555165"/>
                <a:gd name="connsiteY6" fmla="*/ 673041 h 673041"/>
                <a:gd name="connsiteX7" fmla="*/ 0 w 2555165"/>
                <a:gd name="connsiteY7" fmla="*/ 560845 h 673041"/>
                <a:gd name="connsiteX8" fmla="*/ 0 w 2555165"/>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5165" h="673041">
                  <a:moveTo>
                    <a:pt x="0" y="112196"/>
                  </a:moveTo>
                  <a:cubicBezTo>
                    <a:pt x="0" y="50232"/>
                    <a:pt x="50232" y="0"/>
                    <a:pt x="112196" y="0"/>
                  </a:cubicBezTo>
                  <a:lnTo>
                    <a:pt x="2442969" y="0"/>
                  </a:lnTo>
                  <a:cubicBezTo>
                    <a:pt x="2504933" y="0"/>
                    <a:pt x="2555165" y="50232"/>
                    <a:pt x="2555165" y="112196"/>
                  </a:cubicBezTo>
                  <a:lnTo>
                    <a:pt x="2555165" y="560845"/>
                  </a:lnTo>
                  <a:cubicBezTo>
                    <a:pt x="2555165" y="622809"/>
                    <a:pt x="2504933" y="673041"/>
                    <a:pt x="2442969"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32429" tIns="132429" rIns="132429" bIns="132429" numCol="1" spcCol="1270" anchor="ctr" anchorCtr="0">
              <a:noAutofit/>
            </a:bodyPr>
            <a:lstStyle/>
            <a:p>
              <a:pPr algn="ctr" defTabSz="914355">
                <a:buClr>
                  <a:srgbClr val="FFFFFF"/>
                </a:buClr>
              </a:pPr>
              <a:r>
                <a:rPr lang="en-US" sz="1800" dirty="0">
                  <a:solidFill>
                    <a:schemeClr val="tx1"/>
                  </a:solidFill>
                  <a:latin typeface="Calibri" panose="020F0502020204030204" pitchFamily="34" charset="0"/>
                  <a:cs typeface="Calibri" panose="020F0502020204030204" pitchFamily="34" charset="0"/>
                </a:rPr>
                <a:t>Develop</a:t>
              </a:r>
              <a:r>
                <a:rPr lang="en-US" sz="2000" dirty="0">
                  <a:solidFill>
                    <a:schemeClr val="tx1"/>
                  </a:solidFill>
                  <a:latin typeface="Calibri" panose="020F0502020204030204" pitchFamily="34" charset="0"/>
                  <a:cs typeface="Calibri" panose="020F0502020204030204" pitchFamily="34" charset="0"/>
                </a:rPr>
                <a:t> a collaborative process for identifying students</a:t>
              </a:r>
            </a:p>
          </p:txBody>
        </p:sp>
        <p:sp>
          <p:nvSpPr>
            <p:cNvPr id="17" name="Rectangle: Rounded Corners 124" descr="Badge 3">
              <a:extLst>
                <a:ext uri="{FF2B5EF4-FFF2-40B4-BE49-F238E27FC236}">
                  <a16:creationId xmlns:a16="http://schemas.microsoft.com/office/drawing/2014/main" id="{2DB3A071-16A8-A847-A9F6-824F9E9E9076}"/>
                </a:ext>
              </a:extLst>
            </p:cNvPr>
            <p:cNvSpPr/>
            <p:nvPr/>
          </p:nvSpPr>
          <p:spPr>
            <a:xfrm>
              <a:off x="921620" y="2423042"/>
              <a:ext cx="482218" cy="58324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685783">
                <a:defRPr/>
              </a:pPr>
              <a:r>
                <a:rPr lang="en-US" sz="3600" b="1" dirty="0">
                  <a:solidFill>
                    <a:srgbClr val="0D0F41"/>
                  </a:solidFill>
                  <a:latin typeface="Calibri" panose="020F0502020204030204" pitchFamily="34" charset="0"/>
                  <a:cs typeface="Calibri" panose="020F0502020204030204" pitchFamily="34" charset="0"/>
                </a:rPr>
                <a:t>3</a:t>
              </a:r>
            </a:p>
          </p:txBody>
        </p:sp>
        <p:sp>
          <p:nvSpPr>
            <p:cNvPr id="18" name="Freeform: Shape 125">
              <a:extLst>
                <a:ext uri="{FF2B5EF4-FFF2-40B4-BE49-F238E27FC236}">
                  <a16:creationId xmlns:a16="http://schemas.microsoft.com/office/drawing/2014/main" id="{E41F6EBB-0E18-4645-B68E-41E86D39CDDC}"/>
                </a:ext>
              </a:extLst>
            </p:cNvPr>
            <p:cNvSpPr/>
            <p:nvPr/>
          </p:nvSpPr>
          <p:spPr>
            <a:xfrm>
              <a:off x="1440426" y="2423041"/>
              <a:ext cx="2749782" cy="673041"/>
            </a:xfrm>
            <a:custGeom>
              <a:avLst/>
              <a:gdLst>
                <a:gd name="connsiteX0" fmla="*/ 0 w 2555165"/>
                <a:gd name="connsiteY0" fmla="*/ 112196 h 673041"/>
                <a:gd name="connsiteX1" fmla="*/ 112196 w 2555165"/>
                <a:gd name="connsiteY1" fmla="*/ 0 h 673041"/>
                <a:gd name="connsiteX2" fmla="*/ 2442969 w 2555165"/>
                <a:gd name="connsiteY2" fmla="*/ 0 h 673041"/>
                <a:gd name="connsiteX3" fmla="*/ 2555165 w 2555165"/>
                <a:gd name="connsiteY3" fmla="*/ 112196 h 673041"/>
                <a:gd name="connsiteX4" fmla="*/ 2555165 w 2555165"/>
                <a:gd name="connsiteY4" fmla="*/ 560845 h 673041"/>
                <a:gd name="connsiteX5" fmla="*/ 2442969 w 2555165"/>
                <a:gd name="connsiteY5" fmla="*/ 673041 h 673041"/>
                <a:gd name="connsiteX6" fmla="*/ 112196 w 2555165"/>
                <a:gd name="connsiteY6" fmla="*/ 673041 h 673041"/>
                <a:gd name="connsiteX7" fmla="*/ 0 w 2555165"/>
                <a:gd name="connsiteY7" fmla="*/ 560845 h 673041"/>
                <a:gd name="connsiteX8" fmla="*/ 0 w 2555165"/>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5165" h="673041">
                  <a:moveTo>
                    <a:pt x="0" y="112196"/>
                  </a:moveTo>
                  <a:cubicBezTo>
                    <a:pt x="0" y="50232"/>
                    <a:pt x="50232" y="0"/>
                    <a:pt x="112196" y="0"/>
                  </a:cubicBezTo>
                  <a:lnTo>
                    <a:pt x="2442969" y="0"/>
                  </a:lnTo>
                  <a:cubicBezTo>
                    <a:pt x="2504933" y="0"/>
                    <a:pt x="2555165" y="50232"/>
                    <a:pt x="2555165" y="112196"/>
                  </a:cubicBezTo>
                  <a:lnTo>
                    <a:pt x="2555165" y="560845"/>
                  </a:lnTo>
                  <a:cubicBezTo>
                    <a:pt x="2555165" y="622809"/>
                    <a:pt x="2504933" y="673041"/>
                    <a:pt x="2442969"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32429" tIns="132429" rIns="132429" bIns="132429" numCol="1" spcCol="1270" anchor="ctr" anchorCtr="0">
              <a:noAutofit/>
            </a:bodyPr>
            <a:lstStyle/>
            <a:p>
              <a:pPr algn="ctr" defTabSz="914355">
                <a:buClr>
                  <a:srgbClr val="FFFFFF"/>
                </a:buClr>
              </a:pPr>
              <a:r>
                <a:rPr lang="en-US" sz="1800" dirty="0">
                  <a:solidFill>
                    <a:schemeClr val="tx1"/>
                  </a:solidFill>
                  <a:latin typeface="Calibri" panose="020F0502020204030204" pitchFamily="34" charset="0"/>
                  <a:cs typeface="Calibri" panose="020F0502020204030204" pitchFamily="34" charset="0"/>
                </a:rPr>
                <a:t>Evaluate, select and adopt culturally appropriate tier 2 practices</a:t>
              </a:r>
            </a:p>
          </p:txBody>
        </p:sp>
        <p:sp>
          <p:nvSpPr>
            <p:cNvPr id="19" name="Rectangle: Rounded Corners 126" descr="Badge 4">
              <a:extLst>
                <a:ext uri="{FF2B5EF4-FFF2-40B4-BE49-F238E27FC236}">
                  <a16:creationId xmlns:a16="http://schemas.microsoft.com/office/drawing/2014/main" id="{3DDB244D-4F9B-D547-8F81-E23F2BF1CEB3}"/>
                </a:ext>
              </a:extLst>
            </p:cNvPr>
            <p:cNvSpPr/>
            <p:nvPr/>
          </p:nvSpPr>
          <p:spPr>
            <a:xfrm>
              <a:off x="921620" y="3176848"/>
              <a:ext cx="482218" cy="58324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685783">
                <a:defRPr/>
              </a:pPr>
              <a:r>
                <a:rPr lang="en-US" sz="3600" b="1">
                  <a:solidFill>
                    <a:srgbClr val="0D0F41"/>
                  </a:solidFill>
                  <a:latin typeface="Calibri" panose="020F0502020204030204" pitchFamily="34" charset="0"/>
                  <a:cs typeface="Calibri" panose="020F0502020204030204" pitchFamily="34" charset="0"/>
                </a:rPr>
                <a:t>4</a:t>
              </a:r>
            </a:p>
          </p:txBody>
        </p:sp>
        <p:sp>
          <p:nvSpPr>
            <p:cNvPr id="20" name="Freeform: Shape 127">
              <a:extLst>
                <a:ext uri="{FF2B5EF4-FFF2-40B4-BE49-F238E27FC236}">
                  <a16:creationId xmlns:a16="http://schemas.microsoft.com/office/drawing/2014/main" id="{60EF248F-0964-A44E-B4C8-C5F83CFD5FC0}"/>
                </a:ext>
              </a:extLst>
            </p:cNvPr>
            <p:cNvSpPr/>
            <p:nvPr/>
          </p:nvSpPr>
          <p:spPr>
            <a:xfrm>
              <a:off x="1440426" y="3176847"/>
              <a:ext cx="2749782" cy="673041"/>
            </a:xfrm>
            <a:custGeom>
              <a:avLst/>
              <a:gdLst>
                <a:gd name="connsiteX0" fmla="*/ 0 w 2555165"/>
                <a:gd name="connsiteY0" fmla="*/ 112196 h 673041"/>
                <a:gd name="connsiteX1" fmla="*/ 112196 w 2555165"/>
                <a:gd name="connsiteY1" fmla="*/ 0 h 673041"/>
                <a:gd name="connsiteX2" fmla="*/ 2442969 w 2555165"/>
                <a:gd name="connsiteY2" fmla="*/ 0 h 673041"/>
                <a:gd name="connsiteX3" fmla="*/ 2555165 w 2555165"/>
                <a:gd name="connsiteY3" fmla="*/ 112196 h 673041"/>
                <a:gd name="connsiteX4" fmla="*/ 2555165 w 2555165"/>
                <a:gd name="connsiteY4" fmla="*/ 560845 h 673041"/>
                <a:gd name="connsiteX5" fmla="*/ 2442969 w 2555165"/>
                <a:gd name="connsiteY5" fmla="*/ 673041 h 673041"/>
                <a:gd name="connsiteX6" fmla="*/ 112196 w 2555165"/>
                <a:gd name="connsiteY6" fmla="*/ 673041 h 673041"/>
                <a:gd name="connsiteX7" fmla="*/ 0 w 2555165"/>
                <a:gd name="connsiteY7" fmla="*/ 560845 h 673041"/>
                <a:gd name="connsiteX8" fmla="*/ 0 w 2555165"/>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5165" h="673041">
                  <a:moveTo>
                    <a:pt x="0" y="112196"/>
                  </a:moveTo>
                  <a:cubicBezTo>
                    <a:pt x="0" y="50232"/>
                    <a:pt x="50232" y="0"/>
                    <a:pt x="112196" y="0"/>
                  </a:cubicBezTo>
                  <a:lnTo>
                    <a:pt x="2442969" y="0"/>
                  </a:lnTo>
                  <a:cubicBezTo>
                    <a:pt x="2504933" y="0"/>
                    <a:pt x="2555165" y="50232"/>
                    <a:pt x="2555165" y="112196"/>
                  </a:cubicBezTo>
                  <a:lnTo>
                    <a:pt x="2555165" y="560845"/>
                  </a:lnTo>
                  <a:cubicBezTo>
                    <a:pt x="2555165" y="622809"/>
                    <a:pt x="2504933" y="673041"/>
                    <a:pt x="2442969"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32429" tIns="132429" rIns="132429" bIns="132429" numCol="1" spcCol="1270" anchor="ctr" anchorCtr="0">
              <a:noAutofit/>
            </a:bodyPr>
            <a:lstStyle/>
            <a:p>
              <a:pPr algn="ctr" defTabSz="914355">
                <a:buClr>
                  <a:srgbClr val="FFFFFF"/>
                </a:buClr>
              </a:pPr>
              <a:r>
                <a:rPr lang="en-US" sz="1800" dirty="0">
                  <a:solidFill>
                    <a:schemeClr val="tx1"/>
                  </a:solidFill>
                  <a:latin typeface="Calibri" panose="020F0502020204030204" pitchFamily="34" charset="0"/>
                  <a:cs typeface="Calibri" panose="020F0502020204030204" pitchFamily="34" charset="0"/>
                </a:rPr>
                <a:t>Develop a process to install selected practices</a:t>
              </a:r>
            </a:p>
          </p:txBody>
        </p:sp>
        <p:sp>
          <p:nvSpPr>
            <p:cNvPr id="21" name="Rectangle: Rounded Corners 128" descr="Badge 5">
              <a:extLst>
                <a:ext uri="{FF2B5EF4-FFF2-40B4-BE49-F238E27FC236}">
                  <a16:creationId xmlns:a16="http://schemas.microsoft.com/office/drawing/2014/main" id="{C3B7CB44-3B1B-DB4C-8DE3-18A239243246}"/>
                </a:ext>
              </a:extLst>
            </p:cNvPr>
            <p:cNvSpPr/>
            <p:nvPr/>
          </p:nvSpPr>
          <p:spPr>
            <a:xfrm>
              <a:off x="921620" y="3930655"/>
              <a:ext cx="482218" cy="58324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685783">
                <a:defRPr/>
              </a:pPr>
              <a:r>
                <a:rPr lang="en-US" sz="3600" b="1">
                  <a:solidFill>
                    <a:srgbClr val="0D0F41"/>
                  </a:solidFill>
                  <a:latin typeface="Calibri" panose="020F0502020204030204" pitchFamily="34" charset="0"/>
                  <a:cs typeface="Calibri" panose="020F0502020204030204" pitchFamily="34" charset="0"/>
                </a:rPr>
                <a:t>5</a:t>
              </a:r>
            </a:p>
          </p:txBody>
        </p:sp>
        <p:sp>
          <p:nvSpPr>
            <p:cNvPr id="22" name="Freeform: Shape 129">
              <a:extLst>
                <a:ext uri="{FF2B5EF4-FFF2-40B4-BE49-F238E27FC236}">
                  <a16:creationId xmlns:a16="http://schemas.microsoft.com/office/drawing/2014/main" id="{C6A20433-67D0-9D46-8379-212B89B83B7B}"/>
                </a:ext>
              </a:extLst>
            </p:cNvPr>
            <p:cNvSpPr/>
            <p:nvPr/>
          </p:nvSpPr>
          <p:spPr>
            <a:xfrm>
              <a:off x="1440426" y="3930654"/>
              <a:ext cx="2749782" cy="673041"/>
            </a:xfrm>
            <a:custGeom>
              <a:avLst/>
              <a:gdLst>
                <a:gd name="connsiteX0" fmla="*/ 0 w 2555165"/>
                <a:gd name="connsiteY0" fmla="*/ 112196 h 673041"/>
                <a:gd name="connsiteX1" fmla="*/ 112196 w 2555165"/>
                <a:gd name="connsiteY1" fmla="*/ 0 h 673041"/>
                <a:gd name="connsiteX2" fmla="*/ 2442969 w 2555165"/>
                <a:gd name="connsiteY2" fmla="*/ 0 h 673041"/>
                <a:gd name="connsiteX3" fmla="*/ 2555165 w 2555165"/>
                <a:gd name="connsiteY3" fmla="*/ 112196 h 673041"/>
                <a:gd name="connsiteX4" fmla="*/ 2555165 w 2555165"/>
                <a:gd name="connsiteY4" fmla="*/ 560845 h 673041"/>
                <a:gd name="connsiteX5" fmla="*/ 2442969 w 2555165"/>
                <a:gd name="connsiteY5" fmla="*/ 673041 h 673041"/>
                <a:gd name="connsiteX6" fmla="*/ 112196 w 2555165"/>
                <a:gd name="connsiteY6" fmla="*/ 673041 h 673041"/>
                <a:gd name="connsiteX7" fmla="*/ 0 w 2555165"/>
                <a:gd name="connsiteY7" fmla="*/ 560845 h 673041"/>
                <a:gd name="connsiteX8" fmla="*/ 0 w 2555165"/>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5165" h="673041">
                  <a:moveTo>
                    <a:pt x="0" y="112196"/>
                  </a:moveTo>
                  <a:cubicBezTo>
                    <a:pt x="0" y="50232"/>
                    <a:pt x="50232" y="0"/>
                    <a:pt x="112196" y="0"/>
                  </a:cubicBezTo>
                  <a:lnTo>
                    <a:pt x="2442969" y="0"/>
                  </a:lnTo>
                  <a:cubicBezTo>
                    <a:pt x="2504933" y="0"/>
                    <a:pt x="2555165" y="50232"/>
                    <a:pt x="2555165" y="112196"/>
                  </a:cubicBezTo>
                  <a:lnTo>
                    <a:pt x="2555165" y="560845"/>
                  </a:lnTo>
                  <a:cubicBezTo>
                    <a:pt x="2555165" y="622809"/>
                    <a:pt x="2504933" y="673041"/>
                    <a:pt x="2442969"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32429" tIns="132429" rIns="132429" bIns="132429" numCol="1" spcCol="1270" anchor="ctr" anchorCtr="0">
              <a:noAutofit/>
            </a:bodyPr>
            <a:lstStyle/>
            <a:p>
              <a:pPr algn="ctr" defTabSz="914355">
                <a:buClr>
                  <a:srgbClr val="FFFFFF"/>
                </a:buClr>
              </a:pPr>
              <a:r>
                <a:rPr lang="en-US" sz="1800" dirty="0">
                  <a:solidFill>
                    <a:schemeClr val="tx1"/>
                  </a:solidFill>
                  <a:latin typeface="Calibri" panose="020F0502020204030204" pitchFamily="34" charset="0"/>
                  <a:cs typeface="Calibri" panose="020F0502020204030204" pitchFamily="34" charset="0"/>
                </a:rPr>
                <a:t>Develop procedures to train staff and students; partner with families and community</a:t>
              </a:r>
            </a:p>
          </p:txBody>
        </p:sp>
      </p:grpSp>
      <p:grpSp>
        <p:nvGrpSpPr>
          <p:cNvPr id="23" name="Group 22">
            <a:extLst>
              <a:ext uri="{FF2B5EF4-FFF2-40B4-BE49-F238E27FC236}">
                <a16:creationId xmlns:a16="http://schemas.microsoft.com/office/drawing/2014/main" id="{97621B38-94B3-A14E-AA04-202C2CDD445D}"/>
              </a:ext>
            </a:extLst>
          </p:cNvPr>
          <p:cNvGrpSpPr/>
          <p:nvPr/>
        </p:nvGrpSpPr>
        <p:grpSpPr>
          <a:xfrm>
            <a:off x="4446266" y="450574"/>
            <a:ext cx="4499832" cy="4692926"/>
            <a:chOff x="4901073" y="1003563"/>
            <a:chExt cx="3812891" cy="3688266"/>
          </a:xfrm>
        </p:grpSpPr>
        <p:sp>
          <p:nvSpPr>
            <p:cNvPr id="24" name="Rectangle: Rounded Corners 108" descr="Badge 6">
              <a:extLst>
                <a:ext uri="{FF2B5EF4-FFF2-40B4-BE49-F238E27FC236}">
                  <a16:creationId xmlns:a16="http://schemas.microsoft.com/office/drawing/2014/main" id="{810E5ACB-2462-A54C-A470-792807C4561A}"/>
                </a:ext>
              </a:extLst>
            </p:cNvPr>
            <p:cNvSpPr/>
            <p:nvPr/>
          </p:nvSpPr>
          <p:spPr>
            <a:xfrm>
              <a:off x="4968982" y="1102019"/>
              <a:ext cx="545736" cy="57458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685783">
                <a:defRPr/>
              </a:pPr>
              <a:r>
                <a:rPr lang="en-US" sz="3600" b="1" dirty="0">
                  <a:solidFill>
                    <a:srgbClr val="0D0F41"/>
                  </a:solidFill>
                  <a:latin typeface="Calibri" panose="020F0502020204030204" pitchFamily="34" charset="0"/>
                  <a:cs typeface="Calibri" panose="020F0502020204030204" pitchFamily="34" charset="0"/>
                </a:rPr>
                <a:t>6</a:t>
              </a:r>
            </a:p>
          </p:txBody>
        </p:sp>
        <p:sp>
          <p:nvSpPr>
            <p:cNvPr id="25" name="Freeform: Shape 109">
              <a:extLst>
                <a:ext uri="{FF2B5EF4-FFF2-40B4-BE49-F238E27FC236}">
                  <a16:creationId xmlns:a16="http://schemas.microsoft.com/office/drawing/2014/main" id="{8764F26C-C5A0-7146-8575-FE9CB283014E}"/>
                </a:ext>
              </a:extLst>
            </p:cNvPr>
            <p:cNvSpPr/>
            <p:nvPr/>
          </p:nvSpPr>
          <p:spPr>
            <a:xfrm>
              <a:off x="5622964" y="1003563"/>
              <a:ext cx="3091000" cy="673041"/>
            </a:xfrm>
            <a:custGeom>
              <a:avLst/>
              <a:gdLst>
                <a:gd name="connsiteX0" fmla="*/ 0 w 3031558"/>
                <a:gd name="connsiteY0" fmla="*/ 112196 h 673041"/>
                <a:gd name="connsiteX1" fmla="*/ 112196 w 3031558"/>
                <a:gd name="connsiteY1" fmla="*/ 0 h 673041"/>
                <a:gd name="connsiteX2" fmla="*/ 2919362 w 3031558"/>
                <a:gd name="connsiteY2" fmla="*/ 0 h 673041"/>
                <a:gd name="connsiteX3" fmla="*/ 3031558 w 3031558"/>
                <a:gd name="connsiteY3" fmla="*/ 112196 h 673041"/>
                <a:gd name="connsiteX4" fmla="*/ 3031558 w 3031558"/>
                <a:gd name="connsiteY4" fmla="*/ 560845 h 673041"/>
                <a:gd name="connsiteX5" fmla="*/ 2919362 w 3031558"/>
                <a:gd name="connsiteY5" fmla="*/ 673041 h 673041"/>
                <a:gd name="connsiteX6" fmla="*/ 112196 w 3031558"/>
                <a:gd name="connsiteY6" fmla="*/ 673041 h 673041"/>
                <a:gd name="connsiteX7" fmla="*/ 0 w 3031558"/>
                <a:gd name="connsiteY7" fmla="*/ 560845 h 673041"/>
                <a:gd name="connsiteX8" fmla="*/ 0 w 3031558"/>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1558" h="673041">
                  <a:moveTo>
                    <a:pt x="0" y="112196"/>
                  </a:moveTo>
                  <a:cubicBezTo>
                    <a:pt x="0" y="50232"/>
                    <a:pt x="50232" y="0"/>
                    <a:pt x="112196" y="0"/>
                  </a:cubicBezTo>
                  <a:lnTo>
                    <a:pt x="2919362" y="0"/>
                  </a:lnTo>
                  <a:cubicBezTo>
                    <a:pt x="2981326" y="0"/>
                    <a:pt x="3031558" y="50232"/>
                    <a:pt x="3031558" y="112196"/>
                  </a:cubicBezTo>
                  <a:lnTo>
                    <a:pt x="3031558" y="560845"/>
                  </a:lnTo>
                  <a:cubicBezTo>
                    <a:pt x="3031558" y="622809"/>
                    <a:pt x="2981326" y="673041"/>
                    <a:pt x="2919362"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32429" tIns="132429" rIns="132429" bIns="132429" numCol="1" spcCol="1270" anchor="ctr" anchorCtr="0">
              <a:noAutofit/>
            </a:bodyPr>
            <a:lstStyle/>
            <a:p>
              <a:pPr algn="ctr" defTabSz="914355">
                <a:buClr>
                  <a:srgbClr val="FFFFFF"/>
                </a:buClr>
              </a:pPr>
              <a:r>
                <a:rPr lang="en-US" sz="1800" dirty="0">
                  <a:solidFill>
                    <a:schemeClr val="tx1"/>
                  </a:solidFill>
                  <a:latin typeface="Calibri" panose="020F0502020204030204" pitchFamily="34" charset="0"/>
                  <a:cs typeface="Calibri" panose="020F0502020204030204" pitchFamily="34" charset="0"/>
                </a:rPr>
                <a:t>Develop an equitable process for matching student need to practices</a:t>
              </a:r>
            </a:p>
          </p:txBody>
        </p:sp>
        <p:sp>
          <p:nvSpPr>
            <p:cNvPr id="26" name="Rectangle: Rounded Corners 110" descr="Badge 7">
              <a:extLst>
                <a:ext uri="{FF2B5EF4-FFF2-40B4-BE49-F238E27FC236}">
                  <a16:creationId xmlns:a16="http://schemas.microsoft.com/office/drawing/2014/main" id="{6D45E962-0DF3-AF41-8821-6563ACAC9926}"/>
                </a:ext>
              </a:extLst>
            </p:cNvPr>
            <p:cNvSpPr/>
            <p:nvPr/>
          </p:nvSpPr>
          <p:spPr>
            <a:xfrm>
              <a:off x="4968982" y="1855825"/>
              <a:ext cx="545736" cy="57458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685783">
                <a:defRPr/>
              </a:pPr>
              <a:r>
                <a:rPr lang="en-US" sz="3600" b="1">
                  <a:solidFill>
                    <a:srgbClr val="0D0F41"/>
                  </a:solidFill>
                  <a:latin typeface="Calibri" panose="020F0502020204030204" pitchFamily="34" charset="0"/>
                  <a:cs typeface="Calibri" panose="020F0502020204030204" pitchFamily="34" charset="0"/>
                </a:rPr>
                <a:t>7</a:t>
              </a:r>
            </a:p>
          </p:txBody>
        </p:sp>
        <p:sp>
          <p:nvSpPr>
            <p:cNvPr id="27" name="Freeform: Shape 111">
              <a:extLst>
                <a:ext uri="{FF2B5EF4-FFF2-40B4-BE49-F238E27FC236}">
                  <a16:creationId xmlns:a16="http://schemas.microsoft.com/office/drawing/2014/main" id="{003FEB63-69BA-7E42-A44E-2BCD0EE7551B}"/>
                </a:ext>
              </a:extLst>
            </p:cNvPr>
            <p:cNvSpPr/>
            <p:nvPr/>
          </p:nvSpPr>
          <p:spPr>
            <a:xfrm>
              <a:off x="5622964" y="1757369"/>
              <a:ext cx="3091000" cy="673041"/>
            </a:xfrm>
            <a:custGeom>
              <a:avLst/>
              <a:gdLst>
                <a:gd name="connsiteX0" fmla="*/ 0 w 3031558"/>
                <a:gd name="connsiteY0" fmla="*/ 112196 h 673041"/>
                <a:gd name="connsiteX1" fmla="*/ 112196 w 3031558"/>
                <a:gd name="connsiteY1" fmla="*/ 0 h 673041"/>
                <a:gd name="connsiteX2" fmla="*/ 2919362 w 3031558"/>
                <a:gd name="connsiteY2" fmla="*/ 0 h 673041"/>
                <a:gd name="connsiteX3" fmla="*/ 3031558 w 3031558"/>
                <a:gd name="connsiteY3" fmla="*/ 112196 h 673041"/>
                <a:gd name="connsiteX4" fmla="*/ 3031558 w 3031558"/>
                <a:gd name="connsiteY4" fmla="*/ 560845 h 673041"/>
                <a:gd name="connsiteX5" fmla="*/ 2919362 w 3031558"/>
                <a:gd name="connsiteY5" fmla="*/ 673041 h 673041"/>
                <a:gd name="connsiteX6" fmla="*/ 112196 w 3031558"/>
                <a:gd name="connsiteY6" fmla="*/ 673041 h 673041"/>
                <a:gd name="connsiteX7" fmla="*/ 0 w 3031558"/>
                <a:gd name="connsiteY7" fmla="*/ 560845 h 673041"/>
                <a:gd name="connsiteX8" fmla="*/ 0 w 3031558"/>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1558" h="673041">
                  <a:moveTo>
                    <a:pt x="0" y="112196"/>
                  </a:moveTo>
                  <a:cubicBezTo>
                    <a:pt x="0" y="50232"/>
                    <a:pt x="50232" y="0"/>
                    <a:pt x="112196" y="0"/>
                  </a:cubicBezTo>
                  <a:lnTo>
                    <a:pt x="2919362" y="0"/>
                  </a:lnTo>
                  <a:cubicBezTo>
                    <a:pt x="2981326" y="0"/>
                    <a:pt x="3031558" y="50232"/>
                    <a:pt x="3031558" y="112196"/>
                  </a:cubicBezTo>
                  <a:lnTo>
                    <a:pt x="3031558" y="560845"/>
                  </a:lnTo>
                  <a:cubicBezTo>
                    <a:pt x="3031558" y="622809"/>
                    <a:pt x="2981326" y="673041"/>
                    <a:pt x="2919362"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32429" tIns="132429" rIns="132429" bIns="132429" numCol="1" spcCol="1270" anchor="ctr" anchorCtr="0">
              <a:noAutofit/>
            </a:bodyPr>
            <a:lstStyle/>
            <a:p>
              <a:pPr algn="ctr" defTabSz="914355">
                <a:buClr>
                  <a:srgbClr val="FFFFFF"/>
                </a:buClr>
              </a:pPr>
              <a:r>
                <a:rPr lang="en-US" sz="1800" dirty="0">
                  <a:solidFill>
                    <a:schemeClr val="tx1"/>
                  </a:solidFill>
                  <a:latin typeface="Calibri" panose="020F0502020204030204" pitchFamily="34" charset="0"/>
                  <a:cs typeface="Calibri" panose="020F0502020204030204" pitchFamily="34" charset="0"/>
                </a:rPr>
                <a:t>Develop a process for progress monitoring, data-based decision rules </a:t>
              </a:r>
            </a:p>
          </p:txBody>
        </p:sp>
        <p:sp>
          <p:nvSpPr>
            <p:cNvPr id="28" name="Rectangle: Rounded Corners 112" descr="Badge 8">
              <a:extLst>
                <a:ext uri="{FF2B5EF4-FFF2-40B4-BE49-F238E27FC236}">
                  <a16:creationId xmlns:a16="http://schemas.microsoft.com/office/drawing/2014/main" id="{0F61E88C-3346-9E44-99EB-FE0768465082}"/>
                </a:ext>
              </a:extLst>
            </p:cNvPr>
            <p:cNvSpPr/>
            <p:nvPr/>
          </p:nvSpPr>
          <p:spPr>
            <a:xfrm>
              <a:off x="4968982" y="2609631"/>
              <a:ext cx="545736" cy="57458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685783">
                <a:defRPr/>
              </a:pPr>
              <a:r>
                <a:rPr lang="en-US" sz="3600" b="1">
                  <a:solidFill>
                    <a:srgbClr val="0D0F41"/>
                  </a:solidFill>
                  <a:latin typeface="Calibri" panose="020F0502020204030204" pitchFamily="34" charset="0"/>
                  <a:cs typeface="Calibri" panose="020F0502020204030204" pitchFamily="34" charset="0"/>
                </a:rPr>
                <a:t>8</a:t>
              </a:r>
            </a:p>
          </p:txBody>
        </p:sp>
        <p:sp>
          <p:nvSpPr>
            <p:cNvPr id="29" name="Freeform: Shape 113">
              <a:extLst>
                <a:ext uri="{FF2B5EF4-FFF2-40B4-BE49-F238E27FC236}">
                  <a16:creationId xmlns:a16="http://schemas.microsoft.com/office/drawing/2014/main" id="{8B3E8AF1-BF76-9A43-ABA9-E3D8F456D8BE}"/>
                </a:ext>
              </a:extLst>
            </p:cNvPr>
            <p:cNvSpPr/>
            <p:nvPr/>
          </p:nvSpPr>
          <p:spPr>
            <a:xfrm>
              <a:off x="5622964" y="2511175"/>
              <a:ext cx="3091000" cy="673041"/>
            </a:xfrm>
            <a:custGeom>
              <a:avLst/>
              <a:gdLst>
                <a:gd name="connsiteX0" fmla="*/ 0 w 3031558"/>
                <a:gd name="connsiteY0" fmla="*/ 112196 h 673041"/>
                <a:gd name="connsiteX1" fmla="*/ 112196 w 3031558"/>
                <a:gd name="connsiteY1" fmla="*/ 0 h 673041"/>
                <a:gd name="connsiteX2" fmla="*/ 2919362 w 3031558"/>
                <a:gd name="connsiteY2" fmla="*/ 0 h 673041"/>
                <a:gd name="connsiteX3" fmla="*/ 3031558 w 3031558"/>
                <a:gd name="connsiteY3" fmla="*/ 112196 h 673041"/>
                <a:gd name="connsiteX4" fmla="*/ 3031558 w 3031558"/>
                <a:gd name="connsiteY4" fmla="*/ 560845 h 673041"/>
                <a:gd name="connsiteX5" fmla="*/ 2919362 w 3031558"/>
                <a:gd name="connsiteY5" fmla="*/ 673041 h 673041"/>
                <a:gd name="connsiteX6" fmla="*/ 112196 w 3031558"/>
                <a:gd name="connsiteY6" fmla="*/ 673041 h 673041"/>
                <a:gd name="connsiteX7" fmla="*/ 0 w 3031558"/>
                <a:gd name="connsiteY7" fmla="*/ 560845 h 673041"/>
                <a:gd name="connsiteX8" fmla="*/ 0 w 3031558"/>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1558" h="673041">
                  <a:moveTo>
                    <a:pt x="0" y="112196"/>
                  </a:moveTo>
                  <a:cubicBezTo>
                    <a:pt x="0" y="50232"/>
                    <a:pt x="50232" y="0"/>
                    <a:pt x="112196" y="0"/>
                  </a:cubicBezTo>
                  <a:lnTo>
                    <a:pt x="2919362" y="0"/>
                  </a:lnTo>
                  <a:cubicBezTo>
                    <a:pt x="2981326" y="0"/>
                    <a:pt x="3031558" y="50232"/>
                    <a:pt x="3031558" y="112196"/>
                  </a:cubicBezTo>
                  <a:lnTo>
                    <a:pt x="3031558" y="560845"/>
                  </a:lnTo>
                  <a:cubicBezTo>
                    <a:pt x="3031558" y="622809"/>
                    <a:pt x="2981326" y="673041"/>
                    <a:pt x="2919362"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32429" tIns="132429" rIns="132429" bIns="132429" numCol="1" spcCol="1270" anchor="ctr" anchorCtr="0">
              <a:noAutofit/>
            </a:bodyPr>
            <a:lstStyle/>
            <a:p>
              <a:pPr algn="ctr" defTabSz="914355">
                <a:buClr>
                  <a:srgbClr val="FFFFFF"/>
                </a:buClr>
              </a:pPr>
              <a:r>
                <a:rPr lang="en-US" sz="1800" dirty="0">
                  <a:solidFill>
                    <a:schemeClr val="tx1"/>
                  </a:solidFill>
                  <a:latin typeface="Calibri" panose="020F0502020204030204" pitchFamily="34" charset="0"/>
                  <a:cs typeface="Calibri" panose="020F0502020204030204" pitchFamily="34" charset="0"/>
                </a:rPr>
                <a:t>Develop procedures for modifying/ adjusting implementation</a:t>
              </a:r>
            </a:p>
          </p:txBody>
        </p:sp>
        <p:sp>
          <p:nvSpPr>
            <p:cNvPr id="30" name="Rectangle: Rounded Corners 114" descr="Badge 9">
              <a:extLst>
                <a:ext uri="{FF2B5EF4-FFF2-40B4-BE49-F238E27FC236}">
                  <a16:creationId xmlns:a16="http://schemas.microsoft.com/office/drawing/2014/main" id="{845FDEBE-8D42-6A4C-B753-D615E7418E91}"/>
                </a:ext>
              </a:extLst>
            </p:cNvPr>
            <p:cNvSpPr/>
            <p:nvPr/>
          </p:nvSpPr>
          <p:spPr>
            <a:xfrm>
              <a:off x="4968982" y="3363437"/>
              <a:ext cx="545736" cy="57458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685783">
                <a:defRPr/>
              </a:pPr>
              <a:r>
                <a:rPr lang="en-US" sz="3600" b="1">
                  <a:solidFill>
                    <a:srgbClr val="0D0F41"/>
                  </a:solidFill>
                  <a:latin typeface="Calibri" panose="020F0502020204030204" pitchFamily="34" charset="0"/>
                  <a:cs typeface="Calibri" panose="020F0502020204030204" pitchFamily="34" charset="0"/>
                </a:rPr>
                <a:t>9</a:t>
              </a:r>
            </a:p>
          </p:txBody>
        </p:sp>
        <p:sp>
          <p:nvSpPr>
            <p:cNvPr id="31" name="Freeform: Shape 115">
              <a:extLst>
                <a:ext uri="{FF2B5EF4-FFF2-40B4-BE49-F238E27FC236}">
                  <a16:creationId xmlns:a16="http://schemas.microsoft.com/office/drawing/2014/main" id="{2FBA6802-0AB2-5642-902A-8806E4A50829}"/>
                </a:ext>
              </a:extLst>
            </p:cNvPr>
            <p:cNvSpPr/>
            <p:nvPr/>
          </p:nvSpPr>
          <p:spPr>
            <a:xfrm>
              <a:off x="5622964" y="3264981"/>
              <a:ext cx="3091000" cy="673041"/>
            </a:xfrm>
            <a:custGeom>
              <a:avLst/>
              <a:gdLst>
                <a:gd name="connsiteX0" fmla="*/ 0 w 3031558"/>
                <a:gd name="connsiteY0" fmla="*/ 112196 h 673041"/>
                <a:gd name="connsiteX1" fmla="*/ 112196 w 3031558"/>
                <a:gd name="connsiteY1" fmla="*/ 0 h 673041"/>
                <a:gd name="connsiteX2" fmla="*/ 2919362 w 3031558"/>
                <a:gd name="connsiteY2" fmla="*/ 0 h 673041"/>
                <a:gd name="connsiteX3" fmla="*/ 3031558 w 3031558"/>
                <a:gd name="connsiteY3" fmla="*/ 112196 h 673041"/>
                <a:gd name="connsiteX4" fmla="*/ 3031558 w 3031558"/>
                <a:gd name="connsiteY4" fmla="*/ 560845 h 673041"/>
                <a:gd name="connsiteX5" fmla="*/ 2919362 w 3031558"/>
                <a:gd name="connsiteY5" fmla="*/ 673041 h 673041"/>
                <a:gd name="connsiteX6" fmla="*/ 112196 w 3031558"/>
                <a:gd name="connsiteY6" fmla="*/ 673041 h 673041"/>
                <a:gd name="connsiteX7" fmla="*/ 0 w 3031558"/>
                <a:gd name="connsiteY7" fmla="*/ 560845 h 673041"/>
                <a:gd name="connsiteX8" fmla="*/ 0 w 3031558"/>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1558" h="673041">
                  <a:moveTo>
                    <a:pt x="0" y="112196"/>
                  </a:moveTo>
                  <a:cubicBezTo>
                    <a:pt x="0" y="50232"/>
                    <a:pt x="50232" y="0"/>
                    <a:pt x="112196" y="0"/>
                  </a:cubicBezTo>
                  <a:lnTo>
                    <a:pt x="2919362" y="0"/>
                  </a:lnTo>
                  <a:cubicBezTo>
                    <a:pt x="2981326" y="0"/>
                    <a:pt x="3031558" y="50232"/>
                    <a:pt x="3031558" y="112196"/>
                  </a:cubicBezTo>
                  <a:lnTo>
                    <a:pt x="3031558" y="560845"/>
                  </a:lnTo>
                  <a:cubicBezTo>
                    <a:pt x="3031558" y="622809"/>
                    <a:pt x="2981326" y="673041"/>
                    <a:pt x="2919362"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32429" tIns="132429" rIns="132429" bIns="132429" numCol="1" spcCol="1270" anchor="ctr" anchorCtr="0">
              <a:noAutofit/>
            </a:bodyPr>
            <a:lstStyle/>
            <a:p>
              <a:pPr algn="ctr" defTabSz="914355">
                <a:buClr>
                  <a:srgbClr val="FFFFFF"/>
                </a:buClr>
              </a:pPr>
              <a:r>
                <a:rPr lang="en-US" sz="1800" dirty="0">
                  <a:solidFill>
                    <a:schemeClr val="tx1"/>
                  </a:solidFill>
                  <a:latin typeface="Calibri" panose="020F0502020204030204" pitchFamily="34" charset="0"/>
                  <a:cs typeface="Calibri" panose="020F0502020204030204" pitchFamily="34" charset="0"/>
                </a:rPr>
                <a:t>Develop evaluation routines for fidelity and outcome data</a:t>
              </a:r>
            </a:p>
          </p:txBody>
        </p:sp>
        <p:sp>
          <p:nvSpPr>
            <p:cNvPr id="32" name="Rectangle: Rounded Corners 116" descr="Badge 10">
              <a:extLst>
                <a:ext uri="{FF2B5EF4-FFF2-40B4-BE49-F238E27FC236}">
                  <a16:creationId xmlns:a16="http://schemas.microsoft.com/office/drawing/2014/main" id="{67A1018A-3FB7-954D-8206-F93D65D616D7}"/>
                </a:ext>
              </a:extLst>
            </p:cNvPr>
            <p:cNvSpPr/>
            <p:nvPr/>
          </p:nvSpPr>
          <p:spPr>
            <a:xfrm>
              <a:off x="4901073" y="4117244"/>
              <a:ext cx="613645" cy="57458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685783">
                <a:defRPr/>
              </a:pPr>
              <a:r>
                <a:rPr lang="en-US" sz="3600" b="1" dirty="0">
                  <a:solidFill>
                    <a:srgbClr val="0D0F41"/>
                  </a:solidFill>
                  <a:latin typeface="Calibri" panose="020F0502020204030204" pitchFamily="34" charset="0"/>
                  <a:cs typeface="Calibri" panose="020F0502020204030204" pitchFamily="34" charset="0"/>
                </a:rPr>
                <a:t>10</a:t>
              </a:r>
            </a:p>
          </p:txBody>
        </p:sp>
        <p:sp>
          <p:nvSpPr>
            <p:cNvPr id="33" name="Freeform: Shape 117">
              <a:extLst>
                <a:ext uri="{FF2B5EF4-FFF2-40B4-BE49-F238E27FC236}">
                  <a16:creationId xmlns:a16="http://schemas.microsoft.com/office/drawing/2014/main" id="{96032ADF-9ECB-F743-9D64-C56BF51D55BA}"/>
                </a:ext>
              </a:extLst>
            </p:cNvPr>
            <p:cNvSpPr/>
            <p:nvPr/>
          </p:nvSpPr>
          <p:spPr>
            <a:xfrm>
              <a:off x="5622964" y="4018788"/>
              <a:ext cx="3091000" cy="673041"/>
            </a:xfrm>
            <a:custGeom>
              <a:avLst/>
              <a:gdLst>
                <a:gd name="connsiteX0" fmla="*/ 0 w 3031558"/>
                <a:gd name="connsiteY0" fmla="*/ 112196 h 673041"/>
                <a:gd name="connsiteX1" fmla="*/ 112196 w 3031558"/>
                <a:gd name="connsiteY1" fmla="*/ 0 h 673041"/>
                <a:gd name="connsiteX2" fmla="*/ 2919362 w 3031558"/>
                <a:gd name="connsiteY2" fmla="*/ 0 h 673041"/>
                <a:gd name="connsiteX3" fmla="*/ 3031558 w 3031558"/>
                <a:gd name="connsiteY3" fmla="*/ 112196 h 673041"/>
                <a:gd name="connsiteX4" fmla="*/ 3031558 w 3031558"/>
                <a:gd name="connsiteY4" fmla="*/ 560845 h 673041"/>
                <a:gd name="connsiteX5" fmla="*/ 2919362 w 3031558"/>
                <a:gd name="connsiteY5" fmla="*/ 673041 h 673041"/>
                <a:gd name="connsiteX6" fmla="*/ 112196 w 3031558"/>
                <a:gd name="connsiteY6" fmla="*/ 673041 h 673041"/>
                <a:gd name="connsiteX7" fmla="*/ 0 w 3031558"/>
                <a:gd name="connsiteY7" fmla="*/ 560845 h 673041"/>
                <a:gd name="connsiteX8" fmla="*/ 0 w 3031558"/>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1558" h="673041">
                  <a:moveTo>
                    <a:pt x="0" y="112196"/>
                  </a:moveTo>
                  <a:cubicBezTo>
                    <a:pt x="0" y="50232"/>
                    <a:pt x="50232" y="0"/>
                    <a:pt x="112196" y="0"/>
                  </a:cubicBezTo>
                  <a:lnTo>
                    <a:pt x="2919362" y="0"/>
                  </a:lnTo>
                  <a:cubicBezTo>
                    <a:pt x="2981326" y="0"/>
                    <a:pt x="3031558" y="50232"/>
                    <a:pt x="3031558" y="112196"/>
                  </a:cubicBezTo>
                  <a:lnTo>
                    <a:pt x="3031558" y="560845"/>
                  </a:lnTo>
                  <a:cubicBezTo>
                    <a:pt x="3031558" y="622809"/>
                    <a:pt x="2981326" y="673041"/>
                    <a:pt x="2919362"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32429" tIns="132429" rIns="132429" bIns="132429" numCol="1" spcCol="1270" anchor="ctr" anchorCtr="0">
              <a:noAutofit/>
            </a:bodyPr>
            <a:lstStyle/>
            <a:p>
              <a:pPr algn="ctr" defTabSz="914355">
                <a:buClr>
                  <a:srgbClr val="FFFFFF"/>
                </a:buClr>
              </a:pPr>
              <a:r>
                <a:rPr lang="en-US" sz="1800" dirty="0">
                  <a:solidFill>
                    <a:schemeClr val="tx1"/>
                  </a:solidFill>
                  <a:latin typeface="Calibri" panose="020F0502020204030204" pitchFamily="34" charset="0"/>
                  <a:cs typeface="Calibri" panose="020F0502020204030204" pitchFamily="34" charset="0"/>
                </a:rPr>
                <a:t>Document and share routines, practices, and policies </a:t>
              </a:r>
            </a:p>
          </p:txBody>
        </p:sp>
      </p:grpSp>
      <p:sp>
        <p:nvSpPr>
          <p:cNvPr id="35" name="TextBox 34">
            <a:extLst>
              <a:ext uri="{FF2B5EF4-FFF2-40B4-BE49-F238E27FC236}">
                <a16:creationId xmlns:a16="http://schemas.microsoft.com/office/drawing/2014/main" id="{80E8077C-DC8C-4043-8C9B-25EFE18B61DB}"/>
              </a:ext>
            </a:extLst>
          </p:cNvPr>
          <p:cNvSpPr txBox="1"/>
          <p:nvPr/>
        </p:nvSpPr>
        <p:spPr>
          <a:xfrm>
            <a:off x="242353" y="90717"/>
            <a:ext cx="8011628" cy="466281"/>
          </a:xfrm>
          <a:prstGeom prst="rect">
            <a:avLst/>
          </a:prstGeom>
          <a:noFill/>
        </p:spPr>
        <p:txBody>
          <a:bodyPr wrap="square">
            <a:spAutoFit/>
          </a:bodyPr>
          <a:lstStyle/>
          <a:p>
            <a:pPr defTabSz="1777910">
              <a:lnSpc>
                <a:spcPct val="90000"/>
              </a:lnSpc>
              <a:spcBef>
                <a:spcPct val="0"/>
              </a:spcBef>
              <a:spcAft>
                <a:spcPct val="35000"/>
              </a:spcAft>
              <a:defRPr/>
            </a:pPr>
            <a:r>
              <a:rPr lang="en-US" sz="2700" b="1" dirty="0">
                <a:solidFill>
                  <a:schemeClr val="bg1"/>
                </a:solidFill>
                <a:latin typeface="Calibri" panose="020F0502020204030204" pitchFamily="34" charset="0"/>
                <a:cs typeface="Calibri" panose="020F0502020204030204" pitchFamily="34" charset="0"/>
              </a:rPr>
              <a:t>Tier 2 FOUNDATION STEPS</a:t>
            </a:r>
          </a:p>
        </p:txBody>
      </p:sp>
      <p:sp>
        <p:nvSpPr>
          <p:cNvPr id="3" name="TextBox 2">
            <a:extLst>
              <a:ext uri="{FF2B5EF4-FFF2-40B4-BE49-F238E27FC236}">
                <a16:creationId xmlns:a16="http://schemas.microsoft.com/office/drawing/2014/main" id="{50A47642-6894-E847-61FD-BB0489BF60FB}"/>
              </a:ext>
            </a:extLst>
          </p:cNvPr>
          <p:cNvSpPr txBox="1"/>
          <p:nvPr/>
        </p:nvSpPr>
        <p:spPr>
          <a:xfrm>
            <a:off x="1033671" y="4982818"/>
            <a:ext cx="184731" cy="369332"/>
          </a:xfrm>
          <a:prstGeom prst="rect">
            <a:avLst/>
          </a:prstGeom>
          <a:noFill/>
        </p:spPr>
        <p:txBody>
          <a:bodyPr wrap="none" rtlCol="0">
            <a:spAutoFit/>
          </a:bodyPr>
          <a:lstStyle/>
          <a:p>
            <a:endParaRPr lang="en-US" sz="1800" dirty="0"/>
          </a:p>
        </p:txBody>
      </p:sp>
      <p:sp>
        <p:nvSpPr>
          <p:cNvPr id="4" name="TextBox 3">
            <a:extLst>
              <a:ext uri="{FF2B5EF4-FFF2-40B4-BE49-F238E27FC236}">
                <a16:creationId xmlns:a16="http://schemas.microsoft.com/office/drawing/2014/main" id="{31E49886-ACBE-80A2-367B-B081FCB9EF97}"/>
              </a:ext>
            </a:extLst>
          </p:cNvPr>
          <p:cNvSpPr txBox="1"/>
          <p:nvPr/>
        </p:nvSpPr>
        <p:spPr>
          <a:xfrm>
            <a:off x="318053" y="4982818"/>
            <a:ext cx="184731" cy="369332"/>
          </a:xfrm>
          <a:prstGeom prst="rect">
            <a:avLst/>
          </a:prstGeom>
          <a:noFill/>
        </p:spPr>
        <p:txBody>
          <a:bodyPr wrap="none" rtlCol="0">
            <a:spAutoFit/>
          </a:bodyPr>
          <a:lstStyle/>
          <a:p>
            <a:endParaRPr lang="en-US" sz="1800" dirty="0"/>
          </a:p>
        </p:txBody>
      </p:sp>
    </p:spTree>
    <p:extLst>
      <p:ext uri="{BB962C8B-B14F-4D97-AF65-F5344CB8AC3E}">
        <p14:creationId xmlns:p14="http://schemas.microsoft.com/office/powerpoint/2010/main" val="3132359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9900E1-52DF-4869-AC2D-AC9A9D6C8B24}"/>
              </a:ext>
            </a:extLst>
          </p:cNvPr>
          <p:cNvSpPr>
            <a:spLocks noGrp="1"/>
          </p:cNvSpPr>
          <p:nvPr>
            <p:ph type="body" idx="1"/>
          </p:nvPr>
        </p:nvSpPr>
        <p:spPr>
          <a:xfrm>
            <a:off x="84175" y="1132114"/>
            <a:ext cx="5288382" cy="3763121"/>
          </a:xfrm>
          <a:prstGeom prst="roundRect">
            <a:avLst/>
          </a:prstGeom>
          <a:noFill/>
          <a:ln w="38100"/>
        </p:spPr>
        <p:style>
          <a:lnRef idx="2">
            <a:schemeClr val="accent1"/>
          </a:lnRef>
          <a:fillRef idx="1">
            <a:schemeClr val="lt1"/>
          </a:fillRef>
          <a:effectRef idx="0">
            <a:schemeClr val="accent1"/>
          </a:effectRef>
          <a:fontRef idx="minor">
            <a:schemeClr val="dk1"/>
          </a:fontRef>
        </p:style>
        <p:txBody>
          <a:bodyPr spcFirstLastPara="1" vert="horz" wrap="square" lIns="68580" tIns="34290" rIns="68580" bIns="34290" rtlCol="0" anchor="ctr" anchorCtr="0">
            <a:noAutofit/>
          </a:bodyPr>
          <a:lstStyle/>
          <a:p>
            <a:pPr marL="139541" indent="0">
              <a:buNone/>
            </a:pPr>
            <a:endParaRPr lang="en-US" sz="1800" dirty="0">
              <a:latin typeface="Arial" panose="020B0604020202020204" pitchFamily="34" charset="0"/>
              <a:cs typeface="Arial" panose="020B0604020202020204" pitchFamily="34" charset="0"/>
            </a:endParaRPr>
          </a:p>
          <a:p>
            <a:pPr marL="139541" indent="0">
              <a:buNone/>
            </a:pPr>
            <a:endParaRPr lang="en-US" sz="1800" dirty="0">
              <a:latin typeface="Arial" panose="020B0604020202020204" pitchFamily="34" charset="0"/>
              <a:cs typeface="Arial" panose="020B0604020202020204" pitchFamily="34" charset="0"/>
            </a:endParaRPr>
          </a:p>
          <a:p>
            <a:pPr marL="139541" indent="0">
              <a:buNone/>
            </a:pPr>
            <a:r>
              <a:rPr lang="en-US" sz="1800" dirty="0">
                <a:latin typeface="Arial" panose="020B0604020202020204" pitchFamily="34" charset="0"/>
                <a:cs typeface="Arial" panose="020B0604020202020204" pitchFamily="34" charset="0"/>
              </a:rPr>
              <a:t>What is something to </a:t>
            </a:r>
            <a:r>
              <a:rPr lang="en-US" sz="1800" b="1" dirty="0">
                <a:solidFill>
                  <a:schemeClr val="accent1">
                    <a:lumMod val="60000"/>
                    <a:lumOff val="40000"/>
                  </a:schemeClr>
                </a:solidFill>
                <a:latin typeface="Arial" panose="020B0604020202020204" pitchFamily="34" charset="0"/>
                <a:cs typeface="Arial" panose="020B0604020202020204" pitchFamily="34" charset="0"/>
              </a:rPr>
              <a:t>celebrate</a:t>
            </a:r>
            <a:r>
              <a:rPr lang="en-US" sz="1800" dirty="0">
                <a:latin typeface="Arial" panose="020B0604020202020204" pitchFamily="34" charset="0"/>
                <a:cs typeface="Arial" panose="020B0604020202020204" pitchFamily="34" charset="0"/>
              </a:rPr>
              <a:t> &amp; something you’re </a:t>
            </a:r>
            <a:r>
              <a:rPr lang="en-US" sz="1800" b="1" dirty="0">
                <a:solidFill>
                  <a:schemeClr val="accent1">
                    <a:lumMod val="60000"/>
                    <a:lumOff val="40000"/>
                  </a:schemeClr>
                </a:solidFill>
                <a:latin typeface="Arial" panose="020B0604020202020204" pitchFamily="34" charset="0"/>
                <a:cs typeface="Arial" panose="020B0604020202020204" pitchFamily="34" charset="0"/>
              </a:rPr>
              <a:t>working on </a:t>
            </a:r>
            <a:r>
              <a:rPr lang="en-US" sz="1800" dirty="0">
                <a:latin typeface="Arial" panose="020B0604020202020204" pitchFamily="34" charset="0"/>
                <a:cs typeface="Arial" panose="020B0604020202020204" pitchFamily="34" charset="0"/>
              </a:rPr>
              <a:t>related to:</a:t>
            </a:r>
          </a:p>
          <a:p>
            <a:pPr marL="139541" indent="0">
              <a:buNone/>
            </a:pPr>
            <a:endParaRPr lang="en-US" sz="1800" dirty="0">
              <a:latin typeface="Arial" panose="020B0604020202020204" pitchFamily="34" charset="0"/>
              <a:cs typeface="Arial" panose="020B0604020202020204" pitchFamily="34" charset="0"/>
            </a:endParaRPr>
          </a:p>
          <a:p>
            <a:pPr marL="482441" indent="-342900">
              <a:buClr>
                <a:schemeClr val="bg1"/>
              </a:buClr>
              <a:buSzPct val="100000"/>
              <a:buFont typeface="Arial"/>
              <a:buChar char="•"/>
            </a:pPr>
            <a:r>
              <a:rPr lang="en-US" sz="1800" strike="sngStrike" dirty="0">
                <a:latin typeface="Arial" panose="020B0604020202020204" pitchFamily="34" charset="0"/>
                <a:cs typeface="Arial" panose="020B0604020202020204" pitchFamily="34" charset="0"/>
              </a:rPr>
              <a:t>Tier 2 systems, practices, and data   </a:t>
            </a:r>
          </a:p>
          <a:p>
            <a:pPr marL="482441" indent="-342900">
              <a:buClr>
                <a:schemeClr val="bg1"/>
              </a:buClr>
              <a:buSzPct val="100000"/>
              <a:buFont typeface="Arial"/>
              <a:buChar char="•"/>
            </a:pPr>
            <a:r>
              <a:rPr lang="en-US" sz="1800" strike="sngStrike" dirty="0">
                <a:latin typeface="Arial" panose="020B0604020202020204" pitchFamily="34" charset="0"/>
                <a:cs typeface="Arial" panose="020B0604020202020204" pitchFamily="34" charset="0"/>
              </a:rPr>
              <a:t>Tier 2 roll out to staff, students, and families</a:t>
            </a:r>
          </a:p>
          <a:p>
            <a:pPr marL="139541" indent="0">
              <a:buClr>
                <a:schemeClr val="bg1"/>
              </a:buClr>
              <a:buSzPct val="100000"/>
              <a:buNone/>
            </a:pPr>
            <a:endParaRPr lang="en-US" sz="1800" u="sng" dirty="0">
              <a:latin typeface="Arial" panose="020B0604020202020204" pitchFamily="34" charset="0"/>
              <a:cs typeface="Arial" panose="020B0604020202020204" pitchFamily="34" charset="0"/>
            </a:endParaRPr>
          </a:p>
          <a:p>
            <a:pPr marL="139541" indent="0">
              <a:buClr>
                <a:schemeClr val="bg1"/>
              </a:buClr>
              <a:buSzPct val="100000"/>
              <a:buNone/>
            </a:pPr>
            <a:r>
              <a:rPr lang="en-US" sz="1800" u="sng" dirty="0">
                <a:solidFill>
                  <a:srgbClr val="FFFF00"/>
                </a:solidFill>
                <a:latin typeface="Arial" panose="020B0604020202020204" pitchFamily="34" charset="0"/>
                <a:cs typeface="Arial" panose="020B0604020202020204" pitchFamily="34" charset="0"/>
              </a:rPr>
              <a:t>Tier 2 DATA</a:t>
            </a:r>
          </a:p>
          <a:p>
            <a:pPr marL="482441" indent="-342900">
              <a:buClr>
                <a:schemeClr val="bg1"/>
              </a:buClr>
              <a:buSzPct val="100000"/>
              <a:buFont typeface="Arial"/>
              <a:buChar char="•"/>
            </a:pPr>
            <a:r>
              <a:rPr lang="en-US" sz="1800" dirty="0">
                <a:latin typeface="Arial" panose="020B0604020202020204" pitchFamily="34" charset="0"/>
                <a:cs typeface="Arial" panose="020B0604020202020204" pitchFamily="34" charset="0"/>
              </a:rPr>
              <a:t>Tier 2 fidelity tools </a:t>
            </a:r>
          </a:p>
          <a:p>
            <a:pPr marL="482441" indent="-342900">
              <a:buClr>
                <a:schemeClr val="bg1"/>
              </a:buClr>
              <a:buSzPct val="100000"/>
              <a:buFont typeface="Arial"/>
              <a:buChar char="•"/>
            </a:pPr>
            <a:r>
              <a:rPr lang="en-US" sz="1800" dirty="0">
                <a:latin typeface="Arial" panose="020B0604020202020204" pitchFamily="34" charset="0"/>
                <a:cs typeface="Arial" panose="020B0604020202020204" pitchFamily="34" charset="0"/>
              </a:rPr>
              <a:t>Tier 2 monitoring student progress and outcomes across intervention type</a:t>
            </a:r>
          </a:p>
          <a:p>
            <a:pPr marL="482441" indent="-342900">
              <a:buClr>
                <a:schemeClr val="bg1"/>
              </a:buClr>
              <a:buSzPct val="100000"/>
              <a:buFont typeface="Arial"/>
              <a:buChar char="•"/>
            </a:pPr>
            <a:endParaRPr lang="en-US" sz="1800" u="sng" dirty="0">
              <a:latin typeface="Arial" panose="020B0604020202020204" pitchFamily="34" charset="0"/>
              <a:cs typeface="Arial" panose="020B0604020202020204" pitchFamily="34" charset="0"/>
            </a:endParaRPr>
          </a:p>
          <a:p>
            <a:pPr marL="482441" indent="-342900">
              <a:buClr>
                <a:prstClr val="white"/>
              </a:buClr>
              <a:buSzPct val="50000"/>
              <a:buFont typeface="Arial" panose="020B0604020202020204" pitchFamily="34" charset="0"/>
              <a:buChar char="•"/>
            </a:pPr>
            <a:endParaRPr lang="en-US" sz="2100" dirty="0"/>
          </a:p>
          <a:p>
            <a:pPr marL="139541" indent="0">
              <a:buNone/>
            </a:pPr>
            <a:endParaRPr lang="en-US" sz="1800" dirty="0"/>
          </a:p>
        </p:txBody>
      </p:sp>
      <p:sp>
        <p:nvSpPr>
          <p:cNvPr id="2" name="Title 1">
            <a:extLst>
              <a:ext uri="{FF2B5EF4-FFF2-40B4-BE49-F238E27FC236}">
                <a16:creationId xmlns:a16="http://schemas.microsoft.com/office/drawing/2014/main" id="{8E63E907-7F3B-407B-9675-B2EF94C7CA09}"/>
              </a:ext>
            </a:extLst>
          </p:cNvPr>
          <p:cNvSpPr>
            <a:spLocks noGrp="1"/>
          </p:cNvSpPr>
          <p:nvPr>
            <p:ph type="title"/>
          </p:nvPr>
        </p:nvSpPr>
        <p:spPr>
          <a:xfrm>
            <a:off x="232103" y="257324"/>
            <a:ext cx="7033500" cy="634200"/>
          </a:xfrm>
        </p:spPr>
        <p:txBody>
          <a:bodyPr>
            <a:noAutofit/>
          </a:bodyPr>
          <a:lstStyle/>
          <a:p>
            <a:r>
              <a:rPr lang="en-US" sz="2775" b="1" dirty="0">
                <a:solidFill>
                  <a:schemeClr val="bg1"/>
                </a:solidFill>
                <a:latin typeface="Arial" panose="020B0604020202020204" pitchFamily="34" charset="0"/>
                <a:cs typeface="Arial" panose="020B0604020202020204" pitchFamily="34" charset="0"/>
              </a:rPr>
              <a:t>DISCUSSION: </a:t>
            </a:r>
            <a:r>
              <a:rPr lang="en-US" sz="2775" dirty="0">
                <a:solidFill>
                  <a:schemeClr val="bg1"/>
                </a:solidFill>
                <a:latin typeface="Arial" panose="020B0604020202020204" pitchFamily="34" charset="0"/>
                <a:cs typeface="Arial" panose="020B0604020202020204" pitchFamily="34" charset="0"/>
              </a:rPr>
              <a:t>GLOWS &amp; GROWS</a:t>
            </a:r>
          </a:p>
        </p:txBody>
      </p:sp>
      <p:grpSp>
        <p:nvGrpSpPr>
          <p:cNvPr id="82" name="Google Shape;16036;p73">
            <a:extLst>
              <a:ext uri="{FF2B5EF4-FFF2-40B4-BE49-F238E27FC236}">
                <a16:creationId xmlns:a16="http://schemas.microsoft.com/office/drawing/2014/main" id="{CD718688-6DFD-4A92-BEFA-9D2926C20B17}"/>
              </a:ext>
            </a:extLst>
          </p:cNvPr>
          <p:cNvGrpSpPr/>
          <p:nvPr/>
        </p:nvGrpSpPr>
        <p:grpSpPr>
          <a:xfrm>
            <a:off x="6563619" y="2542343"/>
            <a:ext cx="1725126" cy="1286091"/>
            <a:chOff x="1798763" y="3395401"/>
            <a:chExt cx="376185" cy="280448"/>
          </a:xfrm>
        </p:grpSpPr>
        <p:sp>
          <p:nvSpPr>
            <p:cNvPr id="83" name="Google Shape;16037;p73">
              <a:extLst>
                <a:ext uri="{FF2B5EF4-FFF2-40B4-BE49-F238E27FC236}">
                  <a16:creationId xmlns:a16="http://schemas.microsoft.com/office/drawing/2014/main" id="{1F512D5B-411D-4442-97CF-3BA7BC887833}"/>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84" name="Google Shape;16038;p73">
              <a:extLst>
                <a:ext uri="{FF2B5EF4-FFF2-40B4-BE49-F238E27FC236}">
                  <a16:creationId xmlns:a16="http://schemas.microsoft.com/office/drawing/2014/main" id="{1A76D813-18CC-423A-929E-A27BFB00D04F}"/>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85" name="Google Shape;16039;p73">
              <a:extLst>
                <a:ext uri="{FF2B5EF4-FFF2-40B4-BE49-F238E27FC236}">
                  <a16:creationId xmlns:a16="http://schemas.microsoft.com/office/drawing/2014/main" id="{6F4A14BA-71BB-41E1-9DA1-82DC41B529AF}"/>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86" name="Google Shape;16040;p73">
              <a:extLst>
                <a:ext uri="{FF2B5EF4-FFF2-40B4-BE49-F238E27FC236}">
                  <a16:creationId xmlns:a16="http://schemas.microsoft.com/office/drawing/2014/main" id="{1B4F88CA-C05B-4773-8D79-2964B31C0D0D}"/>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87" name="Google Shape;16041;p73">
              <a:extLst>
                <a:ext uri="{FF2B5EF4-FFF2-40B4-BE49-F238E27FC236}">
                  <a16:creationId xmlns:a16="http://schemas.microsoft.com/office/drawing/2014/main" id="{3672D5C6-D37D-4628-97F5-7321464B05A0}"/>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88" name="Google Shape;16042;p73">
              <a:extLst>
                <a:ext uri="{FF2B5EF4-FFF2-40B4-BE49-F238E27FC236}">
                  <a16:creationId xmlns:a16="http://schemas.microsoft.com/office/drawing/2014/main" id="{B5D496CA-8BCD-4C29-BB88-560CE002C077}"/>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89" name="Google Shape;16043;p73">
              <a:extLst>
                <a:ext uri="{FF2B5EF4-FFF2-40B4-BE49-F238E27FC236}">
                  <a16:creationId xmlns:a16="http://schemas.microsoft.com/office/drawing/2014/main" id="{A649B921-0A18-4B1F-8766-4B7D4C72982D}"/>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90" name="Google Shape;16044;p73">
              <a:extLst>
                <a:ext uri="{FF2B5EF4-FFF2-40B4-BE49-F238E27FC236}">
                  <a16:creationId xmlns:a16="http://schemas.microsoft.com/office/drawing/2014/main" id="{84AF3D5E-0101-40D4-AA9E-C298DA6A558A}"/>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91" name="Google Shape;16045;p73">
              <a:extLst>
                <a:ext uri="{FF2B5EF4-FFF2-40B4-BE49-F238E27FC236}">
                  <a16:creationId xmlns:a16="http://schemas.microsoft.com/office/drawing/2014/main" id="{8A7D3078-04B5-41FA-A75B-AFCDBCDC52B6}"/>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92" name="Google Shape;16046;p73">
              <a:extLst>
                <a:ext uri="{FF2B5EF4-FFF2-40B4-BE49-F238E27FC236}">
                  <a16:creationId xmlns:a16="http://schemas.microsoft.com/office/drawing/2014/main" id="{FE927DF6-04A9-4556-8AFA-A883E31FD645}"/>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93" name="Google Shape;16047;p73">
              <a:extLst>
                <a:ext uri="{FF2B5EF4-FFF2-40B4-BE49-F238E27FC236}">
                  <a16:creationId xmlns:a16="http://schemas.microsoft.com/office/drawing/2014/main" id="{8968929A-8FAA-4F5C-A24D-0EA8E3B781FE}"/>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94" name="Google Shape;16048;p73">
              <a:extLst>
                <a:ext uri="{FF2B5EF4-FFF2-40B4-BE49-F238E27FC236}">
                  <a16:creationId xmlns:a16="http://schemas.microsoft.com/office/drawing/2014/main" id="{F3A6CFB4-C982-4CEE-8736-9631E1379DFD}"/>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95" name="Google Shape;16049;p73">
              <a:extLst>
                <a:ext uri="{FF2B5EF4-FFF2-40B4-BE49-F238E27FC236}">
                  <a16:creationId xmlns:a16="http://schemas.microsoft.com/office/drawing/2014/main" id="{D7010C81-EE62-46E8-96FC-F048B08AC74E}"/>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96" name="Google Shape;16050;p73">
              <a:extLst>
                <a:ext uri="{FF2B5EF4-FFF2-40B4-BE49-F238E27FC236}">
                  <a16:creationId xmlns:a16="http://schemas.microsoft.com/office/drawing/2014/main" id="{29D1EAC8-FE22-4EB8-8029-771F416CF554}"/>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97" name="Google Shape;16051;p73">
              <a:extLst>
                <a:ext uri="{FF2B5EF4-FFF2-40B4-BE49-F238E27FC236}">
                  <a16:creationId xmlns:a16="http://schemas.microsoft.com/office/drawing/2014/main" id="{88B0C7E6-36BB-406F-B768-94F8D0A1B5C2}"/>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98" name="Google Shape;16052;p73">
              <a:extLst>
                <a:ext uri="{FF2B5EF4-FFF2-40B4-BE49-F238E27FC236}">
                  <a16:creationId xmlns:a16="http://schemas.microsoft.com/office/drawing/2014/main" id="{537DAD99-BBE5-4B41-AC4C-484F07E3F5D7}"/>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99" name="Google Shape;16053;p73">
              <a:extLst>
                <a:ext uri="{FF2B5EF4-FFF2-40B4-BE49-F238E27FC236}">
                  <a16:creationId xmlns:a16="http://schemas.microsoft.com/office/drawing/2014/main" id="{ECAB1227-5616-40E3-A003-AB2826A69583}"/>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100" name="Google Shape;16054;p73">
              <a:extLst>
                <a:ext uri="{FF2B5EF4-FFF2-40B4-BE49-F238E27FC236}">
                  <a16:creationId xmlns:a16="http://schemas.microsoft.com/office/drawing/2014/main" id="{F9E7516E-D33E-46CA-85F2-70B2D9FAE0DD}"/>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101" name="Google Shape;16055;p73">
              <a:extLst>
                <a:ext uri="{FF2B5EF4-FFF2-40B4-BE49-F238E27FC236}">
                  <a16:creationId xmlns:a16="http://schemas.microsoft.com/office/drawing/2014/main" id="{54BA7F3A-7A27-4484-8D92-2F1AD0A4C543}"/>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102" name="Google Shape;16056;p73">
              <a:extLst>
                <a:ext uri="{FF2B5EF4-FFF2-40B4-BE49-F238E27FC236}">
                  <a16:creationId xmlns:a16="http://schemas.microsoft.com/office/drawing/2014/main" id="{89EB1491-B2E6-4DF1-81F4-D95B952799CE}"/>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chemeClr val="accent3"/>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103" name="Google Shape;16057;p73">
              <a:extLst>
                <a:ext uri="{FF2B5EF4-FFF2-40B4-BE49-F238E27FC236}">
                  <a16:creationId xmlns:a16="http://schemas.microsoft.com/office/drawing/2014/main" id="{CBE983F6-15CF-4AF5-9B31-89128BAAFD6D}"/>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104" name="Google Shape;16058;p73">
              <a:extLst>
                <a:ext uri="{FF2B5EF4-FFF2-40B4-BE49-F238E27FC236}">
                  <a16:creationId xmlns:a16="http://schemas.microsoft.com/office/drawing/2014/main" id="{4B896ECC-F230-4E05-ADAD-3AAF62D62314}"/>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105" name="Google Shape;16059;p73">
              <a:extLst>
                <a:ext uri="{FF2B5EF4-FFF2-40B4-BE49-F238E27FC236}">
                  <a16:creationId xmlns:a16="http://schemas.microsoft.com/office/drawing/2014/main" id="{6430A9A8-2EBD-43B9-B16D-851A2D54E73B}"/>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106" name="Google Shape;16060;p73">
              <a:extLst>
                <a:ext uri="{FF2B5EF4-FFF2-40B4-BE49-F238E27FC236}">
                  <a16:creationId xmlns:a16="http://schemas.microsoft.com/office/drawing/2014/main" id="{A1A83D41-52B3-43D7-AE0F-E91A4908B967}"/>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107" name="Google Shape;16061;p73">
              <a:extLst>
                <a:ext uri="{FF2B5EF4-FFF2-40B4-BE49-F238E27FC236}">
                  <a16:creationId xmlns:a16="http://schemas.microsoft.com/office/drawing/2014/main" id="{EA265D70-C699-4DC5-912A-1FA3F0D0AC1D}"/>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108" name="Google Shape;16062;p73">
              <a:extLst>
                <a:ext uri="{FF2B5EF4-FFF2-40B4-BE49-F238E27FC236}">
                  <a16:creationId xmlns:a16="http://schemas.microsoft.com/office/drawing/2014/main" id="{F5D44425-D065-43B0-9691-50AA17E9E83B}"/>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chemeClr val="accent2"/>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109" name="Google Shape;16063;p73">
              <a:extLst>
                <a:ext uri="{FF2B5EF4-FFF2-40B4-BE49-F238E27FC236}">
                  <a16:creationId xmlns:a16="http://schemas.microsoft.com/office/drawing/2014/main" id="{C9C48439-5B33-4E28-89D6-609979ACDD9C}"/>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110" name="Google Shape;16064;p73">
              <a:extLst>
                <a:ext uri="{FF2B5EF4-FFF2-40B4-BE49-F238E27FC236}">
                  <a16:creationId xmlns:a16="http://schemas.microsoft.com/office/drawing/2014/main" id="{0F865036-04B4-4D3B-B373-D119CB56FCD0}"/>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111" name="Google Shape;16065;p73">
              <a:extLst>
                <a:ext uri="{FF2B5EF4-FFF2-40B4-BE49-F238E27FC236}">
                  <a16:creationId xmlns:a16="http://schemas.microsoft.com/office/drawing/2014/main" id="{0FC78BBA-E27C-4410-A9D4-AD08E3C17FAE}"/>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112" name="Google Shape;16066;p73">
              <a:extLst>
                <a:ext uri="{FF2B5EF4-FFF2-40B4-BE49-F238E27FC236}">
                  <a16:creationId xmlns:a16="http://schemas.microsoft.com/office/drawing/2014/main" id="{C590FD08-C17D-40F7-99DD-DE2A3C4DBF43}"/>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113" name="Google Shape;16067;p73">
              <a:extLst>
                <a:ext uri="{FF2B5EF4-FFF2-40B4-BE49-F238E27FC236}">
                  <a16:creationId xmlns:a16="http://schemas.microsoft.com/office/drawing/2014/main" id="{1E7B5342-60C3-456D-978C-EB90E2822D74}"/>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91425" tIns="91425" rIns="91425" bIns="91425" anchor="ctr" anchorCtr="0">
              <a:noAutofit/>
            </a:bodyPr>
            <a:lstStyle/>
            <a:p>
              <a:pPr defTabSz="914378">
                <a:defRPr/>
              </a:pPr>
              <a:endParaRPr>
                <a:ea typeface="+mn-ea"/>
              </a:endParaRPr>
            </a:p>
          </p:txBody>
        </p:sp>
      </p:grpSp>
      <p:grpSp>
        <p:nvGrpSpPr>
          <p:cNvPr id="13" name="Google Shape;9682;p69">
            <a:extLst>
              <a:ext uri="{FF2B5EF4-FFF2-40B4-BE49-F238E27FC236}">
                <a16:creationId xmlns:a16="http://schemas.microsoft.com/office/drawing/2014/main" id="{A4A9399B-077A-4D6C-ACD0-37D1456A4DDA}"/>
              </a:ext>
            </a:extLst>
          </p:cNvPr>
          <p:cNvGrpSpPr/>
          <p:nvPr/>
        </p:nvGrpSpPr>
        <p:grpSpPr>
          <a:xfrm>
            <a:off x="7297348" y="1779567"/>
            <a:ext cx="1717897" cy="2051026"/>
            <a:chOff x="7159964" y="1971904"/>
            <a:chExt cx="291564" cy="348103"/>
          </a:xfrm>
        </p:grpSpPr>
        <p:sp>
          <p:nvSpPr>
            <p:cNvPr id="18" name="Google Shape;9683;p69">
              <a:extLst>
                <a:ext uri="{FF2B5EF4-FFF2-40B4-BE49-F238E27FC236}">
                  <a16:creationId xmlns:a16="http://schemas.microsoft.com/office/drawing/2014/main" id="{A3C55E67-049C-48F6-8759-3B6D5030785F}"/>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19" name="Google Shape;9684;p69">
              <a:extLst>
                <a:ext uri="{FF2B5EF4-FFF2-40B4-BE49-F238E27FC236}">
                  <a16:creationId xmlns:a16="http://schemas.microsoft.com/office/drawing/2014/main" id="{95C7360F-A7F4-41F1-A4D9-5D4E23165E1A}"/>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29" name="Google Shape;9694;p69">
              <a:extLst>
                <a:ext uri="{FF2B5EF4-FFF2-40B4-BE49-F238E27FC236}">
                  <a16:creationId xmlns:a16="http://schemas.microsoft.com/office/drawing/2014/main" id="{5D0B62D9-2C06-4AB7-A518-7191DCD3BE46}"/>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30" name="Google Shape;9695;p69">
              <a:extLst>
                <a:ext uri="{FF2B5EF4-FFF2-40B4-BE49-F238E27FC236}">
                  <a16:creationId xmlns:a16="http://schemas.microsoft.com/office/drawing/2014/main" id="{4407E2A8-112C-4645-95C1-F351B27A5933}"/>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31" name="Google Shape;9696;p69">
              <a:extLst>
                <a:ext uri="{FF2B5EF4-FFF2-40B4-BE49-F238E27FC236}">
                  <a16:creationId xmlns:a16="http://schemas.microsoft.com/office/drawing/2014/main" id="{339C105F-8EE8-4926-8C7D-56753BF1A556}"/>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32" name="Google Shape;9697;p69">
              <a:extLst>
                <a:ext uri="{FF2B5EF4-FFF2-40B4-BE49-F238E27FC236}">
                  <a16:creationId xmlns:a16="http://schemas.microsoft.com/office/drawing/2014/main" id="{525207EF-3E4C-489D-A2F0-B18C1463D6CA}"/>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33" name="Google Shape;9698;p69">
              <a:extLst>
                <a:ext uri="{FF2B5EF4-FFF2-40B4-BE49-F238E27FC236}">
                  <a16:creationId xmlns:a16="http://schemas.microsoft.com/office/drawing/2014/main" id="{C89472BC-8221-4E71-9769-C09BD7B055AD}"/>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34" name="Google Shape;9699;p69">
              <a:extLst>
                <a:ext uri="{FF2B5EF4-FFF2-40B4-BE49-F238E27FC236}">
                  <a16:creationId xmlns:a16="http://schemas.microsoft.com/office/drawing/2014/main" id="{B99A042A-014F-446E-83E2-AFE06AB50C68}"/>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chemeClr val="accent2"/>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35" name="Google Shape;9700;p69">
              <a:extLst>
                <a:ext uri="{FF2B5EF4-FFF2-40B4-BE49-F238E27FC236}">
                  <a16:creationId xmlns:a16="http://schemas.microsoft.com/office/drawing/2014/main" id="{28BEF6F6-8813-4A60-883A-2D5C2708AFF2}"/>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36" name="Google Shape;9701;p69">
              <a:extLst>
                <a:ext uri="{FF2B5EF4-FFF2-40B4-BE49-F238E27FC236}">
                  <a16:creationId xmlns:a16="http://schemas.microsoft.com/office/drawing/2014/main" id="{90C52496-61D3-4C99-94AE-C70237A35B62}"/>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37" name="Google Shape;9702;p69">
              <a:extLst>
                <a:ext uri="{FF2B5EF4-FFF2-40B4-BE49-F238E27FC236}">
                  <a16:creationId xmlns:a16="http://schemas.microsoft.com/office/drawing/2014/main" id="{75C20D3D-C04D-462E-9F1D-362885741722}"/>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38" name="Google Shape;9703;p69">
              <a:extLst>
                <a:ext uri="{FF2B5EF4-FFF2-40B4-BE49-F238E27FC236}">
                  <a16:creationId xmlns:a16="http://schemas.microsoft.com/office/drawing/2014/main" id="{E616DD9F-4CB7-42B2-B42D-EE157E8E11AF}"/>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39" name="Google Shape;9704;p69">
              <a:extLst>
                <a:ext uri="{FF2B5EF4-FFF2-40B4-BE49-F238E27FC236}">
                  <a16:creationId xmlns:a16="http://schemas.microsoft.com/office/drawing/2014/main" id="{A354D697-1D95-4518-BAB5-4C280FD9919B}"/>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chemeClr val="accent2">
                <a:lumMod val="75000"/>
              </a:schemeClr>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40" name="Google Shape;9705;p69">
              <a:extLst>
                <a:ext uri="{FF2B5EF4-FFF2-40B4-BE49-F238E27FC236}">
                  <a16:creationId xmlns:a16="http://schemas.microsoft.com/office/drawing/2014/main" id="{1C9B22CC-8105-435F-8502-1B8205A70266}"/>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41" name="Google Shape;9706;p69">
              <a:extLst>
                <a:ext uri="{FF2B5EF4-FFF2-40B4-BE49-F238E27FC236}">
                  <a16:creationId xmlns:a16="http://schemas.microsoft.com/office/drawing/2014/main" id="{61CE34C8-177C-45DB-A4A8-9950BB2ED81B}"/>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42" name="Google Shape;9707;p69">
              <a:extLst>
                <a:ext uri="{FF2B5EF4-FFF2-40B4-BE49-F238E27FC236}">
                  <a16:creationId xmlns:a16="http://schemas.microsoft.com/office/drawing/2014/main" id="{C329F901-AC87-4564-BC77-0BECABA7C168}"/>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43" name="Google Shape;9708;p69">
              <a:extLst>
                <a:ext uri="{FF2B5EF4-FFF2-40B4-BE49-F238E27FC236}">
                  <a16:creationId xmlns:a16="http://schemas.microsoft.com/office/drawing/2014/main" id="{7E94097D-C2A6-4DA2-B29C-B646F1F03FA3}"/>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44" name="Google Shape;9709;p69">
              <a:extLst>
                <a:ext uri="{FF2B5EF4-FFF2-40B4-BE49-F238E27FC236}">
                  <a16:creationId xmlns:a16="http://schemas.microsoft.com/office/drawing/2014/main" id="{EEB37D43-CA72-4318-877F-6E8E13470B91}"/>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45" name="Google Shape;9710;p69">
              <a:extLst>
                <a:ext uri="{FF2B5EF4-FFF2-40B4-BE49-F238E27FC236}">
                  <a16:creationId xmlns:a16="http://schemas.microsoft.com/office/drawing/2014/main" id="{06F8E62C-58A3-4FB9-A23C-928890CE616B}"/>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46" name="Google Shape;9711;p69">
              <a:extLst>
                <a:ext uri="{FF2B5EF4-FFF2-40B4-BE49-F238E27FC236}">
                  <a16:creationId xmlns:a16="http://schemas.microsoft.com/office/drawing/2014/main" id="{F480DFAD-42BD-4408-8275-74A731CFDFDD}"/>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47" name="Google Shape;9712;p69">
              <a:extLst>
                <a:ext uri="{FF2B5EF4-FFF2-40B4-BE49-F238E27FC236}">
                  <a16:creationId xmlns:a16="http://schemas.microsoft.com/office/drawing/2014/main" id="{BDBCFAAC-F36F-49B2-BAC9-0911C6A1C389}"/>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91425" tIns="91425" rIns="91425" bIns="91425" anchor="ctr" anchorCtr="0">
              <a:noAutofit/>
            </a:bodyPr>
            <a:lstStyle/>
            <a:p>
              <a:pPr defTabSz="914378">
                <a:defRPr/>
              </a:pPr>
              <a:endParaRPr>
                <a:ea typeface="+mn-ea"/>
              </a:endParaRPr>
            </a:p>
          </p:txBody>
        </p:sp>
      </p:grpSp>
      <p:cxnSp>
        <p:nvCxnSpPr>
          <p:cNvPr id="9" name="Straight Arrow Connector 8">
            <a:extLst>
              <a:ext uri="{FF2B5EF4-FFF2-40B4-BE49-F238E27FC236}">
                <a16:creationId xmlns:a16="http://schemas.microsoft.com/office/drawing/2014/main" id="{73259655-21F4-49B4-9FE9-4A859B12C1EB}"/>
              </a:ext>
            </a:extLst>
          </p:cNvPr>
          <p:cNvCxnSpPr>
            <a:cxnSpLocks/>
          </p:cNvCxnSpPr>
          <p:nvPr/>
        </p:nvCxnSpPr>
        <p:spPr>
          <a:xfrm flipV="1">
            <a:off x="5580869" y="2156884"/>
            <a:ext cx="1699575" cy="7399"/>
          </a:xfrm>
          <a:prstGeom prst="straightConnector1">
            <a:avLst/>
          </a:prstGeom>
          <a:ln w="38100" cap="flat" cmpd="sng" algn="ctr">
            <a:solidFill>
              <a:srgbClr val="5C728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39" name="Text Placeholder 4">
            <a:extLst>
              <a:ext uri="{FF2B5EF4-FFF2-40B4-BE49-F238E27FC236}">
                <a16:creationId xmlns:a16="http://schemas.microsoft.com/office/drawing/2014/main" id="{27CD0EF0-F84A-4D59-8DFC-AB5392B4F920}"/>
              </a:ext>
            </a:extLst>
          </p:cNvPr>
          <p:cNvSpPr txBox="1">
            <a:spLocks/>
          </p:cNvSpPr>
          <p:nvPr/>
        </p:nvSpPr>
        <p:spPr>
          <a:xfrm>
            <a:off x="7581105" y="4245337"/>
            <a:ext cx="1426332" cy="65624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151924" indent="0" defTabSz="914378">
              <a:lnSpc>
                <a:spcPct val="150000"/>
              </a:lnSpc>
              <a:buClr>
                <a:prstClr val="white"/>
              </a:buClr>
              <a:buNone/>
              <a:defRPr/>
            </a:pPr>
            <a:r>
              <a:rPr lang="en-US" sz="1600" dirty="0">
                <a:solidFill>
                  <a:prstClr val="white"/>
                </a:solidFill>
              </a:rPr>
              <a:t> 3</a:t>
            </a:r>
            <a:r>
              <a:rPr lang="en-US" sz="1600" dirty="0">
                <a:solidFill>
                  <a:prstClr val="white"/>
                </a:solidFill>
                <a:latin typeface="Arial" panose="020B0604020202020204" pitchFamily="34" charset="0"/>
                <a:cs typeface="Arial" panose="020B0604020202020204" pitchFamily="34" charset="0"/>
              </a:rPr>
              <a:t> minutes</a:t>
            </a:r>
            <a:endParaRPr lang="en-US" sz="900" kern="1200" dirty="0">
              <a:solidFill>
                <a:prstClr val="white"/>
              </a:solidFill>
              <a:latin typeface="Arial" panose="020B0604020202020204" pitchFamily="34" charset="0"/>
              <a:cs typeface="Arial" panose="020B0604020202020204" pitchFamily="34" charset="0"/>
            </a:endParaRPr>
          </a:p>
          <a:p>
            <a:pPr marL="151924" indent="0" defTabSz="914378">
              <a:lnSpc>
                <a:spcPct val="150000"/>
              </a:lnSpc>
              <a:buClr>
                <a:prstClr val="white"/>
              </a:buClr>
              <a:buNone/>
              <a:defRPr/>
            </a:pPr>
            <a:r>
              <a:rPr lang="en-US" sz="1575" dirty="0">
                <a:solidFill>
                  <a:prstClr val="white"/>
                </a:solidFill>
                <a:latin typeface="Arial" panose="020B0604020202020204" pitchFamily="34" charset="0"/>
                <a:cs typeface="Arial" panose="020B0604020202020204" pitchFamily="34" charset="0"/>
              </a:rPr>
              <a:t>10 minutes</a:t>
            </a:r>
          </a:p>
        </p:txBody>
      </p:sp>
      <p:grpSp>
        <p:nvGrpSpPr>
          <p:cNvPr id="140" name="Google Shape;6077;p67">
            <a:extLst>
              <a:ext uri="{FF2B5EF4-FFF2-40B4-BE49-F238E27FC236}">
                <a16:creationId xmlns:a16="http://schemas.microsoft.com/office/drawing/2014/main" id="{69A1A7F0-B117-420F-A366-B9EB81FDAB15}"/>
              </a:ext>
            </a:extLst>
          </p:cNvPr>
          <p:cNvGrpSpPr/>
          <p:nvPr/>
        </p:nvGrpSpPr>
        <p:grpSpPr>
          <a:xfrm>
            <a:off x="7333840" y="4412527"/>
            <a:ext cx="403487" cy="403487"/>
            <a:chOff x="5873617" y="2309901"/>
            <a:chExt cx="345720" cy="345720"/>
          </a:xfrm>
        </p:grpSpPr>
        <p:sp>
          <p:nvSpPr>
            <p:cNvPr id="141" name="Google Shape;6078;p67">
              <a:extLst>
                <a:ext uri="{FF2B5EF4-FFF2-40B4-BE49-F238E27FC236}">
                  <a16:creationId xmlns:a16="http://schemas.microsoft.com/office/drawing/2014/main" id="{05BA03D2-B480-4481-A3D3-0B300AC008AA}"/>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142" name="Google Shape;6079;p67">
              <a:extLst>
                <a:ext uri="{FF2B5EF4-FFF2-40B4-BE49-F238E27FC236}">
                  <a16:creationId xmlns:a16="http://schemas.microsoft.com/office/drawing/2014/main" id="{6F0D97DD-4823-41D6-976B-5233426B5606}"/>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143" name="Google Shape;6080;p67">
              <a:extLst>
                <a:ext uri="{FF2B5EF4-FFF2-40B4-BE49-F238E27FC236}">
                  <a16:creationId xmlns:a16="http://schemas.microsoft.com/office/drawing/2014/main" id="{A39D49AF-CD55-4A79-B978-88926CCB56D7}"/>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144" name="Google Shape;6081;p67">
              <a:extLst>
                <a:ext uri="{FF2B5EF4-FFF2-40B4-BE49-F238E27FC236}">
                  <a16:creationId xmlns:a16="http://schemas.microsoft.com/office/drawing/2014/main" id="{43890253-3ED1-4FF6-8B56-BB627E81FE80}"/>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145" name="Google Shape;6082;p67">
              <a:extLst>
                <a:ext uri="{FF2B5EF4-FFF2-40B4-BE49-F238E27FC236}">
                  <a16:creationId xmlns:a16="http://schemas.microsoft.com/office/drawing/2014/main" id="{32326706-E8F4-45CA-9A56-20D6BA4B1598}"/>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146" name="Google Shape;6083;p67">
              <a:extLst>
                <a:ext uri="{FF2B5EF4-FFF2-40B4-BE49-F238E27FC236}">
                  <a16:creationId xmlns:a16="http://schemas.microsoft.com/office/drawing/2014/main" id="{2A45AA7D-C49D-465B-84F8-A11B1FED79EC}"/>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147" name="Google Shape;6084;p67">
              <a:extLst>
                <a:ext uri="{FF2B5EF4-FFF2-40B4-BE49-F238E27FC236}">
                  <a16:creationId xmlns:a16="http://schemas.microsoft.com/office/drawing/2014/main" id="{CC2FA77A-7005-4D07-80E4-A9E54613333B}"/>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148" name="Google Shape;6085;p67">
              <a:extLst>
                <a:ext uri="{FF2B5EF4-FFF2-40B4-BE49-F238E27FC236}">
                  <a16:creationId xmlns:a16="http://schemas.microsoft.com/office/drawing/2014/main" id="{4D21261D-4102-401C-9DA0-A8D35BC5D74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149" name="Google Shape;6086;p67">
              <a:extLst>
                <a:ext uri="{FF2B5EF4-FFF2-40B4-BE49-F238E27FC236}">
                  <a16:creationId xmlns:a16="http://schemas.microsoft.com/office/drawing/2014/main" id="{3C141D2C-66B6-4955-92BB-0633A5DFA9D1}"/>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150" name="Google Shape;6087;p67">
              <a:extLst>
                <a:ext uri="{FF2B5EF4-FFF2-40B4-BE49-F238E27FC236}">
                  <a16:creationId xmlns:a16="http://schemas.microsoft.com/office/drawing/2014/main" id="{1949726C-4CB9-482B-9FDB-72F89F8BA0CB}"/>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151" name="Google Shape;6088;p67">
              <a:extLst>
                <a:ext uri="{FF2B5EF4-FFF2-40B4-BE49-F238E27FC236}">
                  <a16:creationId xmlns:a16="http://schemas.microsoft.com/office/drawing/2014/main" id="{8EECED90-BF97-4E7D-A2A2-0B2D0D152F62}"/>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152" name="Google Shape;6089;p67">
              <a:extLst>
                <a:ext uri="{FF2B5EF4-FFF2-40B4-BE49-F238E27FC236}">
                  <a16:creationId xmlns:a16="http://schemas.microsoft.com/office/drawing/2014/main" id="{19E59D90-BF82-4DA6-8EB8-6F9EBF700ED4}"/>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153" name="Google Shape;6090;p67">
              <a:extLst>
                <a:ext uri="{FF2B5EF4-FFF2-40B4-BE49-F238E27FC236}">
                  <a16:creationId xmlns:a16="http://schemas.microsoft.com/office/drawing/2014/main" id="{56AF77CE-0D92-44D8-83C4-C655BC755024}"/>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154" name="Google Shape;6091;p67">
              <a:extLst>
                <a:ext uri="{FF2B5EF4-FFF2-40B4-BE49-F238E27FC236}">
                  <a16:creationId xmlns:a16="http://schemas.microsoft.com/office/drawing/2014/main" id="{9EA9FADF-5F62-4F35-BAF0-C1CF3F051B08}"/>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155" name="Google Shape;6092;p67">
              <a:extLst>
                <a:ext uri="{FF2B5EF4-FFF2-40B4-BE49-F238E27FC236}">
                  <a16:creationId xmlns:a16="http://schemas.microsoft.com/office/drawing/2014/main" id="{0F65EB76-5C42-48FF-9FE8-9B6253AC01EC}"/>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156" name="Google Shape;6093;p67">
              <a:extLst>
                <a:ext uri="{FF2B5EF4-FFF2-40B4-BE49-F238E27FC236}">
                  <a16:creationId xmlns:a16="http://schemas.microsoft.com/office/drawing/2014/main" id="{C6C58187-5A64-4F16-8510-90B38BD7C1E6}"/>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157" name="Google Shape;6094;p67">
              <a:extLst>
                <a:ext uri="{FF2B5EF4-FFF2-40B4-BE49-F238E27FC236}">
                  <a16:creationId xmlns:a16="http://schemas.microsoft.com/office/drawing/2014/main" id="{945A2D23-9D84-4EA0-AD52-D00DA2402B6E}"/>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158" name="Google Shape;6095;p67">
              <a:extLst>
                <a:ext uri="{FF2B5EF4-FFF2-40B4-BE49-F238E27FC236}">
                  <a16:creationId xmlns:a16="http://schemas.microsoft.com/office/drawing/2014/main" id="{94695391-3121-4EC4-9380-22012955D5B4}"/>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159" name="Google Shape;6096;p67">
              <a:extLst>
                <a:ext uri="{FF2B5EF4-FFF2-40B4-BE49-F238E27FC236}">
                  <a16:creationId xmlns:a16="http://schemas.microsoft.com/office/drawing/2014/main" id="{3C3E3DA7-638E-4884-A1E2-F854F0BE1C74}"/>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91425" tIns="91425" rIns="91425" bIns="91425" anchor="ctr" anchorCtr="0">
              <a:noAutofit/>
            </a:bodyPr>
            <a:lstStyle/>
            <a:p>
              <a:pPr defTabSz="914378">
                <a:defRPr/>
              </a:pPr>
              <a:endParaRPr>
                <a:ea typeface="+mn-ea"/>
              </a:endParaRPr>
            </a:p>
          </p:txBody>
        </p:sp>
      </p:grpSp>
      <p:grpSp>
        <p:nvGrpSpPr>
          <p:cNvPr id="236" name="Google Shape;6464;p67">
            <a:extLst>
              <a:ext uri="{FF2B5EF4-FFF2-40B4-BE49-F238E27FC236}">
                <a16:creationId xmlns:a16="http://schemas.microsoft.com/office/drawing/2014/main" id="{F226C1DB-B5E3-4D16-AC39-3D31BFAAA0C5}"/>
              </a:ext>
            </a:extLst>
          </p:cNvPr>
          <p:cNvGrpSpPr/>
          <p:nvPr/>
        </p:nvGrpSpPr>
        <p:grpSpPr>
          <a:xfrm>
            <a:off x="5272374" y="4445347"/>
            <a:ext cx="371966" cy="371966"/>
            <a:chOff x="4674908" y="3682271"/>
            <a:chExt cx="371966" cy="371966"/>
          </a:xfrm>
        </p:grpSpPr>
        <p:sp>
          <p:nvSpPr>
            <p:cNvPr id="237" name="Google Shape;6465;p67">
              <a:extLst>
                <a:ext uri="{FF2B5EF4-FFF2-40B4-BE49-F238E27FC236}">
                  <a16:creationId xmlns:a16="http://schemas.microsoft.com/office/drawing/2014/main" id="{E8A77770-CDE8-42C4-81FE-21C819C46E7B}"/>
                </a:ext>
              </a:extLst>
            </p:cNvPr>
            <p:cNvSpPr/>
            <p:nvPr/>
          </p:nvSpPr>
          <p:spPr>
            <a:xfrm>
              <a:off x="4674908" y="3682271"/>
              <a:ext cx="371966" cy="371966"/>
            </a:xfrm>
            <a:custGeom>
              <a:avLst/>
              <a:gdLst/>
              <a:ahLst/>
              <a:cxnLst/>
              <a:rect l="l" t="t" r="r" b="b"/>
              <a:pathLst>
                <a:path w="14158" h="14158" extrusionOk="0">
                  <a:moveTo>
                    <a:pt x="2394" y="1"/>
                  </a:moveTo>
                  <a:cubicBezTo>
                    <a:pt x="1069" y="1"/>
                    <a:pt x="1" y="1076"/>
                    <a:pt x="1" y="2401"/>
                  </a:cubicBezTo>
                  <a:lnTo>
                    <a:pt x="1" y="11765"/>
                  </a:lnTo>
                  <a:cubicBezTo>
                    <a:pt x="1" y="13083"/>
                    <a:pt x="1076" y="14158"/>
                    <a:pt x="2394" y="14158"/>
                  </a:cubicBezTo>
                  <a:lnTo>
                    <a:pt x="11757" y="14158"/>
                  </a:lnTo>
                  <a:cubicBezTo>
                    <a:pt x="13082" y="14158"/>
                    <a:pt x="14157" y="13083"/>
                    <a:pt x="14157" y="11758"/>
                  </a:cubicBezTo>
                  <a:lnTo>
                    <a:pt x="14157" y="2394"/>
                  </a:lnTo>
                  <a:cubicBezTo>
                    <a:pt x="14150" y="1076"/>
                    <a:pt x="13082" y="1"/>
                    <a:pt x="11757" y="1"/>
                  </a:cubicBezTo>
                  <a:close/>
                </a:path>
              </a:pathLst>
            </a:custGeom>
            <a:solidFill>
              <a:srgbClr val="445D73"/>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238" name="Google Shape;6466;p67">
              <a:extLst>
                <a:ext uri="{FF2B5EF4-FFF2-40B4-BE49-F238E27FC236}">
                  <a16:creationId xmlns:a16="http://schemas.microsoft.com/office/drawing/2014/main" id="{67DB5854-B202-41F0-A84A-C2CD5BD7E22A}"/>
                </a:ext>
              </a:extLst>
            </p:cNvPr>
            <p:cNvSpPr/>
            <p:nvPr/>
          </p:nvSpPr>
          <p:spPr>
            <a:xfrm>
              <a:off x="4690934" y="3698140"/>
              <a:ext cx="339887" cy="340071"/>
            </a:xfrm>
            <a:custGeom>
              <a:avLst/>
              <a:gdLst/>
              <a:ahLst/>
              <a:cxnLst/>
              <a:rect l="l" t="t" r="r" b="b"/>
              <a:pathLst>
                <a:path w="12937" h="12944" extrusionOk="0">
                  <a:moveTo>
                    <a:pt x="1784" y="0"/>
                  </a:moveTo>
                  <a:cubicBezTo>
                    <a:pt x="799" y="0"/>
                    <a:pt x="1" y="805"/>
                    <a:pt x="1" y="1790"/>
                  </a:cubicBezTo>
                  <a:lnTo>
                    <a:pt x="1" y="11154"/>
                  </a:lnTo>
                  <a:cubicBezTo>
                    <a:pt x="1" y="12139"/>
                    <a:pt x="799" y="12943"/>
                    <a:pt x="1784" y="12943"/>
                  </a:cubicBezTo>
                  <a:lnTo>
                    <a:pt x="11147" y="12943"/>
                  </a:lnTo>
                  <a:cubicBezTo>
                    <a:pt x="12139" y="12943"/>
                    <a:pt x="12937" y="12146"/>
                    <a:pt x="12937" y="11154"/>
                  </a:cubicBezTo>
                  <a:lnTo>
                    <a:pt x="12937" y="1790"/>
                  </a:lnTo>
                  <a:cubicBezTo>
                    <a:pt x="12937" y="805"/>
                    <a:pt x="12139" y="0"/>
                    <a:pt x="11147" y="0"/>
                  </a:cubicBezTo>
                  <a:close/>
                </a:path>
              </a:pathLst>
            </a:custGeom>
            <a:solidFill>
              <a:srgbClr val="667E92"/>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239" name="Google Shape;6467;p67">
              <a:extLst>
                <a:ext uri="{FF2B5EF4-FFF2-40B4-BE49-F238E27FC236}">
                  <a16:creationId xmlns:a16="http://schemas.microsoft.com/office/drawing/2014/main" id="{4CF869E8-6F67-4AAD-A031-CF1D5514EF18}"/>
                </a:ext>
              </a:extLst>
            </p:cNvPr>
            <p:cNvSpPr/>
            <p:nvPr/>
          </p:nvSpPr>
          <p:spPr>
            <a:xfrm>
              <a:off x="4802829" y="3742409"/>
              <a:ext cx="103908" cy="89169"/>
            </a:xfrm>
            <a:custGeom>
              <a:avLst/>
              <a:gdLst/>
              <a:ahLst/>
              <a:cxnLst/>
              <a:rect l="l" t="t" r="r" b="b"/>
              <a:pathLst>
                <a:path w="3955" h="3394" extrusionOk="0">
                  <a:moveTo>
                    <a:pt x="2262" y="1"/>
                  </a:moveTo>
                  <a:cubicBezTo>
                    <a:pt x="757" y="1"/>
                    <a:pt x="1" y="1825"/>
                    <a:pt x="1069" y="2893"/>
                  </a:cubicBezTo>
                  <a:cubicBezTo>
                    <a:pt x="1414" y="3239"/>
                    <a:pt x="1838" y="3393"/>
                    <a:pt x="2254" y="3393"/>
                  </a:cubicBezTo>
                  <a:cubicBezTo>
                    <a:pt x="3122" y="3393"/>
                    <a:pt x="3954" y="2716"/>
                    <a:pt x="3954" y="1693"/>
                  </a:cubicBezTo>
                  <a:cubicBezTo>
                    <a:pt x="3954" y="764"/>
                    <a:pt x="3198" y="1"/>
                    <a:pt x="2262" y="1"/>
                  </a:cubicBezTo>
                  <a:close/>
                </a:path>
              </a:pathLst>
            </a:custGeom>
            <a:solidFill>
              <a:srgbClr val="A5B7C5"/>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240" name="Google Shape;6468;p67">
              <a:extLst>
                <a:ext uri="{FF2B5EF4-FFF2-40B4-BE49-F238E27FC236}">
                  <a16:creationId xmlns:a16="http://schemas.microsoft.com/office/drawing/2014/main" id="{66B21DF6-6777-45D2-9834-2D065A3F1B3B}"/>
                </a:ext>
              </a:extLst>
            </p:cNvPr>
            <p:cNvSpPr/>
            <p:nvPr/>
          </p:nvSpPr>
          <p:spPr>
            <a:xfrm>
              <a:off x="4789167" y="3855591"/>
              <a:ext cx="143448" cy="138509"/>
            </a:xfrm>
            <a:custGeom>
              <a:avLst/>
              <a:gdLst/>
              <a:ahLst/>
              <a:cxnLst/>
              <a:rect l="l" t="t" r="r" b="b"/>
              <a:pathLst>
                <a:path w="5460" h="5272" extrusionOk="0">
                  <a:moveTo>
                    <a:pt x="403" y="0"/>
                  </a:moveTo>
                  <a:cubicBezTo>
                    <a:pt x="181" y="0"/>
                    <a:pt x="1" y="181"/>
                    <a:pt x="1" y="403"/>
                  </a:cubicBezTo>
                  <a:lnTo>
                    <a:pt x="1" y="957"/>
                  </a:lnTo>
                  <a:cubicBezTo>
                    <a:pt x="1" y="1179"/>
                    <a:pt x="181" y="1360"/>
                    <a:pt x="403" y="1360"/>
                  </a:cubicBezTo>
                  <a:lnTo>
                    <a:pt x="764" y="1360"/>
                  </a:lnTo>
                  <a:cubicBezTo>
                    <a:pt x="986" y="1360"/>
                    <a:pt x="1166" y="1533"/>
                    <a:pt x="1166" y="1755"/>
                  </a:cubicBezTo>
                  <a:lnTo>
                    <a:pt x="1166" y="3517"/>
                  </a:lnTo>
                  <a:cubicBezTo>
                    <a:pt x="1166" y="3732"/>
                    <a:pt x="986" y="3912"/>
                    <a:pt x="764" y="3912"/>
                  </a:cubicBezTo>
                  <a:lnTo>
                    <a:pt x="514" y="3912"/>
                  </a:lnTo>
                  <a:cubicBezTo>
                    <a:pt x="292" y="3912"/>
                    <a:pt x="112" y="4093"/>
                    <a:pt x="112" y="4315"/>
                  </a:cubicBezTo>
                  <a:lnTo>
                    <a:pt x="112" y="4869"/>
                  </a:lnTo>
                  <a:cubicBezTo>
                    <a:pt x="112" y="5091"/>
                    <a:pt x="292" y="5272"/>
                    <a:pt x="514" y="5272"/>
                  </a:cubicBezTo>
                  <a:lnTo>
                    <a:pt x="5057" y="5272"/>
                  </a:lnTo>
                  <a:cubicBezTo>
                    <a:pt x="5279" y="5272"/>
                    <a:pt x="5459" y="5091"/>
                    <a:pt x="5459" y="4869"/>
                  </a:cubicBezTo>
                  <a:lnTo>
                    <a:pt x="5459" y="4321"/>
                  </a:lnTo>
                  <a:cubicBezTo>
                    <a:pt x="5459" y="4100"/>
                    <a:pt x="5279" y="3919"/>
                    <a:pt x="5057" y="3919"/>
                  </a:cubicBezTo>
                  <a:lnTo>
                    <a:pt x="4807" y="3919"/>
                  </a:lnTo>
                  <a:cubicBezTo>
                    <a:pt x="4585" y="3919"/>
                    <a:pt x="4405" y="3739"/>
                    <a:pt x="4405" y="3517"/>
                  </a:cubicBezTo>
                  <a:lnTo>
                    <a:pt x="4405" y="403"/>
                  </a:lnTo>
                  <a:cubicBezTo>
                    <a:pt x="4405" y="181"/>
                    <a:pt x="4225" y="0"/>
                    <a:pt x="4003" y="0"/>
                  </a:cubicBezTo>
                  <a:close/>
                </a:path>
              </a:pathLst>
            </a:custGeom>
            <a:solidFill>
              <a:srgbClr val="A5B7C5"/>
            </a:solidFill>
            <a:ln>
              <a:noFill/>
            </a:ln>
          </p:spPr>
          <p:txBody>
            <a:bodyPr spcFirstLastPara="1" wrap="square" lIns="91425" tIns="91425" rIns="91425" bIns="91425" anchor="ctr" anchorCtr="0">
              <a:noAutofit/>
            </a:bodyPr>
            <a:lstStyle/>
            <a:p>
              <a:pPr defTabSz="914378">
                <a:defRPr/>
              </a:pPr>
              <a:endParaRPr>
                <a:ea typeface="+mn-ea"/>
              </a:endParaRPr>
            </a:p>
          </p:txBody>
        </p:sp>
      </p:grpSp>
      <p:sp>
        <p:nvSpPr>
          <p:cNvPr id="241" name="Text Placeholder 4">
            <a:extLst>
              <a:ext uri="{FF2B5EF4-FFF2-40B4-BE49-F238E27FC236}">
                <a16:creationId xmlns:a16="http://schemas.microsoft.com/office/drawing/2014/main" id="{3C1DC97C-E581-4F24-9244-C03FBF9E0D27}"/>
              </a:ext>
            </a:extLst>
          </p:cNvPr>
          <p:cNvSpPr txBox="1">
            <a:spLocks/>
          </p:cNvSpPr>
          <p:nvPr/>
        </p:nvSpPr>
        <p:spPr>
          <a:xfrm>
            <a:off x="5490892" y="4373598"/>
            <a:ext cx="1814798" cy="44642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152396" indent="0" defTabSz="914378">
              <a:buClr>
                <a:prstClr val="white"/>
              </a:buClr>
              <a:buNone/>
              <a:defRPr/>
            </a:pPr>
            <a:r>
              <a:rPr lang="en-US" sz="1600" dirty="0">
                <a:solidFill>
                  <a:prstClr val="white"/>
                </a:solidFill>
                <a:latin typeface="Arial" panose="020B0604020202020204" pitchFamily="34" charset="0"/>
                <a:cs typeface="Arial" panose="020B0604020202020204" pitchFamily="34" charset="0"/>
              </a:rPr>
              <a:t>Independent Jot</a:t>
            </a:r>
          </a:p>
          <a:p>
            <a:pPr marL="152396" indent="0" defTabSz="914378">
              <a:buClr>
                <a:prstClr val="white"/>
              </a:buClr>
              <a:buNone/>
              <a:defRPr/>
            </a:pPr>
            <a:endParaRPr lang="en-US" sz="750" dirty="0">
              <a:solidFill>
                <a:prstClr val="white"/>
              </a:solidFill>
              <a:latin typeface="Arial" panose="020B0604020202020204" pitchFamily="34" charset="0"/>
              <a:cs typeface="Arial" panose="020B0604020202020204" pitchFamily="34" charset="0"/>
            </a:endParaRPr>
          </a:p>
          <a:p>
            <a:pPr marL="152396" indent="0" defTabSz="914378">
              <a:buClr>
                <a:prstClr val="white"/>
              </a:buClr>
              <a:buNone/>
              <a:defRPr/>
            </a:pPr>
            <a:r>
              <a:rPr lang="en-US" sz="1600" dirty="0">
                <a:solidFill>
                  <a:prstClr val="white"/>
                </a:solidFill>
                <a:latin typeface="Arial" panose="020B0604020202020204" pitchFamily="34" charset="0"/>
                <a:cs typeface="Arial" panose="020B0604020202020204" pitchFamily="34" charset="0"/>
              </a:rPr>
              <a:t>Whole Group</a:t>
            </a:r>
          </a:p>
        </p:txBody>
      </p:sp>
      <p:sp>
        <p:nvSpPr>
          <p:cNvPr id="163" name="Google Shape;662;p43">
            <a:extLst>
              <a:ext uri="{FF2B5EF4-FFF2-40B4-BE49-F238E27FC236}">
                <a16:creationId xmlns:a16="http://schemas.microsoft.com/office/drawing/2014/main" id="{D6A72235-AE78-47C2-B0A0-92101730CB31}"/>
              </a:ext>
            </a:extLst>
          </p:cNvPr>
          <p:cNvSpPr/>
          <p:nvPr/>
        </p:nvSpPr>
        <p:spPr>
          <a:xfrm>
            <a:off x="8032832" y="350597"/>
            <a:ext cx="868680" cy="868680"/>
          </a:xfrm>
          <a:prstGeom prst="ellipse">
            <a:avLst/>
          </a:prstGeom>
          <a:gradFill>
            <a:gsLst>
              <a:gs pos="0">
                <a:srgbClr val="63A537"/>
              </a:gs>
              <a:gs pos="100000">
                <a:srgbClr val="99CB38"/>
              </a:gs>
            </a:gsLst>
            <a:lin ang="10800025" scaled="0"/>
          </a:gradFill>
          <a:ln>
            <a:noFill/>
          </a:ln>
        </p:spPr>
        <p:txBody>
          <a:bodyPr spcFirstLastPara="1" wrap="square" lIns="91425" tIns="91425" rIns="91425" bIns="91425" anchor="ctr" anchorCtr="0">
            <a:noAutofit/>
          </a:bodyPr>
          <a:lstStyle/>
          <a:p>
            <a:pPr defTabSz="914378">
              <a:buClrTx/>
              <a:defRPr/>
            </a:pPr>
            <a:endParaRPr sz="1800">
              <a:solidFill>
                <a:sysClr val="windowText" lastClr="000000"/>
              </a:solidFill>
              <a:ea typeface="+mn-ea"/>
            </a:endParaRPr>
          </a:p>
        </p:txBody>
      </p:sp>
      <p:grpSp>
        <p:nvGrpSpPr>
          <p:cNvPr id="164" name="Group 163">
            <a:extLst>
              <a:ext uri="{FF2B5EF4-FFF2-40B4-BE49-F238E27FC236}">
                <a16:creationId xmlns:a16="http://schemas.microsoft.com/office/drawing/2014/main" id="{4C62F00B-97A2-4F7F-83B5-1073905E4159}"/>
              </a:ext>
            </a:extLst>
          </p:cNvPr>
          <p:cNvGrpSpPr/>
          <p:nvPr/>
        </p:nvGrpSpPr>
        <p:grpSpPr>
          <a:xfrm>
            <a:off x="8152260" y="523641"/>
            <a:ext cx="604678" cy="505873"/>
            <a:chOff x="5927593" y="419031"/>
            <a:chExt cx="2451625" cy="2051026"/>
          </a:xfrm>
        </p:grpSpPr>
        <p:grpSp>
          <p:nvGrpSpPr>
            <p:cNvPr id="165" name="Google Shape;16036;p73">
              <a:extLst>
                <a:ext uri="{FF2B5EF4-FFF2-40B4-BE49-F238E27FC236}">
                  <a16:creationId xmlns:a16="http://schemas.microsoft.com/office/drawing/2014/main" id="{0252F135-6FD8-4434-835E-E8743467AA3D}"/>
                </a:ext>
              </a:extLst>
            </p:cNvPr>
            <p:cNvGrpSpPr/>
            <p:nvPr/>
          </p:nvGrpSpPr>
          <p:grpSpPr>
            <a:xfrm>
              <a:off x="5927593" y="1181807"/>
              <a:ext cx="1725126" cy="1286091"/>
              <a:chOff x="1798763" y="3395401"/>
              <a:chExt cx="376185" cy="280448"/>
            </a:xfrm>
          </p:grpSpPr>
          <p:sp>
            <p:nvSpPr>
              <p:cNvPr id="188" name="Google Shape;16037;p73">
                <a:extLst>
                  <a:ext uri="{FF2B5EF4-FFF2-40B4-BE49-F238E27FC236}">
                    <a16:creationId xmlns:a16="http://schemas.microsoft.com/office/drawing/2014/main" id="{CDDA60AD-1837-48AA-B2F1-7BA60CF9053F}"/>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91425" tIns="91425" rIns="91425" bIns="91425" anchor="ctr" anchorCtr="0">
                <a:noAutofit/>
              </a:bodyPr>
              <a:lstStyle/>
              <a:p>
                <a:pPr defTabSz="914378">
                  <a:buClrTx/>
                  <a:defRPr/>
                </a:pPr>
                <a:endParaRPr sz="1800">
                  <a:solidFill>
                    <a:sysClr val="windowText" lastClr="000000"/>
                  </a:solidFill>
                  <a:ea typeface="+mn-ea"/>
                </a:endParaRPr>
              </a:p>
            </p:txBody>
          </p:sp>
          <p:sp>
            <p:nvSpPr>
              <p:cNvPr id="189" name="Google Shape;16038;p73">
                <a:extLst>
                  <a:ext uri="{FF2B5EF4-FFF2-40B4-BE49-F238E27FC236}">
                    <a16:creationId xmlns:a16="http://schemas.microsoft.com/office/drawing/2014/main" id="{D04E1C8D-D836-4DF9-B965-93B7CC321655}"/>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91425" tIns="91425" rIns="91425" bIns="91425" anchor="ctr" anchorCtr="0">
                <a:noAutofit/>
              </a:bodyPr>
              <a:lstStyle/>
              <a:p>
                <a:pPr defTabSz="914378">
                  <a:buClrTx/>
                  <a:defRPr/>
                </a:pPr>
                <a:endParaRPr sz="1800">
                  <a:solidFill>
                    <a:sysClr val="windowText" lastClr="000000"/>
                  </a:solidFill>
                  <a:ea typeface="+mn-ea"/>
                </a:endParaRPr>
              </a:p>
            </p:txBody>
          </p:sp>
          <p:sp>
            <p:nvSpPr>
              <p:cNvPr id="190" name="Google Shape;16039;p73">
                <a:extLst>
                  <a:ext uri="{FF2B5EF4-FFF2-40B4-BE49-F238E27FC236}">
                    <a16:creationId xmlns:a16="http://schemas.microsoft.com/office/drawing/2014/main" id="{3F035DC2-0EC7-4602-9CF7-E3ACD6751D07}"/>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91425" tIns="91425" rIns="91425" bIns="91425" anchor="ctr" anchorCtr="0">
                <a:noAutofit/>
              </a:bodyPr>
              <a:lstStyle/>
              <a:p>
                <a:pPr defTabSz="914378">
                  <a:buClrTx/>
                  <a:defRPr/>
                </a:pPr>
                <a:endParaRPr sz="1800">
                  <a:solidFill>
                    <a:sysClr val="windowText" lastClr="000000"/>
                  </a:solidFill>
                  <a:ea typeface="+mn-ea"/>
                </a:endParaRPr>
              </a:p>
            </p:txBody>
          </p:sp>
          <p:sp>
            <p:nvSpPr>
              <p:cNvPr id="191" name="Google Shape;16040;p73">
                <a:extLst>
                  <a:ext uri="{FF2B5EF4-FFF2-40B4-BE49-F238E27FC236}">
                    <a16:creationId xmlns:a16="http://schemas.microsoft.com/office/drawing/2014/main" id="{35C1A7B4-3C8C-47B1-9F50-764281743DEA}"/>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91425" tIns="91425" rIns="91425" bIns="91425" anchor="ctr" anchorCtr="0">
                <a:noAutofit/>
              </a:bodyPr>
              <a:lstStyle/>
              <a:p>
                <a:pPr defTabSz="914378">
                  <a:buClrTx/>
                  <a:defRPr/>
                </a:pPr>
                <a:endParaRPr sz="1800">
                  <a:solidFill>
                    <a:sysClr val="windowText" lastClr="000000"/>
                  </a:solidFill>
                  <a:ea typeface="+mn-ea"/>
                </a:endParaRPr>
              </a:p>
            </p:txBody>
          </p:sp>
          <p:sp>
            <p:nvSpPr>
              <p:cNvPr id="192" name="Google Shape;16041;p73">
                <a:extLst>
                  <a:ext uri="{FF2B5EF4-FFF2-40B4-BE49-F238E27FC236}">
                    <a16:creationId xmlns:a16="http://schemas.microsoft.com/office/drawing/2014/main" id="{D2EE2643-CEB5-4CFD-A16D-383887D901B2}"/>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rgbClr val="37A76F">
                  <a:lumMod val="60000"/>
                  <a:lumOff val="40000"/>
                </a:srgbClr>
              </a:solidFill>
              <a:ln>
                <a:noFill/>
              </a:ln>
            </p:spPr>
            <p:txBody>
              <a:bodyPr spcFirstLastPara="1" wrap="square" lIns="91425" tIns="91425" rIns="91425" bIns="91425" anchor="ctr" anchorCtr="0">
                <a:noAutofit/>
              </a:bodyPr>
              <a:lstStyle/>
              <a:p>
                <a:pPr defTabSz="914378">
                  <a:buClrTx/>
                  <a:defRPr/>
                </a:pPr>
                <a:endParaRPr sz="1800">
                  <a:solidFill>
                    <a:sysClr val="windowText" lastClr="000000"/>
                  </a:solidFill>
                  <a:ea typeface="+mn-ea"/>
                </a:endParaRPr>
              </a:p>
            </p:txBody>
          </p:sp>
          <p:sp>
            <p:nvSpPr>
              <p:cNvPr id="193" name="Google Shape;16042;p73">
                <a:extLst>
                  <a:ext uri="{FF2B5EF4-FFF2-40B4-BE49-F238E27FC236}">
                    <a16:creationId xmlns:a16="http://schemas.microsoft.com/office/drawing/2014/main" id="{F813BCBF-D845-414A-B3D6-C35D0E412591}"/>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91425" tIns="91425" rIns="91425" bIns="91425" anchor="ctr" anchorCtr="0">
                <a:noAutofit/>
              </a:bodyPr>
              <a:lstStyle/>
              <a:p>
                <a:pPr defTabSz="914378">
                  <a:buClrTx/>
                  <a:defRPr/>
                </a:pPr>
                <a:endParaRPr sz="1800">
                  <a:solidFill>
                    <a:sysClr val="windowText" lastClr="000000"/>
                  </a:solidFill>
                  <a:ea typeface="+mn-ea"/>
                </a:endParaRPr>
              </a:p>
            </p:txBody>
          </p:sp>
          <p:sp>
            <p:nvSpPr>
              <p:cNvPr id="194" name="Google Shape;16043;p73">
                <a:extLst>
                  <a:ext uri="{FF2B5EF4-FFF2-40B4-BE49-F238E27FC236}">
                    <a16:creationId xmlns:a16="http://schemas.microsoft.com/office/drawing/2014/main" id="{84BBF8B7-5423-4B9C-9BE2-4167460AB947}"/>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91425" tIns="91425" rIns="91425" bIns="91425" anchor="ctr" anchorCtr="0">
                <a:noAutofit/>
              </a:bodyPr>
              <a:lstStyle/>
              <a:p>
                <a:pPr defTabSz="914378">
                  <a:buClrTx/>
                  <a:defRPr/>
                </a:pPr>
                <a:endParaRPr sz="1800">
                  <a:solidFill>
                    <a:sysClr val="windowText" lastClr="000000"/>
                  </a:solidFill>
                  <a:ea typeface="+mn-ea"/>
                </a:endParaRPr>
              </a:p>
            </p:txBody>
          </p:sp>
          <p:sp>
            <p:nvSpPr>
              <p:cNvPr id="195" name="Google Shape;16044;p73">
                <a:extLst>
                  <a:ext uri="{FF2B5EF4-FFF2-40B4-BE49-F238E27FC236}">
                    <a16:creationId xmlns:a16="http://schemas.microsoft.com/office/drawing/2014/main" id="{680A64C8-9A15-4E9A-8142-9CD921D5AB28}"/>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91425" tIns="91425" rIns="91425" bIns="91425" anchor="ctr" anchorCtr="0">
                <a:noAutofit/>
              </a:bodyPr>
              <a:lstStyle/>
              <a:p>
                <a:pPr defTabSz="914378">
                  <a:buClrTx/>
                  <a:defRPr/>
                </a:pPr>
                <a:endParaRPr sz="1800">
                  <a:solidFill>
                    <a:sysClr val="windowText" lastClr="000000"/>
                  </a:solidFill>
                  <a:ea typeface="+mn-ea"/>
                </a:endParaRPr>
              </a:p>
            </p:txBody>
          </p:sp>
          <p:sp>
            <p:nvSpPr>
              <p:cNvPr id="196" name="Google Shape;16045;p73">
                <a:extLst>
                  <a:ext uri="{FF2B5EF4-FFF2-40B4-BE49-F238E27FC236}">
                    <a16:creationId xmlns:a16="http://schemas.microsoft.com/office/drawing/2014/main" id="{6F5CE203-6278-4C49-A3B1-99B0907CD86C}"/>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91425" tIns="91425" rIns="91425" bIns="91425" anchor="ctr" anchorCtr="0">
                <a:noAutofit/>
              </a:bodyPr>
              <a:lstStyle/>
              <a:p>
                <a:pPr defTabSz="914378">
                  <a:buClrTx/>
                  <a:defRPr/>
                </a:pPr>
                <a:endParaRPr sz="1800">
                  <a:solidFill>
                    <a:sysClr val="windowText" lastClr="000000"/>
                  </a:solidFill>
                  <a:ea typeface="+mn-ea"/>
                </a:endParaRPr>
              </a:p>
            </p:txBody>
          </p:sp>
          <p:sp>
            <p:nvSpPr>
              <p:cNvPr id="197" name="Google Shape;16046;p73">
                <a:extLst>
                  <a:ext uri="{FF2B5EF4-FFF2-40B4-BE49-F238E27FC236}">
                    <a16:creationId xmlns:a16="http://schemas.microsoft.com/office/drawing/2014/main" id="{BF57A928-997F-44F6-A60A-2ECEA76370A6}"/>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rgbClr val="37A76F">
                  <a:lumMod val="60000"/>
                  <a:lumOff val="40000"/>
                </a:srgbClr>
              </a:solidFill>
              <a:ln>
                <a:noFill/>
              </a:ln>
            </p:spPr>
            <p:txBody>
              <a:bodyPr spcFirstLastPara="1" wrap="square" lIns="91425" tIns="91425" rIns="91425" bIns="91425" anchor="ctr" anchorCtr="0">
                <a:noAutofit/>
              </a:bodyPr>
              <a:lstStyle/>
              <a:p>
                <a:pPr defTabSz="914378">
                  <a:buClrTx/>
                  <a:defRPr/>
                </a:pPr>
                <a:endParaRPr sz="1800">
                  <a:solidFill>
                    <a:sysClr val="windowText" lastClr="000000"/>
                  </a:solidFill>
                  <a:ea typeface="+mn-ea"/>
                </a:endParaRPr>
              </a:p>
            </p:txBody>
          </p:sp>
          <p:sp>
            <p:nvSpPr>
              <p:cNvPr id="198" name="Google Shape;16047;p73">
                <a:extLst>
                  <a:ext uri="{FF2B5EF4-FFF2-40B4-BE49-F238E27FC236}">
                    <a16:creationId xmlns:a16="http://schemas.microsoft.com/office/drawing/2014/main" id="{D580831F-D69B-429A-B825-03A8AA678F10}"/>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91425" tIns="91425" rIns="91425" bIns="91425" anchor="ctr" anchorCtr="0">
                <a:noAutofit/>
              </a:bodyPr>
              <a:lstStyle/>
              <a:p>
                <a:pPr defTabSz="914378">
                  <a:buClrTx/>
                  <a:defRPr/>
                </a:pPr>
                <a:endParaRPr sz="1800">
                  <a:solidFill>
                    <a:sysClr val="windowText" lastClr="000000"/>
                  </a:solidFill>
                  <a:ea typeface="+mn-ea"/>
                </a:endParaRPr>
              </a:p>
            </p:txBody>
          </p:sp>
          <p:sp>
            <p:nvSpPr>
              <p:cNvPr id="199" name="Google Shape;16048;p73">
                <a:extLst>
                  <a:ext uri="{FF2B5EF4-FFF2-40B4-BE49-F238E27FC236}">
                    <a16:creationId xmlns:a16="http://schemas.microsoft.com/office/drawing/2014/main" id="{1EFD721C-6421-47BA-A0E7-47A07C8843BE}"/>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91425" tIns="91425" rIns="91425" bIns="91425" anchor="ctr" anchorCtr="0">
                <a:noAutofit/>
              </a:bodyPr>
              <a:lstStyle/>
              <a:p>
                <a:pPr defTabSz="914378">
                  <a:buClrTx/>
                  <a:defRPr/>
                </a:pPr>
                <a:endParaRPr sz="1800">
                  <a:solidFill>
                    <a:sysClr val="windowText" lastClr="000000"/>
                  </a:solidFill>
                  <a:ea typeface="+mn-ea"/>
                </a:endParaRPr>
              </a:p>
            </p:txBody>
          </p:sp>
          <p:sp>
            <p:nvSpPr>
              <p:cNvPr id="200" name="Google Shape;16049;p73">
                <a:extLst>
                  <a:ext uri="{FF2B5EF4-FFF2-40B4-BE49-F238E27FC236}">
                    <a16:creationId xmlns:a16="http://schemas.microsoft.com/office/drawing/2014/main" id="{23055E72-A13F-4924-8158-DDBEC4874557}"/>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91425" tIns="91425" rIns="91425" bIns="91425" anchor="ctr" anchorCtr="0">
                <a:noAutofit/>
              </a:bodyPr>
              <a:lstStyle/>
              <a:p>
                <a:pPr defTabSz="914378">
                  <a:buClrTx/>
                  <a:defRPr/>
                </a:pPr>
                <a:endParaRPr sz="1800">
                  <a:solidFill>
                    <a:sysClr val="windowText" lastClr="000000"/>
                  </a:solidFill>
                  <a:ea typeface="+mn-ea"/>
                </a:endParaRPr>
              </a:p>
            </p:txBody>
          </p:sp>
          <p:sp>
            <p:nvSpPr>
              <p:cNvPr id="201" name="Google Shape;16050;p73">
                <a:extLst>
                  <a:ext uri="{FF2B5EF4-FFF2-40B4-BE49-F238E27FC236}">
                    <a16:creationId xmlns:a16="http://schemas.microsoft.com/office/drawing/2014/main" id="{EB444240-B280-4C12-AC06-123B02ED1ABD}"/>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91425" tIns="91425" rIns="91425" bIns="91425" anchor="ctr" anchorCtr="0">
                <a:noAutofit/>
              </a:bodyPr>
              <a:lstStyle/>
              <a:p>
                <a:pPr defTabSz="914378">
                  <a:buClrTx/>
                  <a:defRPr/>
                </a:pPr>
                <a:endParaRPr sz="1800">
                  <a:solidFill>
                    <a:sysClr val="windowText" lastClr="000000"/>
                  </a:solidFill>
                  <a:ea typeface="+mn-ea"/>
                </a:endParaRPr>
              </a:p>
            </p:txBody>
          </p:sp>
          <p:sp>
            <p:nvSpPr>
              <p:cNvPr id="202" name="Google Shape;16051;p73">
                <a:extLst>
                  <a:ext uri="{FF2B5EF4-FFF2-40B4-BE49-F238E27FC236}">
                    <a16:creationId xmlns:a16="http://schemas.microsoft.com/office/drawing/2014/main" id="{64635754-CA24-4B0A-8B64-6B3747752D5D}"/>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91425" tIns="91425" rIns="91425" bIns="91425" anchor="ctr" anchorCtr="0">
                <a:noAutofit/>
              </a:bodyPr>
              <a:lstStyle/>
              <a:p>
                <a:pPr defTabSz="914378">
                  <a:buClrTx/>
                  <a:defRPr/>
                </a:pPr>
                <a:endParaRPr sz="1800">
                  <a:solidFill>
                    <a:sysClr val="windowText" lastClr="000000"/>
                  </a:solidFill>
                  <a:ea typeface="+mn-ea"/>
                </a:endParaRPr>
              </a:p>
            </p:txBody>
          </p:sp>
          <p:sp>
            <p:nvSpPr>
              <p:cNvPr id="203" name="Google Shape;16052;p73">
                <a:extLst>
                  <a:ext uri="{FF2B5EF4-FFF2-40B4-BE49-F238E27FC236}">
                    <a16:creationId xmlns:a16="http://schemas.microsoft.com/office/drawing/2014/main" id="{B0F6E564-5A5C-4127-955C-C559D6D4C611}"/>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rgbClr val="37A76F">
                  <a:lumMod val="60000"/>
                  <a:lumOff val="40000"/>
                </a:srgbClr>
              </a:solidFill>
              <a:ln>
                <a:noFill/>
              </a:ln>
            </p:spPr>
            <p:txBody>
              <a:bodyPr spcFirstLastPara="1" wrap="square" lIns="91425" tIns="91425" rIns="91425" bIns="91425" anchor="ctr" anchorCtr="0">
                <a:noAutofit/>
              </a:bodyPr>
              <a:lstStyle/>
              <a:p>
                <a:pPr defTabSz="914378">
                  <a:buClrTx/>
                  <a:defRPr/>
                </a:pPr>
                <a:endParaRPr sz="1800">
                  <a:solidFill>
                    <a:sysClr val="windowText" lastClr="000000"/>
                  </a:solidFill>
                  <a:ea typeface="+mn-ea"/>
                </a:endParaRPr>
              </a:p>
            </p:txBody>
          </p:sp>
          <p:sp>
            <p:nvSpPr>
              <p:cNvPr id="204" name="Google Shape;16053;p73">
                <a:extLst>
                  <a:ext uri="{FF2B5EF4-FFF2-40B4-BE49-F238E27FC236}">
                    <a16:creationId xmlns:a16="http://schemas.microsoft.com/office/drawing/2014/main" id="{594B1F87-BB6F-408B-AAC9-0CEF7B878DB2}"/>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91425" tIns="91425" rIns="91425" bIns="91425" anchor="ctr" anchorCtr="0">
                <a:noAutofit/>
              </a:bodyPr>
              <a:lstStyle/>
              <a:p>
                <a:pPr defTabSz="914378">
                  <a:buClrTx/>
                  <a:defRPr/>
                </a:pPr>
                <a:endParaRPr sz="1800">
                  <a:solidFill>
                    <a:sysClr val="windowText" lastClr="000000"/>
                  </a:solidFill>
                  <a:ea typeface="+mn-ea"/>
                </a:endParaRPr>
              </a:p>
            </p:txBody>
          </p:sp>
          <p:sp>
            <p:nvSpPr>
              <p:cNvPr id="205" name="Google Shape;16054;p73">
                <a:extLst>
                  <a:ext uri="{FF2B5EF4-FFF2-40B4-BE49-F238E27FC236}">
                    <a16:creationId xmlns:a16="http://schemas.microsoft.com/office/drawing/2014/main" id="{B869D487-C0FC-4DE8-A030-C836F1580945}"/>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91425" tIns="91425" rIns="91425" bIns="91425" anchor="ctr" anchorCtr="0">
                <a:noAutofit/>
              </a:bodyPr>
              <a:lstStyle/>
              <a:p>
                <a:pPr defTabSz="914378">
                  <a:buClrTx/>
                  <a:defRPr/>
                </a:pPr>
                <a:endParaRPr sz="1800">
                  <a:solidFill>
                    <a:sysClr val="windowText" lastClr="000000"/>
                  </a:solidFill>
                  <a:ea typeface="+mn-ea"/>
                </a:endParaRPr>
              </a:p>
            </p:txBody>
          </p:sp>
          <p:sp>
            <p:nvSpPr>
              <p:cNvPr id="206" name="Google Shape;16055;p73">
                <a:extLst>
                  <a:ext uri="{FF2B5EF4-FFF2-40B4-BE49-F238E27FC236}">
                    <a16:creationId xmlns:a16="http://schemas.microsoft.com/office/drawing/2014/main" id="{8A5B79CB-689B-499A-A0A6-5C41055F291E}"/>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91425" tIns="91425" rIns="91425" bIns="91425" anchor="ctr" anchorCtr="0">
                <a:noAutofit/>
              </a:bodyPr>
              <a:lstStyle/>
              <a:p>
                <a:pPr defTabSz="914378">
                  <a:buClrTx/>
                  <a:defRPr/>
                </a:pPr>
                <a:endParaRPr sz="1800">
                  <a:solidFill>
                    <a:sysClr val="windowText" lastClr="000000"/>
                  </a:solidFill>
                  <a:ea typeface="+mn-ea"/>
                </a:endParaRPr>
              </a:p>
            </p:txBody>
          </p:sp>
          <p:sp>
            <p:nvSpPr>
              <p:cNvPr id="207" name="Google Shape;16056;p73">
                <a:extLst>
                  <a:ext uri="{FF2B5EF4-FFF2-40B4-BE49-F238E27FC236}">
                    <a16:creationId xmlns:a16="http://schemas.microsoft.com/office/drawing/2014/main" id="{36F82D27-B39C-400B-98F0-EE0CB158586C}"/>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rgbClr val="37A76F"/>
              </a:solidFill>
              <a:ln>
                <a:noFill/>
              </a:ln>
            </p:spPr>
            <p:txBody>
              <a:bodyPr spcFirstLastPara="1" wrap="square" lIns="91425" tIns="91425" rIns="91425" bIns="91425" anchor="ctr" anchorCtr="0">
                <a:noAutofit/>
              </a:bodyPr>
              <a:lstStyle/>
              <a:p>
                <a:pPr defTabSz="914378">
                  <a:buClrTx/>
                  <a:defRPr/>
                </a:pPr>
                <a:endParaRPr sz="1800">
                  <a:solidFill>
                    <a:sysClr val="windowText" lastClr="000000"/>
                  </a:solidFill>
                  <a:ea typeface="+mn-ea"/>
                </a:endParaRPr>
              </a:p>
            </p:txBody>
          </p:sp>
          <p:sp>
            <p:nvSpPr>
              <p:cNvPr id="208" name="Google Shape;16057;p73">
                <a:extLst>
                  <a:ext uri="{FF2B5EF4-FFF2-40B4-BE49-F238E27FC236}">
                    <a16:creationId xmlns:a16="http://schemas.microsoft.com/office/drawing/2014/main" id="{728609DE-6CA9-4B5F-AD65-ADFAAA4A2700}"/>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91425" tIns="91425" rIns="91425" bIns="91425" anchor="ctr" anchorCtr="0">
                <a:noAutofit/>
              </a:bodyPr>
              <a:lstStyle/>
              <a:p>
                <a:pPr defTabSz="914378">
                  <a:buClrTx/>
                  <a:defRPr/>
                </a:pPr>
                <a:endParaRPr sz="1800">
                  <a:solidFill>
                    <a:sysClr val="windowText" lastClr="000000"/>
                  </a:solidFill>
                  <a:ea typeface="+mn-ea"/>
                </a:endParaRPr>
              </a:p>
            </p:txBody>
          </p:sp>
          <p:sp>
            <p:nvSpPr>
              <p:cNvPr id="209" name="Google Shape;16058;p73">
                <a:extLst>
                  <a:ext uri="{FF2B5EF4-FFF2-40B4-BE49-F238E27FC236}">
                    <a16:creationId xmlns:a16="http://schemas.microsoft.com/office/drawing/2014/main" id="{85A04BF0-7D23-4003-B51C-9474A7254FE1}"/>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91425" tIns="91425" rIns="91425" bIns="91425" anchor="ctr" anchorCtr="0">
                <a:noAutofit/>
              </a:bodyPr>
              <a:lstStyle/>
              <a:p>
                <a:pPr defTabSz="914378">
                  <a:buClrTx/>
                  <a:defRPr/>
                </a:pPr>
                <a:endParaRPr sz="1800">
                  <a:solidFill>
                    <a:sysClr val="windowText" lastClr="000000"/>
                  </a:solidFill>
                  <a:ea typeface="+mn-ea"/>
                </a:endParaRPr>
              </a:p>
            </p:txBody>
          </p:sp>
          <p:sp>
            <p:nvSpPr>
              <p:cNvPr id="210" name="Google Shape;16059;p73">
                <a:extLst>
                  <a:ext uri="{FF2B5EF4-FFF2-40B4-BE49-F238E27FC236}">
                    <a16:creationId xmlns:a16="http://schemas.microsoft.com/office/drawing/2014/main" id="{8F4662D6-C875-43C0-A6F2-7BB151B050CC}"/>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91425" tIns="91425" rIns="91425" bIns="91425" anchor="ctr" anchorCtr="0">
                <a:noAutofit/>
              </a:bodyPr>
              <a:lstStyle/>
              <a:p>
                <a:pPr defTabSz="914378">
                  <a:buClrTx/>
                  <a:defRPr/>
                </a:pPr>
                <a:endParaRPr sz="1800">
                  <a:solidFill>
                    <a:sysClr val="windowText" lastClr="000000"/>
                  </a:solidFill>
                  <a:ea typeface="+mn-ea"/>
                </a:endParaRPr>
              </a:p>
            </p:txBody>
          </p:sp>
          <p:sp>
            <p:nvSpPr>
              <p:cNvPr id="211" name="Google Shape;16060;p73">
                <a:extLst>
                  <a:ext uri="{FF2B5EF4-FFF2-40B4-BE49-F238E27FC236}">
                    <a16:creationId xmlns:a16="http://schemas.microsoft.com/office/drawing/2014/main" id="{3C7F8523-2C4D-4859-B8E5-557E0FC8694F}"/>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91425" tIns="91425" rIns="91425" bIns="91425" anchor="ctr" anchorCtr="0">
                <a:noAutofit/>
              </a:bodyPr>
              <a:lstStyle/>
              <a:p>
                <a:pPr defTabSz="914378">
                  <a:buClrTx/>
                  <a:defRPr/>
                </a:pPr>
                <a:endParaRPr sz="1800">
                  <a:solidFill>
                    <a:sysClr val="windowText" lastClr="000000"/>
                  </a:solidFill>
                  <a:ea typeface="+mn-ea"/>
                </a:endParaRPr>
              </a:p>
            </p:txBody>
          </p:sp>
          <p:sp>
            <p:nvSpPr>
              <p:cNvPr id="212" name="Google Shape;16061;p73">
                <a:extLst>
                  <a:ext uri="{FF2B5EF4-FFF2-40B4-BE49-F238E27FC236}">
                    <a16:creationId xmlns:a16="http://schemas.microsoft.com/office/drawing/2014/main" id="{35CD06AC-21D9-4D2D-95EF-CB4F3E12F20E}"/>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91425" tIns="91425" rIns="91425" bIns="91425" anchor="ctr" anchorCtr="0">
                <a:noAutofit/>
              </a:bodyPr>
              <a:lstStyle/>
              <a:p>
                <a:pPr defTabSz="914378">
                  <a:buClrTx/>
                  <a:defRPr/>
                </a:pPr>
                <a:endParaRPr sz="1800">
                  <a:solidFill>
                    <a:sysClr val="windowText" lastClr="000000"/>
                  </a:solidFill>
                  <a:ea typeface="+mn-ea"/>
                </a:endParaRPr>
              </a:p>
            </p:txBody>
          </p:sp>
          <p:sp>
            <p:nvSpPr>
              <p:cNvPr id="213" name="Google Shape;16062;p73">
                <a:extLst>
                  <a:ext uri="{FF2B5EF4-FFF2-40B4-BE49-F238E27FC236}">
                    <a16:creationId xmlns:a16="http://schemas.microsoft.com/office/drawing/2014/main" id="{2C393050-EA06-4C86-BF18-C57AEBDED640}"/>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rgbClr val="63A537"/>
              </a:solidFill>
              <a:ln>
                <a:noFill/>
              </a:ln>
            </p:spPr>
            <p:txBody>
              <a:bodyPr spcFirstLastPara="1" wrap="square" lIns="91425" tIns="91425" rIns="91425" bIns="91425" anchor="ctr" anchorCtr="0">
                <a:noAutofit/>
              </a:bodyPr>
              <a:lstStyle/>
              <a:p>
                <a:pPr defTabSz="914378">
                  <a:buClrTx/>
                  <a:defRPr/>
                </a:pPr>
                <a:endParaRPr sz="1800">
                  <a:solidFill>
                    <a:sysClr val="windowText" lastClr="000000"/>
                  </a:solidFill>
                  <a:ea typeface="+mn-ea"/>
                </a:endParaRPr>
              </a:p>
            </p:txBody>
          </p:sp>
          <p:sp>
            <p:nvSpPr>
              <p:cNvPr id="214" name="Google Shape;16063;p73">
                <a:extLst>
                  <a:ext uri="{FF2B5EF4-FFF2-40B4-BE49-F238E27FC236}">
                    <a16:creationId xmlns:a16="http://schemas.microsoft.com/office/drawing/2014/main" id="{CDEE17DC-80C0-4756-B892-8577AB8F9E40}"/>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91425" tIns="91425" rIns="91425" bIns="91425" anchor="ctr" anchorCtr="0">
                <a:noAutofit/>
              </a:bodyPr>
              <a:lstStyle/>
              <a:p>
                <a:pPr defTabSz="914378">
                  <a:buClrTx/>
                  <a:defRPr/>
                </a:pPr>
                <a:endParaRPr sz="1800">
                  <a:solidFill>
                    <a:sysClr val="windowText" lastClr="000000"/>
                  </a:solidFill>
                  <a:ea typeface="+mn-ea"/>
                </a:endParaRPr>
              </a:p>
            </p:txBody>
          </p:sp>
          <p:sp>
            <p:nvSpPr>
              <p:cNvPr id="215" name="Google Shape;16064;p73">
                <a:extLst>
                  <a:ext uri="{FF2B5EF4-FFF2-40B4-BE49-F238E27FC236}">
                    <a16:creationId xmlns:a16="http://schemas.microsoft.com/office/drawing/2014/main" id="{85429E91-42A6-4032-85BB-F71574B01CB5}"/>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91425" tIns="91425" rIns="91425" bIns="91425" anchor="ctr" anchorCtr="0">
                <a:noAutofit/>
              </a:bodyPr>
              <a:lstStyle/>
              <a:p>
                <a:pPr defTabSz="914378">
                  <a:buClrTx/>
                  <a:defRPr/>
                </a:pPr>
                <a:endParaRPr sz="1800">
                  <a:solidFill>
                    <a:sysClr val="windowText" lastClr="000000"/>
                  </a:solidFill>
                  <a:ea typeface="+mn-ea"/>
                </a:endParaRPr>
              </a:p>
            </p:txBody>
          </p:sp>
          <p:sp>
            <p:nvSpPr>
              <p:cNvPr id="216" name="Google Shape;16065;p73">
                <a:extLst>
                  <a:ext uri="{FF2B5EF4-FFF2-40B4-BE49-F238E27FC236}">
                    <a16:creationId xmlns:a16="http://schemas.microsoft.com/office/drawing/2014/main" id="{A2747919-97AB-4266-9060-13423F10ED97}"/>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91425" tIns="91425" rIns="91425" bIns="91425" anchor="ctr" anchorCtr="0">
                <a:noAutofit/>
              </a:bodyPr>
              <a:lstStyle/>
              <a:p>
                <a:pPr defTabSz="914378">
                  <a:buClrTx/>
                  <a:defRPr/>
                </a:pPr>
                <a:endParaRPr sz="1800">
                  <a:solidFill>
                    <a:sysClr val="windowText" lastClr="000000"/>
                  </a:solidFill>
                  <a:ea typeface="+mn-ea"/>
                </a:endParaRPr>
              </a:p>
            </p:txBody>
          </p:sp>
          <p:sp>
            <p:nvSpPr>
              <p:cNvPr id="217" name="Google Shape;16066;p73">
                <a:extLst>
                  <a:ext uri="{FF2B5EF4-FFF2-40B4-BE49-F238E27FC236}">
                    <a16:creationId xmlns:a16="http://schemas.microsoft.com/office/drawing/2014/main" id="{385E2AD8-2490-46A5-BAD7-064B522AA99E}"/>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91425" tIns="91425" rIns="91425" bIns="91425" anchor="ctr" anchorCtr="0">
                <a:noAutofit/>
              </a:bodyPr>
              <a:lstStyle/>
              <a:p>
                <a:pPr defTabSz="914378">
                  <a:buClrTx/>
                  <a:defRPr/>
                </a:pPr>
                <a:endParaRPr sz="1800">
                  <a:solidFill>
                    <a:sysClr val="windowText" lastClr="000000"/>
                  </a:solidFill>
                  <a:ea typeface="+mn-ea"/>
                </a:endParaRPr>
              </a:p>
            </p:txBody>
          </p:sp>
          <p:sp>
            <p:nvSpPr>
              <p:cNvPr id="218" name="Google Shape;16067;p73">
                <a:extLst>
                  <a:ext uri="{FF2B5EF4-FFF2-40B4-BE49-F238E27FC236}">
                    <a16:creationId xmlns:a16="http://schemas.microsoft.com/office/drawing/2014/main" id="{4F864B22-382D-4FB4-9710-98CE415C9DAC}"/>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91425" tIns="91425" rIns="91425" bIns="91425" anchor="ctr" anchorCtr="0">
                <a:noAutofit/>
              </a:bodyPr>
              <a:lstStyle/>
              <a:p>
                <a:pPr defTabSz="914378">
                  <a:buClrTx/>
                  <a:defRPr/>
                </a:pPr>
                <a:endParaRPr sz="1800">
                  <a:solidFill>
                    <a:sysClr val="windowText" lastClr="000000"/>
                  </a:solidFill>
                  <a:ea typeface="+mn-ea"/>
                </a:endParaRPr>
              </a:p>
            </p:txBody>
          </p:sp>
        </p:grpSp>
        <p:grpSp>
          <p:nvGrpSpPr>
            <p:cNvPr id="166" name="Google Shape;9682;p69">
              <a:extLst>
                <a:ext uri="{FF2B5EF4-FFF2-40B4-BE49-F238E27FC236}">
                  <a16:creationId xmlns:a16="http://schemas.microsoft.com/office/drawing/2014/main" id="{84F4A6CB-CE7A-4254-A33B-A32B63CADE82}"/>
                </a:ext>
              </a:extLst>
            </p:cNvPr>
            <p:cNvGrpSpPr/>
            <p:nvPr/>
          </p:nvGrpSpPr>
          <p:grpSpPr>
            <a:xfrm>
              <a:off x="6661321" y="419031"/>
              <a:ext cx="1717897" cy="2051026"/>
              <a:chOff x="7159964" y="1971904"/>
              <a:chExt cx="291564" cy="348103"/>
            </a:xfrm>
          </p:grpSpPr>
          <p:sp>
            <p:nvSpPr>
              <p:cNvPr id="167" name="Google Shape;9683;p69">
                <a:extLst>
                  <a:ext uri="{FF2B5EF4-FFF2-40B4-BE49-F238E27FC236}">
                    <a16:creationId xmlns:a16="http://schemas.microsoft.com/office/drawing/2014/main" id="{19C78E83-5A24-4155-934A-7E1244B9F686}"/>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91425" tIns="91425" rIns="91425" bIns="91425" anchor="ctr" anchorCtr="0">
                <a:noAutofit/>
              </a:bodyPr>
              <a:lstStyle/>
              <a:p>
                <a:pPr defTabSz="914378">
                  <a:buClrTx/>
                  <a:defRPr/>
                </a:pPr>
                <a:endParaRPr sz="1800">
                  <a:solidFill>
                    <a:sysClr val="windowText" lastClr="000000"/>
                  </a:solidFill>
                  <a:ea typeface="+mn-ea"/>
                </a:endParaRPr>
              </a:p>
            </p:txBody>
          </p:sp>
          <p:sp>
            <p:nvSpPr>
              <p:cNvPr id="168" name="Google Shape;9684;p69">
                <a:extLst>
                  <a:ext uri="{FF2B5EF4-FFF2-40B4-BE49-F238E27FC236}">
                    <a16:creationId xmlns:a16="http://schemas.microsoft.com/office/drawing/2014/main" id="{C06E2220-AF4F-4228-AFA7-19192FDADDD7}"/>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91425" tIns="91425" rIns="91425" bIns="91425" anchor="ctr" anchorCtr="0">
                <a:noAutofit/>
              </a:bodyPr>
              <a:lstStyle/>
              <a:p>
                <a:pPr defTabSz="914378">
                  <a:buClrTx/>
                  <a:defRPr/>
                </a:pPr>
                <a:endParaRPr sz="1800">
                  <a:solidFill>
                    <a:sysClr val="windowText" lastClr="000000"/>
                  </a:solidFill>
                  <a:ea typeface="+mn-ea"/>
                </a:endParaRPr>
              </a:p>
            </p:txBody>
          </p:sp>
          <p:sp>
            <p:nvSpPr>
              <p:cNvPr id="169" name="Google Shape;9694;p69">
                <a:extLst>
                  <a:ext uri="{FF2B5EF4-FFF2-40B4-BE49-F238E27FC236}">
                    <a16:creationId xmlns:a16="http://schemas.microsoft.com/office/drawing/2014/main" id="{FF5AADD0-EE37-4E9A-ACF1-E361277445E4}"/>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91425" tIns="91425" rIns="91425" bIns="91425" anchor="ctr" anchorCtr="0">
                <a:noAutofit/>
              </a:bodyPr>
              <a:lstStyle/>
              <a:p>
                <a:pPr defTabSz="914378">
                  <a:buClrTx/>
                  <a:defRPr/>
                </a:pPr>
                <a:endParaRPr sz="1800">
                  <a:solidFill>
                    <a:sysClr val="windowText" lastClr="000000"/>
                  </a:solidFill>
                  <a:ea typeface="+mn-ea"/>
                </a:endParaRPr>
              </a:p>
            </p:txBody>
          </p:sp>
          <p:sp>
            <p:nvSpPr>
              <p:cNvPr id="170" name="Google Shape;9695;p69">
                <a:extLst>
                  <a:ext uri="{FF2B5EF4-FFF2-40B4-BE49-F238E27FC236}">
                    <a16:creationId xmlns:a16="http://schemas.microsoft.com/office/drawing/2014/main" id="{2B1C8523-5864-452A-A151-273B1DE38E43}"/>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91425" tIns="91425" rIns="91425" bIns="91425" anchor="ctr" anchorCtr="0">
                <a:noAutofit/>
              </a:bodyPr>
              <a:lstStyle/>
              <a:p>
                <a:pPr defTabSz="914378">
                  <a:buClrTx/>
                  <a:defRPr/>
                </a:pPr>
                <a:endParaRPr sz="1800">
                  <a:solidFill>
                    <a:sysClr val="windowText" lastClr="000000"/>
                  </a:solidFill>
                  <a:ea typeface="+mn-ea"/>
                </a:endParaRPr>
              </a:p>
            </p:txBody>
          </p:sp>
          <p:sp>
            <p:nvSpPr>
              <p:cNvPr id="171" name="Google Shape;9696;p69">
                <a:extLst>
                  <a:ext uri="{FF2B5EF4-FFF2-40B4-BE49-F238E27FC236}">
                    <a16:creationId xmlns:a16="http://schemas.microsoft.com/office/drawing/2014/main" id="{D22AFB3A-4672-4A85-B4A3-0DEBE8FA811C}"/>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91425" tIns="91425" rIns="91425" bIns="91425" anchor="ctr" anchorCtr="0">
                <a:noAutofit/>
              </a:bodyPr>
              <a:lstStyle/>
              <a:p>
                <a:pPr defTabSz="914378">
                  <a:buClrTx/>
                  <a:defRPr/>
                </a:pPr>
                <a:endParaRPr sz="1800">
                  <a:solidFill>
                    <a:sysClr val="windowText" lastClr="000000"/>
                  </a:solidFill>
                  <a:ea typeface="+mn-ea"/>
                </a:endParaRPr>
              </a:p>
            </p:txBody>
          </p:sp>
          <p:sp>
            <p:nvSpPr>
              <p:cNvPr id="172" name="Google Shape;9697;p69">
                <a:extLst>
                  <a:ext uri="{FF2B5EF4-FFF2-40B4-BE49-F238E27FC236}">
                    <a16:creationId xmlns:a16="http://schemas.microsoft.com/office/drawing/2014/main" id="{D2B86695-3473-44AC-8A8D-E33EE525BC96}"/>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91425" tIns="91425" rIns="91425" bIns="91425" anchor="ctr" anchorCtr="0">
                <a:noAutofit/>
              </a:bodyPr>
              <a:lstStyle/>
              <a:p>
                <a:pPr defTabSz="914378">
                  <a:buClrTx/>
                  <a:defRPr/>
                </a:pPr>
                <a:endParaRPr sz="1800">
                  <a:solidFill>
                    <a:sysClr val="windowText" lastClr="000000"/>
                  </a:solidFill>
                  <a:ea typeface="+mn-ea"/>
                </a:endParaRPr>
              </a:p>
            </p:txBody>
          </p:sp>
          <p:sp>
            <p:nvSpPr>
              <p:cNvPr id="173" name="Google Shape;9698;p69">
                <a:extLst>
                  <a:ext uri="{FF2B5EF4-FFF2-40B4-BE49-F238E27FC236}">
                    <a16:creationId xmlns:a16="http://schemas.microsoft.com/office/drawing/2014/main" id="{403C34BF-6858-4B5A-9436-878620CD6B5D}"/>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91425" tIns="91425" rIns="91425" bIns="91425" anchor="ctr" anchorCtr="0">
                <a:noAutofit/>
              </a:bodyPr>
              <a:lstStyle/>
              <a:p>
                <a:pPr defTabSz="914378">
                  <a:buClrTx/>
                  <a:defRPr/>
                </a:pPr>
                <a:endParaRPr sz="1800">
                  <a:solidFill>
                    <a:sysClr val="windowText" lastClr="000000"/>
                  </a:solidFill>
                  <a:ea typeface="+mn-ea"/>
                </a:endParaRPr>
              </a:p>
            </p:txBody>
          </p:sp>
          <p:sp>
            <p:nvSpPr>
              <p:cNvPr id="174" name="Google Shape;9699;p69">
                <a:extLst>
                  <a:ext uri="{FF2B5EF4-FFF2-40B4-BE49-F238E27FC236}">
                    <a16:creationId xmlns:a16="http://schemas.microsoft.com/office/drawing/2014/main" id="{4799154A-3631-4E08-A30C-5CE57528D8CB}"/>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rgbClr val="63A537"/>
              </a:solidFill>
              <a:ln>
                <a:noFill/>
              </a:ln>
            </p:spPr>
            <p:txBody>
              <a:bodyPr spcFirstLastPara="1" wrap="square" lIns="91425" tIns="91425" rIns="91425" bIns="91425" anchor="ctr" anchorCtr="0">
                <a:noAutofit/>
              </a:bodyPr>
              <a:lstStyle/>
              <a:p>
                <a:pPr defTabSz="914378">
                  <a:buClrTx/>
                  <a:defRPr/>
                </a:pPr>
                <a:endParaRPr sz="1800">
                  <a:solidFill>
                    <a:sysClr val="windowText" lastClr="000000"/>
                  </a:solidFill>
                  <a:ea typeface="+mn-ea"/>
                </a:endParaRPr>
              </a:p>
            </p:txBody>
          </p:sp>
          <p:sp>
            <p:nvSpPr>
              <p:cNvPr id="175" name="Google Shape;9700;p69">
                <a:extLst>
                  <a:ext uri="{FF2B5EF4-FFF2-40B4-BE49-F238E27FC236}">
                    <a16:creationId xmlns:a16="http://schemas.microsoft.com/office/drawing/2014/main" id="{34D283B0-372B-491A-B964-E21D35992845}"/>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91425" tIns="91425" rIns="91425" bIns="91425" anchor="ctr" anchorCtr="0">
                <a:noAutofit/>
              </a:bodyPr>
              <a:lstStyle/>
              <a:p>
                <a:pPr defTabSz="914378">
                  <a:buClrTx/>
                  <a:defRPr/>
                </a:pPr>
                <a:endParaRPr sz="1800">
                  <a:solidFill>
                    <a:sysClr val="windowText" lastClr="000000"/>
                  </a:solidFill>
                  <a:ea typeface="+mn-ea"/>
                </a:endParaRPr>
              </a:p>
            </p:txBody>
          </p:sp>
          <p:sp>
            <p:nvSpPr>
              <p:cNvPr id="176" name="Google Shape;9701;p69">
                <a:extLst>
                  <a:ext uri="{FF2B5EF4-FFF2-40B4-BE49-F238E27FC236}">
                    <a16:creationId xmlns:a16="http://schemas.microsoft.com/office/drawing/2014/main" id="{A89AAB7B-DADD-4A25-95F1-5603688230F1}"/>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91425" tIns="91425" rIns="91425" bIns="91425" anchor="ctr" anchorCtr="0">
                <a:noAutofit/>
              </a:bodyPr>
              <a:lstStyle/>
              <a:p>
                <a:pPr defTabSz="914378">
                  <a:buClrTx/>
                  <a:defRPr/>
                </a:pPr>
                <a:endParaRPr sz="1800">
                  <a:solidFill>
                    <a:sysClr val="windowText" lastClr="000000"/>
                  </a:solidFill>
                  <a:ea typeface="+mn-ea"/>
                </a:endParaRPr>
              </a:p>
            </p:txBody>
          </p:sp>
          <p:sp>
            <p:nvSpPr>
              <p:cNvPr id="177" name="Google Shape;9702;p69">
                <a:extLst>
                  <a:ext uri="{FF2B5EF4-FFF2-40B4-BE49-F238E27FC236}">
                    <a16:creationId xmlns:a16="http://schemas.microsoft.com/office/drawing/2014/main" id="{83417B86-4EC9-4677-839E-46F27C39BB20}"/>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91425" tIns="91425" rIns="91425" bIns="91425" anchor="ctr" anchorCtr="0">
                <a:noAutofit/>
              </a:bodyPr>
              <a:lstStyle/>
              <a:p>
                <a:pPr defTabSz="914378">
                  <a:buClrTx/>
                  <a:defRPr/>
                </a:pPr>
                <a:endParaRPr sz="1800">
                  <a:solidFill>
                    <a:sysClr val="windowText" lastClr="000000"/>
                  </a:solidFill>
                  <a:ea typeface="+mn-ea"/>
                </a:endParaRPr>
              </a:p>
            </p:txBody>
          </p:sp>
          <p:sp>
            <p:nvSpPr>
              <p:cNvPr id="178" name="Google Shape;9703;p69">
                <a:extLst>
                  <a:ext uri="{FF2B5EF4-FFF2-40B4-BE49-F238E27FC236}">
                    <a16:creationId xmlns:a16="http://schemas.microsoft.com/office/drawing/2014/main" id="{D47CB38A-E30A-415B-8AF1-6C889E518045}"/>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91425" tIns="91425" rIns="91425" bIns="91425" anchor="ctr" anchorCtr="0">
                <a:noAutofit/>
              </a:bodyPr>
              <a:lstStyle/>
              <a:p>
                <a:pPr defTabSz="914378">
                  <a:buClrTx/>
                  <a:defRPr/>
                </a:pPr>
                <a:endParaRPr sz="1800">
                  <a:solidFill>
                    <a:sysClr val="windowText" lastClr="000000"/>
                  </a:solidFill>
                  <a:ea typeface="+mn-ea"/>
                </a:endParaRPr>
              </a:p>
            </p:txBody>
          </p:sp>
          <p:sp>
            <p:nvSpPr>
              <p:cNvPr id="179" name="Google Shape;9704;p69">
                <a:extLst>
                  <a:ext uri="{FF2B5EF4-FFF2-40B4-BE49-F238E27FC236}">
                    <a16:creationId xmlns:a16="http://schemas.microsoft.com/office/drawing/2014/main" id="{FAF49E3B-9277-45BF-9810-46B34FC47F90}"/>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rgbClr val="63A537">
                  <a:lumMod val="75000"/>
                </a:srgbClr>
              </a:solidFill>
              <a:ln>
                <a:noFill/>
              </a:ln>
            </p:spPr>
            <p:txBody>
              <a:bodyPr spcFirstLastPara="1" wrap="square" lIns="91425" tIns="91425" rIns="91425" bIns="91425" anchor="ctr" anchorCtr="0">
                <a:noAutofit/>
              </a:bodyPr>
              <a:lstStyle/>
              <a:p>
                <a:pPr defTabSz="914378">
                  <a:buClrTx/>
                  <a:defRPr/>
                </a:pPr>
                <a:endParaRPr sz="1800">
                  <a:solidFill>
                    <a:sysClr val="windowText" lastClr="000000"/>
                  </a:solidFill>
                  <a:ea typeface="+mn-ea"/>
                </a:endParaRPr>
              </a:p>
            </p:txBody>
          </p:sp>
          <p:sp>
            <p:nvSpPr>
              <p:cNvPr id="180" name="Google Shape;9705;p69">
                <a:extLst>
                  <a:ext uri="{FF2B5EF4-FFF2-40B4-BE49-F238E27FC236}">
                    <a16:creationId xmlns:a16="http://schemas.microsoft.com/office/drawing/2014/main" id="{6EA2B194-1482-46AA-A286-F319953CF28D}"/>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91425" tIns="91425" rIns="91425" bIns="91425" anchor="ctr" anchorCtr="0">
                <a:noAutofit/>
              </a:bodyPr>
              <a:lstStyle/>
              <a:p>
                <a:pPr defTabSz="914378">
                  <a:buClrTx/>
                  <a:defRPr/>
                </a:pPr>
                <a:endParaRPr sz="1800">
                  <a:solidFill>
                    <a:sysClr val="windowText" lastClr="000000"/>
                  </a:solidFill>
                  <a:ea typeface="+mn-ea"/>
                </a:endParaRPr>
              </a:p>
            </p:txBody>
          </p:sp>
          <p:sp>
            <p:nvSpPr>
              <p:cNvPr id="181" name="Google Shape;9706;p69">
                <a:extLst>
                  <a:ext uri="{FF2B5EF4-FFF2-40B4-BE49-F238E27FC236}">
                    <a16:creationId xmlns:a16="http://schemas.microsoft.com/office/drawing/2014/main" id="{136C6650-9612-46FC-AE7A-221C95053DED}"/>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91425" tIns="91425" rIns="91425" bIns="91425" anchor="ctr" anchorCtr="0">
                <a:noAutofit/>
              </a:bodyPr>
              <a:lstStyle/>
              <a:p>
                <a:pPr defTabSz="914378">
                  <a:buClrTx/>
                  <a:defRPr/>
                </a:pPr>
                <a:endParaRPr sz="1800">
                  <a:solidFill>
                    <a:sysClr val="windowText" lastClr="000000"/>
                  </a:solidFill>
                  <a:ea typeface="+mn-ea"/>
                </a:endParaRPr>
              </a:p>
            </p:txBody>
          </p:sp>
          <p:sp>
            <p:nvSpPr>
              <p:cNvPr id="182" name="Google Shape;9707;p69">
                <a:extLst>
                  <a:ext uri="{FF2B5EF4-FFF2-40B4-BE49-F238E27FC236}">
                    <a16:creationId xmlns:a16="http://schemas.microsoft.com/office/drawing/2014/main" id="{2D83C3C2-2C8B-4306-B864-DA26E0CBBD54}"/>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91425" tIns="91425" rIns="91425" bIns="91425" anchor="ctr" anchorCtr="0">
                <a:noAutofit/>
              </a:bodyPr>
              <a:lstStyle/>
              <a:p>
                <a:pPr defTabSz="914378">
                  <a:buClrTx/>
                  <a:defRPr/>
                </a:pPr>
                <a:endParaRPr sz="1800">
                  <a:solidFill>
                    <a:sysClr val="windowText" lastClr="000000"/>
                  </a:solidFill>
                  <a:ea typeface="+mn-ea"/>
                </a:endParaRPr>
              </a:p>
            </p:txBody>
          </p:sp>
          <p:sp>
            <p:nvSpPr>
              <p:cNvPr id="183" name="Google Shape;9708;p69">
                <a:extLst>
                  <a:ext uri="{FF2B5EF4-FFF2-40B4-BE49-F238E27FC236}">
                    <a16:creationId xmlns:a16="http://schemas.microsoft.com/office/drawing/2014/main" id="{5A08CDE2-9325-4775-9986-F9CB8382E210}"/>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91425" tIns="91425" rIns="91425" bIns="91425" anchor="ctr" anchorCtr="0">
                <a:noAutofit/>
              </a:bodyPr>
              <a:lstStyle/>
              <a:p>
                <a:pPr defTabSz="914378">
                  <a:buClrTx/>
                  <a:defRPr/>
                </a:pPr>
                <a:endParaRPr sz="1800">
                  <a:solidFill>
                    <a:sysClr val="windowText" lastClr="000000"/>
                  </a:solidFill>
                  <a:ea typeface="+mn-ea"/>
                </a:endParaRPr>
              </a:p>
            </p:txBody>
          </p:sp>
          <p:sp>
            <p:nvSpPr>
              <p:cNvPr id="184" name="Google Shape;9709;p69">
                <a:extLst>
                  <a:ext uri="{FF2B5EF4-FFF2-40B4-BE49-F238E27FC236}">
                    <a16:creationId xmlns:a16="http://schemas.microsoft.com/office/drawing/2014/main" id="{25CBD067-46D2-424E-ADF5-999638968438}"/>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91425" tIns="91425" rIns="91425" bIns="91425" anchor="ctr" anchorCtr="0">
                <a:noAutofit/>
              </a:bodyPr>
              <a:lstStyle/>
              <a:p>
                <a:pPr defTabSz="914378">
                  <a:buClrTx/>
                  <a:defRPr/>
                </a:pPr>
                <a:endParaRPr sz="1800">
                  <a:solidFill>
                    <a:sysClr val="windowText" lastClr="000000"/>
                  </a:solidFill>
                  <a:ea typeface="+mn-ea"/>
                </a:endParaRPr>
              </a:p>
            </p:txBody>
          </p:sp>
          <p:sp>
            <p:nvSpPr>
              <p:cNvPr id="185" name="Google Shape;9710;p69">
                <a:extLst>
                  <a:ext uri="{FF2B5EF4-FFF2-40B4-BE49-F238E27FC236}">
                    <a16:creationId xmlns:a16="http://schemas.microsoft.com/office/drawing/2014/main" id="{358A144E-A06C-447A-97F9-F8B3E5D20F85}"/>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91425" tIns="91425" rIns="91425" bIns="91425" anchor="ctr" anchorCtr="0">
                <a:noAutofit/>
              </a:bodyPr>
              <a:lstStyle/>
              <a:p>
                <a:pPr defTabSz="914378">
                  <a:buClrTx/>
                  <a:defRPr/>
                </a:pPr>
                <a:endParaRPr sz="1800">
                  <a:solidFill>
                    <a:sysClr val="windowText" lastClr="000000"/>
                  </a:solidFill>
                  <a:ea typeface="+mn-ea"/>
                </a:endParaRPr>
              </a:p>
            </p:txBody>
          </p:sp>
          <p:sp>
            <p:nvSpPr>
              <p:cNvPr id="186" name="Google Shape;9711;p69">
                <a:extLst>
                  <a:ext uri="{FF2B5EF4-FFF2-40B4-BE49-F238E27FC236}">
                    <a16:creationId xmlns:a16="http://schemas.microsoft.com/office/drawing/2014/main" id="{F53231B4-DAA1-4294-8828-CCCB95A81872}"/>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91425" tIns="91425" rIns="91425" bIns="91425" anchor="ctr" anchorCtr="0">
                <a:noAutofit/>
              </a:bodyPr>
              <a:lstStyle/>
              <a:p>
                <a:pPr defTabSz="914378">
                  <a:buClrTx/>
                  <a:defRPr/>
                </a:pPr>
                <a:endParaRPr sz="1800">
                  <a:solidFill>
                    <a:sysClr val="windowText" lastClr="000000"/>
                  </a:solidFill>
                  <a:ea typeface="+mn-ea"/>
                </a:endParaRPr>
              </a:p>
            </p:txBody>
          </p:sp>
          <p:sp>
            <p:nvSpPr>
              <p:cNvPr id="187" name="Google Shape;9712;p69">
                <a:extLst>
                  <a:ext uri="{FF2B5EF4-FFF2-40B4-BE49-F238E27FC236}">
                    <a16:creationId xmlns:a16="http://schemas.microsoft.com/office/drawing/2014/main" id="{72E6EEC9-2F6A-424E-B2C9-176D5C0B61A0}"/>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91425" tIns="91425" rIns="91425" bIns="91425" anchor="ctr" anchorCtr="0">
                <a:noAutofit/>
              </a:bodyPr>
              <a:lstStyle/>
              <a:p>
                <a:pPr defTabSz="914378">
                  <a:buClrTx/>
                  <a:defRPr/>
                </a:pPr>
                <a:endParaRPr sz="1800">
                  <a:solidFill>
                    <a:sysClr val="windowText" lastClr="000000"/>
                  </a:solidFill>
                  <a:ea typeface="+mn-ea"/>
                </a:endParaRPr>
              </a:p>
            </p:txBody>
          </p:sp>
        </p:grpSp>
      </p:grpSp>
      <p:sp>
        <p:nvSpPr>
          <p:cNvPr id="4" name="Rounded Rectangular Callout 83">
            <a:extLst>
              <a:ext uri="{FF2B5EF4-FFF2-40B4-BE49-F238E27FC236}">
                <a16:creationId xmlns:a16="http://schemas.microsoft.com/office/drawing/2014/main" id="{FD1E6F60-1ACB-44B6-EC19-AE23CFDFEE1F}"/>
              </a:ext>
            </a:extLst>
          </p:cNvPr>
          <p:cNvSpPr/>
          <p:nvPr/>
        </p:nvSpPr>
        <p:spPr>
          <a:xfrm>
            <a:off x="7245875" y="1773118"/>
            <a:ext cx="1523364" cy="830549"/>
          </a:xfrm>
          <a:prstGeom prst="wedgeRoundRectCallout">
            <a:avLst>
              <a:gd name="adj1" fmla="val -41725"/>
              <a:gd name="adj2" fmla="val 6920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bg1"/>
                </a:solidFill>
                <a:cs typeface="Arial"/>
              </a:rPr>
              <a:t>Add to our shared doc</a:t>
            </a:r>
          </a:p>
        </p:txBody>
      </p:sp>
    </p:spTree>
    <p:extLst>
      <p:ext uri="{BB962C8B-B14F-4D97-AF65-F5344CB8AC3E}">
        <p14:creationId xmlns:p14="http://schemas.microsoft.com/office/powerpoint/2010/main" val="2338296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9E4B5360-5796-4E85-AE28-F4878723A10C}"/>
              </a:ext>
            </a:extLst>
          </p:cNvPr>
          <p:cNvSpPr>
            <a:spLocks noGrp="1"/>
          </p:cNvSpPr>
          <p:nvPr>
            <p:ph type="body" idx="1"/>
          </p:nvPr>
        </p:nvSpPr>
        <p:spPr>
          <a:xfrm>
            <a:off x="390349" y="1096588"/>
            <a:ext cx="4465787" cy="3134735"/>
          </a:xfrm>
        </p:spPr>
        <p:txBody>
          <a:bodyPr/>
          <a:lstStyle/>
          <a:p>
            <a:pPr marL="0" indent="0">
              <a:spcBef>
                <a:spcPts val="450"/>
              </a:spcBef>
              <a:spcAft>
                <a:spcPts val="450"/>
              </a:spcAft>
              <a:buNone/>
              <a:tabLst>
                <a:tab pos="2057400" algn="ctr"/>
                <a:tab pos="4114800" algn="r"/>
              </a:tabLst>
            </a:pPr>
            <a:r>
              <a:rPr lang="en-US" sz="1500" b="1" dirty="0">
                <a:latin typeface="Poppins" panose="00000500000000000000" pitchFamily="2" charset="0"/>
                <a:ea typeface="Times New Roman" panose="02020603050405020304" pitchFamily="18" charset="0"/>
                <a:cs typeface="Poppins" panose="00000500000000000000" pitchFamily="2" charset="0"/>
              </a:rPr>
              <a:t>Purpose : </a:t>
            </a:r>
            <a:endParaRPr lang="en-US" sz="1500" dirty="0">
              <a:latin typeface="Poppins" panose="00000500000000000000" pitchFamily="2" charset="0"/>
              <a:ea typeface="Times New Roman" panose="02020603050405020304" pitchFamily="18" charset="0"/>
              <a:cs typeface="Poppins" panose="00000500000000000000" pitchFamily="2" charset="0"/>
            </a:endParaRPr>
          </a:p>
          <a:p>
            <a:pPr marL="0">
              <a:spcBef>
                <a:spcPts val="450"/>
              </a:spcBef>
              <a:spcAft>
                <a:spcPts val="450"/>
              </a:spcAft>
            </a:pPr>
            <a:r>
              <a:rPr lang="en-US" sz="1500" dirty="0">
                <a:latin typeface="Poppins" panose="00000500000000000000" pitchFamily="2" charset="0"/>
                <a:ea typeface="Times New Roman" panose="02020603050405020304" pitchFamily="18" charset="0"/>
                <a:cs typeface="Poppins" panose="00000500000000000000" pitchFamily="2" charset="0"/>
              </a:rPr>
              <a:t>Document and evaluate current interventions </a:t>
            </a:r>
          </a:p>
          <a:p>
            <a:pPr marL="0">
              <a:spcBef>
                <a:spcPts val="450"/>
              </a:spcBef>
              <a:spcAft>
                <a:spcPts val="450"/>
              </a:spcAft>
            </a:pPr>
            <a:r>
              <a:rPr lang="en-US" sz="1500" dirty="0">
                <a:latin typeface="Poppins" panose="00000500000000000000" pitchFamily="2" charset="0"/>
                <a:ea typeface="Times New Roman" panose="02020603050405020304" pitchFamily="18" charset="0"/>
                <a:cs typeface="Poppins" panose="00000500000000000000" pitchFamily="2" charset="0"/>
              </a:rPr>
              <a:t>Determine whether targeted interventions </a:t>
            </a:r>
          </a:p>
          <a:p>
            <a:pPr marL="126997" lvl="1" indent="0">
              <a:spcBef>
                <a:spcPts val="450"/>
              </a:spcBef>
              <a:spcAft>
                <a:spcPts val="450"/>
              </a:spcAft>
              <a:buNone/>
            </a:pPr>
            <a:r>
              <a:rPr lang="en-US" sz="1500" dirty="0">
                <a:latin typeface="Poppins" panose="00000500000000000000" pitchFamily="2" charset="0"/>
                <a:ea typeface="Times New Roman" panose="02020603050405020304" pitchFamily="18" charset="0"/>
                <a:cs typeface="Poppins" panose="00000500000000000000" pitchFamily="2" charset="0"/>
              </a:rPr>
              <a:t>1) meet the needs of students, and</a:t>
            </a:r>
          </a:p>
          <a:p>
            <a:pPr marL="126997" lvl="1" indent="0">
              <a:spcBef>
                <a:spcPts val="450"/>
              </a:spcBef>
              <a:spcAft>
                <a:spcPts val="450"/>
              </a:spcAft>
              <a:buNone/>
            </a:pPr>
            <a:r>
              <a:rPr lang="en-US" sz="1500" dirty="0">
                <a:latin typeface="Poppins" panose="00000500000000000000" pitchFamily="2" charset="0"/>
                <a:ea typeface="Times New Roman" panose="02020603050405020304" pitchFamily="18" charset="0"/>
                <a:cs typeface="Poppins" panose="00000500000000000000" pitchFamily="2" charset="0"/>
              </a:rPr>
              <a:t>2) are implemented systematically </a:t>
            </a:r>
          </a:p>
          <a:p>
            <a:pPr marL="126997" lvl="1" indent="0">
              <a:spcBef>
                <a:spcPts val="450"/>
              </a:spcBef>
              <a:spcAft>
                <a:spcPts val="450"/>
              </a:spcAft>
              <a:buNone/>
            </a:pPr>
            <a:endParaRPr lang="en-US" sz="1500" dirty="0">
              <a:latin typeface="Poppins" panose="00000500000000000000" pitchFamily="2" charset="0"/>
              <a:ea typeface="Times New Roman" panose="02020603050405020304" pitchFamily="18" charset="0"/>
              <a:cs typeface="Poppins" panose="00000500000000000000" pitchFamily="2" charset="0"/>
            </a:endParaRPr>
          </a:p>
          <a:p>
            <a:pPr marL="126997" lvl="1" indent="0">
              <a:spcBef>
                <a:spcPts val="450"/>
              </a:spcBef>
              <a:spcAft>
                <a:spcPts val="450"/>
              </a:spcAft>
              <a:buNone/>
            </a:pPr>
            <a:r>
              <a:rPr lang="en-US" sz="2100" dirty="0">
                <a:latin typeface="Poppins" panose="00000500000000000000" pitchFamily="2" charset="0"/>
                <a:ea typeface="Times New Roman" panose="02020603050405020304" pitchFamily="18" charset="0"/>
                <a:cs typeface="Poppins" panose="00000500000000000000" pitchFamily="2" charset="0"/>
              </a:rPr>
              <a:t>+ ENHANCED Communication  </a:t>
            </a:r>
          </a:p>
          <a:p>
            <a:pPr marL="126997" lvl="1" indent="0">
              <a:spcBef>
                <a:spcPts val="450"/>
              </a:spcBef>
              <a:spcAft>
                <a:spcPts val="450"/>
              </a:spcAft>
              <a:buNone/>
            </a:pPr>
            <a:endParaRPr lang="en-US" sz="1500" dirty="0">
              <a:latin typeface="Poppins" panose="00000500000000000000" pitchFamily="2" charset="0"/>
              <a:ea typeface="Times New Roman" panose="02020603050405020304" pitchFamily="18" charset="0"/>
              <a:cs typeface="Poppins" panose="00000500000000000000" pitchFamily="2" charset="0"/>
            </a:endParaRPr>
          </a:p>
        </p:txBody>
      </p:sp>
      <p:sp>
        <p:nvSpPr>
          <p:cNvPr id="6" name="Title 5">
            <a:extLst>
              <a:ext uri="{FF2B5EF4-FFF2-40B4-BE49-F238E27FC236}">
                <a16:creationId xmlns:a16="http://schemas.microsoft.com/office/drawing/2014/main" id="{3C7CCA2D-0DDC-4411-9A69-59A8121D01D8}"/>
              </a:ext>
            </a:extLst>
          </p:cNvPr>
          <p:cNvSpPr>
            <a:spLocks noGrp="1"/>
          </p:cNvSpPr>
          <p:nvPr>
            <p:ph type="title"/>
          </p:nvPr>
        </p:nvSpPr>
        <p:spPr>
          <a:xfrm>
            <a:off x="390349" y="350597"/>
            <a:ext cx="7436995" cy="659344"/>
          </a:xfrm>
        </p:spPr>
        <p:txBody>
          <a:bodyPr/>
          <a:lstStyle/>
          <a:p>
            <a:r>
              <a:rPr lang="en-US" dirty="0">
                <a:solidFill>
                  <a:srgbClr val="FFFF00"/>
                </a:solidFill>
              </a:rPr>
              <a:t>TARGETED INTERVENTIONS ORGANIZER</a:t>
            </a:r>
          </a:p>
        </p:txBody>
      </p:sp>
      <p:grpSp>
        <p:nvGrpSpPr>
          <p:cNvPr id="8" name="Group 7">
            <a:extLst>
              <a:ext uri="{FF2B5EF4-FFF2-40B4-BE49-F238E27FC236}">
                <a16:creationId xmlns:a16="http://schemas.microsoft.com/office/drawing/2014/main" id="{7A8A3A9F-F993-46E7-91F8-7803E9183798}"/>
              </a:ext>
            </a:extLst>
          </p:cNvPr>
          <p:cNvGrpSpPr/>
          <p:nvPr/>
        </p:nvGrpSpPr>
        <p:grpSpPr>
          <a:xfrm rot="1778477">
            <a:off x="7986282" y="155827"/>
            <a:ext cx="1046885" cy="1012896"/>
            <a:chOff x="1568917" y="46321"/>
            <a:chExt cx="2223435" cy="2223435"/>
          </a:xfrm>
        </p:grpSpPr>
        <p:sp>
          <p:nvSpPr>
            <p:cNvPr id="9" name="Oval 8">
              <a:extLst>
                <a:ext uri="{FF2B5EF4-FFF2-40B4-BE49-F238E27FC236}">
                  <a16:creationId xmlns:a16="http://schemas.microsoft.com/office/drawing/2014/main" id="{B2C22F37-B96E-4E05-96D5-4D9C295656AB}"/>
                </a:ext>
              </a:extLst>
            </p:cNvPr>
            <p:cNvSpPr/>
            <p:nvPr/>
          </p:nvSpPr>
          <p:spPr>
            <a:xfrm>
              <a:off x="1568917" y="46321"/>
              <a:ext cx="2223435" cy="2223435"/>
            </a:xfrm>
            <a:prstGeom prst="ellipse">
              <a:avLst/>
            </a:prstGeom>
            <a:solidFill>
              <a:schemeClr val="accent2">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pPr defTabSz="914378">
                <a:defRPr/>
              </a:pPr>
              <a:endParaRPr lang="en-US">
                <a:solidFill>
                  <a:srgbClr val="0D0F41"/>
                </a:solidFill>
                <a:latin typeface="Arial"/>
              </a:endParaRPr>
            </a:p>
          </p:txBody>
        </p:sp>
        <p:sp>
          <p:nvSpPr>
            <p:cNvPr id="10" name="Oval 4">
              <a:extLst>
                <a:ext uri="{FF2B5EF4-FFF2-40B4-BE49-F238E27FC236}">
                  <a16:creationId xmlns:a16="http://schemas.microsoft.com/office/drawing/2014/main" id="{AA4AEC66-1A69-47B0-A27E-F85D55875B66}"/>
                </a:ext>
              </a:extLst>
            </p:cNvPr>
            <p:cNvSpPr txBox="1"/>
            <p:nvPr/>
          </p:nvSpPr>
          <p:spPr>
            <a:xfrm>
              <a:off x="1865374" y="573070"/>
              <a:ext cx="1630520" cy="1293597"/>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t" anchorCtr="0">
              <a:noAutofit/>
            </a:bodyPr>
            <a:lstStyle/>
            <a:p>
              <a:pPr algn="ctr" defTabSz="977876">
                <a:lnSpc>
                  <a:spcPct val="90000"/>
                </a:lnSpc>
                <a:spcBef>
                  <a:spcPct val="0"/>
                </a:spcBef>
                <a:spcAft>
                  <a:spcPct val="35000"/>
                </a:spcAft>
                <a:defRPr/>
              </a:pPr>
              <a:r>
                <a:rPr lang="en-US">
                  <a:solidFill>
                    <a:srgbClr val="FFFFFF"/>
                  </a:solidFill>
                  <a:latin typeface="Poppins Medium" panose="020B0604020202020204" charset="0"/>
                  <a:cs typeface="Poppins Medium" panose="020B0604020202020204" charset="0"/>
                </a:rPr>
                <a:t>Systems</a:t>
              </a:r>
            </a:p>
          </p:txBody>
        </p:sp>
      </p:grpSp>
      <p:grpSp>
        <p:nvGrpSpPr>
          <p:cNvPr id="11" name="Group 10">
            <a:extLst>
              <a:ext uri="{FF2B5EF4-FFF2-40B4-BE49-F238E27FC236}">
                <a16:creationId xmlns:a16="http://schemas.microsoft.com/office/drawing/2014/main" id="{153D14EA-9F64-4B20-83C4-AF93514C73C1}"/>
              </a:ext>
            </a:extLst>
          </p:cNvPr>
          <p:cNvGrpSpPr/>
          <p:nvPr/>
        </p:nvGrpSpPr>
        <p:grpSpPr>
          <a:xfrm>
            <a:off x="7801831" y="654622"/>
            <a:ext cx="869738" cy="869738"/>
            <a:chOff x="3702262" y="2375914"/>
            <a:chExt cx="869738" cy="869738"/>
          </a:xfrm>
        </p:grpSpPr>
        <p:sp>
          <p:nvSpPr>
            <p:cNvPr id="12" name="Google Shape;660;p43">
              <a:extLst>
                <a:ext uri="{FF2B5EF4-FFF2-40B4-BE49-F238E27FC236}">
                  <a16:creationId xmlns:a16="http://schemas.microsoft.com/office/drawing/2014/main" id="{97B68563-4892-4603-AC87-F4A0046C8F47}"/>
                </a:ext>
              </a:extLst>
            </p:cNvPr>
            <p:cNvSpPr/>
            <p:nvPr/>
          </p:nvSpPr>
          <p:spPr>
            <a:xfrm>
              <a:off x="3702262" y="2375914"/>
              <a:ext cx="869738" cy="869738"/>
            </a:xfrm>
            <a:prstGeom prst="ellipse">
              <a:avLst/>
            </a:prstGeom>
            <a:gradFill>
              <a:gsLst>
                <a:gs pos="0">
                  <a:schemeClr val="accent2"/>
                </a:gs>
                <a:gs pos="100000">
                  <a:schemeClr val="accent1"/>
                </a:gs>
              </a:gsLst>
              <a:lin ang="10800025" scaled="0"/>
            </a:gradFill>
            <a:ln>
              <a:noFill/>
            </a:ln>
          </p:spPr>
          <p:txBody>
            <a:bodyPr spcFirstLastPara="1" wrap="square" lIns="91425" tIns="91425" rIns="91425" bIns="91425" anchor="ctr" anchorCtr="0">
              <a:noAutofit/>
            </a:bodyPr>
            <a:lstStyle/>
            <a:p>
              <a:pPr defTabSz="914378">
                <a:defRPr/>
              </a:pPr>
              <a:endParaRPr/>
            </a:p>
          </p:txBody>
        </p:sp>
        <p:grpSp>
          <p:nvGrpSpPr>
            <p:cNvPr id="13" name="Google Shape;7667;p68">
              <a:extLst>
                <a:ext uri="{FF2B5EF4-FFF2-40B4-BE49-F238E27FC236}">
                  <a16:creationId xmlns:a16="http://schemas.microsoft.com/office/drawing/2014/main" id="{04E9A92F-872B-4900-9A61-BD49F617A3C1}"/>
                </a:ext>
              </a:extLst>
            </p:cNvPr>
            <p:cNvGrpSpPr>
              <a:grpSpLocks noChangeAspect="1"/>
            </p:cNvGrpSpPr>
            <p:nvPr/>
          </p:nvGrpSpPr>
          <p:grpSpPr>
            <a:xfrm>
              <a:off x="3990570" y="2588681"/>
              <a:ext cx="320080" cy="457200"/>
              <a:chOff x="1341612" y="3340055"/>
              <a:chExt cx="259399" cy="370524"/>
            </a:xfrm>
          </p:grpSpPr>
          <p:sp>
            <p:nvSpPr>
              <p:cNvPr id="14" name="Google Shape;7668;p68">
                <a:extLst>
                  <a:ext uri="{FF2B5EF4-FFF2-40B4-BE49-F238E27FC236}">
                    <a16:creationId xmlns:a16="http://schemas.microsoft.com/office/drawing/2014/main" id="{D6C73E7B-CAA1-4EA9-853D-EF02EEA9E027}"/>
                  </a:ext>
                </a:extLst>
              </p:cNvPr>
              <p:cNvSpPr/>
              <p:nvPr/>
            </p:nvSpPr>
            <p:spPr>
              <a:xfrm>
                <a:off x="1383954" y="3340055"/>
                <a:ext cx="43615" cy="35664"/>
              </a:xfrm>
              <a:custGeom>
                <a:avLst/>
                <a:gdLst/>
                <a:ahLst/>
                <a:cxnLst/>
                <a:rect l="l" t="t" r="r" b="b"/>
                <a:pathLst>
                  <a:path w="2913" h="2382" extrusionOk="0">
                    <a:moveTo>
                      <a:pt x="999" y="0"/>
                    </a:moveTo>
                    <a:cubicBezTo>
                      <a:pt x="452" y="0"/>
                      <a:pt x="11" y="442"/>
                      <a:pt x="11" y="989"/>
                    </a:cubicBezTo>
                    <a:lnTo>
                      <a:pt x="11" y="2019"/>
                    </a:lnTo>
                    <a:cubicBezTo>
                      <a:pt x="0" y="2260"/>
                      <a:pt x="179" y="2381"/>
                      <a:pt x="360" y="2381"/>
                    </a:cubicBezTo>
                    <a:cubicBezTo>
                      <a:pt x="542" y="2381"/>
                      <a:pt x="726" y="2260"/>
                      <a:pt x="726" y="2019"/>
                    </a:cubicBezTo>
                    <a:lnTo>
                      <a:pt x="726" y="989"/>
                    </a:lnTo>
                    <a:cubicBezTo>
                      <a:pt x="726" y="841"/>
                      <a:pt x="852" y="736"/>
                      <a:pt x="999" y="736"/>
                    </a:cubicBezTo>
                    <a:lnTo>
                      <a:pt x="1924" y="736"/>
                    </a:lnTo>
                    <a:cubicBezTo>
                      <a:pt x="2071" y="736"/>
                      <a:pt x="2197" y="841"/>
                      <a:pt x="2197" y="989"/>
                    </a:cubicBezTo>
                    <a:lnTo>
                      <a:pt x="2197" y="2019"/>
                    </a:lnTo>
                    <a:cubicBezTo>
                      <a:pt x="2197" y="2260"/>
                      <a:pt x="2376" y="2381"/>
                      <a:pt x="2555" y="2381"/>
                    </a:cubicBezTo>
                    <a:cubicBezTo>
                      <a:pt x="2733" y="2381"/>
                      <a:pt x="2912" y="2260"/>
                      <a:pt x="2912" y="2019"/>
                    </a:cubicBezTo>
                    <a:lnTo>
                      <a:pt x="2912" y="989"/>
                    </a:lnTo>
                    <a:cubicBezTo>
                      <a:pt x="2912" y="442"/>
                      <a:pt x="2471" y="0"/>
                      <a:pt x="1924" y="0"/>
                    </a:cubicBezTo>
                    <a:close/>
                  </a:path>
                </a:pathLst>
              </a:custGeom>
              <a:solidFill>
                <a:srgbClr val="344D65"/>
              </a:solidFill>
              <a:ln>
                <a:noFill/>
              </a:ln>
            </p:spPr>
            <p:txBody>
              <a:bodyPr spcFirstLastPara="1" wrap="square" lIns="91425" tIns="91425" rIns="91425" bIns="91425" anchor="ctr" anchorCtr="0">
                <a:noAutofit/>
              </a:bodyPr>
              <a:lstStyle/>
              <a:p>
                <a:pPr defTabSz="914378">
                  <a:defRPr/>
                </a:pPr>
                <a:endParaRPr/>
              </a:p>
            </p:txBody>
          </p:sp>
          <p:sp>
            <p:nvSpPr>
              <p:cNvPr id="15" name="Google Shape;7669;p68">
                <a:extLst>
                  <a:ext uri="{FF2B5EF4-FFF2-40B4-BE49-F238E27FC236}">
                    <a16:creationId xmlns:a16="http://schemas.microsoft.com/office/drawing/2014/main" id="{94979882-0536-429D-9F83-409E7C2ABE50}"/>
                  </a:ext>
                </a:extLst>
              </p:cNvPr>
              <p:cNvSpPr/>
              <p:nvPr/>
            </p:nvSpPr>
            <p:spPr>
              <a:xfrm>
                <a:off x="1363966" y="3403329"/>
                <a:ext cx="237045" cy="307251"/>
              </a:xfrm>
              <a:custGeom>
                <a:avLst/>
                <a:gdLst/>
                <a:ahLst/>
                <a:cxnLst/>
                <a:rect l="l" t="t" r="r" b="b"/>
                <a:pathLst>
                  <a:path w="15832" h="20521" extrusionOk="0">
                    <a:moveTo>
                      <a:pt x="736" y="0"/>
                    </a:moveTo>
                    <a:cubicBezTo>
                      <a:pt x="337" y="0"/>
                      <a:pt x="0" y="337"/>
                      <a:pt x="0" y="757"/>
                    </a:cubicBezTo>
                    <a:lnTo>
                      <a:pt x="0" y="19763"/>
                    </a:lnTo>
                    <a:cubicBezTo>
                      <a:pt x="0" y="20184"/>
                      <a:pt x="337" y="20520"/>
                      <a:pt x="736" y="20520"/>
                    </a:cubicBezTo>
                    <a:lnTo>
                      <a:pt x="15075" y="20520"/>
                    </a:lnTo>
                    <a:cubicBezTo>
                      <a:pt x="15495" y="20520"/>
                      <a:pt x="15832" y="20184"/>
                      <a:pt x="15832" y="19763"/>
                    </a:cubicBezTo>
                    <a:lnTo>
                      <a:pt x="15832" y="757"/>
                    </a:lnTo>
                    <a:cubicBezTo>
                      <a:pt x="15832" y="337"/>
                      <a:pt x="15495" y="0"/>
                      <a:pt x="15075" y="0"/>
                    </a:cubicBezTo>
                    <a:close/>
                  </a:path>
                </a:pathLst>
              </a:custGeom>
              <a:solidFill>
                <a:srgbClr val="EEF1F4"/>
              </a:solidFill>
              <a:ln>
                <a:noFill/>
              </a:ln>
            </p:spPr>
            <p:txBody>
              <a:bodyPr spcFirstLastPara="1" wrap="square" lIns="91425" tIns="91425" rIns="91425" bIns="91425" anchor="ctr" anchorCtr="0">
                <a:noAutofit/>
              </a:bodyPr>
              <a:lstStyle/>
              <a:p>
                <a:pPr defTabSz="914378">
                  <a:defRPr/>
                </a:pPr>
                <a:endParaRPr/>
              </a:p>
            </p:txBody>
          </p:sp>
          <p:sp>
            <p:nvSpPr>
              <p:cNvPr id="16" name="Google Shape;7670;p68">
                <a:extLst>
                  <a:ext uri="{FF2B5EF4-FFF2-40B4-BE49-F238E27FC236}">
                    <a16:creationId xmlns:a16="http://schemas.microsoft.com/office/drawing/2014/main" id="{1D78E9EF-0B8C-4C67-AA59-D234E260F586}"/>
                  </a:ext>
                </a:extLst>
              </p:cNvPr>
              <p:cNvSpPr/>
              <p:nvPr/>
            </p:nvSpPr>
            <p:spPr>
              <a:xfrm>
                <a:off x="1341612" y="3371841"/>
                <a:ext cx="237045" cy="306936"/>
              </a:xfrm>
              <a:custGeom>
                <a:avLst/>
                <a:gdLst/>
                <a:ahLst/>
                <a:cxnLst/>
                <a:rect l="l" t="t" r="r" b="b"/>
                <a:pathLst>
                  <a:path w="15832" h="20500" extrusionOk="0">
                    <a:moveTo>
                      <a:pt x="736" y="1"/>
                    </a:moveTo>
                    <a:cubicBezTo>
                      <a:pt x="337" y="1"/>
                      <a:pt x="1" y="337"/>
                      <a:pt x="1" y="737"/>
                    </a:cubicBezTo>
                    <a:lnTo>
                      <a:pt x="1" y="19764"/>
                    </a:lnTo>
                    <a:cubicBezTo>
                      <a:pt x="1" y="20163"/>
                      <a:pt x="337" y="20500"/>
                      <a:pt x="736" y="20500"/>
                    </a:cubicBezTo>
                    <a:lnTo>
                      <a:pt x="15075" y="20500"/>
                    </a:lnTo>
                    <a:cubicBezTo>
                      <a:pt x="15495" y="20500"/>
                      <a:pt x="15832" y="20163"/>
                      <a:pt x="15832" y="19743"/>
                    </a:cubicBezTo>
                    <a:lnTo>
                      <a:pt x="15832" y="737"/>
                    </a:lnTo>
                    <a:cubicBezTo>
                      <a:pt x="15832" y="337"/>
                      <a:pt x="15495" y="1"/>
                      <a:pt x="15075" y="1"/>
                    </a:cubicBezTo>
                    <a:close/>
                  </a:path>
                </a:pathLst>
              </a:custGeom>
              <a:solidFill>
                <a:srgbClr val="FBFCFD"/>
              </a:solidFill>
              <a:ln>
                <a:noFill/>
              </a:ln>
            </p:spPr>
            <p:txBody>
              <a:bodyPr spcFirstLastPara="1" wrap="square" lIns="91425" tIns="91425" rIns="91425" bIns="91425" anchor="ctr" anchorCtr="0">
                <a:noAutofit/>
              </a:bodyPr>
              <a:lstStyle/>
              <a:p>
                <a:pPr defTabSz="914378">
                  <a:defRPr/>
                </a:pPr>
                <a:endParaRPr/>
              </a:p>
            </p:txBody>
          </p:sp>
          <p:sp>
            <p:nvSpPr>
              <p:cNvPr id="17" name="Google Shape;7671;p68">
                <a:extLst>
                  <a:ext uri="{FF2B5EF4-FFF2-40B4-BE49-F238E27FC236}">
                    <a16:creationId xmlns:a16="http://schemas.microsoft.com/office/drawing/2014/main" id="{A8520223-C2EC-4F53-9F7F-1A9537ACC285}"/>
                  </a:ext>
                </a:extLst>
              </p:cNvPr>
              <p:cNvSpPr/>
              <p:nvPr/>
            </p:nvSpPr>
            <p:spPr>
              <a:xfrm>
                <a:off x="1556303" y="3371841"/>
                <a:ext cx="22354" cy="306936"/>
              </a:xfrm>
              <a:custGeom>
                <a:avLst/>
                <a:gdLst/>
                <a:ahLst/>
                <a:cxnLst/>
                <a:rect l="l" t="t" r="r" b="b"/>
                <a:pathLst>
                  <a:path w="1493" h="20500" extrusionOk="0">
                    <a:moveTo>
                      <a:pt x="0" y="1"/>
                    </a:moveTo>
                    <a:lnTo>
                      <a:pt x="0" y="20500"/>
                    </a:lnTo>
                    <a:lnTo>
                      <a:pt x="736" y="20500"/>
                    </a:lnTo>
                    <a:cubicBezTo>
                      <a:pt x="1156" y="20500"/>
                      <a:pt x="1493" y="20163"/>
                      <a:pt x="1493" y="19743"/>
                    </a:cubicBezTo>
                    <a:lnTo>
                      <a:pt x="1493" y="737"/>
                    </a:lnTo>
                    <a:cubicBezTo>
                      <a:pt x="1493" y="337"/>
                      <a:pt x="1156" y="1"/>
                      <a:pt x="736" y="1"/>
                    </a:cubicBezTo>
                    <a:close/>
                  </a:path>
                </a:pathLst>
              </a:custGeom>
              <a:solidFill>
                <a:srgbClr val="F5F7F9"/>
              </a:solidFill>
              <a:ln>
                <a:noFill/>
              </a:ln>
            </p:spPr>
            <p:txBody>
              <a:bodyPr spcFirstLastPara="1" wrap="square" lIns="91425" tIns="91425" rIns="91425" bIns="91425" anchor="ctr" anchorCtr="0">
                <a:noAutofit/>
              </a:bodyPr>
              <a:lstStyle/>
              <a:p>
                <a:pPr defTabSz="914378">
                  <a:defRPr/>
                </a:pPr>
                <a:endParaRPr/>
              </a:p>
            </p:txBody>
          </p:sp>
          <p:sp>
            <p:nvSpPr>
              <p:cNvPr id="18" name="Google Shape;7672;p68">
                <a:extLst>
                  <a:ext uri="{FF2B5EF4-FFF2-40B4-BE49-F238E27FC236}">
                    <a16:creationId xmlns:a16="http://schemas.microsoft.com/office/drawing/2014/main" id="{7B08F423-8278-4D41-8B49-E6828015D91A}"/>
                  </a:ext>
                </a:extLst>
              </p:cNvPr>
              <p:cNvSpPr/>
              <p:nvPr/>
            </p:nvSpPr>
            <p:spPr>
              <a:xfrm>
                <a:off x="1379387" y="3455583"/>
                <a:ext cx="44708" cy="44708"/>
              </a:xfrm>
              <a:custGeom>
                <a:avLst/>
                <a:gdLst/>
                <a:ahLst/>
                <a:cxnLst/>
                <a:rect l="l" t="t" r="r" b="b"/>
                <a:pathLst>
                  <a:path w="2986" h="2986" extrusionOk="0">
                    <a:moveTo>
                      <a:pt x="190" y="0"/>
                    </a:moveTo>
                    <a:cubicBezTo>
                      <a:pt x="85" y="0"/>
                      <a:pt x="0" y="84"/>
                      <a:pt x="0" y="190"/>
                    </a:cubicBezTo>
                    <a:lnTo>
                      <a:pt x="0" y="2797"/>
                    </a:lnTo>
                    <a:cubicBezTo>
                      <a:pt x="0" y="2902"/>
                      <a:pt x="85" y="2986"/>
                      <a:pt x="190" y="2986"/>
                    </a:cubicBezTo>
                    <a:lnTo>
                      <a:pt x="2797" y="2986"/>
                    </a:lnTo>
                    <a:cubicBezTo>
                      <a:pt x="2902" y="2986"/>
                      <a:pt x="2986" y="2902"/>
                      <a:pt x="2986" y="2797"/>
                    </a:cubicBezTo>
                    <a:lnTo>
                      <a:pt x="2986" y="190"/>
                    </a:lnTo>
                    <a:cubicBezTo>
                      <a:pt x="2986" y="84"/>
                      <a:pt x="2902" y="0"/>
                      <a:pt x="2797" y="0"/>
                    </a:cubicBezTo>
                    <a:close/>
                  </a:path>
                </a:pathLst>
              </a:custGeom>
              <a:solidFill>
                <a:srgbClr val="D1DBE2"/>
              </a:solidFill>
              <a:ln>
                <a:noFill/>
              </a:ln>
            </p:spPr>
            <p:txBody>
              <a:bodyPr spcFirstLastPara="1" wrap="square" lIns="91425" tIns="91425" rIns="91425" bIns="91425" anchor="ctr" anchorCtr="0">
                <a:noAutofit/>
              </a:bodyPr>
              <a:lstStyle/>
              <a:p>
                <a:pPr defTabSz="914378">
                  <a:defRPr/>
                </a:pPr>
                <a:endParaRPr/>
              </a:p>
            </p:txBody>
          </p:sp>
          <p:sp>
            <p:nvSpPr>
              <p:cNvPr id="19" name="Google Shape;7673;p68">
                <a:extLst>
                  <a:ext uri="{FF2B5EF4-FFF2-40B4-BE49-F238E27FC236}">
                    <a16:creationId xmlns:a16="http://schemas.microsoft.com/office/drawing/2014/main" id="{9E31FDE6-01C8-4D82-9ADB-94BA2EA3D660}"/>
                  </a:ext>
                </a:extLst>
              </p:cNvPr>
              <p:cNvSpPr/>
              <p:nvPr/>
            </p:nvSpPr>
            <p:spPr>
              <a:xfrm>
                <a:off x="1379387" y="3527975"/>
                <a:ext cx="44708" cy="44723"/>
              </a:xfrm>
              <a:custGeom>
                <a:avLst/>
                <a:gdLst/>
                <a:ahLst/>
                <a:cxnLst/>
                <a:rect l="l" t="t" r="r" b="b"/>
                <a:pathLst>
                  <a:path w="2986" h="2987" extrusionOk="0">
                    <a:moveTo>
                      <a:pt x="190" y="1"/>
                    </a:moveTo>
                    <a:cubicBezTo>
                      <a:pt x="85" y="1"/>
                      <a:pt x="0" y="85"/>
                      <a:pt x="0" y="190"/>
                    </a:cubicBezTo>
                    <a:lnTo>
                      <a:pt x="0" y="2776"/>
                    </a:lnTo>
                    <a:cubicBezTo>
                      <a:pt x="0" y="2881"/>
                      <a:pt x="85" y="2986"/>
                      <a:pt x="190" y="2986"/>
                    </a:cubicBezTo>
                    <a:lnTo>
                      <a:pt x="2797" y="2986"/>
                    </a:lnTo>
                    <a:cubicBezTo>
                      <a:pt x="2902" y="2986"/>
                      <a:pt x="2986" y="2881"/>
                      <a:pt x="2986" y="2776"/>
                    </a:cubicBezTo>
                    <a:lnTo>
                      <a:pt x="2986" y="190"/>
                    </a:lnTo>
                    <a:cubicBezTo>
                      <a:pt x="2986" y="85"/>
                      <a:pt x="2902" y="1"/>
                      <a:pt x="2797" y="1"/>
                    </a:cubicBezTo>
                    <a:close/>
                  </a:path>
                </a:pathLst>
              </a:custGeom>
              <a:solidFill>
                <a:srgbClr val="B2C2CE"/>
              </a:solidFill>
              <a:ln>
                <a:noFill/>
              </a:ln>
            </p:spPr>
            <p:txBody>
              <a:bodyPr spcFirstLastPara="1" wrap="square" lIns="91425" tIns="91425" rIns="91425" bIns="91425" anchor="ctr" anchorCtr="0">
                <a:noAutofit/>
              </a:bodyPr>
              <a:lstStyle/>
              <a:p>
                <a:pPr defTabSz="914378">
                  <a:defRPr/>
                </a:pPr>
                <a:endParaRPr/>
              </a:p>
            </p:txBody>
          </p:sp>
          <p:sp>
            <p:nvSpPr>
              <p:cNvPr id="20" name="Google Shape;7674;p68">
                <a:extLst>
                  <a:ext uri="{FF2B5EF4-FFF2-40B4-BE49-F238E27FC236}">
                    <a16:creationId xmlns:a16="http://schemas.microsoft.com/office/drawing/2014/main" id="{E03B10D1-949D-4F0A-BE7F-A49F00FA6848}"/>
                  </a:ext>
                </a:extLst>
              </p:cNvPr>
              <p:cNvSpPr/>
              <p:nvPr/>
            </p:nvSpPr>
            <p:spPr>
              <a:xfrm>
                <a:off x="1379387" y="3600067"/>
                <a:ext cx="44708" cy="44708"/>
              </a:xfrm>
              <a:custGeom>
                <a:avLst/>
                <a:gdLst/>
                <a:ahLst/>
                <a:cxnLst/>
                <a:rect l="l" t="t" r="r" b="b"/>
                <a:pathLst>
                  <a:path w="2986" h="2986" extrusionOk="0">
                    <a:moveTo>
                      <a:pt x="190" y="1"/>
                    </a:moveTo>
                    <a:cubicBezTo>
                      <a:pt x="85" y="1"/>
                      <a:pt x="0" y="85"/>
                      <a:pt x="0" y="211"/>
                    </a:cubicBezTo>
                    <a:lnTo>
                      <a:pt x="0" y="2797"/>
                    </a:lnTo>
                    <a:cubicBezTo>
                      <a:pt x="0" y="2902"/>
                      <a:pt x="85" y="2986"/>
                      <a:pt x="190" y="2986"/>
                    </a:cubicBezTo>
                    <a:lnTo>
                      <a:pt x="2797" y="2986"/>
                    </a:lnTo>
                    <a:cubicBezTo>
                      <a:pt x="2902" y="2986"/>
                      <a:pt x="2986" y="2902"/>
                      <a:pt x="2986" y="2797"/>
                    </a:cubicBezTo>
                    <a:lnTo>
                      <a:pt x="2986" y="211"/>
                    </a:lnTo>
                    <a:cubicBezTo>
                      <a:pt x="2986" y="85"/>
                      <a:pt x="2902" y="1"/>
                      <a:pt x="2797" y="1"/>
                    </a:cubicBezTo>
                    <a:close/>
                  </a:path>
                </a:pathLst>
              </a:custGeom>
              <a:solidFill>
                <a:srgbClr val="BECBD5"/>
              </a:solidFill>
              <a:ln>
                <a:noFill/>
              </a:ln>
            </p:spPr>
            <p:txBody>
              <a:bodyPr spcFirstLastPara="1" wrap="square" lIns="91425" tIns="91425" rIns="91425" bIns="91425" anchor="ctr" anchorCtr="0">
                <a:noAutofit/>
              </a:bodyPr>
              <a:lstStyle/>
              <a:p>
                <a:pPr defTabSz="914378">
                  <a:defRPr/>
                </a:pPr>
                <a:endParaRPr/>
              </a:p>
            </p:txBody>
          </p:sp>
          <p:sp>
            <p:nvSpPr>
              <p:cNvPr id="21" name="Google Shape;7675;p68">
                <a:extLst>
                  <a:ext uri="{FF2B5EF4-FFF2-40B4-BE49-F238E27FC236}">
                    <a16:creationId xmlns:a16="http://schemas.microsoft.com/office/drawing/2014/main" id="{EBA71255-02AF-48C9-B134-4B27675C5814}"/>
                  </a:ext>
                </a:extLst>
              </p:cNvPr>
              <p:cNvSpPr/>
              <p:nvPr/>
            </p:nvSpPr>
            <p:spPr>
              <a:xfrm>
                <a:off x="1444233" y="3459041"/>
                <a:ext cx="103894" cy="11035"/>
              </a:xfrm>
              <a:custGeom>
                <a:avLst/>
                <a:gdLst/>
                <a:ahLst/>
                <a:cxnLst/>
                <a:rect l="l" t="t" r="r" b="b"/>
                <a:pathLst>
                  <a:path w="6939" h="737" extrusionOk="0">
                    <a:moveTo>
                      <a:pt x="484" y="1"/>
                    </a:moveTo>
                    <a:cubicBezTo>
                      <a:pt x="0" y="1"/>
                      <a:pt x="0" y="736"/>
                      <a:pt x="484" y="736"/>
                    </a:cubicBezTo>
                    <a:lnTo>
                      <a:pt x="6455" y="736"/>
                    </a:lnTo>
                    <a:cubicBezTo>
                      <a:pt x="6939" y="736"/>
                      <a:pt x="6939" y="1"/>
                      <a:pt x="6455" y="1"/>
                    </a:cubicBezTo>
                    <a:close/>
                  </a:path>
                </a:pathLst>
              </a:custGeom>
              <a:solidFill>
                <a:schemeClr val="accent4">
                  <a:lumMod val="75000"/>
                </a:schemeClr>
              </a:solidFill>
              <a:ln>
                <a:noFill/>
              </a:ln>
            </p:spPr>
            <p:txBody>
              <a:bodyPr spcFirstLastPara="1" wrap="square" lIns="91425" tIns="91425" rIns="91425" bIns="91425" anchor="ctr" anchorCtr="0">
                <a:noAutofit/>
              </a:bodyPr>
              <a:lstStyle/>
              <a:p>
                <a:pPr defTabSz="914378">
                  <a:defRPr/>
                </a:pPr>
                <a:endParaRPr/>
              </a:p>
            </p:txBody>
          </p:sp>
          <p:sp>
            <p:nvSpPr>
              <p:cNvPr id="22" name="Google Shape;7676;p68">
                <a:extLst>
                  <a:ext uri="{FF2B5EF4-FFF2-40B4-BE49-F238E27FC236}">
                    <a16:creationId xmlns:a16="http://schemas.microsoft.com/office/drawing/2014/main" id="{12A6FA45-E790-4284-88CB-8D746EEB5638}"/>
                  </a:ext>
                </a:extLst>
              </p:cNvPr>
              <p:cNvSpPr/>
              <p:nvPr/>
            </p:nvSpPr>
            <p:spPr>
              <a:xfrm>
                <a:off x="1444233" y="3482967"/>
                <a:ext cx="103894" cy="10720"/>
              </a:xfrm>
              <a:custGeom>
                <a:avLst/>
                <a:gdLst/>
                <a:ahLst/>
                <a:cxnLst/>
                <a:rect l="l" t="t" r="r" b="b"/>
                <a:pathLst>
                  <a:path w="6939" h="716" extrusionOk="0">
                    <a:moveTo>
                      <a:pt x="484" y="0"/>
                    </a:moveTo>
                    <a:cubicBezTo>
                      <a:pt x="0" y="0"/>
                      <a:pt x="0" y="715"/>
                      <a:pt x="484" y="715"/>
                    </a:cubicBezTo>
                    <a:lnTo>
                      <a:pt x="6455" y="715"/>
                    </a:lnTo>
                    <a:cubicBezTo>
                      <a:pt x="6939" y="715"/>
                      <a:pt x="6939" y="0"/>
                      <a:pt x="6455" y="0"/>
                    </a:cubicBezTo>
                    <a:close/>
                  </a:path>
                </a:pathLst>
              </a:custGeom>
              <a:solidFill>
                <a:schemeClr val="accent4">
                  <a:lumMod val="75000"/>
                </a:schemeClr>
              </a:solidFill>
              <a:ln>
                <a:noFill/>
              </a:ln>
            </p:spPr>
            <p:txBody>
              <a:bodyPr spcFirstLastPara="1" wrap="square" lIns="91425" tIns="91425" rIns="91425" bIns="91425" anchor="ctr" anchorCtr="0">
                <a:noAutofit/>
              </a:bodyPr>
              <a:lstStyle/>
              <a:p>
                <a:pPr defTabSz="914378">
                  <a:defRPr/>
                </a:pPr>
                <a:endParaRPr/>
              </a:p>
            </p:txBody>
          </p:sp>
          <p:sp>
            <p:nvSpPr>
              <p:cNvPr id="23" name="Google Shape;7677;p68">
                <a:extLst>
                  <a:ext uri="{FF2B5EF4-FFF2-40B4-BE49-F238E27FC236}">
                    <a16:creationId xmlns:a16="http://schemas.microsoft.com/office/drawing/2014/main" id="{8208CC33-87F9-40E5-AC3C-E66B3F5408FA}"/>
                  </a:ext>
                </a:extLst>
              </p:cNvPr>
              <p:cNvSpPr/>
              <p:nvPr/>
            </p:nvSpPr>
            <p:spPr>
              <a:xfrm>
                <a:off x="1444233" y="3531433"/>
                <a:ext cx="103894" cy="10735"/>
              </a:xfrm>
              <a:custGeom>
                <a:avLst/>
                <a:gdLst/>
                <a:ahLst/>
                <a:cxnLst/>
                <a:rect l="l" t="t" r="r" b="b"/>
                <a:pathLst>
                  <a:path w="6939" h="717" extrusionOk="0">
                    <a:moveTo>
                      <a:pt x="464" y="1"/>
                    </a:moveTo>
                    <a:cubicBezTo>
                      <a:pt x="1" y="1"/>
                      <a:pt x="7" y="716"/>
                      <a:pt x="484" y="716"/>
                    </a:cubicBezTo>
                    <a:lnTo>
                      <a:pt x="6455" y="716"/>
                    </a:lnTo>
                    <a:cubicBezTo>
                      <a:pt x="6939" y="716"/>
                      <a:pt x="6939" y="1"/>
                      <a:pt x="6455" y="1"/>
                    </a:cubicBezTo>
                    <a:lnTo>
                      <a:pt x="484" y="1"/>
                    </a:lnTo>
                    <a:cubicBezTo>
                      <a:pt x="477" y="1"/>
                      <a:pt x="471" y="1"/>
                      <a:pt x="464" y="1"/>
                    </a:cubicBezTo>
                    <a:close/>
                  </a:path>
                </a:pathLst>
              </a:custGeom>
              <a:solidFill>
                <a:schemeClr val="accent4">
                  <a:lumMod val="75000"/>
                </a:schemeClr>
              </a:solidFill>
              <a:ln>
                <a:noFill/>
              </a:ln>
            </p:spPr>
            <p:txBody>
              <a:bodyPr spcFirstLastPara="1" wrap="square" lIns="91425" tIns="91425" rIns="91425" bIns="91425" anchor="ctr" anchorCtr="0">
                <a:noAutofit/>
              </a:bodyPr>
              <a:lstStyle/>
              <a:p>
                <a:pPr defTabSz="914378">
                  <a:defRPr/>
                </a:pPr>
                <a:endParaRPr/>
              </a:p>
            </p:txBody>
          </p:sp>
          <p:sp>
            <p:nvSpPr>
              <p:cNvPr id="24" name="Google Shape;7678;p68">
                <a:extLst>
                  <a:ext uri="{FF2B5EF4-FFF2-40B4-BE49-F238E27FC236}">
                    <a16:creationId xmlns:a16="http://schemas.microsoft.com/office/drawing/2014/main" id="{7BAD1B61-9E4D-4823-BF83-6BE9C52DF967}"/>
                  </a:ext>
                </a:extLst>
              </p:cNvPr>
              <p:cNvSpPr/>
              <p:nvPr/>
            </p:nvSpPr>
            <p:spPr>
              <a:xfrm>
                <a:off x="1444233" y="3555359"/>
                <a:ext cx="103894" cy="10720"/>
              </a:xfrm>
              <a:custGeom>
                <a:avLst/>
                <a:gdLst/>
                <a:ahLst/>
                <a:cxnLst/>
                <a:rect l="l" t="t" r="r" b="b"/>
                <a:pathLst>
                  <a:path w="6939" h="716" extrusionOk="0">
                    <a:moveTo>
                      <a:pt x="464" y="1"/>
                    </a:moveTo>
                    <a:cubicBezTo>
                      <a:pt x="1" y="1"/>
                      <a:pt x="7" y="716"/>
                      <a:pt x="484" y="716"/>
                    </a:cubicBezTo>
                    <a:lnTo>
                      <a:pt x="6455" y="716"/>
                    </a:lnTo>
                    <a:cubicBezTo>
                      <a:pt x="6939" y="716"/>
                      <a:pt x="6939" y="1"/>
                      <a:pt x="6455" y="1"/>
                    </a:cubicBezTo>
                    <a:lnTo>
                      <a:pt x="484" y="1"/>
                    </a:lnTo>
                    <a:cubicBezTo>
                      <a:pt x="477" y="1"/>
                      <a:pt x="471" y="1"/>
                      <a:pt x="464" y="1"/>
                    </a:cubicBezTo>
                    <a:close/>
                  </a:path>
                </a:pathLst>
              </a:custGeom>
              <a:solidFill>
                <a:schemeClr val="accent4">
                  <a:lumMod val="75000"/>
                </a:schemeClr>
              </a:solidFill>
              <a:ln>
                <a:noFill/>
              </a:ln>
            </p:spPr>
            <p:txBody>
              <a:bodyPr spcFirstLastPara="1" wrap="square" lIns="91425" tIns="91425" rIns="91425" bIns="91425" anchor="ctr" anchorCtr="0">
                <a:noAutofit/>
              </a:bodyPr>
              <a:lstStyle/>
              <a:p>
                <a:pPr defTabSz="914378">
                  <a:defRPr/>
                </a:pPr>
                <a:endParaRPr/>
              </a:p>
            </p:txBody>
          </p:sp>
          <p:sp>
            <p:nvSpPr>
              <p:cNvPr id="25" name="Google Shape;7679;p68">
                <a:extLst>
                  <a:ext uri="{FF2B5EF4-FFF2-40B4-BE49-F238E27FC236}">
                    <a16:creationId xmlns:a16="http://schemas.microsoft.com/office/drawing/2014/main" id="{5BE2797F-A9BC-4866-93BB-B34D41F5B6E2}"/>
                  </a:ext>
                </a:extLst>
              </p:cNvPr>
              <p:cNvSpPr/>
              <p:nvPr/>
            </p:nvSpPr>
            <p:spPr>
              <a:xfrm>
                <a:off x="1444233" y="3603526"/>
                <a:ext cx="103894" cy="11035"/>
              </a:xfrm>
              <a:custGeom>
                <a:avLst/>
                <a:gdLst/>
                <a:ahLst/>
                <a:cxnLst/>
                <a:rect l="l" t="t" r="r" b="b"/>
                <a:pathLst>
                  <a:path w="6939" h="737" extrusionOk="0">
                    <a:moveTo>
                      <a:pt x="484" y="1"/>
                    </a:moveTo>
                    <a:cubicBezTo>
                      <a:pt x="0" y="1"/>
                      <a:pt x="0" y="737"/>
                      <a:pt x="484" y="737"/>
                    </a:cubicBezTo>
                    <a:lnTo>
                      <a:pt x="6455" y="737"/>
                    </a:lnTo>
                    <a:cubicBezTo>
                      <a:pt x="6939" y="737"/>
                      <a:pt x="6939" y="1"/>
                      <a:pt x="6455" y="1"/>
                    </a:cubicBezTo>
                    <a:close/>
                  </a:path>
                </a:pathLst>
              </a:custGeom>
              <a:solidFill>
                <a:schemeClr val="accent4">
                  <a:lumMod val="75000"/>
                </a:schemeClr>
              </a:solidFill>
              <a:ln>
                <a:noFill/>
              </a:ln>
            </p:spPr>
            <p:txBody>
              <a:bodyPr spcFirstLastPara="1" wrap="square" lIns="91425" tIns="91425" rIns="91425" bIns="91425" anchor="ctr" anchorCtr="0">
                <a:noAutofit/>
              </a:bodyPr>
              <a:lstStyle/>
              <a:p>
                <a:pPr defTabSz="914378">
                  <a:defRPr/>
                </a:pPr>
                <a:endParaRPr/>
              </a:p>
            </p:txBody>
          </p:sp>
          <p:sp>
            <p:nvSpPr>
              <p:cNvPr id="26" name="Google Shape;7680;p68">
                <a:extLst>
                  <a:ext uri="{FF2B5EF4-FFF2-40B4-BE49-F238E27FC236}">
                    <a16:creationId xmlns:a16="http://schemas.microsoft.com/office/drawing/2014/main" id="{5EDB6A1D-DD0D-4E74-AABF-C49893CCC816}"/>
                  </a:ext>
                </a:extLst>
              </p:cNvPr>
              <p:cNvSpPr/>
              <p:nvPr/>
            </p:nvSpPr>
            <p:spPr>
              <a:xfrm>
                <a:off x="1444233" y="3627452"/>
                <a:ext cx="103894" cy="11035"/>
              </a:xfrm>
              <a:custGeom>
                <a:avLst/>
                <a:gdLst/>
                <a:ahLst/>
                <a:cxnLst/>
                <a:rect l="l" t="t" r="r" b="b"/>
                <a:pathLst>
                  <a:path w="6939" h="737" extrusionOk="0">
                    <a:moveTo>
                      <a:pt x="484" y="1"/>
                    </a:moveTo>
                    <a:cubicBezTo>
                      <a:pt x="0" y="1"/>
                      <a:pt x="0" y="736"/>
                      <a:pt x="484" y="736"/>
                    </a:cubicBezTo>
                    <a:lnTo>
                      <a:pt x="6455" y="736"/>
                    </a:lnTo>
                    <a:cubicBezTo>
                      <a:pt x="6939" y="736"/>
                      <a:pt x="6939" y="1"/>
                      <a:pt x="6455" y="1"/>
                    </a:cubicBezTo>
                    <a:close/>
                  </a:path>
                </a:pathLst>
              </a:custGeom>
              <a:solidFill>
                <a:schemeClr val="accent4">
                  <a:lumMod val="75000"/>
                </a:schemeClr>
              </a:solidFill>
              <a:ln>
                <a:noFill/>
              </a:ln>
            </p:spPr>
            <p:txBody>
              <a:bodyPr spcFirstLastPara="1" wrap="square" lIns="91425" tIns="91425" rIns="91425" bIns="91425" anchor="ctr" anchorCtr="0">
                <a:noAutofit/>
              </a:bodyPr>
              <a:lstStyle/>
              <a:p>
                <a:pPr defTabSz="914378">
                  <a:defRPr/>
                </a:pPr>
                <a:endParaRPr/>
              </a:p>
            </p:txBody>
          </p:sp>
          <p:sp>
            <p:nvSpPr>
              <p:cNvPr id="27" name="Google Shape;7681;p68">
                <a:extLst>
                  <a:ext uri="{FF2B5EF4-FFF2-40B4-BE49-F238E27FC236}">
                    <a16:creationId xmlns:a16="http://schemas.microsoft.com/office/drawing/2014/main" id="{68F06DF2-6134-4946-B164-AF2DAB825CAF}"/>
                  </a:ext>
                </a:extLst>
              </p:cNvPr>
              <p:cNvSpPr/>
              <p:nvPr/>
            </p:nvSpPr>
            <p:spPr>
              <a:xfrm>
                <a:off x="1390183" y="3448845"/>
                <a:ext cx="55413" cy="37087"/>
              </a:xfrm>
              <a:custGeom>
                <a:avLst/>
                <a:gdLst/>
                <a:ahLst/>
                <a:cxnLst/>
                <a:rect l="l" t="t" r="r" b="b"/>
                <a:pathLst>
                  <a:path w="3701" h="2477" extrusionOk="0">
                    <a:moveTo>
                      <a:pt x="3156" y="0"/>
                    </a:moveTo>
                    <a:cubicBezTo>
                      <a:pt x="3077" y="0"/>
                      <a:pt x="2995" y="28"/>
                      <a:pt x="2917" y="93"/>
                    </a:cubicBezTo>
                    <a:lnTo>
                      <a:pt x="1130" y="1607"/>
                    </a:lnTo>
                    <a:lnTo>
                      <a:pt x="772" y="1228"/>
                    </a:lnTo>
                    <a:cubicBezTo>
                      <a:pt x="722" y="1155"/>
                      <a:pt x="653" y="1124"/>
                      <a:pt x="580" y="1124"/>
                    </a:cubicBezTo>
                    <a:cubicBezTo>
                      <a:pt x="319" y="1124"/>
                      <a:pt x="0" y="1515"/>
                      <a:pt x="247" y="1712"/>
                    </a:cubicBezTo>
                    <a:lnTo>
                      <a:pt x="856" y="2364"/>
                    </a:lnTo>
                    <a:cubicBezTo>
                      <a:pt x="922" y="2440"/>
                      <a:pt x="1010" y="2477"/>
                      <a:pt x="1103" y="2477"/>
                    </a:cubicBezTo>
                    <a:cubicBezTo>
                      <a:pt x="1189" y="2477"/>
                      <a:pt x="1280" y="2445"/>
                      <a:pt x="1361" y="2385"/>
                    </a:cubicBezTo>
                    <a:lnTo>
                      <a:pt x="3400" y="640"/>
                    </a:lnTo>
                    <a:cubicBezTo>
                      <a:pt x="3701" y="406"/>
                      <a:pt x="3458" y="0"/>
                      <a:pt x="3156" y="0"/>
                    </a:cubicBezTo>
                    <a:close/>
                  </a:path>
                </a:pathLst>
              </a:custGeom>
              <a:solidFill>
                <a:schemeClr val="tx1"/>
              </a:solidFill>
              <a:ln>
                <a:noFill/>
              </a:ln>
            </p:spPr>
            <p:txBody>
              <a:bodyPr spcFirstLastPara="1" wrap="square" lIns="91425" tIns="91425" rIns="91425" bIns="91425" anchor="ctr" anchorCtr="0">
                <a:noAutofit/>
              </a:bodyPr>
              <a:lstStyle/>
              <a:p>
                <a:pPr defTabSz="914378">
                  <a:defRPr/>
                </a:pPr>
                <a:endParaRPr/>
              </a:p>
            </p:txBody>
          </p:sp>
          <p:sp>
            <p:nvSpPr>
              <p:cNvPr id="28" name="Google Shape;7682;p68">
                <a:extLst>
                  <a:ext uri="{FF2B5EF4-FFF2-40B4-BE49-F238E27FC236}">
                    <a16:creationId xmlns:a16="http://schemas.microsoft.com/office/drawing/2014/main" id="{ECE797C9-839C-4E7D-8FFD-C18A0CA0E7AD}"/>
                  </a:ext>
                </a:extLst>
              </p:cNvPr>
              <p:cNvSpPr/>
              <p:nvPr/>
            </p:nvSpPr>
            <p:spPr>
              <a:xfrm>
                <a:off x="1390183" y="3521686"/>
                <a:ext cx="54874" cy="37147"/>
              </a:xfrm>
              <a:custGeom>
                <a:avLst/>
                <a:gdLst/>
                <a:ahLst/>
                <a:cxnLst/>
                <a:rect l="l" t="t" r="r" b="b"/>
                <a:pathLst>
                  <a:path w="3665" h="2481" extrusionOk="0">
                    <a:moveTo>
                      <a:pt x="3137" y="0"/>
                    </a:moveTo>
                    <a:cubicBezTo>
                      <a:pt x="3064" y="0"/>
                      <a:pt x="2988" y="25"/>
                      <a:pt x="2917" y="85"/>
                    </a:cubicBezTo>
                    <a:lnTo>
                      <a:pt x="2917" y="106"/>
                    </a:lnTo>
                    <a:lnTo>
                      <a:pt x="1130" y="1619"/>
                    </a:lnTo>
                    <a:lnTo>
                      <a:pt x="772" y="1220"/>
                    </a:lnTo>
                    <a:cubicBezTo>
                      <a:pt x="722" y="1146"/>
                      <a:pt x="653" y="1116"/>
                      <a:pt x="580" y="1116"/>
                    </a:cubicBezTo>
                    <a:cubicBezTo>
                      <a:pt x="319" y="1116"/>
                      <a:pt x="0" y="1506"/>
                      <a:pt x="247" y="1703"/>
                    </a:cubicBezTo>
                    <a:lnTo>
                      <a:pt x="856" y="2355"/>
                    </a:lnTo>
                    <a:cubicBezTo>
                      <a:pt x="927" y="2437"/>
                      <a:pt x="1023" y="2480"/>
                      <a:pt x="1124" y="2480"/>
                    </a:cubicBezTo>
                    <a:cubicBezTo>
                      <a:pt x="1204" y="2480"/>
                      <a:pt x="1286" y="2453"/>
                      <a:pt x="1361" y="2397"/>
                    </a:cubicBezTo>
                    <a:lnTo>
                      <a:pt x="3379" y="652"/>
                    </a:lnTo>
                    <a:cubicBezTo>
                      <a:pt x="3665" y="400"/>
                      <a:pt x="3427" y="0"/>
                      <a:pt x="3137" y="0"/>
                    </a:cubicBezTo>
                    <a:close/>
                  </a:path>
                </a:pathLst>
              </a:custGeom>
              <a:solidFill>
                <a:schemeClr val="tx1"/>
              </a:solidFill>
              <a:ln>
                <a:noFill/>
              </a:ln>
            </p:spPr>
            <p:txBody>
              <a:bodyPr spcFirstLastPara="1" wrap="square" lIns="91425" tIns="91425" rIns="91425" bIns="91425" anchor="ctr" anchorCtr="0">
                <a:noAutofit/>
              </a:bodyPr>
              <a:lstStyle/>
              <a:p>
                <a:pPr defTabSz="914378">
                  <a:defRPr/>
                </a:pPr>
                <a:endParaRPr/>
              </a:p>
            </p:txBody>
          </p:sp>
          <p:sp>
            <p:nvSpPr>
              <p:cNvPr id="29" name="Google Shape;7683;p68">
                <a:extLst>
                  <a:ext uri="{FF2B5EF4-FFF2-40B4-BE49-F238E27FC236}">
                    <a16:creationId xmlns:a16="http://schemas.microsoft.com/office/drawing/2014/main" id="{D2E1E7AA-94FD-48C4-BF74-9DD99A1562DE}"/>
                  </a:ext>
                </a:extLst>
              </p:cNvPr>
              <p:cNvSpPr/>
              <p:nvPr/>
            </p:nvSpPr>
            <p:spPr>
              <a:xfrm>
                <a:off x="1390183" y="3595216"/>
                <a:ext cx="55413" cy="37267"/>
              </a:xfrm>
              <a:custGeom>
                <a:avLst/>
                <a:gdLst/>
                <a:ahLst/>
                <a:cxnLst/>
                <a:rect l="l" t="t" r="r" b="b"/>
                <a:pathLst>
                  <a:path w="3701" h="2489" extrusionOk="0">
                    <a:moveTo>
                      <a:pt x="3155" y="1"/>
                    </a:moveTo>
                    <a:cubicBezTo>
                      <a:pt x="3077" y="1"/>
                      <a:pt x="2995" y="28"/>
                      <a:pt x="2917" y="93"/>
                    </a:cubicBezTo>
                    <a:lnTo>
                      <a:pt x="2917" y="114"/>
                    </a:lnTo>
                    <a:lnTo>
                      <a:pt x="1130" y="1628"/>
                    </a:lnTo>
                    <a:lnTo>
                      <a:pt x="772" y="1229"/>
                    </a:lnTo>
                    <a:cubicBezTo>
                      <a:pt x="722" y="1155"/>
                      <a:pt x="653" y="1125"/>
                      <a:pt x="580" y="1125"/>
                    </a:cubicBezTo>
                    <a:cubicBezTo>
                      <a:pt x="319" y="1125"/>
                      <a:pt x="0" y="1515"/>
                      <a:pt x="247" y="1712"/>
                    </a:cubicBezTo>
                    <a:lnTo>
                      <a:pt x="856" y="2364"/>
                    </a:lnTo>
                    <a:cubicBezTo>
                      <a:pt x="927" y="2446"/>
                      <a:pt x="1023" y="2489"/>
                      <a:pt x="1124" y="2489"/>
                    </a:cubicBezTo>
                    <a:cubicBezTo>
                      <a:pt x="1204" y="2489"/>
                      <a:pt x="1286" y="2462"/>
                      <a:pt x="1361" y="2406"/>
                    </a:cubicBezTo>
                    <a:lnTo>
                      <a:pt x="3400" y="661"/>
                    </a:lnTo>
                    <a:cubicBezTo>
                      <a:pt x="3701" y="410"/>
                      <a:pt x="3458" y="1"/>
                      <a:pt x="3155" y="1"/>
                    </a:cubicBezTo>
                    <a:close/>
                  </a:path>
                </a:pathLst>
              </a:custGeom>
              <a:solidFill>
                <a:schemeClr val="tx1"/>
              </a:solidFill>
              <a:ln>
                <a:noFill/>
              </a:ln>
            </p:spPr>
            <p:txBody>
              <a:bodyPr spcFirstLastPara="1" wrap="square" lIns="91425" tIns="91425" rIns="91425" bIns="91425" anchor="ctr" anchorCtr="0">
                <a:noAutofit/>
              </a:bodyPr>
              <a:lstStyle/>
              <a:p>
                <a:pPr defTabSz="914378">
                  <a:defRPr/>
                </a:pPr>
                <a:endParaRPr/>
              </a:p>
            </p:txBody>
          </p:sp>
          <p:sp>
            <p:nvSpPr>
              <p:cNvPr id="30" name="Google Shape;7684;p68">
                <a:extLst>
                  <a:ext uri="{FF2B5EF4-FFF2-40B4-BE49-F238E27FC236}">
                    <a16:creationId xmlns:a16="http://schemas.microsoft.com/office/drawing/2014/main" id="{E0B18542-313E-492F-8DCA-2741B3CA62CC}"/>
                  </a:ext>
                </a:extLst>
              </p:cNvPr>
              <p:cNvSpPr/>
              <p:nvPr/>
            </p:nvSpPr>
            <p:spPr>
              <a:xfrm>
                <a:off x="1368682" y="3362409"/>
                <a:ext cx="74309" cy="38734"/>
              </a:xfrm>
              <a:custGeom>
                <a:avLst/>
                <a:gdLst/>
                <a:ahLst/>
                <a:cxnLst/>
                <a:rect l="l" t="t" r="r" b="b"/>
                <a:pathLst>
                  <a:path w="4963" h="2587" extrusionOk="0">
                    <a:moveTo>
                      <a:pt x="736" y="0"/>
                    </a:moveTo>
                    <a:cubicBezTo>
                      <a:pt x="316" y="0"/>
                      <a:pt x="1" y="336"/>
                      <a:pt x="1" y="736"/>
                    </a:cubicBezTo>
                    <a:lnTo>
                      <a:pt x="1" y="2250"/>
                    </a:lnTo>
                    <a:cubicBezTo>
                      <a:pt x="1" y="2439"/>
                      <a:pt x="148" y="2586"/>
                      <a:pt x="337" y="2586"/>
                    </a:cubicBezTo>
                    <a:lnTo>
                      <a:pt x="4626" y="2586"/>
                    </a:lnTo>
                    <a:cubicBezTo>
                      <a:pt x="4815" y="2586"/>
                      <a:pt x="4962" y="2439"/>
                      <a:pt x="4962" y="2250"/>
                    </a:cubicBezTo>
                    <a:lnTo>
                      <a:pt x="4962" y="736"/>
                    </a:lnTo>
                    <a:cubicBezTo>
                      <a:pt x="4962" y="336"/>
                      <a:pt x="4647" y="0"/>
                      <a:pt x="4227" y="0"/>
                    </a:cubicBezTo>
                    <a:close/>
                  </a:path>
                </a:pathLst>
              </a:custGeom>
              <a:solidFill>
                <a:srgbClr val="546C81"/>
              </a:solidFill>
              <a:ln>
                <a:noFill/>
              </a:ln>
            </p:spPr>
            <p:txBody>
              <a:bodyPr spcFirstLastPara="1" wrap="square" lIns="91425" tIns="91425" rIns="91425" bIns="91425" anchor="ctr" anchorCtr="0">
                <a:noAutofit/>
              </a:bodyPr>
              <a:lstStyle/>
              <a:p>
                <a:pPr defTabSz="914378">
                  <a:defRPr/>
                </a:pPr>
                <a:endParaRPr/>
              </a:p>
            </p:txBody>
          </p:sp>
          <p:sp>
            <p:nvSpPr>
              <p:cNvPr id="31" name="Google Shape;7685;p68">
                <a:extLst>
                  <a:ext uri="{FF2B5EF4-FFF2-40B4-BE49-F238E27FC236}">
                    <a16:creationId xmlns:a16="http://schemas.microsoft.com/office/drawing/2014/main" id="{483A7EE4-7DCD-4BCD-9DE4-059E7686BEBC}"/>
                  </a:ext>
                </a:extLst>
              </p:cNvPr>
              <p:cNvSpPr/>
              <p:nvPr/>
            </p:nvSpPr>
            <p:spPr>
              <a:xfrm>
                <a:off x="1409602" y="3362409"/>
                <a:ext cx="33389" cy="38734"/>
              </a:xfrm>
              <a:custGeom>
                <a:avLst/>
                <a:gdLst/>
                <a:ahLst/>
                <a:cxnLst/>
                <a:rect l="l" t="t" r="r" b="b"/>
                <a:pathLst>
                  <a:path w="2230" h="2587" extrusionOk="0">
                    <a:moveTo>
                      <a:pt x="1" y="0"/>
                    </a:moveTo>
                    <a:cubicBezTo>
                      <a:pt x="400" y="0"/>
                      <a:pt x="737" y="336"/>
                      <a:pt x="737" y="736"/>
                    </a:cubicBezTo>
                    <a:lnTo>
                      <a:pt x="737" y="2250"/>
                    </a:lnTo>
                    <a:cubicBezTo>
                      <a:pt x="737" y="2439"/>
                      <a:pt x="589" y="2586"/>
                      <a:pt x="400" y="2586"/>
                    </a:cubicBezTo>
                    <a:lnTo>
                      <a:pt x="1893" y="2586"/>
                    </a:lnTo>
                    <a:cubicBezTo>
                      <a:pt x="2082" y="2586"/>
                      <a:pt x="2229" y="2439"/>
                      <a:pt x="2229" y="2250"/>
                    </a:cubicBezTo>
                    <a:lnTo>
                      <a:pt x="2229" y="736"/>
                    </a:lnTo>
                    <a:cubicBezTo>
                      <a:pt x="2229" y="336"/>
                      <a:pt x="1893" y="0"/>
                      <a:pt x="1494" y="0"/>
                    </a:cubicBezTo>
                    <a:close/>
                  </a:path>
                </a:pathLst>
              </a:custGeom>
              <a:solidFill>
                <a:srgbClr val="435D74"/>
              </a:solidFill>
              <a:ln>
                <a:noFill/>
              </a:ln>
            </p:spPr>
            <p:txBody>
              <a:bodyPr spcFirstLastPara="1" wrap="square" lIns="91425" tIns="91425" rIns="91425" bIns="91425" anchor="ctr" anchorCtr="0">
                <a:noAutofit/>
              </a:bodyPr>
              <a:lstStyle/>
              <a:p>
                <a:pPr defTabSz="914378">
                  <a:defRPr/>
                </a:pPr>
                <a:endParaRPr/>
              </a:p>
            </p:txBody>
          </p:sp>
        </p:grpSp>
      </p:grpSp>
      <p:pic>
        <p:nvPicPr>
          <p:cNvPr id="3" name="Picture 2">
            <a:extLst>
              <a:ext uri="{FF2B5EF4-FFF2-40B4-BE49-F238E27FC236}">
                <a16:creationId xmlns:a16="http://schemas.microsoft.com/office/drawing/2014/main" id="{DFB553A0-BEC4-133E-1468-3FEB8906633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84853" y="1206108"/>
            <a:ext cx="3786716" cy="3829585"/>
          </a:xfrm>
          <a:prstGeom prst="rect">
            <a:avLst/>
          </a:prstGeom>
        </p:spPr>
      </p:pic>
    </p:spTree>
    <p:extLst>
      <p:ext uri="{BB962C8B-B14F-4D97-AF65-F5344CB8AC3E}">
        <p14:creationId xmlns:p14="http://schemas.microsoft.com/office/powerpoint/2010/main" val="146055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B23C518-A9D5-08AC-BC7F-C9A236A69BA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13916" y="619175"/>
            <a:ext cx="6741859" cy="4338921"/>
          </a:xfrm>
          <a:prstGeom prst="rect">
            <a:avLst/>
          </a:prstGeom>
        </p:spPr>
      </p:pic>
      <p:sp>
        <p:nvSpPr>
          <p:cNvPr id="2" name="Title 1"/>
          <p:cNvSpPr>
            <a:spLocks noGrp="1"/>
          </p:cNvSpPr>
          <p:nvPr>
            <p:ph type="title"/>
          </p:nvPr>
        </p:nvSpPr>
        <p:spPr>
          <a:xfrm>
            <a:off x="289660" y="101453"/>
            <a:ext cx="7905104" cy="634200"/>
          </a:xfrm>
        </p:spPr>
        <p:txBody>
          <a:bodyPr>
            <a:normAutofit/>
          </a:bodyPr>
          <a:lstStyle/>
          <a:p>
            <a:r>
              <a:rPr lang="en-US" sz="2700" dirty="0"/>
              <a:t>MEETING STUDENT NEEDS: PART 1</a:t>
            </a:r>
          </a:p>
        </p:txBody>
      </p:sp>
      <p:cxnSp>
        <p:nvCxnSpPr>
          <p:cNvPr id="6" name="Straight Arrow Connector 5">
            <a:extLst>
              <a:ext uri="{FF2B5EF4-FFF2-40B4-BE49-F238E27FC236}">
                <a16:creationId xmlns:a16="http://schemas.microsoft.com/office/drawing/2014/main" id="{9F28E001-330F-4278-A264-9D4CD92A0834}"/>
              </a:ext>
            </a:extLst>
          </p:cNvPr>
          <p:cNvCxnSpPr/>
          <p:nvPr/>
        </p:nvCxnSpPr>
        <p:spPr>
          <a:xfrm flipV="1">
            <a:off x="237799" y="2571750"/>
            <a:ext cx="1033397" cy="1756613"/>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EDD88FBC-C01C-2A5F-9DF9-9AA7B341B33D}"/>
              </a:ext>
            </a:extLst>
          </p:cNvPr>
          <p:cNvCxnSpPr>
            <a:cxnSpLocks/>
          </p:cNvCxnSpPr>
          <p:nvPr/>
        </p:nvCxnSpPr>
        <p:spPr>
          <a:xfrm flipH="1">
            <a:off x="4329597" y="1413545"/>
            <a:ext cx="3552740"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2157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660" y="101453"/>
            <a:ext cx="8356044" cy="634200"/>
          </a:xfrm>
        </p:spPr>
        <p:txBody>
          <a:bodyPr>
            <a:normAutofit/>
          </a:bodyPr>
          <a:lstStyle/>
          <a:p>
            <a:r>
              <a:rPr lang="en-US" sz="2700" dirty="0"/>
              <a:t>MEETING STUDENT NEEDS: PART 2</a:t>
            </a:r>
          </a:p>
        </p:txBody>
      </p:sp>
      <p:pic>
        <p:nvPicPr>
          <p:cNvPr id="4" name="Picture 3">
            <a:extLst>
              <a:ext uri="{FF2B5EF4-FFF2-40B4-BE49-F238E27FC236}">
                <a16:creationId xmlns:a16="http://schemas.microsoft.com/office/drawing/2014/main" id="{AFAF84A7-677F-26A4-B737-CBE2427CE61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88973" y="617530"/>
            <a:ext cx="6556855" cy="4406632"/>
          </a:xfrm>
          <a:prstGeom prst="rect">
            <a:avLst/>
          </a:prstGeom>
        </p:spPr>
      </p:pic>
      <p:sp>
        <p:nvSpPr>
          <p:cNvPr id="3" name="TextBox 2">
            <a:extLst>
              <a:ext uri="{FF2B5EF4-FFF2-40B4-BE49-F238E27FC236}">
                <a16:creationId xmlns:a16="http://schemas.microsoft.com/office/drawing/2014/main" id="{90072DD4-EA9C-DA7A-F727-7697E5918CA5}"/>
              </a:ext>
            </a:extLst>
          </p:cNvPr>
          <p:cNvSpPr txBox="1"/>
          <p:nvPr/>
        </p:nvSpPr>
        <p:spPr>
          <a:xfrm>
            <a:off x="7637303" y="1481591"/>
            <a:ext cx="1321640" cy="1200329"/>
          </a:xfrm>
          <a:prstGeom prst="rect">
            <a:avLst/>
          </a:prstGeom>
          <a:noFill/>
        </p:spPr>
        <p:txBody>
          <a:bodyPr wrap="square" rtlCol="0">
            <a:spAutoFit/>
          </a:bodyPr>
          <a:lstStyle/>
          <a:p>
            <a:r>
              <a:rPr lang="en-US" sz="2400" i="1" dirty="0">
                <a:solidFill>
                  <a:schemeClr val="bg1"/>
                </a:solidFill>
              </a:rPr>
              <a:t>Did you update this? </a:t>
            </a:r>
          </a:p>
        </p:txBody>
      </p:sp>
    </p:spTree>
    <p:extLst>
      <p:ext uri="{BB962C8B-B14F-4D97-AF65-F5344CB8AC3E}">
        <p14:creationId xmlns:p14="http://schemas.microsoft.com/office/powerpoint/2010/main" val="35111983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9E4B5360-5796-4E85-AE28-F4878723A10C}"/>
              </a:ext>
            </a:extLst>
          </p:cNvPr>
          <p:cNvSpPr>
            <a:spLocks noGrp="1"/>
          </p:cNvSpPr>
          <p:nvPr>
            <p:ph type="body" idx="1"/>
          </p:nvPr>
        </p:nvSpPr>
        <p:spPr>
          <a:xfrm>
            <a:off x="451624" y="1558130"/>
            <a:ext cx="8079059" cy="3134735"/>
          </a:xfrm>
        </p:spPr>
        <p:txBody>
          <a:bodyPr/>
          <a:lstStyle/>
          <a:p>
            <a:pPr marL="0" indent="0">
              <a:buNone/>
            </a:pPr>
            <a:r>
              <a:rPr lang="en-US" sz="2100" b="1" dirty="0">
                <a:solidFill>
                  <a:srgbClr val="FFFF00"/>
                </a:solidFill>
                <a:latin typeface="Calibri" panose="020F0502020204030204" pitchFamily="34" charset="0"/>
                <a:ea typeface="Times New Roman" panose="02020603050405020304" pitchFamily="18" charset="0"/>
                <a:cs typeface="Times New Roman" panose="02020603050405020304" pitchFamily="18" charset="0"/>
              </a:rPr>
              <a:t>Targeted Interventions are implemented:</a:t>
            </a:r>
            <a:endParaRPr lang="en-US" sz="2100" dirty="0">
              <a:solidFill>
                <a:srgbClr val="FFFF00"/>
              </a:solidFill>
              <a:latin typeface="Times New Roman" panose="02020603050405020304" pitchFamily="18" charset="0"/>
              <a:ea typeface="Times New Roman" panose="02020603050405020304" pitchFamily="18" charset="0"/>
            </a:endParaRPr>
          </a:p>
          <a:p>
            <a:pPr marL="342900" indent="-342900"/>
            <a:r>
              <a:rPr lang="en-US" sz="2100" dirty="0">
                <a:latin typeface="Calibri" panose="020F0502020204030204" pitchFamily="34" charset="0"/>
                <a:ea typeface="Times New Roman" panose="02020603050405020304" pitchFamily="18" charset="0"/>
                <a:cs typeface="Times New Roman" panose="02020603050405020304" pitchFamily="18" charset="0"/>
              </a:rPr>
              <a:t>in a similar manner across students - standard procedures, standard data collection</a:t>
            </a:r>
            <a:endParaRPr lang="en-US" sz="2100" dirty="0">
              <a:latin typeface="Times New Roman" panose="02020603050405020304" pitchFamily="18" charset="0"/>
              <a:ea typeface="Times New Roman" panose="02020603050405020304" pitchFamily="18" charset="0"/>
            </a:endParaRPr>
          </a:p>
          <a:p>
            <a:pPr marL="342900" indent="-342900"/>
            <a:r>
              <a:rPr lang="en-US" sz="2100" dirty="0">
                <a:latin typeface="Times New Roman" panose="02020603050405020304" pitchFamily="18" charset="0"/>
                <a:ea typeface="Times New Roman" panose="02020603050405020304" pitchFamily="18" charset="0"/>
                <a:cs typeface="Times New Roman" panose="02020603050405020304" pitchFamily="18" charset="0"/>
              </a:rPr>
              <a:t>b</a:t>
            </a:r>
            <a:r>
              <a:rPr lang="en-US" sz="2100" dirty="0">
                <a:latin typeface="Calibri" panose="020F0502020204030204" pitchFamily="34" charset="0"/>
                <a:ea typeface="Times New Roman" panose="02020603050405020304" pitchFamily="18" charset="0"/>
                <a:cs typeface="Times New Roman" panose="02020603050405020304" pitchFamily="18" charset="0"/>
              </a:rPr>
              <a:t>y relevant staff AND familiar to all staff</a:t>
            </a:r>
            <a:endParaRPr lang="en-US" sz="2100" dirty="0">
              <a:latin typeface="Times New Roman" panose="02020603050405020304" pitchFamily="18" charset="0"/>
              <a:ea typeface="Times New Roman" panose="02020603050405020304" pitchFamily="18" charset="0"/>
            </a:endParaRPr>
          </a:p>
          <a:p>
            <a:pPr marL="342900" indent="-342900"/>
            <a:r>
              <a:rPr lang="en-US" sz="2100" dirty="0">
                <a:latin typeface="Calibri" panose="020F0502020204030204" pitchFamily="34" charset="0"/>
                <a:ea typeface="Times New Roman" panose="02020603050405020304" pitchFamily="18" charset="0"/>
                <a:cs typeface="Times New Roman" panose="02020603050405020304" pitchFamily="18" charset="0"/>
              </a:rPr>
              <a:t>within 5 days of referral</a:t>
            </a:r>
            <a:endParaRPr lang="en-US" sz="2100" dirty="0">
              <a:latin typeface="Times New Roman" panose="02020603050405020304" pitchFamily="18" charset="0"/>
              <a:ea typeface="Times New Roman" panose="02020603050405020304" pitchFamily="18" charset="0"/>
            </a:endParaRPr>
          </a:p>
          <a:p>
            <a:pPr marL="342900" indent="-342900"/>
            <a:r>
              <a:rPr lang="en-US" sz="2100" dirty="0">
                <a:latin typeface="Calibri" panose="020F0502020204030204" pitchFamily="34" charset="0"/>
                <a:ea typeface="Times New Roman" panose="02020603050405020304" pitchFamily="18" charset="0"/>
                <a:cs typeface="Times New Roman" panose="02020603050405020304" pitchFamily="18" charset="0"/>
              </a:rPr>
              <a:t>continuously available for student entry and participation</a:t>
            </a:r>
            <a:endParaRPr lang="en-US" sz="2100" dirty="0">
              <a:latin typeface="Times New Roman" panose="02020603050405020304" pitchFamily="18" charset="0"/>
              <a:ea typeface="Times New Roman" panose="02020603050405020304" pitchFamily="18" charset="0"/>
            </a:endParaRPr>
          </a:p>
          <a:p>
            <a:pPr marL="342900" indent="-342900"/>
            <a:r>
              <a:rPr lang="en-US" sz="2100" dirty="0">
                <a:latin typeface="Calibri" panose="020F0502020204030204" pitchFamily="34" charset="0"/>
                <a:ea typeface="Times New Roman" panose="02020603050405020304" pitchFamily="18" charset="0"/>
                <a:cs typeface="Times New Roman" panose="02020603050405020304" pitchFamily="18" charset="0"/>
              </a:rPr>
              <a:t>monitored regularly for ongoing data informed decision making</a:t>
            </a:r>
            <a:endParaRPr lang="en-US" sz="2100" dirty="0">
              <a:latin typeface="Times New Roman" panose="02020603050405020304" pitchFamily="18" charset="0"/>
              <a:ea typeface="Times New Roman" panose="02020603050405020304" pitchFamily="18" charset="0"/>
            </a:endParaRPr>
          </a:p>
          <a:p>
            <a:pPr marL="0" indent="0">
              <a:buNone/>
            </a:pPr>
            <a:r>
              <a:rPr lang="en-US" sz="2100" b="1" dirty="0">
                <a:latin typeface="Calibri" panose="020F0502020204030204" pitchFamily="34" charset="0"/>
                <a:ea typeface="Times New Roman" panose="02020603050405020304" pitchFamily="18" charset="0"/>
                <a:cs typeface="Times New Roman" panose="02020603050405020304" pitchFamily="18" charset="0"/>
              </a:rPr>
              <a:t> </a:t>
            </a:r>
          </a:p>
          <a:p>
            <a:pPr marL="126997" indent="0">
              <a:spcBef>
                <a:spcPts val="450"/>
              </a:spcBef>
              <a:spcAft>
                <a:spcPts val="450"/>
              </a:spcAft>
              <a:buNone/>
            </a:pPr>
            <a:endParaRPr lang="en-US" sz="2100" dirty="0"/>
          </a:p>
          <a:p>
            <a:pPr marL="139697" indent="0">
              <a:spcBef>
                <a:spcPts val="450"/>
              </a:spcBef>
              <a:spcAft>
                <a:spcPts val="450"/>
              </a:spcAft>
              <a:buNone/>
            </a:pPr>
            <a:endParaRPr lang="en-US" sz="2100" dirty="0"/>
          </a:p>
        </p:txBody>
      </p:sp>
      <p:sp>
        <p:nvSpPr>
          <p:cNvPr id="6" name="Title 5">
            <a:extLst>
              <a:ext uri="{FF2B5EF4-FFF2-40B4-BE49-F238E27FC236}">
                <a16:creationId xmlns:a16="http://schemas.microsoft.com/office/drawing/2014/main" id="{3C7CCA2D-0DDC-4411-9A69-59A8121D01D8}"/>
              </a:ext>
            </a:extLst>
          </p:cNvPr>
          <p:cNvSpPr>
            <a:spLocks noGrp="1"/>
          </p:cNvSpPr>
          <p:nvPr>
            <p:ph type="title"/>
          </p:nvPr>
        </p:nvSpPr>
        <p:spPr/>
        <p:txBody>
          <a:bodyPr/>
          <a:lstStyle/>
          <a:p>
            <a:r>
              <a:rPr lang="en-US" dirty="0"/>
              <a:t>GUIDING QUESTIONS when </a:t>
            </a:r>
            <a:br>
              <a:rPr lang="en-US" dirty="0"/>
            </a:br>
            <a:r>
              <a:rPr lang="en-US" dirty="0"/>
              <a:t>Evaluating Targeted Interventions</a:t>
            </a:r>
          </a:p>
        </p:txBody>
      </p:sp>
      <p:grpSp>
        <p:nvGrpSpPr>
          <p:cNvPr id="8" name="Group 7">
            <a:extLst>
              <a:ext uri="{FF2B5EF4-FFF2-40B4-BE49-F238E27FC236}">
                <a16:creationId xmlns:a16="http://schemas.microsoft.com/office/drawing/2014/main" id="{7A8A3A9F-F993-46E7-91F8-7803E9183798}"/>
              </a:ext>
            </a:extLst>
          </p:cNvPr>
          <p:cNvGrpSpPr/>
          <p:nvPr/>
        </p:nvGrpSpPr>
        <p:grpSpPr>
          <a:xfrm rot="1778477">
            <a:off x="7986282" y="155827"/>
            <a:ext cx="1046885" cy="1012896"/>
            <a:chOff x="1568917" y="46321"/>
            <a:chExt cx="2223435" cy="2223435"/>
          </a:xfrm>
        </p:grpSpPr>
        <p:sp>
          <p:nvSpPr>
            <p:cNvPr id="9" name="Oval 8">
              <a:extLst>
                <a:ext uri="{FF2B5EF4-FFF2-40B4-BE49-F238E27FC236}">
                  <a16:creationId xmlns:a16="http://schemas.microsoft.com/office/drawing/2014/main" id="{B2C22F37-B96E-4E05-96D5-4D9C295656AB}"/>
                </a:ext>
              </a:extLst>
            </p:cNvPr>
            <p:cNvSpPr/>
            <p:nvPr/>
          </p:nvSpPr>
          <p:spPr>
            <a:xfrm>
              <a:off x="1568917" y="46321"/>
              <a:ext cx="2223435" cy="2223435"/>
            </a:xfrm>
            <a:prstGeom prst="ellipse">
              <a:avLst/>
            </a:prstGeom>
            <a:solidFill>
              <a:schemeClr val="accent2">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pPr defTabSz="914378">
                <a:defRPr/>
              </a:pPr>
              <a:endParaRPr lang="en-US">
                <a:solidFill>
                  <a:srgbClr val="0D0F41"/>
                </a:solidFill>
                <a:latin typeface="Arial"/>
              </a:endParaRPr>
            </a:p>
          </p:txBody>
        </p:sp>
        <p:sp>
          <p:nvSpPr>
            <p:cNvPr id="10" name="Oval 4">
              <a:extLst>
                <a:ext uri="{FF2B5EF4-FFF2-40B4-BE49-F238E27FC236}">
                  <a16:creationId xmlns:a16="http://schemas.microsoft.com/office/drawing/2014/main" id="{AA4AEC66-1A69-47B0-A27E-F85D55875B66}"/>
                </a:ext>
              </a:extLst>
            </p:cNvPr>
            <p:cNvSpPr txBox="1"/>
            <p:nvPr/>
          </p:nvSpPr>
          <p:spPr>
            <a:xfrm>
              <a:off x="1865374" y="573070"/>
              <a:ext cx="1630520" cy="1293597"/>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t" anchorCtr="0">
              <a:noAutofit/>
            </a:bodyPr>
            <a:lstStyle/>
            <a:p>
              <a:pPr algn="ctr" defTabSz="977876">
                <a:lnSpc>
                  <a:spcPct val="90000"/>
                </a:lnSpc>
                <a:spcBef>
                  <a:spcPct val="0"/>
                </a:spcBef>
                <a:spcAft>
                  <a:spcPct val="35000"/>
                </a:spcAft>
                <a:defRPr/>
              </a:pPr>
              <a:r>
                <a:rPr lang="en-US">
                  <a:solidFill>
                    <a:srgbClr val="FFFFFF"/>
                  </a:solidFill>
                  <a:latin typeface="Poppins Medium" panose="020B0604020202020204" charset="0"/>
                  <a:cs typeface="Poppins Medium" panose="020B0604020202020204" charset="0"/>
                </a:rPr>
                <a:t>Systems</a:t>
              </a:r>
            </a:p>
          </p:txBody>
        </p:sp>
      </p:grpSp>
      <p:grpSp>
        <p:nvGrpSpPr>
          <p:cNvPr id="11" name="Group 10">
            <a:extLst>
              <a:ext uri="{FF2B5EF4-FFF2-40B4-BE49-F238E27FC236}">
                <a16:creationId xmlns:a16="http://schemas.microsoft.com/office/drawing/2014/main" id="{153D14EA-9F64-4B20-83C4-AF93514C73C1}"/>
              </a:ext>
            </a:extLst>
          </p:cNvPr>
          <p:cNvGrpSpPr/>
          <p:nvPr/>
        </p:nvGrpSpPr>
        <p:grpSpPr>
          <a:xfrm>
            <a:off x="7801831" y="654622"/>
            <a:ext cx="869738" cy="869738"/>
            <a:chOff x="3702262" y="2375914"/>
            <a:chExt cx="869738" cy="869738"/>
          </a:xfrm>
        </p:grpSpPr>
        <p:sp>
          <p:nvSpPr>
            <p:cNvPr id="12" name="Google Shape;660;p43">
              <a:extLst>
                <a:ext uri="{FF2B5EF4-FFF2-40B4-BE49-F238E27FC236}">
                  <a16:creationId xmlns:a16="http://schemas.microsoft.com/office/drawing/2014/main" id="{97B68563-4892-4603-AC87-F4A0046C8F47}"/>
                </a:ext>
              </a:extLst>
            </p:cNvPr>
            <p:cNvSpPr/>
            <p:nvPr/>
          </p:nvSpPr>
          <p:spPr>
            <a:xfrm>
              <a:off x="3702262" y="2375914"/>
              <a:ext cx="869738" cy="869738"/>
            </a:xfrm>
            <a:prstGeom prst="ellipse">
              <a:avLst/>
            </a:prstGeom>
            <a:gradFill>
              <a:gsLst>
                <a:gs pos="0">
                  <a:schemeClr val="accent2"/>
                </a:gs>
                <a:gs pos="100000">
                  <a:schemeClr val="accent1"/>
                </a:gs>
              </a:gsLst>
              <a:lin ang="10800025" scaled="0"/>
            </a:gradFill>
            <a:ln>
              <a:noFill/>
            </a:ln>
          </p:spPr>
          <p:txBody>
            <a:bodyPr spcFirstLastPara="1" wrap="square" lIns="91425" tIns="91425" rIns="91425" bIns="91425" anchor="ctr" anchorCtr="0">
              <a:noAutofit/>
            </a:bodyPr>
            <a:lstStyle/>
            <a:p>
              <a:pPr defTabSz="914378">
                <a:defRPr/>
              </a:pPr>
              <a:endParaRPr/>
            </a:p>
          </p:txBody>
        </p:sp>
        <p:grpSp>
          <p:nvGrpSpPr>
            <p:cNvPr id="13" name="Google Shape;7667;p68">
              <a:extLst>
                <a:ext uri="{FF2B5EF4-FFF2-40B4-BE49-F238E27FC236}">
                  <a16:creationId xmlns:a16="http://schemas.microsoft.com/office/drawing/2014/main" id="{04E9A92F-872B-4900-9A61-BD49F617A3C1}"/>
                </a:ext>
              </a:extLst>
            </p:cNvPr>
            <p:cNvGrpSpPr>
              <a:grpSpLocks noChangeAspect="1"/>
            </p:cNvGrpSpPr>
            <p:nvPr/>
          </p:nvGrpSpPr>
          <p:grpSpPr>
            <a:xfrm>
              <a:off x="3990570" y="2588681"/>
              <a:ext cx="320080" cy="457200"/>
              <a:chOff x="1341612" y="3340055"/>
              <a:chExt cx="259399" cy="370524"/>
            </a:xfrm>
          </p:grpSpPr>
          <p:sp>
            <p:nvSpPr>
              <p:cNvPr id="14" name="Google Shape;7668;p68">
                <a:extLst>
                  <a:ext uri="{FF2B5EF4-FFF2-40B4-BE49-F238E27FC236}">
                    <a16:creationId xmlns:a16="http://schemas.microsoft.com/office/drawing/2014/main" id="{D6C73E7B-CAA1-4EA9-853D-EF02EEA9E027}"/>
                  </a:ext>
                </a:extLst>
              </p:cNvPr>
              <p:cNvSpPr/>
              <p:nvPr/>
            </p:nvSpPr>
            <p:spPr>
              <a:xfrm>
                <a:off x="1383954" y="3340055"/>
                <a:ext cx="43615" cy="35664"/>
              </a:xfrm>
              <a:custGeom>
                <a:avLst/>
                <a:gdLst/>
                <a:ahLst/>
                <a:cxnLst/>
                <a:rect l="l" t="t" r="r" b="b"/>
                <a:pathLst>
                  <a:path w="2913" h="2382" extrusionOk="0">
                    <a:moveTo>
                      <a:pt x="999" y="0"/>
                    </a:moveTo>
                    <a:cubicBezTo>
                      <a:pt x="452" y="0"/>
                      <a:pt x="11" y="442"/>
                      <a:pt x="11" y="989"/>
                    </a:cubicBezTo>
                    <a:lnTo>
                      <a:pt x="11" y="2019"/>
                    </a:lnTo>
                    <a:cubicBezTo>
                      <a:pt x="0" y="2260"/>
                      <a:pt x="179" y="2381"/>
                      <a:pt x="360" y="2381"/>
                    </a:cubicBezTo>
                    <a:cubicBezTo>
                      <a:pt x="542" y="2381"/>
                      <a:pt x="726" y="2260"/>
                      <a:pt x="726" y="2019"/>
                    </a:cubicBezTo>
                    <a:lnTo>
                      <a:pt x="726" y="989"/>
                    </a:lnTo>
                    <a:cubicBezTo>
                      <a:pt x="726" y="841"/>
                      <a:pt x="852" y="736"/>
                      <a:pt x="999" y="736"/>
                    </a:cubicBezTo>
                    <a:lnTo>
                      <a:pt x="1924" y="736"/>
                    </a:lnTo>
                    <a:cubicBezTo>
                      <a:pt x="2071" y="736"/>
                      <a:pt x="2197" y="841"/>
                      <a:pt x="2197" y="989"/>
                    </a:cubicBezTo>
                    <a:lnTo>
                      <a:pt x="2197" y="2019"/>
                    </a:lnTo>
                    <a:cubicBezTo>
                      <a:pt x="2197" y="2260"/>
                      <a:pt x="2376" y="2381"/>
                      <a:pt x="2555" y="2381"/>
                    </a:cubicBezTo>
                    <a:cubicBezTo>
                      <a:pt x="2733" y="2381"/>
                      <a:pt x="2912" y="2260"/>
                      <a:pt x="2912" y="2019"/>
                    </a:cubicBezTo>
                    <a:lnTo>
                      <a:pt x="2912" y="989"/>
                    </a:lnTo>
                    <a:cubicBezTo>
                      <a:pt x="2912" y="442"/>
                      <a:pt x="2471" y="0"/>
                      <a:pt x="1924" y="0"/>
                    </a:cubicBezTo>
                    <a:close/>
                  </a:path>
                </a:pathLst>
              </a:custGeom>
              <a:solidFill>
                <a:srgbClr val="344D65"/>
              </a:solidFill>
              <a:ln>
                <a:noFill/>
              </a:ln>
            </p:spPr>
            <p:txBody>
              <a:bodyPr spcFirstLastPara="1" wrap="square" lIns="91425" tIns="91425" rIns="91425" bIns="91425" anchor="ctr" anchorCtr="0">
                <a:noAutofit/>
              </a:bodyPr>
              <a:lstStyle/>
              <a:p>
                <a:pPr defTabSz="914378">
                  <a:defRPr/>
                </a:pPr>
                <a:endParaRPr/>
              </a:p>
            </p:txBody>
          </p:sp>
          <p:sp>
            <p:nvSpPr>
              <p:cNvPr id="15" name="Google Shape;7669;p68">
                <a:extLst>
                  <a:ext uri="{FF2B5EF4-FFF2-40B4-BE49-F238E27FC236}">
                    <a16:creationId xmlns:a16="http://schemas.microsoft.com/office/drawing/2014/main" id="{94979882-0536-429D-9F83-409E7C2ABE50}"/>
                  </a:ext>
                </a:extLst>
              </p:cNvPr>
              <p:cNvSpPr/>
              <p:nvPr/>
            </p:nvSpPr>
            <p:spPr>
              <a:xfrm>
                <a:off x="1363966" y="3403329"/>
                <a:ext cx="237045" cy="307251"/>
              </a:xfrm>
              <a:custGeom>
                <a:avLst/>
                <a:gdLst/>
                <a:ahLst/>
                <a:cxnLst/>
                <a:rect l="l" t="t" r="r" b="b"/>
                <a:pathLst>
                  <a:path w="15832" h="20521" extrusionOk="0">
                    <a:moveTo>
                      <a:pt x="736" y="0"/>
                    </a:moveTo>
                    <a:cubicBezTo>
                      <a:pt x="337" y="0"/>
                      <a:pt x="0" y="337"/>
                      <a:pt x="0" y="757"/>
                    </a:cubicBezTo>
                    <a:lnTo>
                      <a:pt x="0" y="19763"/>
                    </a:lnTo>
                    <a:cubicBezTo>
                      <a:pt x="0" y="20184"/>
                      <a:pt x="337" y="20520"/>
                      <a:pt x="736" y="20520"/>
                    </a:cubicBezTo>
                    <a:lnTo>
                      <a:pt x="15075" y="20520"/>
                    </a:lnTo>
                    <a:cubicBezTo>
                      <a:pt x="15495" y="20520"/>
                      <a:pt x="15832" y="20184"/>
                      <a:pt x="15832" y="19763"/>
                    </a:cubicBezTo>
                    <a:lnTo>
                      <a:pt x="15832" y="757"/>
                    </a:lnTo>
                    <a:cubicBezTo>
                      <a:pt x="15832" y="337"/>
                      <a:pt x="15495" y="0"/>
                      <a:pt x="15075" y="0"/>
                    </a:cubicBezTo>
                    <a:close/>
                  </a:path>
                </a:pathLst>
              </a:custGeom>
              <a:solidFill>
                <a:srgbClr val="EEF1F4"/>
              </a:solidFill>
              <a:ln>
                <a:noFill/>
              </a:ln>
            </p:spPr>
            <p:txBody>
              <a:bodyPr spcFirstLastPara="1" wrap="square" lIns="91425" tIns="91425" rIns="91425" bIns="91425" anchor="ctr" anchorCtr="0">
                <a:noAutofit/>
              </a:bodyPr>
              <a:lstStyle/>
              <a:p>
                <a:pPr defTabSz="914378">
                  <a:defRPr/>
                </a:pPr>
                <a:endParaRPr/>
              </a:p>
            </p:txBody>
          </p:sp>
          <p:sp>
            <p:nvSpPr>
              <p:cNvPr id="16" name="Google Shape;7670;p68">
                <a:extLst>
                  <a:ext uri="{FF2B5EF4-FFF2-40B4-BE49-F238E27FC236}">
                    <a16:creationId xmlns:a16="http://schemas.microsoft.com/office/drawing/2014/main" id="{1D78E9EF-0B8C-4C67-AA59-D234E260F586}"/>
                  </a:ext>
                </a:extLst>
              </p:cNvPr>
              <p:cNvSpPr/>
              <p:nvPr/>
            </p:nvSpPr>
            <p:spPr>
              <a:xfrm>
                <a:off x="1341612" y="3371841"/>
                <a:ext cx="237045" cy="306936"/>
              </a:xfrm>
              <a:custGeom>
                <a:avLst/>
                <a:gdLst/>
                <a:ahLst/>
                <a:cxnLst/>
                <a:rect l="l" t="t" r="r" b="b"/>
                <a:pathLst>
                  <a:path w="15832" h="20500" extrusionOk="0">
                    <a:moveTo>
                      <a:pt x="736" y="1"/>
                    </a:moveTo>
                    <a:cubicBezTo>
                      <a:pt x="337" y="1"/>
                      <a:pt x="1" y="337"/>
                      <a:pt x="1" y="737"/>
                    </a:cubicBezTo>
                    <a:lnTo>
                      <a:pt x="1" y="19764"/>
                    </a:lnTo>
                    <a:cubicBezTo>
                      <a:pt x="1" y="20163"/>
                      <a:pt x="337" y="20500"/>
                      <a:pt x="736" y="20500"/>
                    </a:cubicBezTo>
                    <a:lnTo>
                      <a:pt x="15075" y="20500"/>
                    </a:lnTo>
                    <a:cubicBezTo>
                      <a:pt x="15495" y="20500"/>
                      <a:pt x="15832" y="20163"/>
                      <a:pt x="15832" y="19743"/>
                    </a:cubicBezTo>
                    <a:lnTo>
                      <a:pt x="15832" y="737"/>
                    </a:lnTo>
                    <a:cubicBezTo>
                      <a:pt x="15832" y="337"/>
                      <a:pt x="15495" y="1"/>
                      <a:pt x="15075" y="1"/>
                    </a:cubicBezTo>
                    <a:close/>
                  </a:path>
                </a:pathLst>
              </a:custGeom>
              <a:solidFill>
                <a:srgbClr val="FBFCFD"/>
              </a:solidFill>
              <a:ln>
                <a:noFill/>
              </a:ln>
            </p:spPr>
            <p:txBody>
              <a:bodyPr spcFirstLastPara="1" wrap="square" lIns="91425" tIns="91425" rIns="91425" bIns="91425" anchor="ctr" anchorCtr="0">
                <a:noAutofit/>
              </a:bodyPr>
              <a:lstStyle/>
              <a:p>
                <a:pPr defTabSz="914378">
                  <a:defRPr/>
                </a:pPr>
                <a:endParaRPr/>
              </a:p>
            </p:txBody>
          </p:sp>
          <p:sp>
            <p:nvSpPr>
              <p:cNvPr id="17" name="Google Shape;7671;p68">
                <a:extLst>
                  <a:ext uri="{FF2B5EF4-FFF2-40B4-BE49-F238E27FC236}">
                    <a16:creationId xmlns:a16="http://schemas.microsoft.com/office/drawing/2014/main" id="{A8520223-C2EC-4F53-9F7F-1A9537ACC285}"/>
                  </a:ext>
                </a:extLst>
              </p:cNvPr>
              <p:cNvSpPr/>
              <p:nvPr/>
            </p:nvSpPr>
            <p:spPr>
              <a:xfrm>
                <a:off x="1556303" y="3371841"/>
                <a:ext cx="22354" cy="306936"/>
              </a:xfrm>
              <a:custGeom>
                <a:avLst/>
                <a:gdLst/>
                <a:ahLst/>
                <a:cxnLst/>
                <a:rect l="l" t="t" r="r" b="b"/>
                <a:pathLst>
                  <a:path w="1493" h="20500" extrusionOk="0">
                    <a:moveTo>
                      <a:pt x="0" y="1"/>
                    </a:moveTo>
                    <a:lnTo>
                      <a:pt x="0" y="20500"/>
                    </a:lnTo>
                    <a:lnTo>
                      <a:pt x="736" y="20500"/>
                    </a:lnTo>
                    <a:cubicBezTo>
                      <a:pt x="1156" y="20500"/>
                      <a:pt x="1493" y="20163"/>
                      <a:pt x="1493" y="19743"/>
                    </a:cubicBezTo>
                    <a:lnTo>
                      <a:pt x="1493" y="737"/>
                    </a:lnTo>
                    <a:cubicBezTo>
                      <a:pt x="1493" y="337"/>
                      <a:pt x="1156" y="1"/>
                      <a:pt x="736" y="1"/>
                    </a:cubicBezTo>
                    <a:close/>
                  </a:path>
                </a:pathLst>
              </a:custGeom>
              <a:solidFill>
                <a:srgbClr val="F5F7F9"/>
              </a:solidFill>
              <a:ln>
                <a:noFill/>
              </a:ln>
            </p:spPr>
            <p:txBody>
              <a:bodyPr spcFirstLastPara="1" wrap="square" lIns="91425" tIns="91425" rIns="91425" bIns="91425" anchor="ctr" anchorCtr="0">
                <a:noAutofit/>
              </a:bodyPr>
              <a:lstStyle/>
              <a:p>
                <a:pPr defTabSz="914378">
                  <a:defRPr/>
                </a:pPr>
                <a:endParaRPr/>
              </a:p>
            </p:txBody>
          </p:sp>
          <p:sp>
            <p:nvSpPr>
              <p:cNvPr id="18" name="Google Shape;7672;p68">
                <a:extLst>
                  <a:ext uri="{FF2B5EF4-FFF2-40B4-BE49-F238E27FC236}">
                    <a16:creationId xmlns:a16="http://schemas.microsoft.com/office/drawing/2014/main" id="{7B08F423-8278-4D41-8B49-E6828015D91A}"/>
                  </a:ext>
                </a:extLst>
              </p:cNvPr>
              <p:cNvSpPr/>
              <p:nvPr/>
            </p:nvSpPr>
            <p:spPr>
              <a:xfrm>
                <a:off x="1379387" y="3455583"/>
                <a:ext cx="44708" cy="44708"/>
              </a:xfrm>
              <a:custGeom>
                <a:avLst/>
                <a:gdLst/>
                <a:ahLst/>
                <a:cxnLst/>
                <a:rect l="l" t="t" r="r" b="b"/>
                <a:pathLst>
                  <a:path w="2986" h="2986" extrusionOk="0">
                    <a:moveTo>
                      <a:pt x="190" y="0"/>
                    </a:moveTo>
                    <a:cubicBezTo>
                      <a:pt x="85" y="0"/>
                      <a:pt x="0" y="84"/>
                      <a:pt x="0" y="190"/>
                    </a:cubicBezTo>
                    <a:lnTo>
                      <a:pt x="0" y="2797"/>
                    </a:lnTo>
                    <a:cubicBezTo>
                      <a:pt x="0" y="2902"/>
                      <a:pt x="85" y="2986"/>
                      <a:pt x="190" y="2986"/>
                    </a:cubicBezTo>
                    <a:lnTo>
                      <a:pt x="2797" y="2986"/>
                    </a:lnTo>
                    <a:cubicBezTo>
                      <a:pt x="2902" y="2986"/>
                      <a:pt x="2986" y="2902"/>
                      <a:pt x="2986" y="2797"/>
                    </a:cubicBezTo>
                    <a:lnTo>
                      <a:pt x="2986" y="190"/>
                    </a:lnTo>
                    <a:cubicBezTo>
                      <a:pt x="2986" y="84"/>
                      <a:pt x="2902" y="0"/>
                      <a:pt x="2797" y="0"/>
                    </a:cubicBezTo>
                    <a:close/>
                  </a:path>
                </a:pathLst>
              </a:custGeom>
              <a:solidFill>
                <a:srgbClr val="D1DBE2"/>
              </a:solidFill>
              <a:ln>
                <a:noFill/>
              </a:ln>
            </p:spPr>
            <p:txBody>
              <a:bodyPr spcFirstLastPara="1" wrap="square" lIns="91425" tIns="91425" rIns="91425" bIns="91425" anchor="ctr" anchorCtr="0">
                <a:noAutofit/>
              </a:bodyPr>
              <a:lstStyle/>
              <a:p>
                <a:pPr defTabSz="914378">
                  <a:defRPr/>
                </a:pPr>
                <a:endParaRPr/>
              </a:p>
            </p:txBody>
          </p:sp>
          <p:sp>
            <p:nvSpPr>
              <p:cNvPr id="19" name="Google Shape;7673;p68">
                <a:extLst>
                  <a:ext uri="{FF2B5EF4-FFF2-40B4-BE49-F238E27FC236}">
                    <a16:creationId xmlns:a16="http://schemas.microsoft.com/office/drawing/2014/main" id="{9E31FDE6-01C8-4D82-9ADB-94BA2EA3D660}"/>
                  </a:ext>
                </a:extLst>
              </p:cNvPr>
              <p:cNvSpPr/>
              <p:nvPr/>
            </p:nvSpPr>
            <p:spPr>
              <a:xfrm>
                <a:off x="1379387" y="3527975"/>
                <a:ext cx="44708" cy="44723"/>
              </a:xfrm>
              <a:custGeom>
                <a:avLst/>
                <a:gdLst/>
                <a:ahLst/>
                <a:cxnLst/>
                <a:rect l="l" t="t" r="r" b="b"/>
                <a:pathLst>
                  <a:path w="2986" h="2987" extrusionOk="0">
                    <a:moveTo>
                      <a:pt x="190" y="1"/>
                    </a:moveTo>
                    <a:cubicBezTo>
                      <a:pt x="85" y="1"/>
                      <a:pt x="0" y="85"/>
                      <a:pt x="0" y="190"/>
                    </a:cubicBezTo>
                    <a:lnTo>
                      <a:pt x="0" y="2776"/>
                    </a:lnTo>
                    <a:cubicBezTo>
                      <a:pt x="0" y="2881"/>
                      <a:pt x="85" y="2986"/>
                      <a:pt x="190" y="2986"/>
                    </a:cubicBezTo>
                    <a:lnTo>
                      <a:pt x="2797" y="2986"/>
                    </a:lnTo>
                    <a:cubicBezTo>
                      <a:pt x="2902" y="2986"/>
                      <a:pt x="2986" y="2881"/>
                      <a:pt x="2986" y="2776"/>
                    </a:cubicBezTo>
                    <a:lnTo>
                      <a:pt x="2986" y="190"/>
                    </a:lnTo>
                    <a:cubicBezTo>
                      <a:pt x="2986" y="85"/>
                      <a:pt x="2902" y="1"/>
                      <a:pt x="2797" y="1"/>
                    </a:cubicBezTo>
                    <a:close/>
                  </a:path>
                </a:pathLst>
              </a:custGeom>
              <a:solidFill>
                <a:srgbClr val="B2C2CE"/>
              </a:solidFill>
              <a:ln>
                <a:noFill/>
              </a:ln>
            </p:spPr>
            <p:txBody>
              <a:bodyPr spcFirstLastPara="1" wrap="square" lIns="91425" tIns="91425" rIns="91425" bIns="91425" anchor="ctr" anchorCtr="0">
                <a:noAutofit/>
              </a:bodyPr>
              <a:lstStyle/>
              <a:p>
                <a:pPr defTabSz="914378">
                  <a:defRPr/>
                </a:pPr>
                <a:endParaRPr/>
              </a:p>
            </p:txBody>
          </p:sp>
          <p:sp>
            <p:nvSpPr>
              <p:cNvPr id="20" name="Google Shape;7674;p68">
                <a:extLst>
                  <a:ext uri="{FF2B5EF4-FFF2-40B4-BE49-F238E27FC236}">
                    <a16:creationId xmlns:a16="http://schemas.microsoft.com/office/drawing/2014/main" id="{E03B10D1-949D-4F0A-BE7F-A49F00FA6848}"/>
                  </a:ext>
                </a:extLst>
              </p:cNvPr>
              <p:cNvSpPr/>
              <p:nvPr/>
            </p:nvSpPr>
            <p:spPr>
              <a:xfrm>
                <a:off x="1379387" y="3600067"/>
                <a:ext cx="44708" cy="44708"/>
              </a:xfrm>
              <a:custGeom>
                <a:avLst/>
                <a:gdLst/>
                <a:ahLst/>
                <a:cxnLst/>
                <a:rect l="l" t="t" r="r" b="b"/>
                <a:pathLst>
                  <a:path w="2986" h="2986" extrusionOk="0">
                    <a:moveTo>
                      <a:pt x="190" y="1"/>
                    </a:moveTo>
                    <a:cubicBezTo>
                      <a:pt x="85" y="1"/>
                      <a:pt x="0" y="85"/>
                      <a:pt x="0" y="211"/>
                    </a:cubicBezTo>
                    <a:lnTo>
                      <a:pt x="0" y="2797"/>
                    </a:lnTo>
                    <a:cubicBezTo>
                      <a:pt x="0" y="2902"/>
                      <a:pt x="85" y="2986"/>
                      <a:pt x="190" y="2986"/>
                    </a:cubicBezTo>
                    <a:lnTo>
                      <a:pt x="2797" y="2986"/>
                    </a:lnTo>
                    <a:cubicBezTo>
                      <a:pt x="2902" y="2986"/>
                      <a:pt x="2986" y="2902"/>
                      <a:pt x="2986" y="2797"/>
                    </a:cubicBezTo>
                    <a:lnTo>
                      <a:pt x="2986" y="211"/>
                    </a:lnTo>
                    <a:cubicBezTo>
                      <a:pt x="2986" y="85"/>
                      <a:pt x="2902" y="1"/>
                      <a:pt x="2797" y="1"/>
                    </a:cubicBezTo>
                    <a:close/>
                  </a:path>
                </a:pathLst>
              </a:custGeom>
              <a:solidFill>
                <a:srgbClr val="BECBD5"/>
              </a:solidFill>
              <a:ln>
                <a:noFill/>
              </a:ln>
            </p:spPr>
            <p:txBody>
              <a:bodyPr spcFirstLastPara="1" wrap="square" lIns="91425" tIns="91425" rIns="91425" bIns="91425" anchor="ctr" anchorCtr="0">
                <a:noAutofit/>
              </a:bodyPr>
              <a:lstStyle/>
              <a:p>
                <a:pPr defTabSz="914378">
                  <a:defRPr/>
                </a:pPr>
                <a:endParaRPr/>
              </a:p>
            </p:txBody>
          </p:sp>
          <p:sp>
            <p:nvSpPr>
              <p:cNvPr id="21" name="Google Shape;7675;p68">
                <a:extLst>
                  <a:ext uri="{FF2B5EF4-FFF2-40B4-BE49-F238E27FC236}">
                    <a16:creationId xmlns:a16="http://schemas.microsoft.com/office/drawing/2014/main" id="{EBA71255-02AF-48C9-B134-4B27675C5814}"/>
                  </a:ext>
                </a:extLst>
              </p:cNvPr>
              <p:cNvSpPr/>
              <p:nvPr/>
            </p:nvSpPr>
            <p:spPr>
              <a:xfrm>
                <a:off x="1444233" y="3459041"/>
                <a:ext cx="103894" cy="11035"/>
              </a:xfrm>
              <a:custGeom>
                <a:avLst/>
                <a:gdLst/>
                <a:ahLst/>
                <a:cxnLst/>
                <a:rect l="l" t="t" r="r" b="b"/>
                <a:pathLst>
                  <a:path w="6939" h="737" extrusionOk="0">
                    <a:moveTo>
                      <a:pt x="484" y="1"/>
                    </a:moveTo>
                    <a:cubicBezTo>
                      <a:pt x="0" y="1"/>
                      <a:pt x="0" y="736"/>
                      <a:pt x="484" y="736"/>
                    </a:cubicBezTo>
                    <a:lnTo>
                      <a:pt x="6455" y="736"/>
                    </a:lnTo>
                    <a:cubicBezTo>
                      <a:pt x="6939" y="736"/>
                      <a:pt x="6939" y="1"/>
                      <a:pt x="6455" y="1"/>
                    </a:cubicBezTo>
                    <a:close/>
                  </a:path>
                </a:pathLst>
              </a:custGeom>
              <a:solidFill>
                <a:schemeClr val="accent4">
                  <a:lumMod val="75000"/>
                </a:schemeClr>
              </a:solidFill>
              <a:ln>
                <a:noFill/>
              </a:ln>
            </p:spPr>
            <p:txBody>
              <a:bodyPr spcFirstLastPara="1" wrap="square" lIns="91425" tIns="91425" rIns="91425" bIns="91425" anchor="ctr" anchorCtr="0">
                <a:noAutofit/>
              </a:bodyPr>
              <a:lstStyle/>
              <a:p>
                <a:pPr defTabSz="914378">
                  <a:defRPr/>
                </a:pPr>
                <a:endParaRPr/>
              </a:p>
            </p:txBody>
          </p:sp>
          <p:sp>
            <p:nvSpPr>
              <p:cNvPr id="22" name="Google Shape;7676;p68">
                <a:extLst>
                  <a:ext uri="{FF2B5EF4-FFF2-40B4-BE49-F238E27FC236}">
                    <a16:creationId xmlns:a16="http://schemas.microsoft.com/office/drawing/2014/main" id="{12A6FA45-E790-4284-88CB-8D746EEB5638}"/>
                  </a:ext>
                </a:extLst>
              </p:cNvPr>
              <p:cNvSpPr/>
              <p:nvPr/>
            </p:nvSpPr>
            <p:spPr>
              <a:xfrm>
                <a:off x="1444233" y="3482967"/>
                <a:ext cx="103894" cy="10720"/>
              </a:xfrm>
              <a:custGeom>
                <a:avLst/>
                <a:gdLst/>
                <a:ahLst/>
                <a:cxnLst/>
                <a:rect l="l" t="t" r="r" b="b"/>
                <a:pathLst>
                  <a:path w="6939" h="716" extrusionOk="0">
                    <a:moveTo>
                      <a:pt x="484" y="0"/>
                    </a:moveTo>
                    <a:cubicBezTo>
                      <a:pt x="0" y="0"/>
                      <a:pt x="0" y="715"/>
                      <a:pt x="484" y="715"/>
                    </a:cubicBezTo>
                    <a:lnTo>
                      <a:pt x="6455" y="715"/>
                    </a:lnTo>
                    <a:cubicBezTo>
                      <a:pt x="6939" y="715"/>
                      <a:pt x="6939" y="0"/>
                      <a:pt x="6455" y="0"/>
                    </a:cubicBezTo>
                    <a:close/>
                  </a:path>
                </a:pathLst>
              </a:custGeom>
              <a:solidFill>
                <a:schemeClr val="accent4">
                  <a:lumMod val="75000"/>
                </a:schemeClr>
              </a:solidFill>
              <a:ln>
                <a:noFill/>
              </a:ln>
            </p:spPr>
            <p:txBody>
              <a:bodyPr spcFirstLastPara="1" wrap="square" lIns="91425" tIns="91425" rIns="91425" bIns="91425" anchor="ctr" anchorCtr="0">
                <a:noAutofit/>
              </a:bodyPr>
              <a:lstStyle/>
              <a:p>
                <a:pPr defTabSz="914378">
                  <a:defRPr/>
                </a:pPr>
                <a:endParaRPr/>
              </a:p>
            </p:txBody>
          </p:sp>
          <p:sp>
            <p:nvSpPr>
              <p:cNvPr id="23" name="Google Shape;7677;p68">
                <a:extLst>
                  <a:ext uri="{FF2B5EF4-FFF2-40B4-BE49-F238E27FC236}">
                    <a16:creationId xmlns:a16="http://schemas.microsoft.com/office/drawing/2014/main" id="{8208CC33-87F9-40E5-AC3C-E66B3F5408FA}"/>
                  </a:ext>
                </a:extLst>
              </p:cNvPr>
              <p:cNvSpPr/>
              <p:nvPr/>
            </p:nvSpPr>
            <p:spPr>
              <a:xfrm>
                <a:off x="1444233" y="3531433"/>
                <a:ext cx="103894" cy="10735"/>
              </a:xfrm>
              <a:custGeom>
                <a:avLst/>
                <a:gdLst/>
                <a:ahLst/>
                <a:cxnLst/>
                <a:rect l="l" t="t" r="r" b="b"/>
                <a:pathLst>
                  <a:path w="6939" h="717" extrusionOk="0">
                    <a:moveTo>
                      <a:pt x="464" y="1"/>
                    </a:moveTo>
                    <a:cubicBezTo>
                      <a:pt x="1" y="1"/>
                      <a:pt x="7" y="716"/>
                      <a:pt x="484" y="716"/>
                    </a:cubicBezTo>
                    <a:lnTo>
                      <a:pt x="6455" y="716"/>
                    </a:lnTo>
                    <a:cubicBezTo>
                      <a:pt x="6939" y="716"/>
                      <a:pt x="6939" y="1"/>
                      <a:pt x="6455" y="1"/>
                    </a:cubicBezTo>
                    <a:lnTo>
                      <a:pt x="484" y="1"/>
                    </a:lnTo>
                    <a:cubicBezTo>
                      <a:pt x="477" y="1"/>
                      <a:pt x="471" y="1"/>
                      <a:pt x="464" y="1"/>
                    </a:cubicBezTo>
                    <a:close/>
                  </a:path>
                </a:pathLst>
              </a:custGeom>
              <a:solidFill>
                <a:schemeClr val="accent4">
                  <a:lumMod val="75000"/>
                </a:schemeClr>
              </a:solidFill>
              <a:ln>
                <a:noFill/>
              </a:ln>
            </p:spPr>
            <p:txBody>
              <a:bodyPr spcFirstLastPara="1" wrap="square" lIns="91425" tIns="91425" rIns="91425" bIns="91425" anchor="ctr" anchorCtr="0">
                <a:noAutofit/>
              </a:bodyPr>
              <a:lstStyle/>
              <a:p>
                <a:pPr defTabSz="914378">
                  <a:defRPr/>
                </a:pPr>
                <a:endParaRPr/>
              </a:p>
            </p:txBody>
          </p:sp>
          <p:sp>
            <p:nvSpPr>
              <p:cNvPr id="24" name="Google Shape;7678;p68">
                <a:extLst>
                  <a:ext uri="{FF2B5EF4-FFF2-40B4-BE49-F238E27FC236}">
                    <a16:creationId xmlns:a16="http://schemas.microsoft.com/office/drawing/2014/main" id="{7BAD1B61-9E4D-4823-BF83-6BE9C52DF967}"/>
                  </a:ext>
                </a:extLst>
              </p:cNvPr>
              <p:cNvSpPr/>
              <p:nvPr/>
            </p:nvSpPr>
            <p:spPr>
              <a:xfrm>
                <a:off x="1444233" y="3555359"/>
                <a:ext cx="103894" cy="10720"/>
              </a:xfrm>
              <a:custGeom>
                <a:avLst/>
                <a:gdLst/>
                <a:ahLst/>
                <a:cxnLst/>
                <a:rect l="l" t="t" r="r" b="b"/>
                <a:pathLst>
                  <a:path w="6939" h="716" extrusionOk="0">
                    <a:moveTo>
                      <a:pt x="464" y="1"/>
                    </a:moveTo>
                    <a:cubicBezTo>
                      <a:pt x="1" y="1"/>
                      <a:pt x="7" y="716"/>
                      <a:pt x="484" y="716"/>
                    </a:cubicBezTo>
                    <a:lnTo>
                      <a:pt x="6455" y="716"/>
                    </a:lnTo>
                    <a:cubicBezTo>
                      <a:pt x="6939" y="716"/>
                      <a:pt x="6939" y="1"/>
                      <a:pt x="6455" y="1"/>
                    </a:cubicBezTo>
                    <a:lnTo>
                      <a:pt x="484" y="1"/>
                    </a:lnTo>
                    <a:cubicBezTo>
                      <a:pt x="477" y="1"/>
                      <a:pt x="471" y="1"/>
                      <a:pt x="464" y="1"/>
                    </a:cubicBezTo>
                    <a:close/>
                  </a:path>
                </a:pathLst>
              </a:custGeom>
              <a:solidFill>
                <a:schemeClr val="accent4">
                  <a:lumMod val="75000"/>
                </a:schemeClr>
              </a:solidFill>
              <a:ln>
                <a:noFill/>
              </a:ln>
            </p:spPr>
            <p:txBody>
              <a:bodyPr spcFirstLastPara="1" wrap="square" lIns="91425" tIns="91425" rIns="91425" bIns="91425" anchor="ctr" anchorCtr="0">
                <a:noAutofit/>
              </a:bodyPr>
              <a:lstStyle/>
              <a:p>
                <a:pPr defTabSz="914378">
                  <a:defRPr/>
                </a:pPr>
                <a:endParaRPr/>
              </a:p>
            </p:txBody>
          </p:sp>
          <p:sp>
            <p:nvSpPr>
              <p:cNvPr id="25" name="Google Shape;7679;p68">
                <a:extLst>
                  <a:ext uri="{FF2B5EF4-FFF2-40B4-BE49-F238E27FC236}">
                    <a16:creationId xmlns:a16="http://schemas.microsoft.com/office/drawing/2014/main" id="{5BE2797F-A9BC-4866-93BB-B34D41F5B6E2}"/>
                  </a:ext>
                </a:extLst>
              </p:cNvPr>
              <p:cNvSpPr/>
              <p:nvPr/>
            </p:nvSpPr>
            <p:spPr>
              <a:xfrm>
                <a:off x="1444233" y="3603526"/>
                <a:ext cx="103894" cy="11035"/>
              </a:xfrm>
              <a:custGeom>
                <a:avLst/>
                <a:gdLst/>
                <a:ahLst/>
                <a:cxnLst/>
                <a:rect l="l" t="t" r="r" b="b"/>
                <a:pathLst>
                  <a:path w="6939" h="737" extrusionOk="0">
                    <a:moveTo>
                      <a:pt x="484" y="1"/>
                    </a:moveTo>
                    <a:cubicBezTo>
                      <a:pt x="0" y="1"/>
                      <a:pt x="0" y="737"/>
                      <a:pt x="484" y="737"/>
                    </a:cubicBezTo>
                    <a:lnTo>
                      <a:pt x="6455" y="737"/>
                    </a:lnTo>
                    <a:cubicBezTo>
                      <a:pt x="6939" y="737"/>
                      <a:pt x="6939" y="1"/>
                      <a:pt x="6455" y="1"/>
                    </a:cubicBezTo>
                    <a:close/>
                  </a:path>
                </a:pathLst>
              </a:custGeom>
              <a:solidFill>
                <a:schemeClr val="accent4">
                  <a:lumMod val="75000"/>
                </a:schemeClr>
              </a:solidFill>
              <a:ln>
                <a:noFill/>
              </a:ln>
            </p:spPr>
            <p:txBody>
              <a:bodyPr spcFirstLastPara="1" wrap="square" lIns="91425" tIns="91425" rIns="91425" bIns="91425" anchor="ctr" anchorCtr="0">
                <a:noAutofit/>
              </a:bodyPr>
              <a:lstStyle/>
              <a:p>
                <a:pPr defTabSz="914378">
                  <a:defRPr/>
                </a:pPr>
                <a:endParaRPr/>
              </a:p>
            </p:txBody>
          </p:sp>
          <p:sp>
            <p:nvSpPr>
              <p:cNvPr id="26" name="Google Shape;7680;p68">
                <a:extLst>
                  <a:ext uri="{FF2B5EF4-FFF2-40B4-BE49-F238E27FC236}">
                    <a16:creationId xmlns:a16="http://schemas.microsoft.com/office/drawing/2014/main" id="{5EDB6A1D-DD0D-4E74-AABF-C49893CCC816}"/>
                  </a:ext>
                </a:extLst>
              </p:cNvPr>
              <p:cNvSpPr/>
              <p:nvPr/>
            </p:nvSpPr>
            <p:spPr>
              <a:xfrm>
                <a:off x="1444233" y="3627452"/>
                <a:ext cx="103894" cy="11035"/>
              </a:xfrm>
              <a:custGeom>
                <a:avLst/>
                <a:gdLst/>
                <a:ahLst/>
                <a:cxnLst/>
                <a:rect l="l" t="t" r="r" b="b"/>
                <a:pathLst>
                  <a:path w="6939" h="737" extrusionOk="0">
                    <a:moveTo>
                      <a:pt x="484" y="1"/>
                    </a:moveTo>
                    <a:cubicBezTo>
                      <a:pt x="0" y="1"/>
                      <a:pt x="0" y="736"/>
                      <a:pt x="484" y="736"/>
                    </a:cubicBezTo>
                    <a:lnTo>
                      <a:pt x="6455" y="736"/>
                    </a:lnTo>
                    <a:cubicBezTo>
                      <a:pt x="6939" y="736"/>
                      <a:pt x="6939" y="1"/>
                      <a:pt x="6455" y="1"/>
                    </a:cubicBezTo>
                    <a:close/>
                  </a:path>
                </a:pathLst>
              </a:custGeom>
              <a:solidFill>
                <a:schemeClr val="accent4">
                  <a:lumMod val="75000"/>
                </a:schemeClr>
              </a:solidFill>
              <a:ln>
                <a:noFill/>
              </a:ln>
            </p:spPr>
            <p:txBody>
              <a:bodyPr spcFirstLastPara="1" wrap="square" lIns="91425" tIns="91425" rIns="91425" bIns="91425" anchor="ctr" anchorCtr="0">
                <a:noAutofit/>
              </a:bodyPr>
              <a:lstStyle/>
              <a:p>
                <a:pPr defTabSz="914378">
                  <a:defRPr/>
                </a:pPr>
                <a:endParaRPr/>
              </a:p>
            </p:txBody>
          </p:sp>
          <p:sp>
            <p:nvSpPr>
              <p:cNvPr id="27" name="Google Shape;7681;p68">
                <a:extLst>
                  <a:ext uri="{FF2B5EF4-FFF2-40B4-BE49-F238E27FC236}">
                    <a16:creationId xmlns:a16="http://schemas.microsoft.com/office/drawing/2014/main" id="{68F06DF2-6134-4946-B164-AF2DAB825CAF}"/>
                  </a:ext>
                </a:extLst>
              </p:cNvPr>
              <p:cNvSpPr/>
              <p:nvPr/>
            </p:nvSpPr>
            <p:spPr>
              <a:xfrm>
                <a:off x="1390183" y="3448845"/>
                <a:ext cx="55413" cy="37087"/>
              </a:xfrm>
              <a:custGeom>
                <a:avLst/>
                <a:gdLst/>
                <a:ahLst/>
                <a:cxnLst/>
                <a:rect l="l" t="t" r="r" b="b"/>
                <a:pathLst>
                  <a:path w="3701" h="2477" extrusionOk="0">
                    <a:moveTo>
                      <a:pt x="3156" y="0"/>
                    </a:moveTo>
                    <a:cubicBezTo>
                      <a:pt x="3077" y="0"/>
                      <a:pt x="2995" y="28"/>
                      <a:pt x="2917" y="93"/>
                    </a:cubicBezTo>
                    <a:lnTo>
                      <a:pt x="1130" y="1607"/>
                    </a:lnTo>
                    <a:lnTo>
                      <a:pt x="772" y="1228"/>
                    </a:lnTo>
                    <a:cubicBezTo>
                      <a:pt x="722" y="1155"/>
                      <a:pt x="653" y="1124"/>
                      <a:pt x="580" y="1124"/>
                    </a:cubicBezTo>
                    <a:cubicBezTo>
                      <a:pt x="319" y="1124"/>
                      <a:pt x="0" y="1515"/>
                      <a:pt x="247" y="1712"/>
                    </a:cubicBezTo>
                    <a:lnTo>
                      <a:pt x="856" y="2364"/>
                    </a:lnTo>
                    <a:cubicBezTo>
                      <a:pt x="922" y="2440"/>
                      <a:pt x="1010" y="2477"/>
                      <a:pt x="1103" y="2477"/>
                    </a:cubicBezTo>
                    <a:cubicBezTo>
                      <a:pt x="1189" y="2477"/>
                      <a:pt x="1280" y="2445"/>
                      <a:pt x="1361" y="2385"/>
                    </a:cubicBezTo>
                    <a:lnTo>
                      <a:pt x="3400" y="640"/>
                    </a:lnTo>
                    <a:cubicBezTo>
                      <a:pt x="3701" y="406"/>
                      <a:pt x="3458" y="0"/>
                      <a:pt x="3156" y="0"/>
                    </a:cubicBezTo>
                    <a:close/>
                  </a:path>
                </a:pathLst>
              </a:custGeom>
              <a:solidFill>
                <a:schemeClr val="tx1"/>
              </a:solidFill>
              <a:ln>
                <a:noFill/>
              </a:ln>
            </p:spPr>
            <p:txBody>
              <a:bodyPr spcFirstLastPara="1" wrap="square" lIns="91425" tIns="91425" rIns="91425" bIns="91425" anchor="ctr" anchorCtr="0">
                <a:noAutofit/>
              </a:bodyPr>
              <a:lstStyle/>
              <a:p>
                <a:pPr defTabSz="914378">
                  <a:defRPr/>
                </a:pPr>
                <a:endParaRPr/>
              </a:p>
            </p:txBody>
          </p:sp>
          <p:sp>
            <p:nvSpPr>
              <p:cNvPr id="28" name="Google Shape;7682;p68">
                <a:extLst>
                  <a:ext uri="{FF2B5EF4-FFF2-40B4-BE49-F238E27FC236}">
                    <a16:creationId xmlns:a16="http://schemas.microsoft.com/office/drawing/2014/main" id="{ECE797C9-839C-4E7D-8FFD-C18A0CA0E7AD}"/>
                  </a:ext>
                </a:extLst>
              </p:cNvPr>
              <p:cNvSpPr/>
              <p:nvPr/>
            </p:nvSpPr>
            <p:spPr>
              <a:xfrm>
                <a:off x="1390183" y="3521686"/>
                <a:ext cx="54874" cy="37147"/>
              </a:xfrm>
              <a:custGeom>
                <a:avLst/>
                <a:gdLst/>
                <a:ahLst/>
                <a:cxnLst/>
                <a:rect l="l" t="t" r="r" b="b"/>
                <a:pathLst>
                  <a:path w="3665" h="2481" extrusionOk="0">
                    <a:moveTo>
                      <a:pt x="3137" y="0"/>
                    </a:moveTo>
                    <a:cubicBezTo>
                      <a:pt x="3064" y="0"/>
                      <a:pt x="2988" y="25"/>
                      <a:pt x="2917" y="85"/>
                    </a:cubicBezTo>
                    <a:lnTo>
                      <a:pt x="2917" y="106"/>
                    </a:lnTo>
                    <a:lnTo>
                      <a:pt x="1130" y="1619"/>
                    </a:lnTo>
                    <a:lnTo>
                      <a:pt x="772" y="1220"/>
                    </a:lnTo>
                    <a:cubicBezTo>
                      <a:pt x="722" y="1146"/>
                      <a:pt x="653" y="1116"/>
                      <a:pt x="580" y="1116"/>
                    </a:cubicBezTo>
                    <a:cubicBezTo>
                      <a:pt x="319" y="1116"/>
                      <a:pt x="0" y="1506"/>
                      <a:pt x="247" y="1703"/>
                    </a:cubicBezTo>
                    <a:lnTo>
                      <a:pt x="856" y="2355"/>
                    </a:lnTo>
                    <a:cubicBezTo>
                      <a:pt x="927" y="2437"/>
                      <a:pt x="1023" y="2480"/>
                      <a:pt x="1124" y="2480"/>
                    </a:cubicBezTo>
                    <a:cubicBezTo>
                      <a:pt x="1204" y="2480"/>
                      <a:pt x="1286" y="2453"/>
                      <a:pt x="1361" y="2397"/>
                    </a:cubicBezTo>
                    <a:lnTo>
                      <a:pt x="3379" y="652"/>
                    </a:lnTo>
                    <a:cubicBezTo>
                      <a:pt x="3665" y="400"/>
                      <a:pt x="3427" y="0"/>
                      <a:pt x="3137" y="0"/>
                    </a:cubicBezTo>
                    <a:close/>
                  </a:path>
                </a:pathLst>
              </a:custGeom>
              <a:solidFill>
                <a:schemeClr val="tx1"/>
              </a:solidFill>
              <a:ln>
                <a:noFill/>
              </a:ln>
            </p:spPr>
            <p:txBody>
              <a:bodyPr spcFirstLastPara="1" wrap="square" lIns="91425" tIns="91425" rIns="91425" bIns="91425" anchor="ctr" anchorCtr="0">
                <a:noAutofit/>
              </a:bodyPr>
              <a:lstStyle/>
              <a:p>
                <a:pPr defTabSz="914378">
                  <a:defRPr/>
                </a:pPr>
                <a:endParaRPr/>
              </a:p>
            </p:txBody>
          </p:sp>
          <p:sp>
            <p:nvSpPr>
              <p:cNvPr id="29" name="Google Shape;7683;p68">
                <a:extLst>
                  <a:ext uri="{FF2B5EF4-FFF2-40B4-BE49-F238E27FC236}">
                    <a16:creationId xmlns:a16="http://schemas.microsoft.com/office/drawing/2014/main" id="{D2E1E7AA-94FD-48C4-BF74-9DD99A1562DE}"/>
                  </a:ext>
                </a:extLst>
              </p:cNvPr>
              <p:cNvSpPr/>
              <p:nvPr/>
            </p:nvSpPr>
            <p:spPr>
              <a:xfrm>
                <a:off x="1390183" y="3595216"/>
                <a:ext cx="55413" cy="37267"/>
              </a:xfrm>
              <a:custGeom>
                <a:avLst/>
                <a:gdLst/>
                <a:ahLst/>
                <a:cxnLst/>
                <a:rect l="l" t="t" r="r" b="b"/>
                <a:pathLst>
                  <a:path w="3701" h="2489" extrusionOk="0">
                    <a:moveTo>
                      <a:pt x="3155" y="1"/>
                    </a:moveTo>
                    <a:cubicBezTo>
                      <a:pt x="3077" y="1"/>
                      <a:pt x="2995" y="28"/>
                      <a:pt x="2917" y="93"/>
                    </a:cubicBezTo>
                    <a:lnTo>
                      <a:pt x="2917" y="114"/>
                    </a:lnTo>
                    <a:lnTo>
                      <a:pt x="1130" y="1628"/>
                    </a:lnTo>
                    <a:lnTo>
                      <a:pt x="772" y="1229"/>
                    </a:lnTo>
                    <a:cubicBezTo>
                      <a:pt x="722" y="1155"/>
                      <a:pt x="653" y="1125"/>
                      <a:pt x="580" y="1125"/>
                    </a:cubicBezTo>
                    <a:cubicBezTo>
                      <a:pt x="319" y="1125"/>
                      <a:pt x="0" y="1515"/>
                      <a:pt x="247" y="1712"/>
                    </a:cubicBezTo>
                    <a:lnTo>
                      <a:pt x="856" y="2364"/>
                    </a:lnTo>
                    <a:cubicBezTo>
                      <a:pt x="927" y="2446"/>
                      <a:pt x="1023" y="2489"/>
                      <a:pt x="1124" y="2489"/>
                    </a:cubicBezTo>
                    <a:cubicBezTo>
                      <a:pt x="1204" y="2489"/>
                      <a:pt x="1286" y="2462"/>
                      <a:pt x="1361" y="2406"/>
                    </a:cubicBezTo>
                    <a:lnTo>
                      <a:pt x="3400" y="661"/>
                    </a:lnTo>
                    <a:cubicBezTo>
                      <a:pt x="3701" y="410"/>
                      <a:pt x="3458" y="1"/>
                      <a:pt x="3155" y="1"/>
                    </a:cubicBezTo>
                    <a:close/>
                  </a:path>
                </a:pathLst>
              </a:custGeom>
              <a:solidFill>
                <a:schemeClr val="tx1"/>
              </a:solidFill>
              <a:ln>
                <a:noFill/>
              </a:ln>
            </p:spPr>
            <p:txBody>
              <a:bodyPr spcFirstLastPara="1" wrap="square" lIns="91425" tIns="91425" rIns="91425" bIns="91425" anchor="ctr" anchorCtr="0">
                <a:noAutofit/>
              </a:bodyPr>
              <a:lstStyle/>
              <a:p>
                <a:pPr defTabSz="914378">
                  <a:defRPr/>
                </a:pPr>
                <a:endParaRPr/>
              </a:p>
            </p:txBody>
          </p:sp>
          <p:sp>
            <p:nvSpPr>
              <p:cNvPr id="30" name="Google Shape;7684;p68">
                <a:extLst>
                  <a:ext uri="{FF2B5EF4-FFF2-40B4-BE49-F238E27FC236}">
                    <a16:creationId xmlns:a16="http://schemas.microsoft.com/office/drawing/2014/main" id="{E0B18542-313E-492F-8DCA-2741B3CA62CC}"/>
                  </a:ext>
                </a:extLst>
              </p:cNvPr>
              <p:cNvSpPr/>
              <p:nvPr/>
            </p:nvSpPr>
            <p:spPr>
              <a:xfrm>
                <a:off x="1368682" y="3362409"/>
                <a:ext cx="74309" cy="38734"/>
              </a:xfrm>
              <a:custGeom>
                <a:avLst/>
                <a:gdLst/>
                <a:ahLst/>
                <a:cxnLst/>
                <a:rect l="l" t="t" r="r" b="b"/>
                <a:pathLst>
                  <a:path w="4963" h="2587" extrusionOk="0">
                    <a:moveTo>
                      <a:pt x="736" y="0"/>
                    </a:moveTo>
                    <a:cubicBezTo>
                      <a:pt x="316" y="0"/>
                      <a:pt x="1" y="336"/>
                      <a:pt x="1" y="736"/>
                    </a:cubicBezTo>
                    <a:lnTo>
                      <a:pt x="1" y="2250"/>
                    </a:lnTo>
                    <a:cubicBezTo>
                      <a:pt x="1" y="2439"/>
                      <a:pt x="148" y="2586"/>
                      <a:pt x="337" y="2586"/>
                    </a:cubicBezTo>
                    <a:lnTo>
                      <a:pt x="4626" y="2586"/>
                    </a:lnTo>
                    <a:cubicBezTo>
                      <a:pt x="4815" y="2586"/>
                      <a:pt x="4962" y="2439"/>
                      <a:pt x="4962" y="2250"/>
                    </a:cubicBezTo>
                    <a:lnTo>
                      <a:pt x="4962" y="736"/>
                    </a:lnTo>
                    <a:cubicBezTo>
                      <a:pt x="4962" y="336"/>
                      <a:pt x="4647" y="0"/>
                      <a:pt x="4227" y="0"/>
                    </a:cubicBezTo>
                    <a:close/>
                  </a:path>
                </a:pathLst>
              </a:custGeom>
              <a:solidFill>
                <a:srgbClr val="546C81"/>
              </a:solidFill>
              <a:ln>
                <a:noFill/>
              </a:ln>
            </p:spPr>
            <p:txBody>
              <a:bodyPr spcFirstLastPara="1" wrap="square" lIns="91425" tIns="91425" rIns="91425" bIns="91425" anchor="ctr" anchorCtr="0">
                <a:noAutofit/>
              </a:bodyPr>
              <a:lstStyle/>
              <a:p>
                <a:pPr defTabSz="914378">
                  <a:defRPr/>
                </a:pPr>
                <a:endParaRPr/>
              </a:p>
            </p:txBody>
          </p:sp>
          <p:sp>
            <p:nvSpPr>
              <p:cNvPr id="31" name="Google Shape;7685;p68">
                <a:extLst>
                  <a:ext uri="{FF2B5EF4-FFF2-40B4-BE49-F238E27FC236}">
                    <a16:creationId xmlns:a16="http://schemas.microsoft.com/office/drawing/2014/main" id="{483A7EE4-7DCD-4BCD-9DE4-059E7686BEBC}"/>
                  </a:ext>
                </a:extLst>
              </p:cNvPr>
              <p:cNvSpPr/>
              <p:nvPr/>
            </p:nvSpPr>
            <p:spPr>
              <a:xfrm>
                <a:off x="1409602" y="3362409"/>
                <a:ext cx="33389" cy="38734"/>
              </a:xfrm>
              <a:custGeom>
                <a:avLst/>
                <a:gdLst/>
                <a:ahLst/>
                <a:cxnLst/>
                <a:rect l="l" t="t" r="r" b="b"/>
                <a:pathLst>
                  <a:path w="2230" h="2587" extrusionOk="0">
                    <a:moveTo>
                      <a:pt x="1" y="0"/>
                    </a:moveTo>
                    <a:cubicBezTo>
                      <a:pt x="400" y="0"/>
                      <a:pt x="737" y="336"/>
                      <a:pt x="737" y="736"/>
                    </a:cubicBezTo>
                    <a:lnTo>
                      <a:pt x="737" y="2250"/>
                    </a:lnTo>
                    <a:cubicBezTo>
                      <a:pt x="737" y="2439"/>
                      <a:pt x="589" y="2586"/>
                      <a:pt x="400" y="2586"/>
                    </a:cubicBezTo>
                    <a:lnTo>
                      <a:pt x="1893" y="2586"/>
                    </a:lnTo>
                    <a:cubicBezTo>
                      <a:pt x="2082" y="2586"/>
                      <a:pt x="2229" y="2439"/>
                      <a:pt x="2229" y="2250"/>
                    </a:cubicBezTo>
                    <a:lnTo>
                      <a:pt x="2229" y="736"/>
                    </a:lnTo>
                    <a:cubicBezTo>
                      <a:pt x="2229" y="336"/>
                      <a:pt x="1893" y="0"/>
                      <a:pt x="1494" y="0"/>
                    </a:cubicBezTo>
                    <a:close/>
                  </a:path>
                </a:pathLst>
              </a:custGeom>
              <a:solidFill>
                <a:srgbClr val="435D74"/>
              </a:solidFill>
              <a:ln>
                <a:noFill/>
              </a:ln>
            </p:spPr>
            <p:txBody>
              <a:bodyPr spcFirstLastPara="1" wrap="square" lIns="91425" tIns="91425" rIns="91425" bIns="91425" anchor="ctr" anchorCtr="0">
                <a:noAutofit/>
              </a:bodyPr>
              <a:lstStyle/>
              <a:p>
                <a:pPr defTabSz="914378">
                  <a:defRPr/>
                </a:pPr>
                <a:endParaRPr/>
              </a:p>
            </p:txBody>
          </p:sp>
        </p:grpSp>
      </p:grpSp>
    </p:spTree>
    <p:extLst>
      <p:ext uri="{BB962C8B-B14F-4D97-AF65-F5344CB8AC3E}">
        <p14:creationId xmlns:p14="http://schemas.microsoft.com/office/powerpoint/2010/main" val="42017055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9E4B5360-5796-4E85-AE28-F4878723A10C}"/>
              </a:ext>
            </a:extLst>
          </p:cNvPr>
          <p:cNvSpPr>
            <a:spLocks noGrp="1"/>
          </p:cNvSpPr>
          <p:nvPr>
            <p:ph type="body" idx="1"/>
          </p:nvPr>
        </p:nvSpPr>
        <p:spPr>
          <a:xfrm>
            <a:off x="451624" y="1558130"/>
            <a:ext cx="8079059" cy="3134735"/>
          </a:xfrm>
        </p:spPr>
        <p:txBody>
          <a:bodyPr/>
          <a:lstStyle/>
          <a:p>
            <a:pPr>
              <a:spcBef>
                <a:spcPts val="450"/>
              </a:spcBef>
              <a:spcAft>
                <a:spcPts val="450"/>
              </a:spcAft>
              <a:buFont typeface="Courier New" panose="02070309020205020404" pitchFamily="49" charset="0"/>
              <a:buChar char="o"/>
            </a:pPr>
            <a:r>
              <a:rPr lang="en-US" sz="2100" dirty="0"/>
              <a:t>Do identified students have similar instructional needs?</a:t>
            </a:r>
          </a:p>
          <a:p>
            <a:pPr lvl="1">
              <a:spcBef>
                <a:spcPts val="450"/>
              </a:spcBef>
              <a:spcAft>
                <a:spcPts val="450"/>
              </a:spcAft>
              <a:buFont typeface="Courier New" panose="02070309020205020404" pitchFamily="49" charset="0"/>
              <a:buChar char="o"/>
            </a:pPr>
            <a:r>
              <a:rPr lang="en-US" sz="1700" dirty="0"/>
              <a:t>Skills to develop     vs.     Skills to practice/improve using 		     	(skill deficits)		  (performance deficits)</a:t>
            </a:r>
          </a:p>
          <a:p>
            <a:pPr>
              <a:spcBef>
                <a:spcPts val="450"/>
              </a:spcBef>
              <a:spcAft>
                <a:spcPts val="450"/>
              </a:spcAft>
              <a:buFont typeface="Courier New" panose="02070309020205020404" pitchFamily="49" charset="0"/>
              <a:buChar char="o"/>
            </a:pPr>
            <a:r>
              <a:rPr lang="en-US" sz="2100" dirty="0"/>
              <a:t>Do identified students have </a:t>
            </a:r>
            <a:r>
              <a:rPr lang="en-US" sz="2100" i="1" dirty="0"/>
              <a:t>both</a:t>
            </a:r>
            <a:r>
              <a:rPr lang="en-US" sz="2100" dirty="0"/>
              <a:t> academic and emotional/behavioral needs?</a:t>
            </a:r>
          </a:p>
          <a:p>
            <a:pPr>
              <a:spcBef>
                <a:spcPts val="450"/>
              </a:spcBef>
              <a:spcAft>
                <a:spcPts val="450"/>
              </a:spcAft>
              <a:buFont typeface="Courier New" panose="02070309020205020404" pitchFamily="49" charset="0"/>
              <a:buChar char="o"/>
            </a:pPr>
            <a:r>
              <a:rPr lang="en-US" sz="2100" dirty="0"/>
              <a:t>Are identified students’ academic needs similar?</a:t>
            </a:r>
          </a:p>
          <a:p>
            <a:pPr>
              <a:spcBef>
                <a:spcPts val="450"/>
              </a:spcBef>
              <a:spcAft>
                <a:spcPts val="450"/>
              </a:spcAft>
              <a:buFont typeface="Courier New" panose="02070309020205020404" pitchFamily="49" charset="0"/>
              <a:buChar char="o"/>
            </a:pPr>
            <a:r>
              <a:rPr lang="en-US" sz="2100" dirty="0"/>
              <a:t>Are the functions of behavior (assessed informally) similar across students? </a:t>
            </a:r>
          </a:p>
          <a:p>
            <a:pPr marL="139697" indent="0">
              <a:spcBef>
                <a:spcPts val="450"/>
              </a:spcBef>
              <a:spcAft>
                <a:spcPts val="450"/>
              </a:spcAft>
              <a:buNone/>
            </a:pPr>
            <a:endParaRPr lang="en-US" sz="2100" dirty="0"/>
          </a:p>
        </p:txBody>
      </p:sp>
      <p:sp>
        <p:nvSpPr>
          <p:cNvPr id="6" name="Title 5">
            <a:extLst>
              <a:ext uri="{FF2B5EF4-FFF2-40B4-BE49-F238E27FC236}">
                <a16:creationId xmlns:a16="http://schemas.microsoft.com/office/drawing/2014/main" id="{3C7CCA2D-0DDC-4411-9A69-59A8121D01D8}"/>
              </a:ext>
            </a:extLst>
          </p:cNvPr>
          <p:cNvSpPr>
            <a:spLocks noGrp="1"/>
          </p:cNvSpPr>
          <p:nvPr>
            <p:ph type="title"/>
          </p:nvPr>
        </p:nvSpPr>
        <p:spPr/>
        <p:txBody>
          <a:bodyPr/>
          <a:lstStyle/>
          <a:p>
            <a:r>
              <a:rPr lang="en-US" dirty="0"/>
              <a:t>GUIDING QUESTION: </a:t>
            </a:r>
            <a:br>
              <a:rPr lang="en-US" dirty="0"/>
            </a:br>
            <a:r>
              <a:rPr lang="en-US" dirty="0"/>
              <a:t>GROUPING COMMON NEEDS</a:t>
            </a:r>
          </a:p>
        </p:txBody>
      </p:sp>
      <p:grpSp>
        <p:nvGrpSpPr>
          <p:cNvPr id="8" name="Group 7">
            <a:extLst>
              <a:ext uri="{FF2B5EF4-FFF2-40B4-BE49-F238E27FC236}">
                <a16:creationId xmlns:a16="http://schemas.microsoft.com/office/drawing/2014/main" id="{7A8A3A9F-F993-46E7-91F8-7803E9183798}"/>
              </a:ext>
            </a:extLst>
          </p:cNvPr>
          <p:cNvGrpSpPr/>
          <p:nvPr/>
        </p:nvGrpSpPr>
        <p:grpSpPr>
          <a:xfrm rot="1778477">
            <a:off x="7986282" y="155827"/>
            <a:ext cx="1046885" cy="1012896"/>
            <a:chOff x="1568917" y="46321"/>
            <a:chExt cx="2223435" cy="2223435"/>
          </a:xfrm>
        </p:grpSpPr>
        <p:sp>
          <p:nvSpPr>
            <p:cNvPr id="9" name="Oval 8">
              <a:extLst>
                <a:ext uri="{FF2B5EF4-FFF2-40B4-BE49-F238E27FC236}">
                  <a16:creationId xmlns:a16="http://schemas.microsoft.com/office/drawing/2014/main" id="{B2C22F37-B96E-4E05-96D5-4D9C295656AB}"/>
                </a:ext>
              </a:extLst>
            </p:cNvPr>
            <p:cNvSpPr/>
            <p:nvPr/>
          </p:nvSpPr>
          <p:spPr>
            <a:xfrm>
              <a:off x="1568917" y="46321"/>
              <a:ext cx="2223435" cy="2223435"/>
            </a:xfrm>
            <a:prstGeom prst="ellipse">
              <a:avLst/>
            </a:prstGeom>
            <a:solidFill>
              <a:schemeClr val="accent2">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pPr defTabSz="914378">
                <a:defRPr/>
              </a:pPr>
              <a:endParaRPr lang="en-US">
                <a:solidFill>
                  <a:srgbClr val="0D0F41"/>
                </a:solidFill>
                <a:latin typeface="Arial"/>
              </a:endParaRPr>
            </a:p>
          </p:txBody>
        </p:sp>
        <p:sp>
          <p:nvSpPr>
            <p:cNvPr id="10" name="Oval 4">
              <a:extLst>
                <a:ext uri="{FF2B5EF4-FFF2-40B4-BE49-F238E27FC236}">
                  <a16:creationId xmlns:a16="http://schemas.microsoft.com/office/drawing/2014/main" id="{AA4AEC66-1A69-47B0-A27E-F85D55875B66}"/>
                </a:ext>
              </a:extLst>
            </p:cNvPr>
            <p:cNvSpPr txBox="1"/>
            <p:nvPr/>
          </p:nvSpPr>
          <p:spPr>
            <a:xfrm>
              <a:off x="1865374" y="573070"/>
              <a:ext cx="1630520" cy="1293597"/>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t" anchorCtr="0">
              <a:noAutofit/>
            </a:bodyPr>
            <a:lstStyle/>
            <a:p>
              <a:pPr algn="ctr" defTabSz="977876">
                <a:lnSpc>
                  <a:spcPct val="90000"/>
                </a:lnSpc>
                <a:spcBef>
                  <a:spcPct val="0"/>
                </a:spcBef>
                <a:spcAft>
                  <a:spcPct val="35000"/>
                </a:spcAft>
                <a:defRPr/>
              </a:pPr>
              <a:r>
                <a:rPr lang="en-US">
                  <a:solidFill>
                    <a:srgbClr val="FFFFFF"/>
                  </a:solidFill>
                  <a:latin typeface="Poppins Medium" panose="020B0604020202020204" charset="0"/>
                  <a:cs typeface="Poppins Medium" panose="020B0604020202020204" charset="0"/>
                </a:rPr>
                <a:t>Systems</a:t>
              </a:r>
            </a:p>
          </p:txBody>
        </p:sp>
      </p:grpSp>
      <p:grpSp>
        <p:nvGrpSpPr>
          <p:cNvPr id="11" name="Group 10">
            <a:extLst>
              <a:ext uri="{FF2B5EF4-FFF2-40B4-BE49-F238E27FC236}">
                <a16:creationId xmlns:a16="http://schemas.microsoft.com/office/drawing/2014/main" id="{153D14EA-9F64-4B20-83C4-AF93514C73C1}"/>
              </a:ext>
            </a:extLst>
          </p:cNvPr>
          <p:cNvGrpSpPr/>
          <p:nvPr/>
        </p:nvGrpSpPr>
        <p:grpSpPr>
          <a:xfrm>
            <a:off x="7801831" y="654622"/>
            <a:ext cx="869738" cy="869738"/>
            <a:chOff x="3702262" y="2375914"/>
            <a:chExt cx="869738" cy="869738"/>
          </a:xfrm>
        </p:grpSpPr>
        <p:sp>
          <p:nvSpPr>
            <p:cNvPr id="12" name="Google Shape;660;p43">
              <a:extLst>
                <a:ext uri="{FF2B5EF4-FFF2-40B4-BE49-F238E27FC236}">
                  <a16:creationId xmlns:a16="http://schemas.microsoft.com/office/drawing/2014/main" id="{97B68563-4892-4603-AC87-F4A0046C8F47}"/>
                </a:ext>
              </a:extLst>
            </p:cNvPr>
            <p:cNvSpPr/>
            <p:nvPr/>
          </p:nvSpPr>
          <p:spPr>
            <a:xfrm>
              <a:off x="3702262" y="2375914"/>
              <a:ext cx="869738" cy="869738"/>
            </a:xfrm>
            <a:prstGeom prst="ellipse">
              <a:avLst/>
            </a:prstGeom>
            <a:gradFill>
              <a:gsLst>
                <a:gs pos="0">
                  <a:schemeClr val="accent2"/>
                </a:gs>
                <a:gs pos="100000">
                  <a:schemeClr val="accent1"/>
                </a:gs>
              </a:gsLst>
              <a:lin ang="10800025" scaled="0"/>
            </a:gradFill>
            <a:ln>
              <a:noFill/>
            </a:ln>
          </p:spPr>
          <p:txBody>
            <a:bodyPr spcFirstLastPara="1" wrap="square" lIns="91425" tIns="91425" rIns="91425" bIns="91425" anchor="ctr" anchorCtr="0">
              <a:noAutofit/>
            </a:bodyPr>
            <a:lstStyle/>
            <a:p>
              <a:pPr defTabSz="914378">
                <a:defRPr/>
              </a:pPr>
              <a:endParaRPr/>
            </a:p>
          </p:txBody>
        </p:sp>
        <p:grpSp>
          <p:nvGrpSpPr>
            <p:cNvPr id="13" name="Google Shape;7667;p68">
              <a:extLst>
                <a:ext uri="{FF2B5EF4-FFF2-40B4-BE49-F238E27FC236}">
                  <a16:creationId xmlns:a16="http://schemas.microsoft.com/office/drawing/2014/main" id="{04E9A92F-872B-4900-9A61-BD49F617A3C1}"/>
                </a:ext>
              </a:extLst>
            </p:cNvPr>
            <p:cNvGrpSpPr>
              <a:grpSpLocks noChangeAspect="1"/>
            </p:cNvGrpSpPr>
            <p:nvPr/>
          </p:nvGrpSpPr>
          <p:grpSpPr>
            <a:xfrm>
              <a:off x="3990570" y="2588681"/>
              <a:ext cx="320080" cy="457200"/>
              <a:chOff x="1341612" y="3340055"/>
              <a:chExt cx="259399" cy="370524"/>
            </a:xfrm>
          </p:grpSpPr>
          <p:sp>
            <p:nvSpPr>
              <p:cNvPr id="14" name="Google Shape;7668;p68">
                <a:extLst>
                  <a:ext uri="{FF2B5EF4-FFF2-40B4-BE49-F238E27FC236}">
                    <a16:creationId xmlns:a16="http://schemas.microsoft.com/office/drawing/2014/main" id="{D6C73E7B-CAA1-4EA9-853D-EF02EEA9E027}"/>
                  </a:ext>
                </a:extLst>
              </p:cNvPr>
              <p:cNvSpPr/>
              <p:nvPr/>
            </p:nvSpPr>
            <p:spPr>
              <a:xfrm>
                <a:off x="1383954" y="3340055"/>
                <a:ext cx="43615" cy="35664"/>
              </a:xfrm>
              <a:custGeom>
                <a:avLst/>
                <a:gdLst/>
                <a:ahLst/>
                <a:cxnLst/>
                <a:rect l="l" t="t" r="r" b="b"/>
                <a:pathLst>
                  <a:path w="2913" h="2382" extrusionOk="0">
                    <a:moveTo>
                      <a:pt x="999" y="0"/>
                    </a:moveTo>
                    <a:cubicBezTo>
                      <a:pt x="452" y="0"/>
                      <a:pt x="11" y="442"/>
                      <a:pt x="11" y="989"/>
                    </a:cubicBezTo>
                    <a:lnTo>
                      <a:pt x="11" y="2019"/>
                    </a:lnTo>
                    <a:cubicBezTo>
                      <a:pt x="0" y="2260"/>
                      <a:pt x="179" y="2381"/>
                      <a:pt x="360" y="2381"/>
                    </a:cubicBezTo>
                    <a:cubicBezTo>
                      <a:pt x="542" y="2381"/>
                      <a:pt x="726" y="2260"/>
                      <a:pt x="726" y="2019"/>
                    </a:cubicBezTo>
                    <a:lnTo>
                      <a:pt x="726" y="989"/>
                    </a:lnTo>
                    <a:cubicBezTo>
                      <a:pt x="726" y="841"/>
                      <a:pt x="852" y="736"/>
                      <a:pt x="999" y="736"/>
                    </a:cubicBezTo>
                    <a:lnTo>
                      <a:pt x="1924" y="736"/>
                    </a:lnTo>
                    <a:cubicBezTo>
                      <a:pt x="2071" y="736"/>
                      <a:pt x="2197" y="841"/>
                      <a:pt x="2197" y="989"/>
                    </a:cubicBezTo>
                    <a:lnTo>
                      <a:pt x="2197" y="2019"/>
                    </a:lnTo>
                    <a:cubicBezTo>
                      <a:pt x="2197" y="2260"/>
                      <a:pt x="2376" y="2381"/>
                      <a:pt x="2555" y="2381"/>
                    </a:cubicBezTo>
                    <a:cubicBezTo>
                      <a:pt x="2733" y="2381"/>
                      <a:pt x="2912" y="2260"/>
                      <a:pt x="2912" y="2019"/>
                    </a:cubicBezTo>
                    <a:lnTo>
                      <a:pt x="2912" y="989"/>
                    </a:lnTo>
                    <a:cubicBezTo>
                      <a:pt x="2912" y="442"/>
                      <a:pt x="2471" y="0"/>
                      <a:pt x="1924" y="0"/>
                    </a:cubicBezTo>
                    <a:close/>
                  </a:path>
                </a:pathLst>
              </a:custGeom>
              <a:solidFill>
                <a:srgbClr val="344D65"/>
              </a:solidFill>
              <a:ln>
                <a:noFill/>
              </a:ln>
            </p:spPr>
            <p:txBody>
              <a:bodyPr spcFirstLastPara="1" wrap="square" lIns="91425" tIns="91425" rIns="91425" bIns="91425" anchor="ctr" anchorCtr="0">
                <a:noAutofit/>
              </a:bodyPr>
              <a:lstStyle/>
              <a:p>
                <a:pPr defTabSz="914378">
                  <a:defRPr/>
                </a:pPr>
                <a:endParaRPr/>
              </a:p>
            </p:txBody>
          </p:sp>
          <p:sp>
            <p:nvSpPr>
              <p:cNvPr id="15" name="Google Shape;7669;p68">
                <a:extLst>
                  <a:ext uri="{FF2B5EF4-FFF2-40B4-BE49-F238E27FC236}">
                    <a16:creationId xmlns:a16="http://schemas.microsoft.com/office/drawing/2014/main" id="{94979882-0536-429D-9F83-409E7C2ABE50}"/>
                  </a:ext>
                </a:extLst>
              </p:cNvPr>
              <p:cNvSpPr/>
              <p:nvPr/>
            </p:nvSpPr>
            <p:spPr>
              <a:xfrm>
                <a:off x="1363966" y="3403329"/>
                <a:ext cx="237045" cy="307251"/>
              </a:xfrm>
              <a:custGeom>
                <a:avLst/>
                <a:gdLst/>
                <a:ahLst/>
                <a:cxnLst/>
                <a:rect l="l" t="t" r="r" b="b"/>
                <a:pathLst>
                  <a:path w="15832" h="20521" extrusionOk="0">
                    <a:moveTo>
                      <a:pt x="736" y="0"/>
                    </a:moveTo>
                    <a:cubicBezTo>
                      <a:pt x="337" y="0"/>
                      <a:pt x="0" y="337"/>
                      <a:pt x="0" y="757"/>
                    </a:cubicBezTo>
                    <a:lnTo>
                      <a:pt x="0" y="19763"/>
                    </a:lnTo>
                    <a:cubicBezTo>
                      <a:pt x="0" y="20184"/>
                      <a:pt x="337" y="20520"/>
                      <a:pt x="736" y="20520"/>
                    </a:cubicBezTo>
                    <a:lnTo>
                      <a:pt x="15075" y="20520"/>
                    </a:lnTo>
                    <a:cubicBezTo>
                      <a:pt x="15495" y="20520"/>
                      <a:pt x="15832" y="20184"/>
                      <a:pt x="15832" y="19763"/>
                    </a:cubicBezTo>
                    <a:lnTo>
                      <a:pt x="15832" y="757"/>
                    </a:lnTo>
                    <a:cubicBezTo>
                      <a:pt x="15832" y="337"/>
                      <a:pt x="15495" y="0"/>
                      <a:pt x="15075" y="0"/>
                    </a:cubicBezTo>
                    <a:close/>
                  </a:path>
                </a:pathLst>
              </a:custGeom>
              <a:solidFill>
                <a:srgbClr val="EEF1F4"/>
              </a:solidFill>
              <a:ln>
                <a:noFill/>
              </a:ln>
            </p:spPr>
            <p:txBody>
              <a:bodyPr spcFirstLastPara="1" wrap="square" lIns="91425" tIns="91425" rIns="91425" bIns="91425" anchor="ctr" anchorCtr="0">
                <a:noAutofit/>
              </a:bodyPr>
              <a:lstStyle/>
              <a:p>
                <a:pPr defTabSz="914378">
                  <a:defRPr/>
                </a:pPr>
                <a:endParaRPr/>
              </a:p>
            </p:txBody>
          </p:sp>
          <p:sp>
            <p:nvSpPr>
              <p:cNvPr id="16" name="Google Shape;7670;p68">
                <a:extLst>
                  <a:ext uri="{FF2B5EF4-FFF2-40B4-BE49-F238E27FC236}">
                    <a16:creationId xmlns:a16="http://schemas.microsoft.com/office/drawing/2014/main" id="{1D78E9EF-0B8C-4C67-AA59-D234E260F586}"/>
                  </a:ext>
                </a:extLst>
              </p:cNvPr>
              <p:cNvSpPr/>
              <p:nvPr/>
            </p:nvSpPr>
            <p:spPr>
              <a:xfrm>
                <a:off x="1341612" y="3371841"/>
                <a:ext cx="237045" cy="306936"/>
              </a:xfrm>
              <a:custGeom>
                <a:avLst/>
                <a:gdLst/>
                <a:ahLst/>
                <a:cxnLst/>
                <a:rect l="l" t="t" r="r" b="b"/>
                <a:pathLst>
                  <a:path w="15832" h="20500" extrusionOk="0">
                    <a:moveTo>
                      <a:pt x="736" y="1"/>
                    </a:moveTo>
                    <a:cubicBezTo>
                      <a:pt x="337" y="1"/>
                      <a:pt x="1" y="337"/>
                      <a:pt x="1" y="737"/>
                    </a:cubicBezTo>
                    <a:lnTo>
                      <a:pt x="1" y="19764"/>
                    </a:lnTo>
                    <a:cubicBezTo>
                      <a:pt x="1" y="20163"/>
                      <a:pt x="337" y="20500"/>
                      <a:pt x="736" y="20500"/>
                    </a:cubicBezTo>
                    <a:lnTo>
                      <a:pt x="15075" y="20500"/>
                    </a:lnTo>
                    <a:cubicBezTo>
                      <a:pt x="15495" y="20500"/>
                      <a:pt x="15832" y="20163"/>
                      <a:pt x="15832" y="19743"/>
                    </a:cubicBezTo>
                    <a:lnTo>
                      <a:pt x="15832" y="737"/>
                    </a:lnTo>
                    <a:cubicBezTo>
                      <a:pt x="15832" y="337"/>
                      <a:pt x="15495" y="1"/>
                      <a:pt x="15075" y="1"/>
                    </a:cubicBezTo>
                    <a:close/>
                  </a:path>
                </a:pathLst>
              </a:custGeom>
              <a:solidFill>
                <a:srgbClr val="FBFCFD"/>
              </a:solidFill>
              <a:ln>
                <a:noFill/>
              </a:ln>
            </p:spPr>
            <p:txBody>
              <a:bodyPr spcFirstLastPara="1" wrap="square" lIns="91425" tIns="91425" rIns="91425" bIns="91425" anchor="ctr" anchorCtr="0">
                <a:noAutofit/>
              </a:bodyPr>
              <a:lstStyle/>
              <a:p>
                <a:pPr defTabSz="914378">
                  <a:defRPr/>
                </a:pPr>
                <a:endParaRPr/>
              </a:p>
            </p:txBody>
          </p:sp>
          <p:sp>
            <p:nvSpPr>
              <p:cNvPr id="17" name="Google Shape;7671;p68">
                <a:extLst>
                  <a:ext uri="{FF2B5EF4-FFF2-40B4-BE49-F238E27FC236}">
                    <a16:creationId xmlns:a16="http://schemas.microsoft.com/office/drawing/2014/main" id="{A8520223-C2EC-4F53-9F7F-1A9537ACC285}"/>
                  </a:ext>
                </a:extLst>
              </p:cNvPr>
              <p:cNvSpPr/>
              <p:nvPr/>
            </p:nvSpPr>
            <p:spPr>
              <a:xfrm>
                <a:off x="1556303" y="3371841"/>
                <a:ext cx="22354" cy="306936"/>
              </a:xfrm>
              <a:custGeom>
                <a:avLst/>
                <a:gdLst/>
                <a:ahLst/>
                <a:cxnLst/>
                <a:rect l="l" t="t" r="r" b="b"/>
                <a:pathLst>
                  <a:path w="1493" h="20500" extrusionOk="0">
                    <a:moveTo>
                      <a:pt x="0" y="1"/>
                    </a:moveTo>
                    <a:lnTo>
                      <a:pt x="0" y="20500"/>
                    </a:lnTo>
                    <a:lnTo>
                      <a:pt x="736" y="20500"/>
                    </a:lnTo>
                    <a:cubicBezTo>
                      <a:pt x="1156" y="20500"/>
                      <a:pt x="1493" y="20163"/>
                      <a:pt x="1493" y="19743"/>
                    </a:cubicBezTo>
                    <a:lnTo>
                      <a:pt x="1493" y="737"/>
                    </a:lnTo>
                    <a:cubicBezTo>
                      <a:pt x="1493" y="337"/>
                      <a:pt x="1156" y="1"/>
                      <a:pt x="736" y="1"/>
                    </a:cubicBezTo>
                    <a:close/>
                  </a:path>
                </a:pathLst>
              </a:custGeom>
              <a:solidFill>
                <a:srgbClr val="F5F7F9"/>
              </a:solidFill>
              <a:ln>
                <a:noFill/>
              </a:ln>
            </p:spPr>
            <p:txBody>
              <a:bodyPr spcFirstLastPara="1" wrap="square" lIns="91425" tIns="91425" rIns="91425" bIns="91425" anchor="ctr" anchorCtr="0">
                <a:noAutofit/>
              </a:bodyPr>
              <a:lstStyle/>
              <a:p>
                <a:pPr defTabSz="914378">
                  <a:defRPr/>
                </a:pPr>
                <a:endParaRPr/>
              </a:p>
            </p:txBody>
          </p:sp>
          <p:sp>
            <p:nvSpPr>
              <p:cNvPr id="18" name="Google Shape;7672;p68">
                <a:extLst>
                  <a:ext uri="{FF2B5EF4-FFF2-40B4-BE49-F238E27FC236}">
                    <a16:creationId xmlns:a16="http://schemas.microsoft.com/office/drawing/2014/main" id="{7B08F423-8278-4D41-8B49-E6828015D91A}"/>
                  </a:ext>
                </a:extLst>
              </p:cNvPr>
              <p:cNvSpPr/>
              <p:nvPr/>
            </p:nvSpPr>
            <p:spPr>
              <a:xfrm>
                <a:off x="1379387" y="3455583"/>
                <a:ext cx="44708" cy="44708"/>
              </a:xfrm>
              <a:custGeom>
                <a:avLst/>
                <a:gdLst/>
                <a:ahLst/>
                <a:cxnLst/>
                <a:rect l="l" t="t" r="r" b="b"/>
                <a:pathLst>
                  <a:path w="2986" h="2986" extrusionOk="0">
                    <a:moveTo>
                      <a:pt x="190" y="0"/>
                    </a:moveTo>
                    <a:cubicBezTo>
                      <a:pt x="85" y="0"/>
                      <a:pt x="0" y="84"/>
                      <a:pt x="0" y="190"/>
                    </a:cubicBezTo>
                    <a:lnTo>
                      <a:pt x="0" y="2797"/>
                    </a:lnTo>
                    <a:cubicBezTo>
                      <a:pt x="0" y="2902"/>
                      <a:pt x="85" y="2986"/>
                      <a:pt x="190" y="2986"/>
                    </a:cubicBezTo>
                    <a:lnTo>
                      <a:pt x="2797" y="2986"/>
                    </a:lnTo>
                    <a:cubicBezTo>
                      <a:pt x="2902" y="2986"/>
                      <a:pt x="2986" y="2902"/>
                      <a:pt x="2986" y="2797"/>
                    </a:cubicBezTo>
                    <a:lnTo>
                      <a:pt x="2986" y="190"/>
                    </a:lnTo>
                    <a:cubicBezTo>
                      <a:pt x="2986" y="84"/>
                      <a:pt x="2902" y="0"/>
                      <a:pt x="2797" y="0"/>
                    </a:cubicBezTo>
                    <a:close/>
                  </a:path>
                </a:pathLst>
              </a:custGeom>
              <a:solidFill>
                <a:srgbClr val="D1DBE2"/>
              </a:solidFill>
              <a:ln>
                <a:noFill/>
              </a:ln>
            </p:spPr>
            <p:txBody>
              <a:bodyPr spcFirstLastPara="1" wrap="square" lIns="91425" tIns="91425" rIns="91425" bIns="91425" anchor="ctr" anchorCtr="0">
                <a:noAutofit/>
              </a:bodyPr>
              <a:lstStyle/>
              <a:p>
                <a:pPr defTabSz="914378">
                  <a:defRPr/>
                </a:pPr>
                <a:endParaRPr/>
              </a:p>
            </p:txBody>
          </p:sp>
          <p:sp>
            <p:nvSpPr>
              <p:cNvPr id="19" name="Google Shape;7673;p68">
                <a:extLst>
                  <a:ext uri="{FF2B5EF4-FFF2-40B4-BE49-F238E27FC236}">
                    <a16:creationId xmlns:a16="http://schemas.microsoft.com/office/drawing/2014/main" id="{9E31FDE6-01C8-4D82-9ADB-94BA2EA3D660}"/>
                  </a:ext>
                </a:extLst>
              </p:cNvPr>
              <p:cNvSpPr/>
              <p:nvPr/>
            </p:nvSpPr>
            <p:spPr>
              <a:xfrm>
                <a:off x="1379387" y="3527975"/>
                <a:ext cx="44708" cy="44723"/>
              </a:xfrm>
              <a:custGeom>
                <a:avLst/>
                <a:gdLst/>
                <a:ahLst/>
                <a:cxnLst/>
                <a:rect l="l" t="t" r="r" b="b"/>
                <a:pathLst>
                  <a:path w="2986" h="2987" extrusionOk="0">
                    <a:moveTo>
                      <a:pt x="190" y="1"/>
                    </a:moveTo>
                    <a:cubicBezTo>
                      <a:pt x="85" y="1"/>
                      <a:pt x="0" y="85"/>
                      <a:pt x="0" y="190"/>
                    </a:cubicBezTo>
                    <a:lnTo>
                      <a:pt x="0" y="2776"/>
                    </a:lnTo>
                    <a:cubicBezTo>
                      <a:pt x="0" y="2881"/>
                      <a:pt x="85" y="2986"/>
                      <a:pt x="190" y="2986"/>
                    </a:cubicBezTo>
                    <a:lnTo>
                      <a:pt x="2797" y="2986"/>
                    </a:lnTo>
                    <a:cubicBezTo>
                      <a:pt x="2902" y="2986"/>
                      <a:pt x="2986" y="2881"/>
                      <a:pt x="2986" y="2776"/>
                    </a:cubicBezTo>
                    <a:lnTo>
                      <a:pt x="2986" y="190"/>
                    </a:lnTo>
                    <a:cubicBezTo>
                      <a:pt x="2986" y="85"/>
                      <a:pt x="2902" y="1"/>
                      <a:pt x="2797" y="1"/>
                    </a:cubicBezTo>
                    <a:close/>
                  </a:path>
                </a:pathLst>
              </a:custGeom>
              <a:solidFill>
                <a:srgbClr val="B2C2CE"/>
              </a:solidFill>
              <a:ln>
                <a:noFill/>
              </a:ln>
            </p:spPr>
            <p:txBody>
              <a:bodyPr spcFirstLastPara="1" wrap="square" lIns="91425" tIns="91425" rIns="91425" bIns="91425" anchor="ctr" anchorCtr="0">
                <a:noAutofit/>
              </a:bodyPr>
              <a:lstStyle/>
              <a:p>
                <a:pPr defTabSz="914378">
                  <a:defRPr/>
                </a:pPr>
                <a:endParaRPr/>
              </a:p>
            </p:txBody>
          </p:sp>
          <p:sp>
            <p:nvSpPr>
              <p:cNvPr id="20" name="Google Shape;7674;p68">
                <a:extLst>
                  <a:ext uri="{FF2B5EF4-FFF2-40B4-BE49-F238E27FC236}">
                    <a16:creationId xmlns:a16="http://schemas.microsoft.com/office/drawing/2014/main" id="{E03B10D1-949D-4F0A-BE7F-A49F00FA6848}"/>
                  </a:ext>
                </a:extLst>
              </p:cNvPr>
              <p:cNvSpPr/>
              <p:nvPr/>
            </p:nvSpPr>
            <p:spPr>
              <a:xfrm>
                <a:off x="1379387" y="3600067"/>
                <a:ext cx="44708" cy="44708"/>
              </a:xfrm>
              <a:custGeom>
                <a:avLst/>
                <a:gdLst/>
                <a:ahLst/>
                <a:cxnLst/>
                <a:rect l="l" t="t" r="r" b="b"/>
                <a:pathLst>
                  <a:path w="2986" h="2986" extrusionOk="0">
                    <a:moveTo>
                      <a:pt x="190" y="1"/>
                    </a:moveTo>
                    <a:cubicBezTo>
                      <a:pt x="85" y="1"/>
                      <a:pt x="0" y="85"/>
                      <a:pt x="0" y="211"/>
                    </a:cubicBezTo>
                    <a:lnTo>
                      <a:pt x="0" y="2797"/>
                    </a:lnTo>
                    <a:cubicBezTo>
                      <a:pt x="0" y="2902"/>
                      <a:pt x="85" y="2986"/>
                      <a:pt x="190" y="2986"/>
                    </a:cubicBezTo>
                    <a:lnTo>
                      <a:pt x="2797" y="2986"/>
                    </a:lnTo>
                    <a:cubicBezTo>
                      <a:pt x="2902" y="2986"/>
                      <a:pt x="2986" y="2902"/>
                      <a:pt x="2986" y="2797"/>
                    </a:cubicBezTo>
                    <a:lnTo>
                      <a:pt x="2986" y="211"/>
                    </a:lnTo>
                    <a:cubicBezTo>
                      <a:pt x="2986" y="85"/>
                      <a:pt x="2902" y="1"/>
                      <a:pt x="2797" y="1"/>
                    </a:cubicBezTo>
                    <a:close/>
                  </a:path>
                </a:pathLst>
              </a:custGeom>
              <a:solidFill>
                <a:srgbClr val="BECBD5"/>
              </a:solidFill>
              <a:ln>
                <a:noFill/>
              </a:ln>
            </p:spPr>
            <p:txBody>
              <a:bodyPr spcFirstLastPara="1" wrap="square" lIns="91425" tIns="91425" rIns="91425" bIns="91425" anchor="ctr" anchorCtr="0">
                <a:noAutofit/>
              </a:bodyPr>
              <a:lstStyle/>
              <a:p>
                <a:pPr defTabSz="914378">
                  <a:defRPr/>
                </a:pPr>
                <a:endParaRPr/>
              </a:p>
            </p:txBody>
          </p:sp>
          <p:sp>
            <p:nvSpPr>
              <p:cNvPr id="21" name="Google Shape;7675;p68">
                <a:extLst>
                  <a:ext uri="{FF2B5EF4-FFF2-40B4-BE49-F238E27FC236}">
                    <a16:creationId xmlns:a16="http://schemas.microsoft.com/office/drawing/2014/main" id="{EBA71255-02AF-48C9-B134-4B27675C5814}"/>
                  </a:ext>
                </a:extLst>
              </p:cNvPr>
              <p:cNvSpPr/>
              <p:nvPr/>
            </p:nvSpPr>
            <p:spPr>
              <a:xfrm>
                <a:off x="1444233" y="3459041"/>
                <a:ext cx="103894" cy="11035"/>
              </a:xfrm>
              <a:custGeom>
                <a:avLst/>
                <a:gdLst/>
                <a:ahLst/>
                <a:cxnLst/>
                <a:rect l="l" t="t" r="r" b="b"/>
                <a:pathLst>
                  <a:path w="6939" h="737" extrusionOk="0">
                    <a:moveTo>
                      <a:pt x="484" y="1"/>
                    </a:moveTo>
                    <a:cubicBezTo>
                      <a:pt x="0" y="1"/>
                      <a:pt x="0" y="736"/>
                      <a:pt x="484" y="736"/>
                    </a:cubicBezTo>
                    <a:lnTo>
                      <a:pt x="6455" y="736"/>
                    </a:lnTo>
                    <a:cubicBezTo>
                      <a:pt x="6939" y="736"/>
                      <a:pt x="6939" y="1"/>
                      <a:pt x="6455" y="1"/>
                    </a:cubicBezTo>
                    <a:close/>
                  </a:path>
                </a:pathLst>
              </a:custGeom>
              <a:solidFill>
                <a:schemeClr val="accent4">
                  <a:lumMod val="75000"/>
                </a:schemeClr>
              </a:solidFill>
              <a:ln>
                <a:noFill/>
              </a:ln>
            </p:spPr>
            <p:txBody>
              <a:bodyPr spcFirstLastPara="1" wrap="square" lIns="91425" tIns="91425" rIns="91425" bIns="91425" anchor="ctr" anchorCtr="0">
                <a:noAutofit/>
              </a:bodyPr>
              <a:lstStyle/>
              <a:p>
                <a:pPr defTabSz="914378">
                  <a:defRPr/>
                </a:pPr>
                <a:endParaRPr/>
              </a:p>
            </p:txBody>
          </p:sp>
          <p:sp>
            <p:nvSpPr>
              <p:cNvPr id="22" name="Google Shape;7676;p68">
                <a:extLst>
                  <a:ext uri="{FF2B5EF4-FFF2-40B4-BE49-F238E27FC236}">
                    <a16:creationId xmlns:a16="http://schemas.microsoft.com/office/drawing/2014/main" id="{12A6FA45-E790-4284-88CB-8D746EEB5638}"/>
                  </a:ext>
                </a:extLst>
              </p:cNvPr>
              <p:cNvSpPr/>
              <p:nvPr/>
            </p:nvSpPr>
            <p:spPr>
              <a:xfrm>
                <a:off x="1444233" y="3482967"/>
                <a:ext cx="103894" cy="10720"/>
              </a:xfrm>
              <a:custGeom>
                <a:avLst/>
                <a:gdLst/>
                <a:ahLst/>
                <a:cxnLst/>
                <a:rect l="l" t="t" r="r" b="b"/>
                <a:pathLst>
                  <a:path w="6939" h="716" extrusionOk="0">
                    <a:moveTo>
                      <a:pt x="484" y="0"/>
                    </a:moveTo>
                    <a:cubicBezTo>
                      <a:pt x="0" y="0"/>
                      <a:pt x="0" y="715"/>
                      <a:pt x="484" y="715"/>
                    </a:cubicBezTo>
                    <a:lnTo>
                      <a:pt x="6455" y="715"/>
                    </a:lnTo>
                    <a:cubicBezTo>
                      <a:pt x="6939" y="715"/>
                      <a:pt x="6939" y="0"/>
                      <a:pt x="6455" y="0"/>
                    </a:cubicBezTo>
                    <a:close/>
                  </a:path>
                </a:pathLst>
              </a:custGeom>
              <a:solidFill>
                <a:schemeClr val="accent4">
                  <a:lumMod val="75000"/>
                </a:schemeClr>
              </a:solidFill>
              <a:ln>
                <a:noFill/>
              </a:ln>
            </p:spPr>
            <p:txBody>
              <a:bodyPr spcFirstLastPara="1" wrap="square" lIns="91425" tIns="91425" rIns="91425" bIns="91425" anchor="ctr" anchorCtr="0">
                <a:noAutofit/>
              </a:bodyPr>
              <a:lstStyle/>
              <a:p>
                <a:pPr defTabSz="914378">
                  <a:defRPr/>
                </a:pPr>
                <a:endParaRPr/>
              </a:p>
            </p:txBody>
          </p:sp>
          <p:sp>
            <p:nvSpPr>
              <p:cNvPr id="23" name="Google Shape;7677;p68">
                <a:extLst>
                  <a:ext uri="{FF2B5EF4-FFF2-40B4-BE49-F238E27FC236}">
                    <a16:creationId xmlns:a16="http://schemas.microsoft.com/office/drawing/2014/main" id="{8208CC33-87F9-40E5-AC3C-E66B3F5408FA}"/>
                  </a:ext>
                </a:extLst>
              </p:cNvPr>
              <p:cNvSpPr/>
              <p:nvPr/>
            </p:nvSpPr>
            <p:spPr>
              <a:xfrm>
                <a:off x="1444233" y="3531433"/>
                <a:ext cx="103894" cy="10735"/>
              </a:xfrm>
              <a:custGeom>
                <a:avLst/>
                <a:gdLst/>
                <a:ahLst/>
                <a:cxnLst/>
                <a:rect l="l" t="t" r="r" b="b"/>
                <a:pathLst>
                  <a:path w="6939" h="717" extrusionOk="0">
                    <a:moveTo>
                      <a:pt x="464" y="1"/>
                    </a:moveTo>
                    <a:cubicBezTo>
                      <a:pt x="1" y="1"/>
                      <a:pt x="7" y="716"/>
                      <a:pt x="484" y="716"/>
                    </a:cubicBezTo>
                    <a:lnTo>
                      <a:pt x="6455" y="716"/>
                    </a:lnTo>
                    <a:cubicBezTo>
                      <a:pt x="6939" y="716"/>
                      <a:pt x="6939" y="1"/>
                      <a:pt x="6455" y="1"/>
                    </a:cubicBezTo>
                    <a:lnTo>
                      <a:pt x="484" y="1"/>
                    </a:lnTo>
                    <a:cubicBezTo>
                      <a:pt x="477" y="1"/>
                      <a:pt x="471" y="1"/>
                      <a:pt x="464" y="1"/>
                    </a:cubicBezTo>
                    <a:close/>
                  </a:path>
                </a:pathLst>
              </a:custGeom>
              <a:solidFill>
                <a:schemeClr val="accent4">
                  <a:lumMod val="75000"/>
                </a:schemeClr>
              </a:solidFill>
              <a:ln>
                <a:noFill/>
              </a:ln>
            </p:spPr>
            <p:txBody>
              <a:bodyPr spcFirstLastPara="1" wrap="square" lIns="91425" tIns="91425" rIns="91425" bIns="91425" anchor="ctr" anchorCtr="0">
                <a:noAutofit/>
              </a:bodyPr>
              <a:lstStyle/>
              <a:p>
                <a:pPr defTabSz="914378">
                  <a:defRPr/>
                </a:pPr>
                <a:endParaRPr/>
              </a:p>
            </p:txBody>
          </p:sp>
          <p:sp>
            <p:nvSpPr>
              <p:cNvPr id="24" name="Google Shape;7678;p68">
                <a:extLst>
                  <a:ext uri="{FF2B5EF4-FFF2-40B4-BE49-F238E27FC236}">
                    <a16:creationId xmlns:a16="http://schemas.microsoft.com/office/drawing/2014/main" id="{7BAD1B61-9E4D-4823-BF83-6BE9C52DF967}"/>
                  </a:ext>
                </a:extLst>
              </p:cNvPr>
              <p:cNvSpPr/>
              <p:nvPr/>
            </p:nvSpPr>
            <p:spPr>
              <a:xfrm>
                <a:off x="1444233" y="3555359"/>
                <a:ext cx="103894" cy="10720"/>
              </a:xfrm>
              <a:custGeom>
                <a:avLst/>
                <a:gdLst/>
                <a:ahLst/>
                <a:cxnLst/>
                <a:rect l="l" t="t" r="r" b="b"/>
                <a:pathLst>
                  <a:path w="6939" h="716" extrusionOk="0">
                    <a:moveTo>
                      <a:pt x="464" y="1"/>
                    </a:moveTo>
                    <a:cubicBezTo>
                      <a:pt x="1" y="1"/>
                      <a:pt x="7" y="716"/>
                      <a:pt x="484" y="716"/>
                    </a:cubicBezTo>
                    <a:lnTo>
                      <a:pt x="6455" y="716"/>
                    </a:lnTo>
                    <a:cubicBezTo>
                      <a:pt x="6939" y="716"/>
                      <a:pt x="6939" y="1"/>
                      <a:pt x="6455" y="1"/>
                    </a:cubicBezTo>
                    <a:lnTo>
                      <a:pt x="484" y="1"/>
                    </a:lnTo>
                    <a:cubicBezTo>
                      <a:pt x="477" y="1"/>
                      <a:pt x="471" y="1"/>
                      <a:pt x="464" y="1"/>
                    </a:cubicBezTo>
                    <a:close/>
                  </a:path>
                </a:pathLst>
              </a:custGeom>
              <a:solidFill>
                <a:schemeClr val="accent4">
                  <a:lumMod val="75000"/>
                </a:schemeClr>
              </a:solidFill>
              <a:ln>
                <a:noFill/>
              </a:ln>
            </p:spPr>
            <p:txBody>
              <a:bodyPr spcFirstLastPara="1" wrap="square" lIns="91425" tIns="91425" rIns="91425" bIns="91425" anchor="ctr" anchorCtr="0">
                <a:noAutofit/>
              </a:bodyPr>
              <a:lstStyle/>
              <a:p>
                <a:pPr defTabSz="914378">
                  <a:defRPr/>
                </a:pPr>
                <a:endParaRPr/>
              </a:p>
            </p:txBody>
          </p:sp>
          <p:sp>
            <p:nvSpPr>
              <p:cNvPr id="25" name="Google Shape;7679;p68">
                <a:extLst>
                  <a:ext uri="{FF2B5EF4-FFF2-40B4-BE49-F238E27FC236}">
                    <a16:creationId xmlns:a16="http://schemas.microsoft.com/office/drawing/2014/main" id="{5BE2797F-A9BC-4866-93BB-B34D41F5B6E2}"/>
                  </a:ext>
                </a:extLst>
              </p:cNvPr>
              <p:cNvSpPr/>
              <p:nvPr/>
            </p:nvSpPr>
            <p:spPr>
              <a:xfrm>
                <a:off x="1444233" y="3603526"/>
                <a:ext cx="103894" cy="11035"/>
              </a:xfrm>
              <a:custGeom>
                <a:avLst/>
                <a:gdLst/>
                <a:ahLst/>
                <a:cxnLst/>
                <a:rect l="l" t="t" r="r" b="b"/>
                <a:pathLst>
                  <a:path w="6939" h="737" extrusionOk="0">
                    <a:moveTo>
                      <a:pt x="484" y="1"/>
                    </a:moveTo>
                    <a:cubicBezTo>
                      <a:pt x="0" y="1"/>
                      <a:pt x="0" y="737"/>
                      <a:pt x="484" y="737"/>
                    </a:cubicBezTo>
                    <a:lnTo>
                      <a:pt x="6455" y="737"/>
                    </a:lnTo>
                    <a:cubicBezTo>
                      <a:pt x="6939" y="737"/>
                      <a:pt x="6939" y="1"/>
                      <a:pt x="6455" y="1"/>
                    </a:cubicBezTo>
                    <a:close/>
                  </a:path>
                </a:pathLst>
              </a:custGeom>
              <a:solidFill>
                <a:schemeClr val="accent4">
                  <a:lumMod val="75000"/>
                </a:schemeClr>
              </a:solidFill>
              <a:ln>
                <a:noFill/>
              </a:ln>
            </p:spPr>
            <p:txBody>
              <a:bodyPr spcFirstLastPara="1" wrap="square" lIns="91425" tIns="91425" rIns="91425" bIns="91425" anchor="ctr" anchorCtr="0">
                <a:noAutofit/>
              </a:bodyPr>
              <a:lstStyle/>
              <a:p>
                <a:pPr defTabSz="914378">
                  <a:defRPr/>
                </a:pPr>
                <a:endParaRPr/>
              </a:p>
            </p:txBody>
          </p:sp>
          <p:sp>
            <p:nvSpPr>
              <p:cNvPr id="26" name="Google Shape;7680;p68">
                <a:extLst>
                  <a:ext uri="{FF2B5EF4-FFF2-40B4-BE49-F238E27FC236}">
                    <a16:creationId xmlns:a16="http://schemas.microsoft.com/office/drawing/2014/main" id="{5EDB6A1D-DD0D-4E74-AABF-C49893CCC816}"/>
                  </a:ext>
                </a:extLst>
              </p:cNvPr>
              <p:cNvSpPr/>
              <p:nvPr/>
            </p:nvSpPr>
            <p:spPr>
              <a:xfrm>
                <a:off x="1444233" y="3627452"/>
                <a:ext cx="103894" cy="11035"/>
              </a:xfrm>
              <a:custGeom>
                <a:avLst/>
                <a:gdLst/>
                <a:ahLst/>
                <a:cxnLst/>
                <a:rect l="l" t="t" r="r" b="b"/>
                <a:pathLst>
                  <a:path w="6939" h="737" extrusionOk="0">
                    <a:moveTo>
                      <a:pt x="484" y="1"/>
                    </a:moveTo>
                    <a:cubicBezTo>
                      <a:pt x="0" y="1"/>
                      <a:pt x="0" y="736"/>
                      <a:pt x="484" y="736"/>
                    </a:cubicBezTo>
                    <a:lnTo>
                      <a:pt x="6455" y="736"/>
                    </a:lnTo>
                    <a:cubicBezTo>
                      <a:pt x="6939" y="736"/>
                      <a:pt x="6939" y="1"/>
                      <a:pt x="6455" y="1"/>
                    </a:cubicBezTo>
                    <a:close/>
                  </a:path>
                </a:pathLst>
              </a:custGeom>
              <a:solidFill>
                <a:schemeClr val="accent4">
                  <a:lumMod val="75000"/>
                </a:schemeClr>
              </a:solidFill>
              <a:ln>
                <a:noFill/>
              </a:ln>
            </p:spPr>
            <p:txBody>
              <a:bodyPr spcFirstLastPara="1" wrap="square" lIns="91425" tIns="91425" rIns="91425" bIns="91425" anchor="ctr" anchorCtr="0">
                <a:noAutofit/>
              </a:bodyPr>
              <a:lstStyle/>
              <a:p>
                <a:pPr defTabSz="914378">
                  <a:defRPr/>
                </a:pPr>
                <a:endParaRPr/>
              </a:p>
            </p:txBody>
          </p:sp>
          <p:sp>
            <p:nvSpPr>
              <p:cNvPr id="27" name="Google Shape;7681;p68">
                <a:extLst>
                  <a:ext uri="{FF2B5EF4-FFF2-40B4-BE49-F238E27FC236}">
                    <a16:creationId xmlns:a16="http://schemas.microsoft.com/office/drawing/2014/main" id="{68F06DF2-6134-4946-B164-AF2DAB825CAF}"/>
                  </a:ext>
                </a:extLst>
              </p:cNvPr>
              <p:cNvSpPr/>
              <p:nvPr/>
            </p:nvSpPr>
            <p:spPr>
              <a:xfrm>
                <a:off x="1390183" y="3448845"/>
                <a:ext cx="55413" cy="37087"/>
              </a:xfrm>
              <a:custGeom>
                <a:avLst/>
                <a:gdLst/>
                <a:ahLst/>
                <a:cxnLst/>
                <a:rect l="l" t="t" r="r" b="b"/>
                <a:pathLst>
                  <a:path w="3701" h="2477" extrusionOk="0">
                    <a:moveTo>
                      <a:pt x="3156" y="0"/>
                    </a:moveTo>
                    <a:cubicBezTo>
                      <a:pt x="3077" y="0"/>
                      <a:pt x="2995" y="28"/>
                      <a:pt x="2917" y="93"/>
                    </a:cubicBezTo>
                    <a:lnTo>
                      <a:pt x="1130" y="1607"/>
                    </a:lnTo>
                    <a:lnTo>
                      <a:pt x="772" y="1228"/>
                    </a:lnTo>
                    <a:cubicBezTo>
                      <a:pt x="722" y="1155"/>
                      <a:pt x="653" y="1124"/>
                      <a:pt x="580" y="1124"/>
                    </a:cubicBezTo>
                    <a:cubicBezTo>
                      <a:pt x="319" y="1124"/>
                      <a:pt x="0" y="1515"/>
                      <a:pt x="247" y="1712"/>
                    </a:cubicBezTo>
                    <a:lnTo>
                      <a:pt x="856" y="2364"/>
                    </a:lnTo>
                    <a:cubicBezTo>
                      <a:pt x="922" y="2440"/>
                      <a:pt x="1010" y="2477"/>
                      <a:pt x="1103" y="2477"/>
                    </a:cubicBezTo>
                    <a:cubicBezTo>
                      <a:pt x="1189" y="2477"/>
                      <a:pt x="1280" y="2445"/>
                      <a:pt x="1361" y="2385"/>
                    </a:cubicBezTo>
                    <a:lnTo>
                      <a:pt x="3400" y="640"/>
                    </a:lnTo>
                    <a:cubicBezTo>
                      <a:pt x="3701" y="406"/>
                      <a:pt x="3458" y="0"/>
                      <a:pt x="3156" y="0"/>
                    </a:cubicBezTo>
                    <a:close/>
                  </a:path>
                </a:pathLst>
              </a:custGeom>
              <a:solidFill>
                <a:schemeClr val="tx1"/>
              </a:solidFill>
              <a:ln>
                <a:noFill/>
              </a:ln>
            </p:spPr>
            <p:txBody>
              <a:bodyPr spcFirstLastPara="1" wrap="square" lIns="91425" tIns="91425" rIns="91425" bIns="91425" anchor="ctr" anchorCtr="0">
                <a:noAutofit/>
              </a:bodyPr>
              <a:lstStyle/>
              <a:p>
                <a:pPr defTabSz="914378">
                  <a:defRPr/>
                </a:pPr>
                <a:endParaRPr/>
              </a:p>
            </p:txBody>
          </p:sp>
          <p:sp>
            <p:nvSpPr>
              <p:cNvPr id="28" name="Google Shape;7682;p68">
                <a:extLst>
                  <a:ext uri="{FF2B5EF4-FFF2-40B4-BE49-F238E27FC236}">
                    <a16:creationId xmlns:a16="http://schemas.microsoft.com/office/drawing/2014/main" id="{ECE797C9-839C-4E7D-8FFD-C18A0CA0E7AD}"/>
                  </a:ext>
                </a:extLst>
              </p:cNvPr>
              <p:cNvSpPr/>
              <p:nvPr/>
            </p:nvSpPr>
            <p:spPr>
              <a:xfrm>
                <a:off x="1390183" y="3521686"/>
                <a:ext cx="54874" cy="37147"/>
              </a:xfrm>
              <a:custGeom>
                <a:avLst/>
                <a:gdLst/>
                <a:ahLst/>
                <a:cxnLst/>
                <a:rect l="l" t="t" r="r" b="b"/>
                <a:pathLst>
                  <a:path w="3665" h="2481" extrusionOk="0">
                    <a:moveTo>
                      <a:pt x="3137" y="0"/>
                    </a:moveTo>
                    <a:cubicBezTo>
                      <a:pt x="3064" y="0"/>
                      <a:pt x="2988" y="25"/>
                      <a:pt x="2917" y="85"/>
                    </a:cubicBezTo>
                    <a:lnTo>
                      <a:pt x="2917" y="106"/>
                    </a:lnTo>
                    <a:lnTo>
                      <a:pt x="1130" y="1619"/>
                    </a:lnTo>
                    <a:lnTo>
                      <a:pt x="772" y="1220"/>
                    </a:lnTo>
                    <a:cubicBezTo>
                      <a:pt x="722" y="1146"/>
                      <a:pt x="653" y="1116"/>
                      <a:pt x="580" y="1116"/>
                    </a:cubicBezTo>
                    <a:cubicBezTo>
                      <a:pt x="319" y="1116"/>
                      <a:pt x="0" y="1506"/>
                      <a:pt x="247" y="1703"/>
                    </a:cubicBezTo>
                    <a:lnTo>
                      <a:pt x="856" y="2355"/>
                    </a:lnTo>
                    <a:cubicBezTo>
                      <a:pt x="927" y="2437"/>
                      <a:pt x="1023" y="2480"/>
                      <a:pt x="1124" y="2480"/>
                    </a:cubicBezTo>
                    <a:cubicBezTo>
                      <a:pt x="1204" y="2480"/>
                      <a:pt x="1286" y="2453"/>
                      <a:pt x="1361" y="2397"/>
                    </a:cubicBezTo>
                    <a:lnTo>
                      <a:pt x="3379" y="652"/>
                    </a:lnTo>
                    <a:cubicBezTo>
                      <a:pt x="3665" y="400"/>
                      <a:pt x="3427" y="0"/>
                      <a:pt x="3137" y="0"/>
                    </a:cubicBezTo>
                    <a:close/>
                  </a:path>
                </a:pathLst>
              </a:custGeom>
              <a:solidFill>
                <a:schemeClr val="tx1"/>
              </a:solidFill>
              <a:ln>
                <a:noFill/>
              </a:ln>
            </p:spPr>
            <p:txBody>
              <a:bodyPr spcFirstLastPara="1" wrap="square" lIns="91425" tIns="91425" rIns="91425" bIns="91425" anchor="ctr" anchorCtr="0">
                <a:noAutofit/>
              </a:bodyPr>
              <a:lstStyle/>
              <a:p>
                <a:pPr defTabSz="914378">
                  <a:defRPr/>
                </a:pPr>
                <a:endParaRPr/>
              </a:p>
            </p:txBody>
          </p:sp>
          <p:sp>
            <p:nvSpPr>
              <p:cNvPr id="29" name="Google Shape;7683;p68">
                <a:extLst>
                  <a:ext uri="{FF2B5EF4-FFF2-40B4-BE49-F238E27FC236}">
                    <a16:creationId xmlns:a16="http://schemas.microsoft.com/office/drawing/2014/main" id="{D2E1E7AA-94FD-48C4-BF74-9DD99A1562DE}"/>
                  </a:ext>
                </a:extLst>
              </p:cNvPr>
              <p:cNvSpPr/>
              <p:nvPr/>
            </p:nvSpPr>
            <p:spPr>
              <a:xfrm>
                <a:off x="1390183" y="3595216"/>
                <a:ext cx="55413" cy="37267"/>
              </a:xfrm>
              <a:custGeom>
                <a:avLst/>
                <a:gdLst/>
                <a:ahLst/>
                <a:cxnLst/>
                <a:rect l="l" t="t" r="r" b="b"/>
                <a:pathLst>
                  <a:path w="3701" h="2489" extrusionOk="0">
                    <a:moveTo>
                      <a:pt x="3155" y="1"/>
                    </a:moveTo>
                    <a:cubicBezTo>
                      <a:pt x="3077" y="1"/>
                      <a:pt x="2995" y="28"/>
                      <a:pt x="2917" y="93"/>
                    </a:cubicBezTo>
                    <a:lnTo>
                      <a:pt x="2917" y="114"/>
                    </a:lnTo>
                    <a:lnTo>
                      <a:pt x="1130" y="1628"/>
                    </a:lnTo>
                    <a:lnTo>
                      <a:pt x="772" y="1229"/>
                    </a:lnTo>
                    <a:cubicBezTo>
                      <a:pt x="722" y="1155"/>
                      <a:pt x="653" y="1125"/>
                      <a:pt x="580" y="1125"/>
                    </a:cubicBezTo>
                    <a:cubicBezTo>
                      <a:pt x="319" y="1125"/>
                      <a:pt x="0" y="1515"/>
                      <a:pt x="247" y="1712"/>
                    </a:cubicBezTo>
                    <a:lnTo>
                      <a:pt x="856" y="2364"/>
                    </a:lnTo>
                    <a:cubicBezTo>
                      <a:pt x="927" y="2446"/>
                      <a:pt x="1023" y="2489"/>
                      <a:pt x="1124" y="2489"/>
                    </a:cubicBezTo>
                    <a:cubicBezTo>
                      <a:pt x="1204" y="2489"/>
                      <a:pt x="1286" y="2462"/>
                      <a:pt x="1361" y="2406"/>
                    </a:cubicBezTo>
                    <a:lnTo>
                      <a:pt x="3400" y="661"/>
                    </a:lnTo>
                    <a:cubicBezTo>
                      <a:pt x="3701" y="410"/>
                      <a:pt x="3458" y="1"/>
                      <a:pt x="3155" y="1"/>
                    </a:cubicBezTo>
                    <a:close/>
                  </a:path>
                </a:pathLst>
              </a:custGeom>
              <a:solidFill>
                <a:schemeClr val="tx1"/>
              </a:solidFill>
              <a:ln>
                <a:noFill/>
              </a:ln>
            </p:spPr>
            <p:txBody>
              <a:bodyPr spcFirstLastPara="1" wrap="square" lIns="91425" tIns="91425" rIns="91425" bIns="91425" anchor="ctr" anchorCtr="0">
                <a:noAutofit/>
              </a:bodyPr>
              <a:lstStyle/>
              <a:p>
                <a:pPr defTabSz="914378">
                  <a:defRPr/>
                </a:pPr>
                <a:endParaRPr/>
              </a:p>
            </p:txBody>
          </p:sp>
          <p:sp>
            <p:nvSpPr>
              <p:cNvPr id="30" name="Google Shape;7684;p68">
                <a:extLst>
                  <a:ext uri="{FF2B5EF4-FFF2-40B4-BE49-F238E27FC236}">
                    <a16:creationId xmlns:a16="http://schemas.microsoft.com/office/drawing/2014/main" id="{E0B18542-313E-492F-8DCA-2741B3CA62CC}"/>
                  </a:ext>
                </a:extLst>
              </p:cNvPr>
              <p:cNvSpPr/>
              <p:nvPr/>
            </p:nvSpPr>
            <p:spPr>
              <a:xfrm>
                <a:off x="1368682" y="3362409"/>
                <a:ext cx="74309" cy="38734"/>
              </a:xfrm>
              <a:custGeom>
                <a:avLst/>
                <a:gdLst/>
                <a:ahLst/>
                <a:cxnLst/>
                <a:rect l="l" t="t" r="r" b="b"/>
                <a:pathLst>
                  <a:path w="4963" h="2587" extrusionOk="0">
                    <a:moveTo>
                      <a:pt x="736" y="0"/>
                    </a:moveTo>
                    <a:cubicBezTo>
                      <a:pt x="316" y="0"/>
                      <a:pt x="1" y="336"/>
                      <a:pt x="1" y="736"/>
                    </a:cubicBezTo>
                    <a:lnTo>
                      <a:pt x="1" y="2250"/>
                    </a:lnTo>
                    <a:cubicBezTo>
                      <a:pt x="1" y="2439"/>
                      <a:pt x="148" y="2586"/>
                      <a:pt x="337" y="2586"/>
                    </a:cubicBezTo>
                    <a:lnTo>
                      <a:pt x="4626" y="2586"/>
                    </a:lnTo>
                    <a:cubicBezTo>
                      <a:pt x="4815" y="2586"/>
                      <a:pt x="4962" y="2439"/>
                      <a:pt x="4962" y="2250"/>
                    </a:cubicBezTo>
                    <a:lnTo>
                      <a:pt x="4962" y="736"/>
                    </a:lnTo>
                    <a:cubicBezTo>
                      <a:pt x="4962" y="336"/>
                      <a:pt x="4647" y="0"/>
                      <a:pt x="4227" y="0"/>
                    </a:cubicBezTo>
                    <a:close/>
                  </a:path>
                </a:pathLst>
              </a:custGeom>
              <a:solidFill>
                <a:srgbClr val="546C81"/>
              </a:solidFill>
              <a:ln>
                <a:noFill/>
              </a:ln>
            </p:spPr>
            <p:txBody>
              <a:bodyPr spcFirstLastPara="1" wrap="square" lIns="91425" tIns="91425" rIns="91425" bIns="91425" anchor="ctr" anchorCtr="0">
                <a:noAutofit/>
              </a:bodyPr>
              <a:lstStyle/>
              <a:p>
                <a:pPr defTabSz="914378">
                  <a:defRPr/>
                </a:pPr>
                <a:endParaRPr/>
              </a:p>
            </p:txBody>
          </p:sp>
          <p:sp>
            <p:nvSpPr>
              <p:cNvPr id="31" name="Google Shape;7685;p68">
                <a:extLst>
                  <a:ext uri="{FF2B5EF4-FFF2-40B4-BE49-F238E27FC236}">
                    <a16:creationId xmlns:a16="http://schemas.microsoft.com/office/drawing/2014/main" id="{483A7EE4-7DCD-4BCD-9DE4-059E7686BEBC}"/>
                  </a:ext>
                </a:extLst>
              </p:cNvPr>
              <p:cNvSpPr/>
              <p:nvPr/>
            </p:nvSpPr>
            <p:spPr>
              <a:xfrm>
                <a:off x="1409602" y="3362409"/>
                <a:ext cx="33389" cy="38734"/>
              </a:xfrm>
              <a:custGeom>
                <a:avLst/>
                <a:gdLst/>
                <a:ahLst/>
                <a:cxnLst/>
                <a:rect l="l" t="t" r="r" b="b"/>
                <a:pathLst>
                  <a:path w="2230" h="2587" extrusionOk="0">
                    <a:moveTo>
                      <a:pt x="1" y="0"/>
                    </a:moveTo>
                    <a:cubicBezTo>
                      <a:pt x="400" y="0"/>
                      <a:pt x="737" y="336"/>
                      <a:pt x="737" y="736"/>
                    </a:cubicBezTo>
                    <a:lnTo>
                      <a:pt x="737" y="2250"/>
                    </a:lnTo>
                    <a:cubicBezTo>
                      <a:pt x="737" y="2439"/>
                      <a:pt x="589" y="2586"/>
                      <a:pt x="400" y="2586"/>
                    </a:cubicBezTo>
                    <a:lnTo>
                      <a:pt x="1893" y="2586"/>
                    </a:lnTo>
                    <a:cubicBezTo>
                      <a:pt x="2082" y="2586"/>
                      <a:pt x="2229" y="2439"/>
                      <a:pt x="2229" y="2250"/>
                    </a:cubicBezTo>
                    <a:lnTo>
                      <a:pt x="2229" y="736"/>
                    </a:lnTo>
                    <a:cubicBezTo>
                      <a:pt x="2229" y="336"/>
                      <a:pt x="1893" y="0"/>
                      <a:pt x="1494" y="0"/>
                    </a:cubicBezTo>
                    <a:close/>
                  </a:path>
                </a:pathLst>
              </a:custGeom>
              <a:solidFill>
                <a:srgbClr val="435D74"/>
              </a:solidFill>
              <a:ln>
                <a:noFill/>
              </a:ln>
            </p:spPr>
            <p:txBody>
              <a:bodyPr spcFirstLastPara="1" wrap="square" lIns="91425" tIns="91425" rIns="91425" bIns="91425" anchor="ctr" anchorCtr="0">
                <a:noAutofit/>
              </a:bodyPr>
              <a:lstStyle/>
              <a:p>
                <a:pPr defTabSz="914378">
                  <a:defRPr/>
                </a:pPr>
                <a:endParaRPr/>
              </a:p>
            </p:txBody>
          </p:sp>
        </p:grpSp>
      </p:grpSp>
    </p:spTree>
    <p:extLst>
      <p:ext uri="{BB962C8B-B14F-4D97-AF65-F5344CB8AC3E}">
        <p14:creationId xmlns:p14="http://schemas.microsoft.com/office/powerpoint/2010/main" val="444369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29"/>
          <p:cNvSpPr txBox="1">
            <a:spLocks noGrp="1"/>
          </p:cNvSpPr>
          <p:nvPr>
            <p:ph type="ctrTitle"/>
          </p:nvPr>
        </p:nvSpPr>
        <p:spPr>
          <a:xfrm>
            <a:off x="1839872" y="1515205"/>
            <a:ext cx="6944139" cy="1316700"/>
          </a:xfrm>
          <a:prstGeom prst="rect">
            <a:avLst/>
          </a:prstGeom>
        </p:spPr>
        <p:txBody>
          <a:bodyPr spcFirstLastPara="1" wrap="square" lIns="91425" tIns="91425" rIns="91425" bIns="91425" anchor="ctr" anchorCtr="0">
            <a:noAutofit/>
          </a:bodyPr>
          <a:lstStyle/>
          <a:p>
            <a:pPr lvl="0"/>
            <a:r>
              <a:rPr lang="en-US" sz="2800" b="1" dirty="0">
                <a:latin typeface="Arial" panose="020B0604020202020204" pitchFamily="34" charset="0"/>
                <a:cs typeface="Arial" panose="020B0604020202020204" pitchFamily="34" charset="0"/>
              </a:rPr>
              <a:t>PBIS Coaching Meeting</a:t>
            </a:r>
            <a:br>
              <a:rPr lang="en-US" sz="3200" dirty="0">
                <a:latin typeface="Arial" panose="020B0604020202020204" pitchFamily="34" charset="0"/>
                <a:cs typeface="Arial" panose="020B0604020202020204" pitchFamily="34" charset="0"/>
              </a:rPr>
            </a:br>
            <a:r>
              <a:rPr lang="en-US" sz="2800" dirty="0">
                <a:solidFill>
                  <a:schemeClr val="accent4">
                    <a:lumMod val="60000"/>
                    <a:lumOff val="40000"/>
                  </a:schemeClr>
                </a:solidFill>
                <a:latin typeface="Arial" panose="020B0604020202020204" pitchFamily="34" charset="0"/>
                <a:cs typeface="Arial" panose="020B0604020202020204" pitchFamily="34" charset="0"/>
              </a:rPr>
              <a:t>TIER 2, Year 2</a:t>
            </a:r>
            <a:br>
              <a:rPr lang="en-US" sz="2800" dirty="0">
                <a:solidFill>
                  <a:schemeClr val="accent4">
                    <a:lumMod val="60000"/>
                    <a:lumOff val="40000"/>
                  </a:schemeClr>
                </a:solidFill>
                <a:latin typeface="Arial" panose="020B0604020202020204" pitchFamily="34" charset="0"/>
                <a:cs typeface="Arial" panose="020B0604020202020204" pitchFamily="34" charset="0"/>
              </a:rPr>
            </a:br>
            <a:r>
              <a:rPr lang="en-US" sz="2800" dirty="0">
                <a:solidFill>
                  <a:schemeClr val="accent4">
                    <a:lumMod val="60000"/>
                    <a:lumOff val="40000"/>
                  </a:schemeClr>
                </a:solidFill>
                <a:latin typeface="Arial" panose="020B0604020202020204" pitchFamily="34" charset="0"/>
                <a:cs typeface="Arial" panose="020B0604020202020204" pitchFamily="34" charset="0"/>
              </a:rPr>
              <a:t>January 2023</a:t>
            </a:r>
            <a:endParaRPr lang="en-US" sz="3200" dirty="0">
              <a:solidFill>
                <a:schemeClr val="accent4">
                  <a:lumMod val="60000"/>
                  <a:lumOff val="40000"/>
                </a:schemeClr>
              </a:solidFill>
              <a:latin typeface="Arial" panose="020B0604020202020204" pitchFamily="34" charset="0"/>
              <a:cs typeface="Arial" panose="020B0604020202020204" pitchFamily="34" charset="0"/>
            </a:endParaRPr>
          </a:p>
        </p:txBody>
      </p:sp>
      <p:sp>
        <p:nvSpPr>
          <p:cNvPr id="290" name="Google Shape;290;p29"/>
          <p:cNvSpPr txBox="1">
            <a:spLocks noGrp="1"/>
          </p:cNvSpPr>
          <p:nvPr>
            <p:ph type="subTitle" idx="1"/>
          </p:nvPr>
        </p:nvSpPr>
        <p:spPr>
          <a:xfrm>
            <a:off x="3180863" y="2973614"/>
            <a:ext cx="4262157" cy="1858335"/>
          </a:xfrm>
          <a:prstGeom prst="rect">
            <a:avLst/>
          </a:prstGeom>
        </p:spPr>
        <p:txBody>
          <a:bodyPr spcFirstLastPara="1" wrap="square" lIns="91425" tIns="91425" rIns="91425" bIns="91425" anchor="t" anchorCtr="0">
            <a:noAutofit/>
          </a:bodyPr>
          <a:lstStyle/>
          <a:p>
            <a:pPr marL="0" indent="0"/>
            <a:r>
              <a:rPr lang="en" sz="2400" dirty="0">
                <a:latin typeface="Arial" panose="020B0604020202020204" pitchFamily="34" charset="0"/>
                <a:cs typeface="Arial" panose="020B0604020202020204" pitchFamily="34" charset="0"/>
              </a:rPr>
              <a:t>Marcie Handler  </a:t>
            </a:r>
          </a:p>
          <a:p>
            <a:pPr marL="0" indent="0"/>
            <a:endParaRPr lang="en" sz="1400" dirty="0">
              <a:latin typeface="Arial" panose="020B0604020202020204" pitchFamily="34" charset="0"/>
              <a:cs typeface="Arial" panose="020B0604020202020204" pitchFamily="34" charset="0"/>
            </a:endParaRPr>
          </a:p>
          <a:p>
            <a:pPr marL="0" indent="0"/>
            <a:r>
              <a:rPr lang="en" i="1" dirty="0">
                <a:latin typeface="Arial" panose="020B0604020202020204" pitchFamily="34" charset="0"/>
                <a:cs typeface="Arial" panose="020B0604020202020204" pitchFamily="34" charset="0"/>
              </a:rPr>
              <a:t>with support from NEPBIS Network, May Institute &amp; Broad Reach Consulting</a:t>
            </a:r>
            <a:endParaRPr i="1"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D704FE52-F119-4241-8F05-B0D641E4D1A5}"/>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121827" y="4342921"/>
            <a:ext cx="2125265" cy="527438"/>
          </a:xfrm>
          <a:prstGeom prst="rect">
            <a:avLst/>
          </a:prstGeom>
        </p:spPr>
      </p:pic>
      <p:pic>
        <p:nvPicPr>
          <p:cNvPr id="5" name="Picture 4" descr="Text&#10;&#10;Description automatically generated with medium confidence">
            <a:extLst>
              <a:ext uri="{FF2B5EF4-FFF2-40B4-BE49-F238E27FC236}">
                <a16:creationId xmlns:a16="http://schemas.microsoft.com/office/drawing/2014/main" id="{9E2BF57E-0E90-56DC-6550-0BAE748F6F8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30465" y="143287"/>
            <a:ext cx="5939040" cy="1042418"/>
          </a:xfrm>
          <a:prstGeom prst="rect">
            <a:avLst/>
          </a:prstGeom>
          <a:solidFill>
            <a:schemeClr val="bg1"/>
          </a:solidFill>
        </p:spPr>
      </p:pic>
    </p:spTree>
    <p:extLst>
      <p:ext uri="{BB962C8B-B14F-4D97-AF65-F5344CB8AC3E}">
        <p14:creationId xmlns:p14="http://schemas.microsoft.com/office/powerpoint/2010/main" val="19244782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9900E1-52DF-4869-AC2D-AC9A9D6C8B24}"/>
              </a:ext>
            </a:extLst>
          </p:cNvPr>
          <p:cNvSpPr>
            <a:spLocks noGrp="1"/>
          </p:cNvSpPr>
          <p:nvPr>
            <p:ph type="body" idx="1"/>
          </p:nvPr>
        </p:nvSpPr>
        <p:spPr>
          <a:xfrm>
            <a:off x="374926" y="865263"/>
            <a:ext cx="7277732" cy="3148100"/>
          </a:xfrm>
          <a:prstGeom prst="roundRect">
            <a:avLst/>
          </a:prstGeom>
          <a:ln w="57150"/>
        </p:spPr>
        <p:style>
          <a:lnRef idx="2">
            <a:schemeClr val="accent1"/>
          </a:lnRef>
          <a:fillRef idx="1">
            <a:schemeClr val="lt1"/>
          </a:fillRef>
          <a:effectRef idx="0">
            <a:schemeClr val="accent1"/>
          </a:effectRef>
          <a:fontRef idx="minor">
            <a:schemeClr val="dk1"/>
          </a:fontRef>
        </p:style>
        <p:txBody>
          <a:bodyPr spcFirstLastPara="1" vert="horz" wrap="square" lIns="68580" tIns="34290" rIns="68580" bIns="34290" rtlCol="0" anchor="ctr" anchorCtr="0">
            <a:noAutofit/>
          </a:bodyPr>
          <a:lstStyle/>
          <a:p>
            <a:pPr marL="0" indent="0">
              <a:buClr>
                <a:schemeClr val="accent4"/>
              </a:buClr>
              <a:buSzPct val="90000"/>
              <a:buNone/>
            </a:pPr>
            <a:r>
              <a:rPr lang="en-US" sz="2400" dirty="0">
                <a:solidFill>
                  <a:schemeClr val="tx1">
                    <a:lumMod val="50000"/>
                    <a:lumOff val="50000"/>
                  </a:schemeClr>
                </a:solidFill>
                <a:latin typeface="Calibri" panose="020F0502020204030204" pitchFamily="34" charset="0"/>
                <a:ea typeface="Times New Roman" panose="02020603050405020304" pitchFamily="18" charset="0"/>
                <a:cs typeface="Times New Roman" panose="02020603050405020304" pitchFamily="18" charset="0"/>
              </a:rPr>
              <a:t>Review the </a:t>
            </a:r>
            <a:r>
              <a:rPr lang="en-US" sz="2400" b="1" dirty="0">
                <a:solidFill>
                  <a:schemeClr val="tx1">
                    <a:lumMod val="50000"/>
                    <a:lumOff val="50000"/>
                  </a:schemeClr>
                </a:solidFill>
                <a:latin typeface="Calibri" panose="020F0502020204030204" pitchFamily="34" charset="0"/>
                <a:ea typeface="Times New Roman" panose="02020603050405020304" pitchFamily="18" charset="0"/>
                <a:cs typeface="Times New Roman" panose="02020603050405020304" pitchFamily="18" charset="0"/>
              </a:rPr>
              <a:t>Targeted Intervention Organizer </a:t>
            </a:r>
            <a:r>
              <a:rPr lang="en-US" sz="2400" dirty="0">
                <a:solidFill>
                  <a:schemeClr val="tx1">
                    <a:lumMod val="50000"/>
                    <a:lumOff val="50000"/>
                  </a:schemeClr>
                </a:solidFill>
                <a:latin typeface="Calibri" panose="020F0502020204030204" pitchFamily="34" charset="0"/>
                <a:ea typeface="Times New Roman" panose="02020603050405020304" pitchFamily="18" charset="0"/>
                <a:cs typeface="Times New Roman" panose="02020603050405020304" pitchFamily="18" charset="0"/>
              </a:rPr>
              <a:t>from last year and determine</a:t>
            </a:r>
            <a:r>
              <a:rPr lang="en-US" sz="2400" b="1" dirty="0">
                <a:solidFill>
                  <a:schemeClr val="tx1">
                    <a:lumMod val="50000"/>
                    <a:lumOff val="50000"/>
                  </a:schemeClr>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a:solidFill>
                  <a:schemeClr val="tx1">
                    <a:lumMod val="50000"/>
                    <a:lumOff val="50000"/>
                  </a:schemeClr>
                </a:solidFill>
                <a:latin typeface="Calibri" panose="020F0502020204030204" pitchFamily="34" charset="0"/>
                <a:ea typeface="Times New Roman" panose="02020603050405020304" pitchFamily="18" charset="0"/>
                <a:cs typeface="Times New Roman" panose="02020603050405020304" pitchFamily="18" charset="0"/>
              </a:rPr>
              <a:t>   </a:t>
            </a:r>
            <a:endParaRPr lang="en-US" sz="2400" dirty="0">
              <a:solidFill>
                <a:schemeClr val="tx1">
                  <a:lumMod val="50000"/>
                  <a:lumOff val="50000"/>
                </a:schemeClr>
              </a:solidFill>
              <a:latin typeface="Calibri" panose="020F0502020204030204" pitchFamily="34" charset="0"/>
              <a:cs typeface="Calibri" panose="020F0502020204030204" pitchFamily="34" charset="0"/>
            </a:endParaRPr>
          </a:p>
          <a:p>
            <a:pPr marL="385763" indent="-385763">
              <a:buClr>
                <a:schemeClr val="accent4"/>
              </a:buClr>
              <a:buSzPct val="90000"/>
            </a:pPr>
            <a:endParaRPr lang="en-US" sz="2100" dirty="0">
              <a:solidFill>
                <a:schemeClr val="tx1">
                  <a:lumMod val="50000"/>
                  <a:lumOff val="50000"/>
                </a:schemeClr>
              </a:solidFill>
              <a:latin typeface="Calibri" panose="020F0502020204030204" pitchFamily="34" charset="0"/>
              <a:cs typeface="Calibri" panose="020F0502020204030204" pitchFamily="34" charset="0"/>
            </a:endParaRPr>
          </a:p>
          <a:p>
            <a:pPr marL="385763" indent="-385763">
              <a:buClr>
                <a:schemeClr val="accent4"/>
              </a:buClr>
              <a:buSzPct val="90000"/>
            </a:pPr>
            <a:r>
              <a:rPr lang="en-US" sz="2100" dirty="0">
                <a:solidFill>
                  <a:schemeClr val="tx1">
                    <a:lumMod val="50000"/>
                    <a:lumOff val="50000"/>
                  </a:schemeClr>
                </a:solidFill>
                <a:latin typeface="Calibri" panose="020F0502020204030204" pitchFamily="34" charset="0"/>
                <a:ea typeface="Times New Roman" panose="02020603050405020304" pitchFamily="18" charset="0"/>
                <a:cs typeface="Times New Roman" panose="02020603050405020304" pitchFamily="18" charset="0"/>
              </a:rPr>
              <a:t>Is it complete for at least 1 intervention? </a:t>
            </a:r>
          </a:p>
          <a:p>
            <a:pPr marL="385763" indent="-385763">
              <a:buClr>
                <a:schemeClr val="accent4"/>
              </a:buClr>
              <a:buSzPct val="90000"/>
            </a:pPr>
            <a:r>
              <a:rPr lang="en-US" sz="2100" dirty="0">
                <a:solidFill>
                  <a:schemeClr val="tx1">
                    <a:lumMod val="50000"/>
                    <a:lumOff val="50000"/>
                  </a:schemeClr>
                </a:solidFill>
                <a:latin typeface="Calibri" panose="020F0502020204030204" pitchFamily="34" charset="0"/>
                <a:ea typeface="Times New Roman" panose="02020603050405020304" pitchFamily="18" charset="0"/>
                <a:cs typeface="Times New Roman" panose="02020603050405020304" pitchFamily="18" charset="0"/>
              </a:rPr>
              <a:t>What methods did you add to monitor fidelity and progress? </a:t>
            </a:r>
          </a:p>
          <a:p>
            <a:pPr marL="385763" indent="-385763">
              <a:buClr>
                <a:schemeClr val="accent4"/>
              </a:buClr>
              <a:buSzPct val="90000"/>
            </a:pPr>
            <a:r>
              <a:rPr lang="en-US" sz="2100" dirty="0">
                <a:solidFill>
                  <a:schemeClr val="tx1">
                    <a:lumMod val="50000"/>
                    <a:lumOff val="50000"/>
                  </a:schemeClr>
                </a:solidFill>
                <a:latin typeface="Calibri" panose="020F0502020204030204" pitchFamily="34" charset="0"/>
                <a:ea typeface="Times New Roman" panose="02020603050405020304" pitchFamily="18" charset="0"/>
                <a:cs typeface="Times New Roman" panose="02020603050405020304" pitchFamily="18" charset="0"/>
              </a:rPr>
              <a:t>What other interventions do you want to target for this year? </a:t>
            </a:r>
          </a:p>
          <a:p>
            <a:pPr marL="385763" indent="-385763">
              <a:buClr>
                <a:schemeClr val="accent4"/>
              </a:buClr>
              <a:buSzPct val="90000"/>
            </a:pPr>
            <a:r>
              <a:rPr lang="en-US" sz="2100" dirty="0">
                <a:solidFill>
                  <a:schemeClr val="tx1">
                    <a:lumMod val="50000"/>
                    <a:lumOff val="50000"/>
                  </a:schemeClr>
                </a:solidFill>
                <a:latin typeface="Calibri" panose="020F0502020204030204" pitchFamily="34" charset="0"/>
                <a:ea typeface="Times New Roman" panose="02020603050405020304" pitchFamily="18" charset="0"/>
                <a:cs typeface="Times New Roman" panose="02020603050405020304" pitchFamily="18" charset="0"/>
              </a:rPr>
              <a:t>Have you complete Part 2, quick sort matrix? </a:t>
            </a:r>
            <a:endParaRPr lang="en-US" sz="2100" dirty="0">
              <a:solidFill>
                <a:schemeClr val="tx1">
                  <a:lumMod val="50000"/>
                  <a:lumOff val="50000"/>
                </a:schemeClr>
              </a:solidFill>
              <a:latin typeface="Times New Roman" panose="02020603050405020304" pitchFamily="18" charset="0"/>
              <a:ea typeface="Times New Roman" panose="02020603050405020304" pitchFamily="18" charset="0"/>
            </a:endParaRPr>
          </a:p>
        </p:txBody>
      </p:sp>
      <p:sp>
        <p:nvSpPr>
          <p:cNvPr id="2" name="Title 1">
            <a:extLst>
              <a:ext uri="{FF2B5EF4-FFF2-40B4-BE49-F238E27FC236}">
                <a16:creationId xmlns:a16="http://schemas.microsoft.com/office/drawing/2014/main" id="{8E63E907-7F3B-407B-9675-B2EF94C7CA09}"/>
              </a:ext>
            </a:extLst>
          </p:cNvPr>
          <p:cNvSpPr>
            <a:spLocks noGrp="1"/>
          </p:cNvSpPr>
          <p:nvPr>
            <p:ph type="title"/>
          </p:nvPr>
        </p:nvSpPr>
        <p:spPr>
          <a:xfrm>
            <a:off x="243640" y="149225"/>
            <a:ext cx="7615528" cy="634200"/>
          </a:xfrm>
        </p:spPr>
        <p:txBody>
          <a:bodyPr>
            <a:noAutofit/>
          </a:bodyPr>
          <a:lstStyle/>
          <a:p>
            <a:r>
              <a:rPr lang="en-US" b="1" dirty="0">
                <a:solidFill>
                  <a:srgbClr val="FFFF00"/>
                </a:solidFill>
                <a:latin typeface="Calibri" panose="020F0502020204030204" pitchFamily="34" charset="0"/>
                <a:cs typeface="Calibri" panose="020F0502020204030204" pitchFamily="34" charset="0"/>
              </a:rPr>
              <a:t>ACTIVITY: Targeted Intervention Organizer</a:t>
            </a:r>
          </a:p>
        </p:txBody>
      </p:sp>
      <p:sp>
        <p:nvSpPr>
          <p:cNvPr id="139" name="Text Placeholder 4">
            <a:extLst>
              <a:ext uri="{FF2B5EF4-FFF2-40B4-BE49-F238E27FC236}">
                <a16:creationId xmlns:a16="http://schemas.microsoft.com/office/drawing/2014/main" id="{27CD0EF0-F84A-4D59-8DFC-AB5392B4F920}"/>
              </a:ext>
            </a:extLst>
          </p:cNvPr>
          <p:cNvSpPr txBox="1">
            <a:spLocks/>
          </p:cNvSpPr>
          <p:nvPr/>
        </p:nvSpPr>
        <p:spPr>
          <a:xfrm>
            <a:off x="6580341" y="4346015"/>
            <a:ext cx="1995361" cy="65624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152393" indent="0" defTabSz="914355">
              <a:lnSpc>
                <a:spcPct val="150000"/>
              </a:lnSpc>
              <a:buClr>
                <a:prstClr val="white"/>
              </a:buClr>
              <a:buNone/>
              <a:defRPr/>
            </a:pPr>
            <a:r>
              <a:rPr lang="en-US" sz="1600" dirty="0">
                <a:solidFill>
                  <a:prstClr val="white"/>
                </a:solidFill>
                <a:latin typeface="Calibri" panose="020F0502020204030204" pitchFamily="34" charset="0"/>
                <a:cs typeface="Calibri" panose="020F0502020204030204" pitchFamily="34" charset="0"/>
              </a:rPr>
              <a:t> </a:t>
            </a:r>
            <a:r>
              <a:rPr lang="en-US" sz="2000" dirty="0">
                <a:solidFill>
                  <a:prstClr val="white"/>
                </a:solidFill>
                <a:latin typeface="Calibri" panose="020F0502020204030204" pitchFamily="34" charset="0"/>
                <a:cs typeface="Calibri" panose="020F0502020204030204" pitchFamily="34" charset="0"/>
              </a:rPr>
              <a:t>15 minutes</a:t>
            </a:r>
          </a:p>
        </p:txBody>
      </p:sp>
      <p:grpSp>
        <p:nvGrpSpPr>
          <p:cNvPr id="140" name="Google Shape;6077;p67">
            <a:extLst>
              <a:ext uri="{FF2B5EF4-FFF2-40B4-BE49-F238E27FC236}">
                <a16:creationId xmlns:a16="http://schemas.microsoft.com/office/drawing/2014/main" id="{69A1A7F0-B117-420F-A366-B9EB81FDAB15}"/>
              </a:ext>
            </a:extLst>
          </p:cNvPr>
          <p:cNvGrpSpPr/>
          <p:nvPr/>
        </p:nvGrpSpPr>
        <p:grpSpPr>
          <a:xfrm>
            <a:off x="6378597" y="4472392"/>
            <a:ext cx="403487" cy="403487"/>
            <a:chOff x="5873617" y="2309901"/>
            <a:chExt cx="345720" cy="345720"/>
          </a:xfrm>
        </p:grpSpPr>
        <p:sp>
          <p:nvSpPr>
            <p:cNvPr id="141" name="Google Shape;6078;p67">
              <a:extLst>
                <a:ext uri="{FF2B5EF4-FFF2-40B4-BE49-F238E27FC236}">
                  <a16:creationId xmlns:a16="http://schemas.microsoft.com/office/drawing/2014/main" id="{05BA03D2-B480-4481-A3D3-0B300AC008AA}"/>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91425" tIns="91425" rIns="91425" bIns="91425" anchor="ctr" anchorCtr="0">
              <a:noAutofit/>
            </a:bodyPr>
            <a:lstStyle/>
            <a:p>
              <a:pPr defTabSz="914355">
                <a:defRPr/>
              </a:pPr>
              <a:endParaRPr sz="1800"/>
            </a:p>
          </p:txBody>
        </p:sp>
        <p:sp>
          <p:nvSpPr>
            <p:cNvPr id="142" name="Google Shape;6079;p67">
              <a:extLst>
                <a:ext uri="{FF2B5EF4-FFF2-40B4-BE49-F238E27FC236}">
                  <a16:creationId xmlns:a16="http://schemas.microsoft.com/office/drawing/2014/main" id="{6F0D97DD-4823-41D6-976B-5233426B5606}"/>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91425" tIns="91425" rIns="91425" bIns="91425" anchor="ctr" anchorCtr="0">
              <a:noAutofit/>
            </a:bodyPr>
            <a:lstStyle/>
            <a:p>
              <a:pPr defTabSz="914355">
                <a:defRPr/>
              </a:pPr>
              <a:endParaRPr sz="1800"/>
            </a:p>
          </p:txBody>
        </p:sp>
        <p:sp>
          <p:nvSpPr>
            <p:cNvPr id="143" name="Google Shape;6080;p67">
              <a:extLst>
                <a:ext uri="{FF2B5EF4-FFF2-40B4-BE49-F238E27FC236}">
                  <a16:creationId xmlns:a16="http://schemas.microsoft.com/office/drawing/2014/main" id="{A39D49AF-CD55-4A79-B978-88926CCB56D7}"/>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91425" tIns="91425" rIns="91425" bIns="91425" anchor="ctr" anchorCtr="0">
              <a:noAutofit/>
            </a:bodyPr>
            <a:lstStyle/>
            <a:p>
              <a:pPr defTabSz="914355">
                <a:defRPr/>
              </a:pPr>
              <a:endParaRPr sz="1800"/>
            </a:p>
          </p:txBody>
        </p:sp>
        <p:sp>
          <p:nvSpPr>
            <p:cNvPr id="144" name="Google Shape;6081;p67">
              <a:extLst>
                <a:ext uri="{FF2B5EF4-FFF2-40B4-BE49-F238E27FC236}">
                  <a16:creationId xmlns:a16="http://schemas.microsoft.com/office/drawing/2014/main" id="{43890253-3ED1-4FF6-8B56-BB627E81FE80}"/>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91425" tIns="91425" rIns="91425" bIns="91425" anchor="ctr" anchorCtr="0">
              <a:noAutofit/>
            </a:bodyPr>
            <a:lstStyle/>
            <a:p>
              <a:pPr defTabSz="914355">
                <a:defRPr/>
              </a:pPr>
              <a:endParaRPr sz="1800"/>
            </a:p>
          </p:txBody>
        </p:sp>
        <p:sp>
          <p:nvSpPr>
            <p:cNvPr id="145" name="Google Shape;6082;p67">
              <a:extLst>
                <a:ext uri="{FF2B5EF4-FFF2-40B4-BE49-F238E27FC236}">
                  <a16:creationId xmlns:a16="http://schemas.microsoft.com/office/drawing/2014/main" id="{32326706-E8F4-45CA-9A56-20D6BA4B1598}"/>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91425" tIns="91425" rIns="91425" bIns="91425" anchor="ctr" anchorCtr="0">
              <a:noAutofit/>
            </a:bodyPr>
            <a:lstStyle/>
            <a:p>
              <a:pPr defTabSz="914355">
                <a:defRPr/>
              </a:pPr>
              <a:endParaRPr sz="1800"/>
            </a:p>
          </p:txBody>
        </p:sp>
        <p:sp>
          <p:nvSpPr>
            <p:cNvPr id="146" name="Google Shape;6083;p67">
              <a:extLst>
                <a:ext uri="{FF2B5EF4-FFF2-40B4-BE49-F238E27FC236}">
                  <a16:creationId xmlns:a16="http://schemas.microsoft.com/office/drawing/2014/main" id="{2A45AA7D-C49D-465B-84F8-A11B1FED79EC}"/>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91425" tIns="91425" rIns="91425" bIns="91425" anchor="ctr" anchorCtr="0">
              <a:noAutofit/>
            </a:bodyPr>
            <a:lstStyle/>
            <a:p>
              <a:pPr defTabSz="914355">
                <a:defRPr/>
              </a:pPr>
              <a:endParaRPr sz="1800"/>
            </a:p>
          </p:txBody>
        </p:sp>
        <p:sp>
          <p:nvSpPr>
            <p:cNvPr id="147" name="Google Shape;6084;p67">
              <a:extLst>
                <a:ext uri="{FF2B5EF4-FFF2-40B4-BE49-F238E27FC236}">
                  <a16:creationId xmlns:a16="http://schemas.microsoft.com/office/drawing/2014/main" id="{CC2FA77A-7005-4D07-80E4-A9E54613333B}"/>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91425" tIns="91425" rIns="91425" bIns="91425" anchor="ctr" anchorCtr="0">
              <a:noAutofit/>
            </a:bodyPr>
            <a:lstStyle/>
            <a:p>
              <a:pPr defTabSz="914355">
                <a:defRPr/>
              </a:pPr>
              <a:endParaRPr sz="1800"/>
            </a:p>
          </p:txBody>
        </p:sp>
        <p:sp>
          <p:nvSpPr>
            <p:cNvPr id="148" name="Google Shape;6085;p67">
              <a:extLst>
                <a:ext uri="{FF2B5EF4-FFF2-40B4-BE49-F238E27FC236}">
                  <a16:creationId xmlns:a16="http://schemas.microsoft.com/office/drawing/2014/main" id="{4D21261D-4102-401C-9DA0-A8D35BC5D74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91425" tIns="91425" rIns="91425" bIns="91425" anchor="ctr" anchorCtr="0">
              <a:noAutofit/>
            </a:bodyPr>
            <a:lstStyle/>
            <a:p>
              <a:pPr defTabSz="914355">
                <a:defRPr/>
              </a:pPr>
              <a:endParaRPr sz="1800"/>
            </a:p>
          </p:txBody>
        </p:sp>
        <p:sp>
          <p:nvSpPr>
            <p:cNvPr id="149" name="Google Shape;6086;p67">
              <a:extLst>
                <a:ext uri="{FF2B5EF4-FFF2-40B4-BE49-F238E27FC236}">
                  <a16:creationId xmlns:a16="http://schemas.microsoft.com/office/drawing/2014/main" id="{3C141D2C-66B6-4955-92BB-0633A5DFA9D1}"/>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91425" tIns="91425" rIns="91425" bIns="91425" anchor="ctr" anchorCtr="0">
              <a:noAutofit/>
            </a:bodyPr>
            <a:lstStyle/>
            <a:p>
              <a:pPr defTabSz="914355">
                <a:defRPr/>
              </a:pPr>
              <a:endParaRPr sz="1800"/>
            </a:p>
          </p:txBody>
        </p:sp>
        <p:sp>
          <p:nvSpPr>
            <p:cNvPr id="150" name="Google Shape;6087;p67">
              <a:extLst>
                <a:ext uri="{FF2B5EF4-FFF2-40B4-BE49-F238E27FC236}">
                  <a16:creationId xmlns:a16="http://schemas.microsoft.com/office/drawing/2014/main" id="{1949726C-4CB9-482B-9FDB-72F89F8BA0CB}"/>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91425" tIns="91425" rIns="91425" bIns="91425" anchor="ctr" anchorCtr="0">
              <a:noAutofit/>
            </a:bodyPr>
            <a:lstStyle/>
            <a:p>
              <a:pPr defTabSz="914355">
                <a:defRPr/>
              </a:pPr>
              <a:endParaRPr sz="1800"/>
            </a:p>
          </p:txBody>
        </p:sp>
        <p:sp>
          <p:nvSpPr>
            <p:cNvPr id="151" name="Google Shape;6088;p67">
              <a:extLst>
                <a:ext uri="{FF2B5EF4-FFF2-40B4-BE49-F238E27FC236}">
                  <a16:creationId xmlns:a16="http://schemas.microsoft.com/office/drawing/2014/main" id="{8EECED90-BF97-4E7D-A2A2-0B2D0D152F62}"/>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91425" tIns="91425" rIns="91425" bIns="91425" anchor="ctr" anchorCtr="0">
              <a:noAutofit/>
            </a:bodyPr>
            <a:lstStyle/>
            <a:p>
              <a:pPr defTabSz="914355">
                <a:defRPr/>
              </a:pPr>
              <a:endParaRPr sz="1800"/>
            </a:p>
          </p:txBody>
        </p:sp>
        <p:sp>
          <p:nvSpPr>
            <p:cNvPr id="152" name="Google Shape;6089;p67">
              <a:extLst>
                <a:ext uri="{FF2B5EF4-FFF2-40B4-BE49-F238E27FC236}">
                  <a16:creationId xmlns:a16="http://schemas.microsoft.com/office/drawing/2014/main" id="{19E59D90-BF82-4DA6-8EB8-6F9EBF700ED4}"/>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91425" tIns="91425" rIns="91425" bIns="91425" anchor="ctr" anchorCtr="0">
              <a:noAutofit/>
            </a:bodyPr>
            <a:lstStyle/>
            <a:p>
              <a:pPr defTabSz="914355">
                <a:defRPr/>
              </a:pPr>
              <a:endParaRPr sz="1800"/>
            </a:p>
          </p:txBody>
        </p:sp>
        <p:sp>
          <p:nvSpPr>
            <p:cNvPr id="153" name="Google Shape;6090;p67">
              <a:extLst>
                <a:ext uri="{FF2B5EF4-FFF2-40B4-BE49-F238E27FC236}">
                  <a16:creationId xmlns:a16="http://schemas.microsoft.com/office/drawing/2014/main" id="{56AF77CE-0D92-44D8-83C4-C655BC755024}"/>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91425" tIns="91425" rIns="91425" bIns="91425" anchor="ctr" anchorCtr="0">
              <a:noAutofit/>
            </a:bodyPr>
            <a:lstStyle/>
            <a:p>
              <a:pPr defTabSz="914355">
                <a:defRPr/>
              </a:pPr>
              <a:endParaRPr sz="1800"/>
            </a:p>
          </p:txBody>
        </p:sp>
        <p:sp>
          <p:nvSpPr>
            <p:cNvPr id="154" name="Google Shape;6091;p67">
              <a:extLst>
                <a:ext uri="{FF2B5EF4-FFF2-40B4-BE49-F238E27FC236}">
                  <a16:creationId xmlns:a16="http://schemas.microsoft.com/office/drawing/2014/main" id="{9EA9FADF-5F62-4F35-BAF0-C1CF3F051B08}"/>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91425" tIns="91425" rIns="91425" bIns="91425" anchor="ctr" anchorCtr="0">
              <a:noAutofit/>
            </a:bodyPr>
            <a:lstStyle/>
            <a:p>
              <a:pPr defTabSz="914355">
                <a:defRPr/>
              </a:pPr>
              <a:endParaRPr sz="1800"/>
            </a:p>
          </p:txBody>
        </p:sp>
        <p:sp>
          <p:nvSpPr>
            <p:cNvPr id="155" name="Google Shape;6092;p67">
              <a:extLst>
                <a:ext uri="{FF2B5EF4-FFF2-40B4-BE49-F238E27FC236}">
                  <a16:creationId xmlns:a16="http://schemas.microsoft.com/office/drawing/2014/main" id="{0F65EB76-5C42-48FF-9FE8-9B6253AC01EC}"/>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91425" tIns="91425" rIns="91425" bIns="91425" anchor="ctr" anchorCtr="0">
              <a:noAutofit/>
            </a:bodyPr>
            <a:lstStyle/>
            <a:p>
              <a:pPr defTabSz="914355">
                <a:defRPr/>
              </a:pPr>
              <a:endParaRPr sz="1800"/>
            </a:p>
          </p:txBody>
        </p:sp>
        <p:sp>
          <p:nvSpPr>
            <p:cNvPr id="156" name="Google Shape;6093;p67">
              <a:extLst>
                <a:ext uri="{FF2B5EF4-FFF2-40B4-BE49-F238E27FC236}">
                  <a16:creationId xmlns:a16="http://schemas.microsoft.com/office/drawing/2014/main" id="{C6C58187-5A64-4F16-8510-90B38BD7C1E6}"/>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91425" tIns="91425" rIns="91425" bIns="91425" anchor="ctr" anchorCtr="0">
              <a:noAutofit/>
            </a:bodyPr>
            <a:lstStyle/>
            <a:p>
              <a:pPr defTabSz="914355">
                <a:defRPr/>
              </a:pPr>
              <a:endParaRPr sz="1800"/>
            </a:p>
          </p:txBody>
        </p:sp>
        <p:sp>
          <p:nvSpPr>
            <p:cNvPr id="157" name="Google Shape;6094;p67">
              <a:extLst>
                <a:ext uri="{FF2B5EF4-FFF2-40B4-BE49-F238E27FC236}">
                  <a16:creationId xmlns:a16="http://schemas.microsoft.com/office/drawing/2014/main" id="{945A2D23-9D84-4EA0-AD52-D00DA2402B6E}"/>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91425" tIns="91425" rIns="91425" bIns="91425" anchor="ctr" anchorCtr="0">
              <a:noAutofit/>
            </a:bodyPr>
            <a:lstStyle/>
            <a:p>
              <a:pPr defTabSz="914355">
                <a:defRPr/>
              </a:pPr>
              <a:endParaRPr sz="1800"/>
            </a:p>
          </p:txBody>
        </p:sp>
        <p:sp>
          <p:nvSpPr>
            <p:cNvPr id="158" name="Google Shape;6095;p67">
              <a:extLst>
                <a:ext uri="{FF2B5EF4-FFF2-40B4-BE49-F238E27FC236}">
                  <a16:creationId xmlns:a16="http://schemas.microsoft.com/office/drawing/2014/main" id="{94695391-3121-4EC4-9380-22012955D5B4}"/>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91425" tIns="91425" rIns="91425" bIns="91425" anchor="ctr" anchorCtr="0">
              <a:noAutofit/>
            </a:bodyPr>
            <a:lstStyle/>
            <a:p>
              <a:pPr defTabSz="914355">
                <a:defRPr/>
              </a:pPr>
              <a:endParaRPr sz="1800"/>
            </a:p>
          </p:txBody>
        </p:sp>
        <p:sp>
          <p:nvSpPr>
            <p:cNvPr id="159" name="Google Shape;6096;p67">
              <a:extLst>
                <a:ext uri="{FF2B5EF4-FFF2-40B4-BE49-F238E27FC236}">
                  <a16:creationId xmlns:a16="http://schemas.microsoft.com/office/drawing/2014/main" id="{3C3E3DA7-638E-4884-A1E2-F854F0BE1C74}"/>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91425" tIns="91425" rIns="91425" bIns="91425" anchor="ctr" anchorCtr="0">
              <a:noAutofit/>
            </a:bodyPr>
            <a:lstStyle/>
            <a:p>
              <a:pPr defTabSz="914355">
                <a:defRPr/>
              </a:pPr>
              <a:endParaRPr sz="1800"/>
            </a:p>
          </p:txBody>
        </p:sp>
      </p:grpSp>
      <p:pic>
        <p:nvPicPr>
          <p:cNvPr id="160" name="Picture 159">
            <a:extLst>
              <a:ext uri="{FF2B5EF4-FFF2-40B4-BE49-F238E27FC236}">
                <a16:creationId xmlns:a16="http://schemas.microsoft.com/office/drawing/2014/main" id="{00FB7ECE-DD5B-1178-376C-EA86BB44068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322551" y="4368056"/>
            <a:ext cx="657983" cy="634200"/>
          </a:xfrm>
          <a:prstGeom prst="ellipse">
            <a:avLst/>
          </a:prstGeom>
          <a:ln w="19050">
            <a:solidFill>
              <a:schemeClr val="accent2">
                <a:lumMod val="50000"/>
              </a:schemeClr>
            </a:solidFill>
          </a:ln>
        </p:spPr>
      </p:pic>
    </p:spTree>
    <p:extLst>
      <p:ext uri="{BB962C8B-B14F-4D97-AF65-F5344CB8AC3E}">
        <p14:creationId xmlns:p14="http://schemas.microsoft.com/office/powerpoint/2010/main" val="25383754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80" name="Google Shape;480;p38"/>
          <p:cNvSpPr txBox="1">
            <a:spLocks noGrp="1"/>
          </p:cNvSpPr>
          <p:nvPr>
            <p:ph type="title"/>
          </p:nvPr>
        </p:nvSpPr>
        <p:spPr>
          <a:xfrm rot="21599706">
            <a:off x="-174161" y="1426841"/>
            <a:ext cx="6749207" cy="2492027"/>
          </a:xfrm>
          <a:prstGeom prst="rect">
            <a:avLst/>
          </a:prstGeom>
        </p:spPr>
        <p:txBody>
          <a:bodyPr spcFirstLastPara="1" wrap="square" lIns="91425" tIns="91425" rIns="91425" bIns="91425" anchor="ctr" anchorCtr="0">
            <a:noAutofit/>
          </a:bodyPr>
          <a:lstStyle/>
          <a:p>
            <a:r>
              <a:rPr lang="en-US" sz="3600" b="1" dirty="0"/>
              <a:t> </a:t>
            </a:r>
            <a:br>
              <a:rPr lang="en-US" sz="3600" b="1" dirty="0"/>
            </a:br>
            <a:r>
              <a:rPr lang="en-US" sz="3600" b="1" dirty="0"/>
              <a:t>How Matching to Need </a:t>
            </a:r>
            <a:br>
              <a:rPr lang="en-US" sz="3600" b="1" dirty="0"/>
            </a:br>
            <a:r>
              <a:rPr lang="en-US" sz="3600" b="1" dirty="0"/>
              <a:t>can lead to </a:t>
            </a:r>
            <a:br>
              <a:rPr lang="en-US" sz="3600" b="1" dirty="0"/>
            </a:br>
            <a:r>
              <a:rPr lang="en-US" sz="3600" b="1" dirty="0"/>
              <a:t>Adaptations</a:t>
            </a:r>
            <a:br>
              <a:rPr lang="en-US" sz="3600" b="1" dirty="0"/>
            </a:br>
            <a:r>
              <a:rPr lang="en-US" sz="3600" b="1" dirty="0"/>
              <a:t>or </a:t>
            </a:r>
            <a:br>
              <a:rPr lang="en-US" sz="3600" b="1" dirty="0"/>
            </a:br>
            <a:r>
              <a:rPr lang="en-US" sz="3600" b="1" dirty="0"/>
              <a:t>Expanding our Tier 2 Toolbox</a:t>
            </a:r>
            <a:endParaRPr lang="en-US" sz="2400" b="1" dirty="0"/>
          </a:p>
        </p:txBody>
      </p:sp>
      <p:pic>
        <p:nvPicPr>
          <p:cNvPr id="6" name="Picture 5">
            <a:extLst>
              <a:ext uri="{FF2B5EF4-FFF2-40B4-BE49-F238E27FC236}">
                <a16:creationId xmlns:a16="http://schemas.microsoft.com/office/drawing/2014/main" id="{0769406C-0E34-4163-8B3C-9A7B3412C294}"/>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386786" y="4549750"/>
            <a:ext cx="2125265" cy="527438"/>
          </a:xfrm>
          <a:prstGeom prst="rect">
            <a:avLst/>
          </a:prstGeom>
        </p:spPr>
      </p:pic>
    </p:spTree>
    <p:extLst>
      <p:ext uri="{BB962C8B-B14F-4D97-AF65-F5344CB8AC3E}">
        <p14:creationId xmlns:p14="http://schemas.microsoft.com/office/powerpoint/2010/main" val="22254902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grpSp>
        <p:nvGrpSpPr>
          <p:cNvPr id="12" name="Group 11">
            <a:extLst>
              <a:ext uri="{FF2B5EF4-FFF2-40B4-BE49-F238E27FC236}">
                <a16:creationId xmlns:a16="http://schemas.microsoft.com/office/drawing/2014/main" id="{6DBF3172-F27C-724E-A60B-C56D12DAAFAA}"/>
              </a:ext>
            </a:extLst>
          </p:cNvPr>
          <p:cNvGrpSpPr/>
          <p:nvPr/>
        </p:nvGrpSpPr>
        <p:grpSpPr>
          <a:xfrm>
            <a:off x="145915" y="575850"/>
            <a:ext cx="4252747" cy="4566625"/>
            <a:chOff x="921620" y="915429"/>
            <a:chExt cx="3268588" cy="3688266"/>
          </a:xfrm>
        </p:grpSpPr>
        <p:sp>
          <p:nvSpPr>
            <p:cNvPr id="13" name="Rectangle: Rounded Corners 120" descr="Badge 1">
              <a:extLst>
                <a:ext uri="{FF2B5EF4-FFF2-40B4-BE49-F238E27FC236}">
                  <a16:creationId xmlns:a16="http://schemas.microsoft.com/office/drawing/2014/main" id="{F087343F-F782-394E-81B0-08D9288E6CF7}"/>
                </a:ext>
              </a:extLst>
            </p:cNvPr>
            <p:cNvSpPr/>
            <p:nvPr/>
          </p:nvSpPr>
          <p:spPr>
            <a:xfrm>
              <a:off x="921620" y="915430"/>
              <a:ext cx="482218" cy="58324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685783">
                <a:defRPr/>
              </a:pPr>
              <a:r>
                <a:rPr lang="en-US" sz="3600" b="1" dirty="0">
                  <a:solidFill>
                    <a:srgbClr val="0D0F41"/>
                  </a:solidFill>
                  <a:latin typeface="Calibri" panose="020F0502020204030204" pitchFamily="34" charset="0"/>
                  <a:cs typeface="Calibri" panose="020F0502020204030204" pitchFamily="34" charset="0"/>
                </a:rPr>
                <a:t>1</a:t>
              </a:r>
            </a:p>
          </p:txBody>
        </p:sp>
        <p:sp>
          <p:nvSpPr>
            <p:cNvPr id="14" name="Freeform: Shape 121">
              <a:extLst>
                <a:ext uri="{FF2B5EF4-FFF2-40B4-BE49-F238E27FC236}">
                  <a16:creationId xmlns:a16="http://schemas.microsoft.com/office/drawing/2014/main" id="{99C7A454-3134-3448-8030-D2D14593BDDF}"/>
                </a:ext>
              </a:extLst>
            </p:cNvPr>
            <p:cNvSpPr/>
            <p:nvPr/>
          </p:nvSpPr>
          <p:spPr>
            <a:xfrm>
              <a:off x="1440426" y="915429"/>
              <a:ext cx="2749782" cy="673041"/>
            </a:xfrm>
            <a:custGeom>
              <a:avLst/>
              <a:gdLst>
                <a:gd name="connsiteX0" fmla="*/ 0 w 2555165"/>
                <a:gd name="connsiteY0" fmla="*/ 112196 h 673041"/>
                <a:gd name="connsiteX1" fmla="*/ 112196 w 2555165"/>
                <a:gd name="connsiteY1" fmla="*/ 0 h 673041"/>
                <a:gd name="connsiteX2" fmla="*/ 2442969 w 2555165"/>
                <a:gd name="connsiteY2" fmla="*/ 0 h 673041"/>
                <a:gd name="connsiteX3" fmla="*/ 2555165 w 2555165"/>
                <a:gd name="connsiteY3" fmla="*/ 112196 h 673041"/>
                <a:gd name="connsiteX4" fmla="*/ 2555165 w 2555165"/>
                <a:gd name="connsiteY4" fmla="*/ 560845 h 673041"/>
                <a:gd name="connsiteX5" fmla="*/ 2442969 w 2555165"/>
                <a:gd name="connsiteY5" fmla="*/ 673041 h 673041"/>
                <a:gd name="connsiteX6" fmla="*/ 112196 w 2555165"/>
                <a:gd name="connsiteY6" fmla="*/ 673041 h 673041"/>
                <a:gd name="connsiteX7" fmla="*/ 0 w 2555165"/>
                <a:gd name="connsiteY7" fmla="*/ 560845 h 673041"/>
                <a:gd name="connsiteX8" fmla="*/ 0 w 2555165"/>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5165" h="673041">
                  <a:moveTo>
                    <a:pt x="0" y="112196"/>
                  </a:moveTo>
                  <a:cubicBezTo>
                    <a:pt x="0" y="50232"/>
                    <a:pt x="50232" y="0"/>
                    <a:pt x="112196" y="0"/>
                  </a:cubicBezTo>
                  <a:lnTo>
                    <a:pt x="2442969" y="0"/>
                  </a:lnTo>
                  <a:cubicBezTo>
                    <a:pt x="2504933" y="0"/>
                    <a:pt x="2555165" y="50232"/>
                    <a:pt x="2555165" y="112196"/>
                  </a:cubicBezTo>
                  <a:lnTo>
                    <a:pt x="2555165" y="560845"/>
                  </a:lnTo>
                  <a:cubicBezTo>
                    <a:pt x="2555165" y="622809"/>
                    <a:pt x="2504933" y="673041"/>
                    <a:pt x="2442969"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32429" tIns="132429" rIns="132429" bIns="132429" numCol="1" spcCol="1270" anchor="ctr" anchorCtr="0">
              <a:noAutofit/>
            </a:bodyPr>
            <a:lstStyle/>
            <a:p>
              <a:pPr algn="ctr" defTabSz="914355">
                <a:buClr>
                  <a:srgbClr val="FFFFFF"/>
                </a:buClr>
              </a:pPr>
              <a:r>
                <a:rPr lang="en-US" sz="2000" dirty="0">
                  <a:solidFill>
                    <a:schemeClr val="tx1"/>
                  </a:solidFill>
                  <a:latin typeface="Calibri" panose="020F0502020204030204" pitchFamily="34" charset="0"/>
                  <a:cs typeface="Calibri" panose="020F0502020204030204" pitchFamily="34" charset="0"/>
                </a:rPr>
                <a:t>Establish a representative T2 leadership team</a:t>
              </a:r>
            </a:p>
          </p:txBody>
        </p:sp>
        <p:sp>
          <p:nvSpPr>
            <p:cNvPr id="15" name="Rectangle: Rounded Corners 122" descr="Badge">
              <a:extLst>
                <a:ext uri="{FF2B5EF4-FFF2-40B4-BE49-F238E27FC236}">
                  <a16:creationId xmlns:a16="http://schemas.microsoft.com/office/drawing/2014/main" id="{BA28A0A7-705F-004F-BB09-A722194217AF}"/>
                </a:ext>
              </a:extLst>
            </p:cNvPr>
            <p:cNvSpPr/>
            <p:nvPr/>
          </p:nvSpPr>
          <p:spPr>
            <a:xfrm>
              <a:off x="921620" y="1669236"/>
              <a:ext cx="482218" cy="58324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685783">
                <a:defRPr/>
              </a:pPr>
              <a:r>
                <a:rPr lang="en-US" sz="3600" b="1" dirty="0">
                  <a:solidFill>
                    <a:srgbClr val="0D0F41"/>
                  </a:solidFill>
                  <a:latin typeface="Calibri" panose="020F0502020204030204" pitchFamily="34" charset="0"/>
                  <a:cs typeface="Calibri" panose="020F0502020204030204" pitchFamily="34" charset="0"/>
                </a:rPr>
                <a:t>2</a:t>
              </a:r>
            </a:p>
          </p:txBody>
        </p:sp>
        <p:sp>
          <p:nvSpPr>
            <p:cNvPr id="16" name="Freeform: Shape 123">
              <a:extLst>
                <a:ext uri="{FF2B5EF4-FFF2-40B4-BE49-F238E27FC236}">
                  <a16:creationId xmlns:a16="http://schemas.microsoft.com/office/drawing/2014/main" id="{591C6591-C551-7F45-920B-4EB003B6A3AF}"/>
                </a:ext>
              </a:extLst>
            </p:cNvPr>
            <p:cNvSpPr/>
            <p:nvPr/>
          </p:nvSpPr>
          <p:spPr>
            <a:xfrm>
              <a:off x="1440426" y="1669235"/>
              <a:ext cx="2749782" cy="673041"/>
            </a:xfrm>
            <a:custGeom>
              <a:avLst/>
              <a:gdLst>
                <a:gd name="connsiteX0" fmla="*/ 0 w 2555165"/>
                <a:gd name="connsiteY0" fmla="*/ 112196 h 673041"/>
                <a:gd name="connsiteX1" fmla="*/ 112196 w 2555165"/>
                <a:gd name="connsiteY1" fmla="*/ 0 h 673041"/>
                <a:gd name="connsiteX2" fmla="*/ 2442969 w 2555165"/>
                <a:gd name="connsiteY2" fmla="*/ 0 h 673041"/>
                <a:gd name="connsiteX3" fmla="*/ 2555165 w 2555165"/>
                <a:gd name="connsiteY3" fmla="*/ 112196 h 673041"/>
                <a:gd name="connsiteX4" fmla="*/ 2555165 w 2555165"/>
                <a:gd name="connsiteY4" fmla="*/ 560845 h 673041"/>
                <a:gd name="connsiteX5" fmla="*/ 2442969 w 2555165"/>
                <a:gd name="connsiteY5" fmla="*/ 673041 h 673041"/>
                <a:gd name="connsiteX6" fmla="*/ 112196 w 2555165"/>
                <a:gd name="connsiteY6" fmla="*/ 673041 h 673041"/>
                <a:gd name="connsiteX7" fmla="*/ 0 w 2555165"/>
                <a:gd name="connsiteY7" fmla="*/ 560845 h 673041"/>
                <a:gd name="connsiteX8" fmla="*/ 0 w 2555165"/>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5165" h="673041">
                  <a:moveTo>
                    <a:pt x="0" y="112196"/>
                  </a:moveTo>
                  <a:cubicBezTo>
                    <a:pt x="0" y="50232"/>
                    <a:pt x="50232" y="0"/>
                    <a:pt x="112196" y="0"/>
                  </a:cubicBezTo>
                  <a:lnTo>
                    <a:pt x="2442969" y="0"/>
                  </a:lnTo>
                  <a:cubicBezTo>
                    <a:pt x="2504933" y="0"/>
                    <a:pt x="2555165" y="50232"/>
                    <a:pt x="2555165" y="112196"/>
                  </a:cubicBezTo>
                  <a:lnTo>
                    <a:pt x="2555165" y="560845"/>
                  </a:lnTo>
                  <a:cubicBezTo>
                    <a:pt x="2555165" y="622809"/>
                    <a:pt x="2504933" y="673041"/>
                    <a:pt x="2442969"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32429" tIns="132429" rIns="132429" bIns="132429" numCol="1" spcCol="1270" anchor="ctr" anchorCtr="0">
              <a:noAutofit/>
            </a:bodyPr>
            <a:lstStyle/>
            <a:p>
              <a:pPr algn="ctr" defTabSz="914355">
                <a:buClr>
                  <a:srgbClr val="FFFFFF"/>
                </a:buClr>
              </a:pPr>
              <a:r>
                <a:rPr lang="en-US" sz="1800" dirty="0">
                  <a:solidFill>
                    <a:schemeClr val="tx1"/>
                  </a:solidFill>
                  <a:latin typeface="Calibri" panose="020F0502020204030204" pitchFamily="34" charset="0"/>
                  <a:cs typeface="Calibri" panose="020F0502020204030204" pitchFamily="34" charset="0"/>
                </a:rPr>
                <a:t>Develop</a:t>
              </a:r>
              <a:r>
                <a:rPr lang="en-US" sz="2000" dirty="0">
                  <a:solidFill>
                    <a:schemeClr val="tx1"/>
                  </a:solidFill>
                  <a:latin typeface="Calibri" panose="020F0502020204030204" pitchFamily="34" charset="0"/>
                  <a:cs typeface="Calibri" panose="020F0502020204030204" pitchFamily="34" charset="0"/>
                </a:rPr>
                <a:t> a collaborative process for identifying students</a:t>
              </a:r>
            </a:p>
          </p:txBody>
        </p:sp>
        <p:sp>
          <p:nvSpPr>
            <p:cNvPr id="17" name="Rectangle: Rounded Corners 124" descr="Badge 3">
              <a:extLst>
                <a:ext uri="{FF2B5EF4-FFF2-40B4-BE49-F238E27FC236}">
                  <a16:creationId xmlns:a16="http://schemas.microsoft.com/office/drawing/2014/main" id="{2DB3A071-16A8-A847-A9F6-824F9E9E9076}"/>
                </a:ext>
              </a:extLst>
            </p:cNvPr>
            <p:cNvSpPr/>
            <p:nvPr/>
          </p:nvSpPr>
          <p:spPr>
            <a:xfrm>
              <a:off x="921620" y="2423042"/>
              <a:ext cx="482218" cy="58324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685783">
                <a:defRPr/>
              </a:pPr>
              <a:r>
                <a:rPr lang="en-US" sz="3600" b="1" dirty="0">
                  <a:solidFill>
                    <a:srgbClr val="0D0F41"/>
                  </a:solidFill>
                  <a:latin typeface="Calibri" panose="020F0502020204030204" pitchFamily="34" charset="0"/>
                  <a:cs typeface="Calibri" panose="020F0502020204030204" pitchFamily="34" charset="0"/>
                </a:rPr>
                <a:t>3</a:t>
              </a:r>
            </a:p>
          </p:txBody>
        </p:sp>
        <p:sp>
          <p:nvSpPr>
            <p:cNvPr id="18" name="Freeform: Shape 125">
              <a:extLst>
                <a:ext uri="{FF2B5EF4-FFF2-40B4-BE49-F238E27FC236}">
                  <a16:creationId xmlns:a16="http://schemas.microsoft.com/office/drawing/2014/main" id="{E41F6EBB-0E18-4645-B68E-41E86D39CDDC}"/>
                </a:ext>
              </a:extLst>
            </p:cNvPr>
            <p:cNvSpPr/>
            <p:nvPr/>
          </p:nvSpPr>
          <p:spPr>
            <a:xfrm>
              <a:off x="1440426" y="2423041"/>
              <a:ext cx="2749782" cy="673041"/>
            </a:xfrm>
            <a:custGeom>
              <a:avLst/>
              <a:gdLst>
                <a:gd name="connsiteX0" fmla="*/ 0 w 2555165"/>
                <a:gd name="connsiteY0" fmla="*/ 112196 h 673041"/>
                <a:gd name="connsiteX1" fmla="*/ 112196 w 2555165"/>
                <a:gd name="connsiteY1" fmla="*/ 0 h 673041"/>
                <a:gd name="connsiteX2" fmla="*/ 2442969 w 2555165"/>
                <a:gd name="connsiteY2" fmla="*/ 0 h 673041"/>
                <a:gd name="connsiteX3" fmla="*/ 2555165 w 2555165"/>
                <a:gd name="connsiteY3" fmla="*/ 112196 h 673041"/>
                <a:gd name="connsiteX4" fmla="*/ 2555165 w 2555165"/>
                <a:gd name="connsiteY4" fmla="*/ 560845 h 673041"/>
                <a:gd name="connsiteX5" fmla="*/ 2442969 w 2555165"/>
                <a:gd name="connsiteY5" fmla="*/ 673041 h 673041"/>
                <a:gd name="connsiteX6" fmla="*/ 112196 w 2555165"/>
                <a:gd name="connsiteY6" fmla="*/ 673041 h 673041"/>
                <a:gd name="connsiteX7" fmla="*/ 0 w 2555165"/>
                <a:gd name="connsiteY7" fmla="*/ 560845 h 673041"/>
                <a:gd name="connsiteX8" fmla="*/ 0 w 2555165"/>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5165" h="673041">
                  <a:moveTo>
                    <a:pt x="0" y="112196"/>
                  </a:moveTo>
                  <a:cubicBezTo>
                    <a:pt x="0" y="50232"/>
                    <a:pt x="50232" y="0"/>
                    <a:pt x="112196" y="0"/>
                  </a:cubicBezTo>
                  <a:lnTo>
                    <a:pt x="2442969" y="0"/>
                  </a:lnTo>
                  <a:cubicBezTo>
                    <a:pt x="2504933" y="0"/>
                    <a:pt x="2555165" y="50232"/>
                    <a:pt x="2555165" y="112196"/>
                  </a:cubicBezTo>
                  <a:lnTo>
                    <a:pt x="2555165" y="560845"/>
                  </a:lnTo>
                  <a:cubicBezTo>
                    <a:pt x="2555165" y="622809"/>
                    <a:pt x="2504933" y="673041"/>
                    <a:pt x="2442969"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32429" tIns="132429" rIns="132429" bIns="132429" numCol="1" spcCol="1270" anchor="ctr" anchorCtr="0">
              <a:noAutofit/>
            </a:bodyPr>
            <a:lstStyle/>
            <a:p>
              <a:pPr algn="ctr" defTabSz="914355">
                <a:buClr>
                  <a:srgbClr val="FFFFFF"/>
                </a:buClr>
              </a:pPr>
              <a:r>
                <a:rPr lang="en-US" sz="1800" dirty="0">
                  <a:solidFill>
                    <a:schemeClr val="tx1"/>
                  </a:solidFill>
                  <a:latin typeface="Calibri" panose="020F0502020204030204" pitchFamily="34" charset="0"/>
                  <a:cs typeface="Calibri" panose="020F0502020204030204" pitchFamily="34" charset="0"/>
                </a:rPr>
                <a:t>Evaluate, select and adopt culturally appropriate tier 2 practices</a:t>
              </a:r>
            </a:p>
          </p:txBody>
        </p:sp>
        <p:sp>
          <p:nvSpPr>
            <p:cNvPr id="19" name="Rectangle: Rounded Corners 126" descr="Badge 4">
              <a:extLst>
                <a:ext uri="{FF2B5EF4-FFF2-40B4-BE49-F238E27FC236}">
                  <a16:creationId xmlns:a16="http://schemas.microsoft.com/office/drawing/2014/main" id="{3DDB244D-4F9B-D547-8F81-E23F2BF1CEB3}"/>
                </a:ext>
              </a:extLst>
            </p:cNvPr>
            <p:cNvSpPr/>
            <p:nvPr/>
          </p:nvSpPr>
          <p:spPr>
            <a:xfrm>
              <a:off x="921620" y="3176848"/>
              <a:ext cx="482218" cy="58324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685783">
                <a:defRPr/>
              </a:pPr>
              <a:r>
                <a:rPr lang="en-US" sz="3600" b="1">
                  <a:solidFill>
                    <a:srgbClr val="0D0F41"/>
                  </a:solidFill>
                  <a:latin typeface="Calibri" panose="020F0502020204030204" pitchFamily="34" charset="0"/>
                  <a:cs typeface="Calibri" panose="020F0502020204030204" pitchFamily="34" charset="0"/>
                </a:rPr>
                <a:t>4</a:t>
              </a:r>
            </a:p>
          </p:txBody>
        </p:sp>
        <p:sp>
          <p:nvSpPr>
            <p:cNvPr id="20" name="Freeform: Shape 127">
              <a:extLst>
                <a:ext uri="{FF2B5EF4-FFF2-40B4-BE49-F238E27FC236}">
                  <a16:creationId xmlns:a16="http://schemas.microsoft.com/office/drawing/2014/main" id="{60EF248F-0964-A44E-B4C8-C5F83CFD5FC0}"/>
                </a:ext>
              </a:extLst>
            </p:cNvPr>
            <p:cNvSpPr/>
            <p:nvPr/>
          </p:nvSpPr>
          <p:spPr>
            <a:xfrm>
              <a:off x="1440426" y="3176847"/>
              <a:ext cx="2749782" cy="673041"/>
            </a:xfrm>
            <a:custGeom>
              <a:avLst/>
              <a:gdLst>
                <a:gd name="connsiteX0" fmla="*/ 0 w 2555165"/>
                <a:gd name="connsiteY0" fmla="*/ 112196 h 673041"/>
                <a:gd name="connsiteX1" fmla="*/ 112196 w 2555165"/>
                <a:gd name="connsiteY1" fmla="*/ 0 h 673041"/>
                <a:gd name="connsiteX2" fmla="*/ 2442969 w 2555165"/>
                <a:gd name="connsiteY2" fmla="*/ 0 h 673041"/>
                <a:gd name="connsiteX3" fmla="*/ 2555165 w 2555165"/>
                <a:gd name="connsiteY3" fmla="*/ 112196 h 673041"/>
                <a:gd name="connsiteX4" fmla="*/ 2555165 w 2555165"/>
                <a:gd name="connsiteY4" fmla="*/ 560845 h 673041"/>
                <a:gd name="connsiteX5" fmla="*/ 2442969 w 2555165"/>
                <a:gd name="connsiteY5" fmla="*/ 673041 h 673041"/>
                <a:gd name="connsiteX6" fmla="*/ 112196 w 2555165"/>
                <a:gd name="connsiteY6" fmla="*/ 673041 h 673041"/>
                <a:gd name="connsiteX7" fmla="*/ 0 w 2555165"/>
                <a:gd name="connsiteY7" fmla="*/ 560845 h 673041"/>
                <a:gd name="connsiteX8" fmla="*/ 0 w 2555165"/>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5165" h="673041">
                  <a:moveTo>
                    <a:pt x="0" y="112196"/>
                  </a:moveTo>
                  <a:cubicBezTo>
                    <a:pt x="0" y="50232"/>
                    <a:pt x="50232" y="0"/>
                    <a:pt x="112196" y="0"/>
                  </a:cubicBezTo>
                  <a:lnTo>
                    <a:pt x="2442969" y="0"/>
                  </a:lnTo>
                  <a:cubicBezTo>
                    <a:pt x="2504933" y="0"/>
                    <a:pt x="2555165" y="50232"/>
                    <a:pt x="2555165" y="112196"/>
                  </a:cubicBezTo>
                  <a:lnTo>
                    <a:pt x="2555165" y="560845"/>
                  </a:lnTo>
                  <a:cubicBezTo>
                    <a:pt x="2555165" y="622809"/>
                    <a:pt x="2504933" y="673041"/>
                    <a:pt x="2442969"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32429" tIns="132429" rIns="132429" bIns="132429" numCol="1" spcCol="1270" anchor="ctr" anchorCtr="0">
              <a:noAutofit/>
            </a:bodyPr>
            <a:lstStyle/>
            <a:p>
              <a:pPr algn="ctr" defTabSz="914355">
                <a:buClr>
                  <a:srgbClr val="FFFFFF"/>
                </a:buClr>
              </a:pPr>
              <a:r>
                <a:rPr lang="en-US" sz="1800" dirty="0">
                  <a:solidFill>
                    <a:schemeClr val="tx1"/>
                  </a:solidFill>
                  <a:latin typeface="Calibri" panose="020F0502020204030204" pitchFamily="34" charset="0"/>
                  <a:cs typeface="Calibri" panose="020F0502020204030204" pitchFamily="34" charset="0"/>
                </a:rPr>
                <a:t>Develop a process to install selected practices</a:t>
              </a:r>
            </a:p>
          </p:txBody>
        </p:sp>
        <p:sp>
          <p:nvSpPr>
            <p:cNvPr id="21" name="Rectangle: Rounded Corners 128" descr="Badge 5">
              <a:extLst>
                <a:ext uri="{FF2B5EF4-FFF2-40B4-BE49-F238E27FC236}">
                  <a16:creationId xmlns:a16="http://schemas.microsoft.com/office/drawing/2014/main" id="{C3B7CB44-3B1B-DB4C-8DE3-18A239243246}"/>
                </a:ext>
              </a:extLst>
            </p:cNvPr>
            <p:cNvSpPr/>
            <p:nvPr/>
          </p:nvSpPr>
          <p:spPr>
            <a:xfrm>
              <a:off x="921620" y="3930655"/>
              <a:ext cx="482218" cy="58324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685783">
                <a:defRPr/>
              </a:pPr>
              <a:r>
                <a:rPr lang="en-US" sz="3600" b="1">
                  <a:solidFill>
                    <a:srgbClr val="0D0F41"/>
                  </a:solidFill>
                  <a:latin typeface="Calibri" panose="020F0502020204030204" pitchFamily="34" charset="0"/>
                  <a:cs typeface="Calibri" panose="020F0502020204030204" pitchFamily="34" charset="0"/>
                </a:rPr>
                <a:t>5</a:t>
              </a:r>
            </a:p>
          </p:txBody>
        </p:sp>
        <p:sp>
          <p:nvSpPr>
            <p:cNvPr id="22" name="Freeform: Shape 129">
              <a:extLst>
                <a:ext uri="{FF2B5EF4-FFF2-40B4-BE49-F238E27FC236}">
                  <a16:creationId xmlns:a16="http://schemas.microsoft.com/office/drawing/2014/main" id="{C6A20433-67D0-9D46-8379-212B89B83B7B}"/>
                </a:ext>
              </a:extLst>
            </p:cNvPr>
            <p:cNvSpPr/>
            <p:nvPr/>
          </p:nvSpPr>
          <p:spPr>
            <a:xfrm>
              <a:off x="1440426" y="3930654"/>
              <a:ext cx="2749782" cy="673041"/>
            </a:xfrm>
            <a:custGeom>
              <a:avLst/>
              <a:gdLst>
                <a:gd name="connsiteX0" fmla="*/ 0 w 2555165"/>
                <a:gd name="connsiteY0" fmla="*/ 112196 h 673041"/>
                <a:gd name="connsiteX1" fmla="*/ 112196 w 2555165"/>
                <a:gd name="connsiteY1" fmla="*/ 0 h 673041"/>
                <a:gd name="connsiteX2" fmla="*/ 2442969 w 2555165"/>
                <a:gd name="connsiteY2" fmla="*/ 0 h 673041"/>
                <a:gd name="connsiteX3" fmla="*/ 2555165 w 2555165"/>
                <a:gd name="connsiteY3" fmla="*/ 112196 h 673041"/>
                <a:gd name="connsiteX4" fmla="*/ 2555165 w 2555165"/>
                <a:gd name="connsiteY4" fmla="*/ 560845 h 673041"/>
                <a:gd name="connsiteX5" fmla="*/ 2442969 w 2555165"/>
                <a:gd name="connsiteY5" fmla="*/ 673041 h 673041"/>
                <a:gd name="connsiteX6" fmla="*/ 112196 w 2555165"/>
                <a:gd name="connsiteY6" fmla="*/ 673041 h 673041"/>
                <a:gd name="connsiteX7" fmla="*/ 0 w 2555165"/>
                <a:gd name="connsiteY7" fmla="*/ 560845 h 673041"/>
                <a:gd name="connsiteX8" fmla="*/ 0 w 2555165"/>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5165" h="673041">
                  <a:moveTo>
                    <a:pt x="0" y="112196"/>
                  </a:moveTo>
                  <a:cubicBezTo>
                    <a:pt x="0" y="50232"/>
                    <a:pt x="50232" y="0"/>
                    <a:pt x="112196" y="0"/>
                  </a:cubicBezTo>
                  <a:lnTo>
                    <a:pt x="2442969" y="0"/>
                  </a:lnTo>
                  <a:cubicBezTo>
                    <a:pt x="2504933" y="0"/>
                    <a:pt x="2555165" y="50232"/>
                    <a:pt x="2555165" y="112196"/>
                  </a:cubicBezTo>
                  <a:lnTo>
                    <a:pt x="2555165" y="560845"/>
                  </a:lnTo>
                  <a:cubicBezTo>
                    <a:pt x="2555165" y="622809"/>
                    <a:pt x="2504933" y="673041"/>
                    <a:pt x="2442969"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32429" tIns="132429" rIns="132429" bIns="132429" numCol="1" spcCol="1270" anchor="ctr" anchorCtr="0">
              <a:noAutofit/>
            </a:bodyPr>
            <a:lstStyle/>
            <a:p>
              <a:pPr algn="ctr" defTabSz="914355">
                <a:buClr>
                  <a:srgbClr val="FFFFFF"/>
                </a:buClr>
              </a:pPr>
              <a:r>
                <a:rPr lang="en-US" sz="1800" dirty="0">
                  <a:solidFill>
                    <a:schemeClr val="tx1"/>
                  </a:solidFill>
                  <a:latin typeface="Calibri" panose="020F0502020204030204" pitchFamily="34" charset="0"/>
                  <a:cs typeface="Calibri" panose="020F0502020204030204" pitchFamily="34" charset="0"/>
                </a:rPr>
                <a:t>Develop procedures to train staff and students; partner with families and community</a:t>
              </a:r>
            </a:p>
          </p:txBody>
        </p:sp>
      </p:grpSp>
      <p:grpSp>
        <p:nvGrpSpPr>
          <p:cNvPr id="23" name="Group 22">
            <a:extLst>
              <a:ext uri="{FF2B5EF4-FFF2-40B4-BE49-F238E27FC236}">
                <a16:creationId xmlns:a16="http://schemas.microsoft.com/office/drawing/2014/main" id="{97621B38-94B3-A14E-AA04-202C2CDD445D}"/>
              </a:ext>
            </a:extLst>
          </p:cNvPr>
          <p:cNvGrpSpPr/>
          <p:nvPr/>
        </p:nvGrpSpPr>
        <p:grpSpPr>
          <a:xfrm>
            <a:off x="4446266" y="494118"/>
            <a:ext cx="4499832" cy="4649378"/>
            <a:chOff x="4901073" y="1037787"/>
            <a:chExt cx="3812891" cy="3654042"/>
          </a:xfrm>
        </p:grpSpPr>
        <p:sp>
          <p:nvSpPr>
            <p:cNvPr id="24" name="Rectangle: Rounded Corners 108" descr="Badge 6">
              <a:extLst>
                <a:ext uri="{FF2B5EF4-FFF2-40B4-BE49-F238E27FC236}">
                  <a16:creationId xmlns:a16="http://schemas.microsoft.com/office/drawing/2014/main" id="{810E5ACB-2462-A54C-A470-792807C4561A}"/>
                </a:ext>
              </a:extLst>
            </p:cNvPr>
            <p:cNvSpPr/>
            <p:nvPr/>
          </p:nvSpPr>
          <p:spPr>
            <a:xfrm>
              <a:off x="4968982" y="1102019"/>
              <a:ext cx="545736" cy="57458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685783">
                <a:defRPr/>
              </a:pPr>
              <a:r>
                <a:rPr lang="en-US" sz="3600" b="1" dirty="0">
                  <a:solidFill>
                    <a:srgbClr val="0D0F41"/>
                  </a:solidFill>
                  <a:latin typeface="Calibri" panose="020F0502020204030204" pitchFamily="34" charset="0"/>
                  <a:cs typeface="Calibri" panose="020F0502020204030204" pitchFamily="34" charset="0"/>
                </a:rPr>
                <a:t>6</a:t>
              </a:r>
            </a:p>
          </p:txBody>
        </p:sp>
        <p:sp>
          <p:nvSpPr>
            <p:cNvPr id="25" name="Freeform: Shape 109">
              <a:extLst>
                <a:ext uri="{FF2B5EF4-FFF2-40B4-BE49-F238E27FC236}">
                  <a16:creationId xmlns:a16="http://schemas.microsoft.com/office/drawing/2014/main" id="{8764F26C-C5A0-7146-8575-FE9CB283014E}"/>
                </a:ext>
              </a:extLst>
            </p:cNvPr>
            <p:cNvSpPr/>
            <p:nvPr/>
          </p:nvSpPr>
          <p:spPr>
            <a:xfrm>
              <a:off x="5622964" y="1037787"/>
              <a:ext cx="3091000" cy="673041"/>
            </a:xfrm>
            <a:custGeom>
              <a:avLst/>
              <a:gdLst>
                <a:gd name="connsiteX0" fmla="*/ 0 w 3031558"/>
                <a:gd name="connsiteY0" fmla="*/ 112196 h 673041"/>
                <a:gd name="connsiteX1" fmla="*/ 112196 w 3031558"/>
                <a:gd name="connsiteY1" fmla="*/ 0 h 673041"/>
                <a:gd name="connsiteX2" fmla="*/ 2919362 w 3031558"/>
                <a:gd name="connsiteY2" fmla="*/ 0 h 673041"/>
                <a:gd name="connsiteX3" fmla="*/ 3031558 w 3031558"/>
                <a:gd name="connsiteY3" fmla="*/ 112196 h 673041"/>
                <a:gd name="connsiteX4" fmla="*/ 3031558 w 3031558"/>
                <a:gd name="connsiteY4" fmla="*/ 560845 h 673041"/>
                <a:gd name="connsiteX5" fmla="*/ 2919362 w 3031558"/>
                <a:gd name="connsiteY5" fmla="*/ 673041 h 673041"/>
                <a:gd name="connsiteX6" fmla="*/ 112196 w 3031558"/>
                <a:gd name="connsiteY6" fmla="*/ 673041 h 673041"/>
                <a:gd name="connsiteX7" fmla="*/ 0 w 3031558"/>
                <a:gd name="connsiteY7" fmla="*/ 560845 h 673041"/>
                <a:gd name="connsiteX8" fmla="*/ 0 w 3031558"/>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1558" h="673041">
                  <a:moveTo>
                    <a:pt x="0" y="112196"/>
                  </a:moveTo>
                  <a:cubicBezTo>
                    <a:pt x="0" y="50232"/>
                    <a:pt x="50232" y="0"/>
                    <a:pt x="112196" y="0"/>
                  </a:cubicBezTo>
                  <a:lnTo>
                    <a:pt x="2919362" y="0"/>
                  </a:lnTo>
                  <a:cubicBezTo>
                    <a:pt x="2981326" y="0"/>
                    <a:pt x="3031558" y="50232"/>
                    <a:pt x="3031558" y="112196"/>
                  </a:cubicBezTo>
                  <a:lnTo>
                    <a:pt x="3031558" y="560845"/>
                  </a:lnTo>
                  <a:cubicBezTo>
                    <a:pt x="3031558" y="622809"/>
                    <a:pt x="2981326" y="673041"/>
                    <a:pt x="2919362"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32429" tIns="132429" rIns="132429" bIns="132429" numCol="1" spcCol="1270" anchor="ctr" anchorCtr="0">
              <a:noAutofit/>
            </a:bodyPr>
            <a:lstStyle/>
            <a:p>
              <a:pPr algn="ctr" defTabSz="914355">
                <a:buClr>
                  <a:srgbClr val="FFFFFF"/>
                </a:buClr>
              </a:pPr>
              <a:r>
                <a:rPr lang="en-US" sz="1800" dirty="0">
                  <a:solidFill>
                    <a:schemeClr val="tx1"/>
                  </a:solidFill>
                  <a:latin typeface="Calibri" panose="020F0502020204030204" pitchFamily="34" charset="0"/>
                  <a:cs typeface="Calibri" panose="020F0502020204030204" pitchFamily="34" charset="0"/>
                </a:rPr>
                <a:t>Develop an equitable process for matching student need to practices</a:t>
              </a:r>
            </a:p>
          </p:txBody>
        </p:sp>
        <p:sp>
          <p:nvSpPr>
            <p:cNvPr id="26" name="Rectangle: Rounded Corners 110" descr="Badge 7">
              <a:extLst>
                <a:ext uri="{FF2B5EF4-FFF2-40B4-BE49-F238E27FC236}">
                  <a16:creationId xmlns:a16="http://schemas.microsoft.com/office/drawing/2014/main" id="{6D45E962-0DF3-AF41-8821-6563ACAC9926}"/>
                </a:ext>
              </a:extLst>
            </p:cNvPr>
            <p:cNvSpPr/>
            <p:nvPr/>
          </p:nvSpPr>
          <p:spPr>
            <a:xfrm>
              <a:off x="4968982" y="1855825"/>
              <a:ext cx="545736" cy="57458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685783">
                <a:defRPr/>
              </a:pPr>
              <a:r>
                <a:rPr lang="en-US" sz="3600" b="1">
                  <a:solidFill>
                    <a:srgbClr val="0D0F41"/>
                  </a:solidFill>
                  <a:latin typeface="Calibri" panose="020F0502020204030204" pitchFamily="34" charset="0"/>
                  <a:cs typeface="Calibri" panose="020F0502020204030204" pitchFamily="34" charset="0"/>
                </a:rPr>
                <a:t>7</a:t>
              </a:r>
            </a:p>
          </p:txBody>
        </p:sp>
        <p:sp>
          <p:nvSpPr>
            <p:cNvPr id="27" name="Freeform: Shape 111">
              <a:extLst>
                <a:ext uri="{FF2B5EF4-FFF2-40B4-BE49-F238E27FC236}">
                  <a16:creationId xmlns:a16="http://schemas.microsoft.com/office/drawing/2014/main" id="{003FEB63-69BA-7E42-A44E-2BCD0EE7551B}"/>
                </a:ext>
              </a:extLst>
            </p:cNvPr>
            <p:cNvSpPr/>
            <p:nvPr/>
          </p:nvSpPr>
          <p:spPr>
            <a:xfrm>
              <a:off x="5622964" y="1783035"/>
              <a:ext cx="3091000" cy="673041"/>
            </a:xfrm>
            <a:custGeom>
              <a:avLst/>
              <a:gdLst>
                <a:gd name="connsiteX0" fmla="*/ 0 w 3031558"/>
                <a:gd name="connsiteY0" fmla="*/ 112196 h 673041"/>
                <a:gd name="connsiteX1" fmla="*/ 112196 w 3031558"/>
                <a:gd name="connsiteY1" fmla="*/ 0 h 673041"/>
                <a:gd name="connsiteX2" fmla="*/ 2919362 w 3031558"/>
                <a:gd name="connsiteY2" fmla="*/ 0 h 673041"/>
                <a:gd name="connsiteX3" fmla="*/ 3031558 w 3031558"/>
                <a:gd name="connsiteY3" fmla="*/ 112196 h 673041"/>
                <a:gd name="connsiteX4" fmla="*/ 3031558 w 3031558"/>
                <a:gd name="connsiteY4" fmla="*/ 560845 h 673041"/>
                <a:gd name="connsiteX5" fmla="*/ 2919362 w 3031558"/>
                <a:gd name="connsiteY5" fmla="*/ 673041 h 673041"/>
                <a:gd name="connsiteX6" fmla="*/ 112196 w 3031558"/>
                <a:gd name="connsiteY6" fmla="*/ 673041 h 673041"/>
                <a:gd name="connsiteX7" fmla="*/ 0 w 3031558"/>
                <a:gd name="connsiteY7" fmla="*/ 560845 h 673041"/>
                <a:gd name="connsiteX8" fmla="*/ 0 w 3031558"/>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1558" h="673041">
                  <a:moveTo>
                    <a:pt x="0" y="112196"/>
                  </a:moveTo>
                  <a:cubicBezTo>
                    <a:pt x="0" y="50232"/>
                    <a:pt x="50232" y="0"/>
                    <a:pt x="112196" y="0"/>
                  </a:cubicBezTo>
                  <a:lnTo>
                    <a:pt x="2919362" y="0"/>
                  </a:lnTo>
                  <a:cubicBezTo>
                    <a:pt x="2981326" y="0"/>
                    <a:pt x="3031558" y="50232"/>
                    <a:pt x="3031558" y="112196"/>
                  </a:cubicBezTo>
                  <a:lnTo>
                    <a:pt x="3031558" y="560845"/>
                  </a:lnTo>
                  <a:cubicBezTo>
                    <a:pt x="3031558" y="622809"/>
                    <a:pt x="2981326" y="673041"/>
                    <a:pt x="2919362"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32429" tIns="132429" rIns="132429" bIns="132429" numCol="1" spcCol="1270" anchor="ctr" anchorCtr="0">
              <a:noAutofit/>
            </a:bodyPr>
            <a:lstStyle/>
            <a:p>
              <a:pPr algn="ctr" defTabSz="914355">
                <a:buClr>
                  <a:srgbClr val="FFFFFF"/>
                </a:buClr>
              </a:pPr>
              <a:r>
                <a:rPr lang="en-US" sz="1800" dirty="0">
                  <a:solidFill>
                    <a:schemeClr val="tx1"/>
                  </a:solidFill>
                  <a:latin typeface="Calibri" panose="020F0502020204030204" pitchFamily="34" charset="0"/>
                  <a:cs typeface="Calibri" panose="020F0502020204030204" pitchFamily="34" charset="0"/>
                </a:rPr>
                <a:t>Develop a process for progress monitoring, data-based decision rules </a:t>
              </a:r>
            </a:p>
          </p:txBody>
        </p:sp>
        <p:sp>
          <p:nvSpPr>
            <p:cNvPr id="28" name="Rectangle: Rounded Corners 112" descr="Badge 8">
              <a:extLst>
                <a:ext uri="{FF2B5EF4-FFF2-40B4-BE49-F238E27FC236}">
                  <a16:creationId xmlns:a16="http://schemas.microsoft.com/office/drawing/2014/main" id="{0F61E88C-3346-9E44-99EB-FE0768465082}"/>
                </a:ext>
              </a:extLst>
            </p:cNvPr>
            <p:cNvSpPr/>
            <p:nvPr/>
          </p:nvSpPr>
          <p:spPr>
            <a:xfrm>
              <a:off x="4968982" y="2609631"/>
              <a:ext cx="545736" cy="57458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685783">
                <a:defRPr/>
              </a:pPr>
              <a:r>
                <a:rPr lang="en-US" sz="3600" b="1">
                  <a:solidFill>
                    <a:srgbClr val="0D0F41"/>
                  </a:solidFill>
                  <a:latin typeface="Calibri" panose="020F0502020204030204" pitchFamily="34" charset="0"/>
                  <a:cs typeface="Calibri" panose="020F0502020204030204" pitchFamily="34" charset="0"/>
                </a:rPr>
                <a:t>8</a:t>
              </a:r>
            </a:p>
          </p:txBody>
        </p:sp>
        <p:sp>
          <p:nvSpPr>
            <p:cNvPr id="29" name="Freeform: Shape 113">
              <a:extLst>
                <a:ext uri="{FF2B5EF4-FFF2-40B4-BE49-F238E27FC236}">
                  <a16:creationId xmlns:a16="http://schemas.microsoft.com/office/drawing/2014/main" id="{8B3E8AF1-BF76-9A43-ABA9-E3D8F456D8BE}"/>
                </a:ext>
              </a:extLst>
            </p:cNvPr>
            <p:cNvSpPr/>
            <p:nvPr/>
          </p:nvSpPr>
          <p:spPr>
            <a:xfrm>
              <a:off x="5622964" y="2519731"/>
              <a:ext cx="3091000" cy="673041"/>
            </a:xfrm>
            <a:custGeom>
              <a:avLst/>
              <a:gdLst>
                <a:gd name="connsiteX0" fmla="*/ 0 w 3031558"/>
                <a:gd name="connsiteY0" fmla="*/ 112196 h 673041"/>
                <a:gd name="connsiteX1" fmla="*/ 112196 w 3031558"/>
                <a:gd name="connsiteY1" fmla="*/ 0 h 673041"/>
                <a:gd name="connsiteX2" fmla="*/ 2919362 w 3031558"/>
                <a:gd name="connsiteY2" fmla="*/ 0 h 673041"/>
                <a:gd name="connsiteX3" fmla="*/ 3031558 w 3031558"/>
                <a:gd name="connsiteY3" fmla="*/ 112196 h 673041"/>
                <a:gd name="connsiteX4" fmla="*/ 3031558 w 3031558"/>
                <a:gd name="connsiteY4" fmla="*/ 560845 h 673041"/>
                <a:gd name="connsiteX5" fmla="*/ 2919362 w 3031558"/>
                <a:gd name="connsiteY5" fmla="*/ 673041 h 673041"/>
                <a:gd name="connsiteX6" fmla="*/ 112196 w 3031558"/>
                <a:gd name="connsiteY6" fmla="*/ 673041 h 673041"/>
                <a:gd name="connsiteX7" fmla="*/ 0 w 3031558"/>
                <a:gd name="connsiteY7" fmla="*/ 560845 h 673041"/>
                <a:gd name="connsiteX8" fmla="*/ 0 w 3031558"/>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1558" h="673041">
                  <a:moveTo>
                    <a:pt x="0" y="112196"/>
                  </a:moveTo>
                  <a:cubicBezTo>
                    <a:pt x="0" y="50232"/>
                    <a:pt x="50232" y="0"/>
                    <a:pt x="112196" y="0"/>
                  </a:cubicBezTo>
                  <a:lnTo>
                    <a:pt x="2919362" y="0"/>
                  </a:lnTo>
                  <a:cubicBezTo>
                    <a:pt x="2981326" y="0"/>
                    <a:pt x="3031558" y="50232"/>
                    <a:pt x="3031558" y="112196"/>
                  </a:cubicBezTo>
                  <a:lnTo>
                    <a:pt x="3031558" y="560845"/>
                  </a:lnTo>
                  <a:cubicBezTo>
                    <a:pt x="3031558" y="622809"/>
                    <a:pt x="2981326" y="673041"/>
                    <a:pt x="2919362"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32429" tIns="132429" rIns="132429" bIns="132429" numCol="1" spcCol="1270" anchor="ctr" anchorCtr="0">
              <a:noAutofit/>
            </a:bodyPr>
            <a:lstStyle/>
            <a:p>
              <a:pPr algn="ctr" defTabSz="914355">
                <a:buClr>
                  <a:srgbClr val="FFFFFF"/>
                </a:buClr>
              </a:pPr>
              <a:r>
                <a:rPr lang="en-US" sz="1800" dirty="0">
                  <a:solidFill>
                    <a:schemeClr val="tx1"/>
                  </a:solidFill>
                  <a:latin typeface="Calibri" panose="020F0502020204030204" pitchFamily="34" charset="0"/>
                  <a:cs typeface="Calibri" panose="020F0502020204030204" pitchFamily="34" charset="0"/>
                </a:rPr>
                <a:t>Develop procedures for modifying/ adjusting implementation</a:t>
              </a:r>
            </a:p>
          </p:txBody>
        </p:sp>
        <p:sp>
          <p:nvSpPr>
            <p:cNvPr id="30" name="Rectangle: Rounded Corners 114" descr="Badge 9">
              <a:extLst>
                <a:ext uri="{FF2B5EF4-FFF2-40B4-BE49-F238E27FC236}">
                  <a16:creationId xmlns:a16="http://schemas.microsoft.com/office/drawing/2014/main" id="{845FDEBE-8D42-6A4C-B753-D615E7418E91}"/>
                </a:ext>
              </a:extLst>
            </p:cNvPr>
            <p:cNvSpPr/>
            <p:nvPr/>
          </p:nvSpPr>
          <p:spPr>
            <a:xfrm>
              <a:off x="4968982" y="3363437"/>
              <a:ext cx="545736" cy="57458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685783">
                <a:defRPr/>
              </a:pPr>
              <a:r>
                <a:rPr lang="en-US" sz="3600" b="1">
                  <a:solidFill>
                    <a:srgbClr val="0D0F41"/>
                  </a:solidFill>
                  <a:latin typeface="Calibri" panose="020F0502020204030204" pitchFamily="34" charset="0"/>
                  <a:cs typeface="Calibri" panose="020F0502020204030204" pitchFamily="34" charset="0"/>
                </a:rPr>
                <a:t>9</a:t>
              </a:r>
            </a:p>
          </p:txBody>
        </p:sp>
        <p:sp>
          <p:nvSpPr>
            <p:cNvPr id="31" name="Freeform: Shape 115">
              <a:extLst>
                <a:ext uri="{FF2B5EF4-FFF2-40B4-BE49-F238E27FC236}">
                  <a16:creationId xmlns:a16="http://schemas.microsoft.com/office/drawing/2014/main" id="{2FBA6802-0AB2-5642-902A-8806E4A50829}"/>
                </a:ext>
              </a:extLst>
            </p:cNvPr>
            <p:cNvSpPr/>
            <p:nvPr/>
          </p:nvSpPr>
          <p:spPr>
            <a:xfrm>
              <a:off x="5622964" y="3264981"/>
              <a:ext cx="3091000" cy="673041"/>
            </a:xfrm>
            <a:custGeom>
              <a:avLst/>
              <a:gdLst>
                <a:gd name="connsiteX0" fmla="*/ 0 w 3031558"/>
                <a:gd name="connsiteY0" fmla="*/ 112196 h 673041"/>
                <a:gd name="connsiteX1" fmla="*/ 112196 w 3031558"/>
                <a:gd name="connsiteY1" fmla="*/ 0 h 673041"/>
                <a:gd name="connsiteX2" fmla="*/ 2919362 w 3031558"/>
                <a:gd name="connsiteY2" fmla="*/ 0 h 673041"/>
                <a:gd name="connsiteX3" fmla="*/ 3031558 w 3031558"/>
                <a:gd name="connsiteY3" fmla="*/ 112196 h 673041"/>
                <a:gd name="connsiteX4" fmla="*/ 3031558 w 3031558"/>
                <a:gd name="connsiteY4" fmla="*/ 560845 h 673041"/>
                <a:gd name="connsiteX5" fmla="*/ 2919362 w 3031558"/>
                <a:gd name="connsiteY5" fmla="*/ 673041 h 673041"/>
                <a:gd name="connsiteX6" fmla="*/ 112196 w 3031558"/>
                <a:gd name="connsiteY6" fmla="*/ 673041 h 673041"/>
                <a:gd name="connsiteX7" fmla="*/ 0 w 3031558"/>
                <a:gd name="connsiteY7" fmla="*/ 560845 h 673041"/>
                <a:gd name="connsiteX8" fmla="*/ 0 w 3031558"/>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1558" h="673041">
                  <a:moveTo>
                    <a:pt x="0" y="112196"/>
                  </a:moveTo>
                  <a:cubicBezTo>
                    <a:pt x="0" y="50232"/>
                    <a:pt x="50232" y="0"/>
                    <a:pt x="112196" y="0"/>
                  </a:cubicBezTo>
                  <a:lnTo>
                    <a:pt x="2919362" y="0"/>
                  </a:lnTo>
                  <a:cubicBezTo>
                    <a:pt x="2981326" y="0"/>
                    <a:pt x="3031558" y="50232"/>
                    <a:pt x="3031558" y="112196"/>
                  </a:cubicBezTo>
                  <a:lnTo>
                    <a:pt x="3031558" y="560845"/>
                  </a:lnTo>
                  <a:cubicBezTo>
                    <a:pt x="3031558" y="622809"/>
                    <a:pt x="2981326" y="673041"/>
                    <a:pt x="2919362"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32429" tIns="132429" rIns="132429" bIns="132429" numCol="1" spcCol="1270" anchor="ctr" anchorCtr="0">
              <a:noAutofit/>
            </a:bodyPr>
            <a:lstStyle/>
            <a:p>
              <a:pPr algn="ctr" defTabSz="914355">
                <a:buClr>
                  <a:srgbClr val="FFFFFF"/>
                </a:buClr>
              </a:pPr>
              <a:r>
                <a:rPr lang="en-US" sz="1800" dirty="0">
                  <a:solidFill>
                    <a:schemeClr val="tx1"/>
                  </a:solidFill>
                  <a:latin typeface="Calibri" panose="020F0502020204030204" pitchFamily="34" charset="0"/>
                  <a:cs typeface="Calibri" panose="020F0502020204030204" pitchFamily="34" charset="0"/>
                </a:rPr>
                <a:t>Develop evaluation routines for fidelity and outcome data</a:t>
              </a:r>
            </a:p>
          </p:txBody>
        </p:sp>
        <p:sp>
          <p:nvSpPr>
            <p:cNvPr id="32" name="Rectangle: Rounded Corners 116" descr="Badge 10">
              <a:extLst>
                <a:ext uri="{FF2B5EF4-FFF2-40B4-BE49-F238E27FC236}">
                  <a16:creationId xmlns:a16="http://schemas.microsoft.com/office/drawing/2014/main" id="{67A1018A-3FB7-954D-8206-F93D65D616D7}"/>
                </a:ext>
              </a:extLst>
            </p:cNvPr>
            <p:cNvSpPr/>
            <p:nvPr/>
          </p:nvSpPr>
          <p:spPr>
            <a:xfrm>
              <a:off x="4901073" y="4117244"/>
              <a:ext cx="613645" cy="57458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685783">
                <a:defRPr/>
              </a:pPr>
              <a:r>
                <a:rPr lang="en-US" sz="3600" b="1" dirty="0">
                  <a:solidFill>
                    <a:srgbClr val="0D0F41"/>
                  </a:solidFill>
                  <a:latin typeface="Calibri" panose="020F0502020204030204" pitchFamily="34" charset="0"/>
                  <a:cs typeface="Calibri" panose="020F0502020204030204" pitchFamily="34" charset="0"/>
                </a:rPr>
                <a:t>10</a:t>
              </a:r>
            </a:p>
          </p:txBody>
        </p:sp>
        <p:sp>
          <p:nvSpPr>
            <p:cNvPr id="33" name="Freeform: Shape 117">
              <a:extLst>
                <a:ext uri="{FF2B5EF4-FFF2-40B4-BE49-F238E27FC236}">
                  <a16:creationId xmlns:a16="http://schemas.microsoft.com/office/drawing/2014/main" id="{96032ADF-9ECB-F743-9D64-C56BF51D55BA}"/>
                </a:ext>
              </a:extLst>
            </p:cNvPr>
            <p:cNvSpPr/>
            <p:nvPr/>
          </p:nvSpPr>
          <p:spPr>
            <a:xfrm>
              <a:off x="5622964" y="4018788"/>
              <a:ext cx="3091000" cy="673041"/>
            </a:xfrm>
            <a:custGeom>
              <a:avLst/>
              <a:gdLst>
                <a:gd name="connsiteX0" fmla="*/ 0 w 3031558"/>
                <a:gd name="connsiteY0" fmla="*/ 112196 h 673041"/>
                <a:gd name="connsiteX1" fmla="*/ 112196 w 3031558"/>
                <a:gd name="connsiteY1" fmla="*/ 0 h 673041"/>
                <a:gd name="connsiteX2" fmla="*/ 2919362 w 3031558"/>
                <a:gd name="connsiteY2" fmla="*/ 0 h 673041"/>
                <a:gd name="connsiteX3" fmla="*/ 3031558 w 3031558"/>
                <a:gd name="connsiteY3" fmla="*/ 112196 h 673041"/>
                <a:gd name="connsiteX4" fmla="*/ 3031558 w 3031558"/>
                <a:gd name="connsiteY4" fmla="*/ 560845 h 673041"/>
                <a:gd name="connsiteX5" fmla="*/ 2919362 w 3031558"/>
                <a:gd name="connsiteY5" fmla="*/ 673041 h 673041"/>
                <a:gd name="connsiteX6" fmla="*/ 112196 w 3031558"/>
                <a:gd name="connsiteY6" fmla="*/ 673041 h 673041"/>
                <a:gd name="connsiteX7" fmla="*/ 0 w 3031558"/>
                <a:gd name="connsiteY7" fmla="*/ 560845 h 673041"/>
                <a:gd name="connsiteX8" fmla="*/ 0 w 3031558"/>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1558" h="673041">
                  <a:moveTo>
                    <a:pt x="0" y="112196"/>
                  </a:moveTo>
                  <a:cubicBezTo>
                    <a:pt x="0" y="50232"/>
                    <a:pt x="50232" y="0"/>
                    <a:pt x="112196" y="0"/>
                  </a:cubicBezTo>
                  <a:lnTo>
                    <a:pt x="2919362" y="0"/>
                  </a:lnTo>
                  <a:cubicBezTo>
                    <a:pt x="2981326" y="0"/>
                    <a:pt x="3031558" y="50232"/>
                    <a:pt x="3031558" y="112196"/>
                  </a:cubicBezTo>
                  <a:lnTo>
                    <a:pt x="3031558" y="560845"/>
                  </a:lnTo>
                  <a:cubicBezTo>
                    <a:pt x="3031558" y="622809"/>
                    <a:pt x="2981326" y="673041"/>
                    <a:pt x="2919362"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32429" tIns="132429" rIns="132429" bIns="132429" numCol="1" spcCol="1270" anchor="ctr" anchorCtr="0">
              <a:noAutofit/>
            </a:bodyPr>
            <a:lstStyle/>
            <a:p>
              <a:pPr algn="ctr" defTabSz="914355">
                <a:buClr>
                  <a:srgbClr val="FFFFFF"/>
                </a:buClr>
              </a:pPr>
              <a:r>
                <a:rPr lang="en-US" sz="1800" dirty="0">
                  <a:solidFill>
                    <a:schemeClr val="tx1"/>
                  </a:solidFill>
                  <a:latin typeface="Calibri" panose="020F0502020204030204" pitchFamily="34" charset="0"/>
                  <a:cs typeface="Calibri" panose="020F0502020204030204" pitchFamily="34" charset="0"/>
                </a:rPr>
                <a:t>Document and share routines, practices, and policies </a:t>
              </a:r>
            </a:p>
          </p:txBody>
        </p:sp>
      </p:grpSp>
      <p:sp>
        <p:nvSpPr>
          <p:cNvPr id="35" name="TextBox 34">
            <a:extLst>
              <a:ext uri="{FF2B5EF4-FFF2-40B4-BE49-F238E27FC236}">
                <a16:creationId xmlns:a16="http://schemas.microsoft.com/office/drawing/2014/main" id="{80E8077C-DC8C-4043-8C9B-25EFE18B61DB}"/>
              </a:ext>
            </a:extLst>
          </p:cNvPr>
          <p:cNvSpPr txBox="1"/>
          <p:nvPr/>
        </p:nvSpPr>
        <p:spPr>
          <a:xfrm>
            <a:off x="242353" y="90717"/>
            <a:ext cx="8011628" cy="466281"/>
          </a:xfrm>
          <a:prstGeom prst="rect">
            <a:avLst/>
          </a:prstGeom>
          <a:noFill/>
        </p:spPr>
        <p:txBody>
          <a:bodyPr wrap="square">
            <a:spAutoFit/>
          </a:bodyPr>
          <a:lstStyle/>
          <a:p>
            <a:pPr defTabSz="1777910">
              <a:lnSpc>
                <a:spcPct val="90000"/>
              </a:lnSpc>
              <a:spcBef>
                <a:spcPct val="0"/>
              </a:spcBef>
              <a:spcAft>
                <a:spcPct val="35000"/>
              </a:spcAft>
              <a:defRPr/>
            </a:pPr>
            <a:r>
              <a:rPr lang="en-US" sz="2700" b="1" dirty="0">
                <a:solidFill>
                  <a:schemeClr val="bg1"/>
                </a:solidFill>
                <a:latin typeface="Calibri" panose="020F0502020204030204" pitchFamily="34" charset="0"/>
                <a:cs typeface="Calibri" panose="020F0502020204030204" pitchFamily="34" charset="0"/>
              </a:rPr>
              <a:t>Tier 2 FOUNDATION STEPS</a:t>
            </a:r>
          </a:p>
        </p:txBody>
      </p:sp>
      <p:sp>
        <p:nvSpPr>
          <p:cNvPr id="3" name="TextBox 2">
            <a:extLst>
              <a:ext uri="{FF2B5EF4-FFF2-40B4-BE49-F238E27FC236}">
                <a16:creationId xmlns:a16="http://schemas.microsoft.com/office/drawing/2014/main" id="{50A47642-6894-E847-61FD-BB0489BF60FB}"/>
              </a:ext>
            </a:extLst>
          </p:cNvPr>
          <p:cNvSpPr txBox="1"/>
          <p:nvPr/>
        </p:nvSpPr>
        <p:spPr>
          <a:xfrm>
            <a:off x="1033671" y="4982818"/>
            <a:ext cx="184731" cy="369332"/>
          </a:xfrm>
          <a:prstGeom prst="rect">
            <a:avLst/>
          </a:prstGeom>
          <a:noFill/>
        </p:spPr>
        <p:txBody>
          <a:bodyPr wrap="none" rtlCol="0">
            <a:spAutoFit/>
          </a:bodyPr>
          <a:lstStyle/>
          <a:p>
            <a:endParaRPr lang="en-US" sz="1800" dirty="0"/>
          </a:p>
        </p:txBody>
      </p:sp>
      <p:sp>
        <p:nvSpPr>
          <p:cNvPr id="4" name="TextBox 3">
            <a:extLst>
              <a:ext uri="{FF2B5EF4-FFF2-40B4-BE49-F238E27FC236}">
                <a16:creationId xmlns:a16="http://schemas.microsoft.com/office/drawing/2014/main" id="{31E49886-ACBE-80A2-367B-B081FCB9EF97}"/>
              </a:ext>
            </a:extLst>
          </p:cNvPr>
          <p:cNvSpPr txBox="1"/>
          <p:nvPr/>
        </p:nvSpPr>
        <p:spPr>
          <a:xfrm>
            <a:off x="318053" y="4982818"/>
            <a:ext cx="184731" cy="369332"/>
          </a:xfrm>
          <a:prstGeom prst="rect">
            <a:avLst/>
          </a:prstGeom>
          <a:noFill/>
        </p:spPr>
        <p:txBody>
          <a:bodyPr wrap="none" rtlCol="0">
            <a:spAutoFit/>
          </a:bodyPr>
          <a:lstStyle/>
          <a:p>
            <a:endParaRPr lang="en-US" sz="1800" dirty="0"/>
          </a:p>
        </p:txBody>
      </p:sp>
      <p:sp>
        <p:nvSpPr>
          <p:cNvPr id="2" name="Rectangle 1">
            <a:extLst>
              <a:ext uri="{FF2B5EF4-FFF2-40B4-BE49-F238E27FC236}">
                <a16:creationId xmlns:a16="http://schemas.microsoft.com/office/drawing/2014/main" id="{72D7C5C5-2F65-4C41-4942-95A0362A1D1E}"/>
              </a:ext>
            </a:extLst>
          </p:cNvPr>
          <p:cNvSpPr/>
          <p:nvPr/>
        </p:nvSpPr>
        <p:spPr>
          <a:xfrm>
            <a:off x="145915" y="2413860"/>
            <a:ext cx="8852170" cy="856373"/>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 name="Rectangle 4">
            <a:extLst>
              <a:ext uri="{FF2B5EF4-FFF2-40B4-BE49-F238E27FC236}">
                <a16:creationId xmlns:a16="http://schemas.microsoft.com/office/drawing/2014/main" id="{77C4D44E-A4C7-6EF9-1768-06F093E99BD2}"/>
              </a:ext>
            </a:extLst>
          </p:cNvPr>
          <p:cNvSpPr/>
          <p:nvPr/>
        </p:nvSpPr>
        <p:spPr>
          <a:xfrm>
            <a:off x="4526409" y="438852"/>
            <a:ext cx="4426085" cy="856373"/>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12318461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59F81-7130-83CC-A455-A6B3A7EF06E0}"/>
              </a:ext>
            </a:extLst>
          </p:cNvPr>
          <p:cNvSpPr>
            <a:spLocks noGrp="1"/>
          </p:cNvSpPr>
          <p:nvPr>
            <p:ph type="title"/>
          </p:nvPr>
        </p:nvSpPr>
        <p:spPr>
          <a:xfrm>
            <a:off x="270510" y="247314"/>
            <a:ext cx="8379220" cy="572700"/>
          </a:xfrm>
        </p:spPr>
        <p:txBody>
          <a:bodyPr/>
          <a:lstStyle/>
          <a:p>
            <a:r>
              <a:rPr lang="en-US" dirty="0"/>
              <a:t>Common Tier 2 Interventions</a:t>
            </a:r>
          </a:p>
        </p:txBody>
      </p:sp>
      <p:graphicFrame>
        <p:nvGraphicFramePr>
          <p:cNvPr id="4" name="Content Placeholder 3">
            <a:extLst>
              <a:ext uri="{FF2B5EF4-FFF2-40B4-BE49-F238E27FC236}">
                <a16:creationId xmlns:a16="http://schemas.microsoft.com/office/drawing/2014/main" id="{4FC016C4-7885-803C-3A2B-109F7C828A4B}"/>
              </a:ext>
            </a:extLst>
          </p:cNvPr>
          <p:cNvGraphicFramePr>
            <a:graphicFrameLocks noGrp="1"/>
          </p:cNvGraphicFramePr>
          <p:nvPr>
            <p:ph idx="1"/>
          </p:nvPr>
        </p:nvGraphicFramePr>
        <p:xfrm>
          <a:off x="321733" y="1160991"/>
          <a:ext cx="8521700" cy="3416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4AD5F2F9-072E-FED4-378A-0236334E9300}"/>
              </a:ext>
            </a:extLst>
          </p:cNvPr>
          <p:cNvSpPr txBox="1"/>
          <p:nvPr/>
        </p:nvSpPr>
        <p:spPr>
          <a:xfrm>
            <a:off x="230659" y="1326292"/>
            <a:ext cx="2520779" cy="1169551"/>
          </a:xfrm>
          <a:prstGeom prst="rect">
            <a:avLst/>
          </a:prstGeom>
          <a:solidFill>
            <a:schemeClr val="bg1"/>
          </a:solidFill>
          <a:ln w="25400">
            <a:solidFill>
              <a:schemeClr val="accent1"/>
            </a:solidFill>
          </a:ln>
        </p:spPr>
        <p:txBody>
          <a:bodyPr wrap="square" rtlCol="0">
            <a:spAutoFit/>
          </a:bodyPr>
          <a:lstStyle/>
          <a:p>
            <a:pPr marL="285750" indent="-285750">
              <a:buFont typeface="Arial" panose="020B0604020202020204" pitchFamily="34" charset="0"/>
              <a:buChar char="•"/>
            </a:pPr>
            <a:r>
              <a:rPr lang="en-US" dirty="0">
                <a:solidFill>
                  <a:schemeClr val="tx1"/>
                </a:solidFill>
              </a:rPr>
              <a:t>Check in (with an adult) </a:t>
            </a:r>
          </a:p>
          <a:p>
            <a:pPr marL="285750" indent="-285750">
              <a:buFont typeface="Arial" panose="020B0604020202020204" pitchFamily="34" charset="0"/>
              <a:buChar char="•"/>
            </a:pPr>
            <a:r>
              <a:rPr lang="en-US" dirty="0">
                <a:solidFill>
                  <a:schemeClr val="tx1"/>
                </a:solidFill>
              </a:rPr>
              <a:t>Check in Check Out (CICO-BEP) </a:t>
            </a:r>
          </a:p>
          <a:p>
            <a:pPr marL="285750" indent="-285750">
              <a:buFont typeface="Arial" panose="020B0604020202020204" pitchFamily="34" charset="0"/>
              <a:buChar char="•"/>
            </a:pPr>
            <a:r>
              <a:rPr lang="en-US" dirty="0">
                <a:solidFill>
                  <a:schemeClr val="tx1"/>
                </a:solidFill>
              </a:rPr>
              <a:t>Check and Connect (Mentoring + Monitoring)</a:t>
            </a:r>
          </a:p>
        </p:txBody>
      </p:sp>
      <p:sp>
        <p:nvSpPr>
          <p:cNvPr id="5" name="TextBox 4">
            <a:extLst>
              <a:ext uri="{FF2B5EF4-FFF2-40B4-BE49-F238E27FC236}">
                <a16:creationId xmlns:a16="http://schemas.microsoft.com/office/drawing/2014/main" id="{8EE72B35-C3D4-24CD-F18D-2262364BF8E5}"/>
              </a:ext>
            </a:extLst>
          </p:cNvPr>
          <p:cNvSpPr txBox="1"/>
          <p:nvPr/>
        </p:nvSpPr>
        <p:spPr>
          <a:xfrm>
            <a:off x="6392562" y="850172"/>
            <a:ext cx="2520779" cy="1600438"/>
          </a:xfrm>
          <a:prstGeom prst="rect">
            <a:avLst/>
          </a:prstGeom>
          <a:solidFill>
            <a:schemeClr val="bg1"/>
          </a:solidFill>
          <a:ln w="25400">
            <a:solidFill>
              <a:schemeClr val="accent1"/>
            </a:solidFill>
          </a:ln>
        </p:spPr>
        <p:txBody>
          <a:bodyPr wrap="square" rtlCol="0">
            <a:spAutoFit/>
          </a:bodyPr>
          <a:lstStyle/>
          <a:p>
            <a:pPr marL="285750" indent="-285750">
              <a:buFont typeface="Arial" panose="020B0604020202020204" pitchFamily="34" charset="0"/>
              <a:buChar char="•"/>
            </a:pPr>
            <a:r>
              <a:rPr lang="en-US" dirty="0">
                <a:solidFill>
                  <a:schemeClr val="tx1"/>
                </a:solidFill>
              </a:rPr>
              <a:t>Social / Emotional skills (e.g., self-regulation)</a:t>
            </a:r>
          </a:p>
          <a:p>
            <a:pPr marL="285750" indent="-285750">
              <a:buFont typeface="Arial" panose="020B0604020202020204" pitchFamily="34" charset="0"/>
              <a:buChar char="•"/>
            </a:pPr>
            <a:r>
              <a:rPr lang="en-US" dirty="0">
                <a:solidFill>
                  <a:schemeClr val="tx1"/>
                </a:solidFill>
              </a:rPr>
              <a:t>Coping skills (anxiety, depression) </a:t>
            </a:r>
          </a:p>
          <a:p>
            <a:pPr marL="285750" indent="-285750">
              <a:buFont typeface="Arial" panose="020B0604020202020204" pitchFamily="34" charset="0"/>
              <a:buChar char="•"/>
            </a:pPr>
            <a:r>
              <a:rPr lang="en-US" dirty="0">
                <a:solidFill>
                  <a:schemeClr val="tx1"/>
                </a:solidFill>
              </a:rPr>
              <a:t>Academic / organizational skills </a:t>
            </a:r>
          </a:p>
          <a:p>
            <a:pPr marL="285750" indent="-285750">
              <a:buFont typeface="Arial" panose="020B0604020202020204" pitchFamily="34" charset="0"/>
              <a:buChar char="•"/>
            </a:pPr>
            <a:r>
              <a:rPr lang="en-US" dirty="0">
                <a:solidFill>
                  <a:schemeClr val="tx1"/>
                </a:solidFill>
              </a:rPr>
              <a:t>CBT</a:t>
            </a:r>
          </a:p>
        </p:txBody>
      </p:sp>
      <p:sp>
        <p:nvSpPr>
          <p:cNvPr id="6" name="TextBox 5">
            <a:extLst>
              <a:ext uri="{FF2B5EF4-FFF2-40B4-BE49-F238E27FC236}">
                <a16:creationId xmlns:a16="http://schemas.microsoft.com/office/drawing/2014/main" id="{C2A3EDC4-0896-37D7-DA13-849E7FB6E8D9}"/>
              </a:ext>
            </a:extLst>
          </p:cNvPr>
          <p:cNvSpPr txBox="1"/>
          <p:nvPr/>
        </p:nvSpPr>
        <p:spPr>
          <a:xfrm>
            <a:off x="230659" y="3347149"/>
            <a:ext cx="2520779" cy="1384995"/>
          </a:xfrm>
          <a:prstGeom prst="rect">
            <a:avLst/>
          </a:prstGeom>
          <a:solidFill>
            <a:schemeClr val="bg1"/>
          </a:solidFill>
          <a:ln w="25400">
            <a:solidFill>
              <a:schemeClr val="accent1"/>
            </a:solidFill>
          </a:ln>
        </p:spPr>
        <p:txBody>
          <a:bodyPr wrap="square" rtlCol="0">
            <a:spAutoFit/>
          </a:bodyPr>
          <a:lstStyle/>
          <a:p>
            <a:pPr marL="285750" indent="-285750">
              <a:buFont typeface="Arial" panose="020B0604020202020204" pitchFamily="34" charset="0"/>
              <a:buChar char="•"/>
            </a:pPr>
            <a:r>
              <a:rPr lang="en-US" dirty="0">
                <a:solidFill>
                  <a:schemeClr val="tx1"/>
                </a:solidFill>
              </a:rPr>
              <a:t>Enhance social skills instruction in the classroom (CW-FIT) </a:t>
            </a:r>
          </a:p>
          <a:p>
            <a:pPr marL="285750" indent="-285750">
              <a:buFont typeface="Arial" panose="020B0604020202020204" pitchFamily="34" charset="0"/>
              <a:buChar char="•"/>
            </a:pPr>
            <a:r>
              <a:rPr lang="en-US" dirty="0">
                <a:solidFill>
                  <a:schemeClr val="tx1"/>
                </a:solidFill>
              </a:rPr>
              <a:t>SEB curriculums, lessons on classroom ‘survival’ skills)</a:t>
            </a:r>
          </a:p>
        </p:txBody>
      </p:sp>
      <p:sp>
        <p:nvSpPr>
          <p:cNvPr id="7" name="TextBox 6">
            <a:extLst>
              <a:ext uri="{FF2B5EF4-FFF2-40B4-BE49-F238E27FC236}">
                <a16:creationId xmlns:a16="http://schemas.microsoft.com/office/drawing/2014/main" id="{C90BDFF3-9E47-15A9-F6D2-49CCDC14ACF3}"/>
              </a:ext>
            </a:extLst>
          </p:cNvPr>
          <p:cNvSpPr txBox="1"/>
          <p:nvPr/>
        </p:nvSpPr>
        <p:spPr>
          <a:xfrm>
            <a:off x="6413728" y="3339221"/>
            <a:ext cx="2520779" cy="954107"/>
          </a:xfrm>
          <a:prstGeom prst="rect">
            <a:avLst/>
          </a:prstGeom>
          <a:solidFill>
            <a:schemeClr val="bg1"/>
          </a:solidFill>
          <a:ln w="25400">
            <a:solidFill>
              <a:schemeClr val="accent1"/>
            </a:solidFill>
          </a:ln>
        </p:spPr>
        <p:txBody>
          <a:bodyPr wrap="square" rtlCol="0">
            <a:spAutoFit/>
          </a:bodyPr>
          <a:lstStyle/>
          <a:p>
            <a:pPr marL="285750" indent="-285750">
              <a:buFont typeface="Arial" panose="020B0604020202020204" pitchFamily="34" charset="0"/>
              <a:buChar char="•"/>
            </a:pPr>
            <a:r>
              <a:rPr lang="en-US" dirty="0">
                <a:solidFill>
                  <a:schemeClr val="tx1"/>
                </a:solidFill>
              </a:rPr>
              <a:t>Therapeutic focus </a:t>
            </a:r>
          </a:p>
          <a:p>
            <a:pPr marL="285750" indent="-285750">
              <a:buFont typeface="Arial" panose="020B0604020202020204" pitchFamily="34" charset="0"/>
              <a:buChar char="•"/>
            </a:pPr>
            <a:r>
              <a:rPr lang="en-US" dirty="0">
                <a:solidFill>
                  <a:schemeClr val="tx1"/>
                </a:solidFill>
              </a:rPr>
              <a:t>Topic specific (e.g., grief, trauma, gender identity) </a:t>
            </a:r>
          </a:p>
          <a:p>
            <a:pPr marL="285750" indent="-285750">
              <a:buFont typeface="Arial" panose="020B0604020202020204" pitchFamily="34" charset="0"/>
              <a:buChar char="•"/>
            </a:pPr>
            <a:r>
              <a:rPr lang="en-US" dirty="0">
                <a:solidFill>
                  <a:schemeClr val="tx1"/>
                </a:solidFill>
              </a:rPr>
              <a:t>Diversion programs</a:t>
            </a:r>
          </a:p>
        </p:txBody>
      </p:sp>
    </p:spTree>
    <p:extLst>
      <p:ext uri="{BB962C8B-B14F-4D97-AF65-F5344CB8AC3E}">
        <p14:creationId xmlns:p14="http://schemas.microsoft.com/office/powerpoint/2010/main" val="10344789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00D394-B0A2-EB44-94C6-3EDF627C0B40}"/>
              </a:ext>
            </a:extLst>
          </p:cNvPr>
          <p:cNvSpPr>
            <a:spLocks noGrp="1"/>
          </p:cNvSpPr>
          <p:nvPr>
            <p:ph type="title"/>
          </p:nvPr>
        </p:nvSpPr>
        <p:spPr>
          <a:xfrm>
            <a:off x="373586" y="282017"/>
            <a:ext cx="8396828" cy="634200"/>
          </a:xfrm>
        </p:spPr>
        <p:txBody>
          <a:bodyPr/>
          <a:lstStyle/>
          <a:p>
            <a:r>
              <a:rPr lang="en-US" dirty="0">
                <a:solidFill>
                  <a:schemeClr val="bg1"/>
                </a:solidFill>
              </a:rPr>
              <a:t>Empirically-Supported Tier 2 Interventions</a:t>
            </a:r>
          </a:p>
        </p:txBody>
      </p:sp>
      <p:sp>
        <p:nvSpPr>
          <p:cNvPr id="10" name="TextBox 9">
            <a:extLst>
              <a:ext uri="{FF2B5EF4-FFF2-40B4-BE49-F238E27FC236}">
                <a16:creationId xmlns:a16="http://schemas.microsoft.com/office/drawing/2014/main" id="{FCF162E9-87B6-C249-B5F0-7464D6D3C756}"/>
              </a:ext>
            </a:extLst>
          </p:cNvPr>
          <p:cNvSpPr txBox="1"/>
          <p:nvPr/>
        </p:nvSpPr>
        <p:spPr>
          <a:xfrm>
            <a:off x="6641495" y="4442952"/>
            <a:ext cx="2297974"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1" i="0" u="none" strike="noStrike" kern="0" cap="none" spc="0" normalizeH="0" baseline="0" noProof="0" dirty="0">
                <a:ln>
                  <a:noFill/>
                </a:ln>
                <a:solidFill>
                  <a:srgbClr val="00ACC2"/>
                </a:solidFill>
                <a:effectLst/>
                <a:uLnTx/>
                <a:uFillTx/>
                <a:latin typeface="Arial"/>
                <a:cs typeface="Arial"/>
                <a:sym typeface="Arial"/>
              </a:rPr>
              <a:t>EXAMPLES</a:t>
            </a:r>
          </a:p>
        </p:txBody>
      </p:sp>
      <p:sp>
        <p:nvSpPr>
          <p:cNvPr id="11" name="Rectangle 10">
            <a:extLst>
              <a:ext uri="{FF2B5EF4-FFF2-40B4-BE49-F238E27FC236}">
                <a16:creationId xmlns:a16="http://schemas.microsoft.com/office/drawing/2014/main" id="{B53D232E-13D3-8148-B4E6-28B8E9D3DB19}"/>
              </a:ext>
            </a:extLst>
          </p:cNvPr>
          <p:cNvSpPr/>
          <p:nvPr/>
        </p:nvSpPr>
        <p:spPr>
          <a:xfrm>
            <a:off x="698439" y="1093317"/>
            <a:ext cx="8241030" cy="3554819"/>
          </a:xfrm>
          <a:prstGeom prst="rect">
            <a:avLst/>
          </a:prstGeom>
        </p:spPr>
        <p:txBody>
          <a:bodyPr wrap="square" numCol="2">
            <a:spAutoFit/>
          </a:bodyPr>
          <a:lstStyle/>
          <a:p>
            <a:pPr marL="0" marR="0" lvl="0" indent="0" algn="l" defTabSz="914400" rtl="0" eaLnBrk="1" fontAlgn="auto" latinLnBrk="0" hangingPunct="1">
              <a:lnSpc>
                <a:spcPct val="100000"/>
              </a:lnSpc>
              <a:spcBef>
                <a:spcPts val="99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FFFFFF"/>
                </a:solidFill>
                <a:effectLst/>
                <a:uLnTx/>
                <a:uFillTx/>
                <a:latin typeface="Hind Vadodara" panose="02000000000000000000" pitchFamily="2" charset="0"/>
                <a:cs typeface="Hind Vadodara" panose="02000000000000000000" pitchFamily="2" charset="0"/>
                <a:sym typeface="Arial"/>
              </a:rPr>
              <a:t>1. </a:t>
            </a:r>
            <a:r>
              <a:rPr kumimoji="0" lang="en-US" sz="2000" b="1" i="0" u="none" strike="noStrike" kern="0" cap="none" spc="0" normalizeH="0" baseline="0" noProof="0" dirty="0">
                <a:ln>
                  <a:noFill/>
                </a:ln>
                <a:solidFill>
                  <a:srgbClr val="FFFF00"/>
                </a:solidFill>
                <a:effectLst/>
                <a:uLnTx/>
                <a:uFillTx/>
                <a:latin typeface="Hind Vadodara" panose="02000000000000000000" pitchFamily="2" charset="0"/>
                <a:cs typeface="Hind Vadodara" panose="02000000000000000000" pitchFamily="2" charset="0"/>
                <a:sym typeface="Arial"/>
                <a:hlinkClick r:id="rId3">
                  <a:extLst>
                    <a:ext uri="{A12FA001-AC4F-418D-AE19-62706E023703}">
                      <ahyp:hlinkClr xmlns:ahyp="http://schemas.microsoft.com/office/drawing/2018/hyperlinkcolor" val="tx"/>
                    </a:ext>
                  </a:extLst>
                </a:hlinkClick>
              </a:rPr>
              <a:t>Check-in Check-out (CICO)</a:t>
            </a:r>
            <a:endParaRPr kumimoji="0" lang="en-US" sz="2000" b="1" i="0" u="none" strike="noStrike" kern="0" cap="none" spc="0" normalizeH="0" baseline="0" noProof="0" dirty="0">
              <a:ln>
                <a:noFill/>
              </a:ln>
              <a:solidFill>
                <a:srgbClr val="FFFF00"/>
              </a:solidFill>
              <a:effectLst/>
              <a:uLnTx/>
              <a:uFillTx/>
              <a:latin typeface="Hind Vadodara" panose="02000000000000000000" pitchFamily="2" charset="0"/>
              <a:cs typeface="Hind Vadodara" panose="02000000000000000000" pitchFamily="2" charset="0"/>
              <a:sym typeface="Arial"/>
            </a:endParaRPr>
          </a:p>
          <a:p>
            <a:pPr marL="0" marR="0" lvl="0" indent="0" algn="l" defTabSz="914400" rtl="0" eaLnBrk="1" fontAlgn="auto" latinLnBrk="0" hangingPunct="1">
              <a:lnSpc>
                <a:spcPct val="100000"/>
              </a:lnSpc>
              <a:spcBef>
                <a:spcPts val="99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FFFFFF"/>
                </a:solidFill>
                <a:effectLst/>
                <a:uLnTx/>
                <a:uFillTx/>
                <a:latin typeface="Hind Vadodara" panose="02000000000000000000" pitchFamily="2" charset="0"/>
                <a:cs typeface="Hind Vadodara" panose="02000000000000000000" pitchFamily="2" charset="0"/>
                <a:sym typeface="Arial"/>
              </a:rPr>
              <a:t>2. </a:t>
            </a:r>
            <a:r>
              <a:rPr lang="en-US" sz="2000" kern="0" dirty="0">
                <a:solidFill>
                  <a:srgbClr val="FFFF00"/>
                </a:solidFill>
                <a:latin typeface="Hind Vadodara" panose="02000000000000000000" pitchFamily="2" charset="0"/>
                <a:cs typeface="Hind Vadodara" panose="02000000000000000000" pitchFamily="2" charset="0"/>
                <a:hlinkClick r:id="rId4">
                  <a:extLst>
                    <a:ext uri="{A12FA001-AC4F-418D-AE19-62706E023703}">
                      <ahyp:hlinkClr xmlns:ahyp="http://schemas.microsoft.com/office/drawing/2018/hyperlinkcolor" val="tx"/>
                    </a:ext>
                  </a:extLst>
                </a:hlinkClick>
              </a:rPr>
              <a:t>Check and Connect </a:t>
            </a:r>
            <a:r>
              <a:rPr lang="en-US" sz="2000" kern="0" dirty="0">
                <a:solidFill>
                  <a:schemeClr val="bg1"/>
                </a:solidFill>
                <a:latin typeface="Hind Vadodara" panose="02000000000000000000" pitchFamily="2" charset="0"/>
                <a:cs typeface="Hind Vadodara" panose="02000000000000000000" pitchFamily="2" charset="0"/>
              </a:rPr>
              <a:t>(Mentoring/ Monitoring / Goal setting)</a:t>
            </a:r>
          </a:p>
          <a:p>
            <a:pPr marL="0" marR="0" lvl="0" indent="0" algn="l" defTabSz="914400" rtl="0" eaLnBrk="1" fontAlgn="auto" latinLnBrk="0" hangingPunct="1">
              <a:lnSpc>
                <a:spcPct val="100000"/>
              </a:lnSpc>
              <a:spcBef>
                <a:spcPts val="99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FFFFFF"/>
                </a:solidFill>
                <a:effectLst/>
                <a:uLnTx/>
                <a:uFillTx/>
                <a:latin typeface="Hind Vadodara" panose="02000000000000000000" pitchFamily="2" charset="0"/>
                <a:cs typeface="Hind Vadodara" panose="02000000000000000000" pitchFamily="2" charset="0"/>
                <a:sym typeface="Arial"/>
              </a:rPr>
              <a:t>3. </a:t>
            </a:r>
            <a:r>
              <a:rPr kumimoji="0" lang="en-US" sz="2000" b="0" i="0" u="none" strike="noStrike" kern="0" cap="none" spc="0" normalizeH="0" baseline="0" noProof="0" dirty="0">
                <a:ln>
                  <a:noFill/>
                </a:ln>
                <a:solidFill>
                  <a:srgbClr val="FFFF00"/>
                </a:solidFill>
                <a:effectLst/>
                <a:uLnTx/>
                <a:uFillTx/>
                <a:latin typeface="Hind Vadodara" panose="02000000000000000000" pitchFamily="2" charset="0"/>
                <a:cs typeface="Hind Vadodara" panose="02000000000000000000" pitchFamily="2" charset="0"/>
                <a:sym typeface="Hind Vadodara"/>
                <a:hlinkClick r:id="rId5">
                  <a:extLst>
                    <a:ext uri="{A12FA001-AC4F-418D-AE19-62706E023703}">
                      <ahyp:hlinkClr xmlns:ahyp="http://schemas.microsoft.com/office/drawing/2018/hyperlinkcolor" val="tx"/>
                    </a:ext>
                  </a:extLst>
                </a:hlinkClick>
              </a:rPr>
              <a:t>SAIG</a:t>
            </a:r>
            <a:r>
              <a:rPr kumimoji="0" lang="en-US" sz="2000" b="0" i="0" u="none" strike="noStrike" kern="0" cap="none" spc="0" normalizeH="0" baseline="0" noProof="0" dirty="0">
                <a:ln>
                  <a:noFill/>
                </a:ln>
                <a:solidFill>
                  <a:srgbClr val="FFFFFF"/>
                </a:solidFill>
                <a:effectLst/>
                <a:uLnTx/>
                <a:uFillTx/>
                <a:latin typeface="Hind Vadodara" panose="02000000000000000000" pitchFamily="2" charset="0"/>
                <a:cs typeface="Hind Vadodara" panose="02000000000000000000" pitchFamily="2" charset="0"/>
                <a:sym typeface="Hind Vadodara"/>
              </a:rPr>
              <a:t> – Social Academic Instructional Groups (“skills”) groups</a:t>
            </a:r>
          </a:p>
          <a:p>
            <a:pPr marL="1100662" marR="0" lvl="1" indent="-457200" algn="l" defTabSz="914400" rtl="0" eaLnBrk="1" fontAlgn="auto" latinLnBrk="0" hangingPunct="1">
              <a:lnSpc>
                <a:spcPct val="100000"/>
              </a:lnSpc>
              <a:spcBef>
                <a:spcPts val="0"/>
              </a:spcBef>
              <a:spcAft>
                <a:spcPts val="0"/>
              </a:spcAft>
              <a:buClr>
                <a:srgbClr val="FFFFFF"/>
              </a:buClr>
              <a:buSzPts val="1400"/>
              <a:buFont typeface="Arial" panose="020B0604020202020204" pitchFamily="34" charset="0"/>
              <a:buChar char="•"/>
              <a:tabLst/>
              <a:defRPr/>
            </a:pPr>
            <a:r>
              <a:rPr kumimoji="0" lang="en-US" sz="2000" b="0" i="1" u="none" strike="noStrike" kern="0" cap="none" spc="0" normalizeH="0" baseline="0" noProof="0" dirty="0">
                <a:ln>
                  <a:noFill/>
                </a:ln>
                <a:solidFill>
                  <a:srgbClr val="FFFFFF"/>
                </a:solidFill>
                <a:effectLst/>
                <a:uLnTx/>
                <a:uFillTx/>
                <a:latin typeface="Hind Vadodara" panose="02000000000000000000" pitchFamily="2" charset="0"/>
                <a:cs typeface="Hind Vadodara" panose="02000000000000000000" pitchFamily="2" charset="0"/>
                <a:sym typeface="Hind Vadodara"/>
              </a:rPr>
              <a:t>Classroom skills </a:t>
            </a:r>
          </a:p>
          <a:p>
            <a:pPr marL="1100662" marR="0" lvl="1" indent="-457200" algn="l" defTabSz="914400" rtl="0" eaLnBrk="1" fontAlgn="auto" latinLnBrk="0" hangingPunct="1">
              <a:lnSpc>
                <a:spcPct val="100000"/>
              </a:lnSpc>
              <a:spcBef>
                <a:spcPts val="0"/>
              </a:spcBef>
              <a:spcAft>
                <a:spcPts val="0"/>
              </a:spcAft>
              <a:buClr>
                <a:srgbClr val="FFFFFF"/>
              </a:buClr>
              <a:buSzPts val="1400"/>
              <a:buFont typeface="Arial" panose="020B0604020202020204" pitchFamily="34" charset="0"/>
              <a:buChar char="•"/>
              <a:tabLst/>
              <a:defRPr/>
            </a:pPr>
            <a:r>
              <a:rPr kumimoji="0" lang="en-US" sz="2000" b="0" i="1" u="none" strike="noStrike" kern="0" cap="none" spc="0" normalizeH="0" baseline="0" noProof="0" dirty="0">
                <a:ln>
                  <a:noFill/>
                </a:ln>
                <a:solidFill>
                  <a:srgbClr val="FFFFFF"/>
                </a:solidFill>
                <a:effectLst/>
                <a:uLnTx/>
                <a:uFillTx/>
                <a:latin typeface="Hind Vadodara" panose="02000000000000000000" pitchFamily="2" charset="0"/>
                <a:cs typeface="Hind Vadodara" panose="02000000000000000000" pitchFamily="2" charset="0"/>
                <a:sym typeface="Hind Vadodara"/>
              </a:rPr>
              <a:t>Organizational skills </a:t>
            </a:r>
          </a:p>
          <a:p>
            <a:pPr marL="1100662" marR="0" lvl="1" indent="-457200" algn="l" defTabSz="914400" rtl="0" eaLnBrk="1" fontAlgn="auto" latinLnBrk="0" hangingPunct="1">
              <a:lnSpc>
                <a:spcPct val="100000"/>
              </a:lnSpc>
              <a:spcBef>
                <a:spcPts val="0"/>
              </a:spcBef>
              <a:spcAft>
                <a:spcPts val="0"/>
              </a:spcAft>
              <a:buClr>
                <a:srgbClr val="FFFFFF"/>
              </a:buClr>
              <a:buSzPts val="1400"/>
              <a:buFont typeface="Arial" panose="020B0604020202020204" pitchFamily="34" charset="0"/>
              <a:buChar char="•"/>
              <a:tabLst/>
              <a:defRPr/>
            </a:pPr>
            <a:r>
              <a:rPr kumimoji="0" lang="en-US" sz="2000" b="0" i="1" u="none" strike="noStrike" kern="0" cap="none" spc="0" normalizeH="0" baseline="0" noProof="0" dirty="0">
                <a:ln>
                  <a:noFill/>
                </a:ln>
                <a:solidFill>
                  <a:srgbClr val="FFFFFF"/>
                </a:solidFill>
                <a:effectLst/>
                <a:uLnTx/>
                <a:uFillTx/>
                <a:latin typeface="Hind Vadodara" panose="02000000000000000000" pitchFamily="2" charset="0"/>
                <a:cs typeface="Hind Vadodara" panose="02000000000000000000" pitchFamily="2" charset="0"/>
                <a:sym typeface="Hind Vadodara"/>
              </a:rPr>
              <a:t>Social / Emotional skills</a:t>
            </a:r>
            <a:endParaRPr kumimoji="0" lang="en-US" sz="2000" b="0" i="1" u="none" strike="noStrike" kern="0" cap="none" spc="0" normalizeH="0" baseline="0" noProof="0" dirty="0">
              <a:ln>
                <a:noFill/>
              </a:ln>
              <a:solidFill>
                <a:srgbClr val="FFFF00"/>
              </a:solidFill>
              <a:effectLst/>
              <a:uLnTx/>
              <a:uFillTx/>
              <a:latin typeface="Hind Vadodara" panose="02000000000000000000" pitchFamily="2" charset="0"/>
              <a:cs typeface="Hind Vadodara" panose="02000000000000000000" pitchFamily="2" charset="0"/>
              <a:sym typeface="Hind Vadodara"/>
              <a:hlinkClick r:id="rId6">
                <a:extLst>
                  <a:ext uri="{A12FA001-AC4F-418D-AE19-62706E023703}">
                    <ahyp:hlinkClr xmlns:ahyp="http://schemas.microsoft.com/office/drawing/2018/hyperlinkcolor" val="tx"/>
                  </a:ext>
                </a:extLst>
              </a:hlinkClick>
            </a:endParaRPr>
          </a:p>
          <a:p>
            <a:pPr>
              <a:spcBef>
                <a:spcPts val="990"/>
              </a:spcBef>
              <a:defRPr/>
            </a:pPr>
            <a:r>
              <a:rPr kumimoji="0" lang="en-US" sz="2000" b="0" i="0" u="none" strike="noStrike" kern="0" cap="none" spc="0" normalizeH="0" baseline="0" noProof="0" dirty="0">
                <a:ln>
                  <a:noFill/>
                </a:ln>
                <a:solidFill>
                  <a:srgbClr val="FFFFFF"/>
                </a:solidFill>
                <a:effectLst/>
                <a:uLnTx/>
                <a:uFillTx/>
                <a:latin typeface="Hind Vadodara" panose="02000000000000000000" pitchFamily="2" charset="0"/>
                <a:cs typeface="Hind Vadodara" panose="02000000000000000000" pitchFamily="2" charset="0"/>
                <a:sym typeface="Arial"/>
              </a:rPr>
              <a:t>  </a:t>
            </a:r>
            <a:r>
              <a:rPr kumimoji="0" lang="en-US" sz="2000" b="0" i="0" u="none" strike="noStrike" kern="0" cap="none" spc="0" normalizeH="0" baseline="0" noProof="0" dirty="0">
                <a:ln>
                  <a:noFill/>
                </a:ln>
                <a:solidFill>
                  <a:srgbClr val="FFFF00"/>
                </a:solidFill>
                <a:effectLst/>
                <a:uLnTx/>
                <a:uFillTx/>
                <a:latin typeface="Hind Vadodara" panose="02000000000000000000" pitchFamily="2" charset="0"/>
                <a:cs typeface="Hind Vadodara" panose="02000000000000000000" pitchFamily="2" charset="0"/>
                <a:sym typeface="Arial"/>
                <a:hlinkClick r:id="rId7">
                  <a:extLst>
                    <a:ext uri="{A12FA001-AC4F-418D-AE19-62706E023703}">
                      <ahyp:hlinkClr xmlns:ahyp="http://schemas.microsoft.com/office/drawing/2018/hyperlinkcolor" val="tx"/>
                    </a:ext>
                  </a:extLst>
                </a:hlinkClick>
              </a:rPr>
              <a:t>SSIG</a:t>
            </a:r>
            <a:r>
              <a:rPr kumimoji="0" lang="en-US" sz="2000" b="0" i="0" u="none" strike="noStrike" kern="0" cap="none" spc="0" normalizeH="0" baseline="0" noProof="0" dirty="0">
                <a:ln>
                  <a:noFill/>
                </a:ln>
                <a:solidFill>
                  <a:srgbClr val="FFFFFF"/>
                </a:solidFill>
                <a:effectLst/>
                <a:uLnTx/>
                <a:uFillTx/>
                <a:latin typeface="Hind Vadodara" panose="02000000000000000000" pitchFamily="2" charset="0"/>
                <a:cs typeface="Hind Vadodara" panose="02000000000000000000" pitchFamily="2" charset="0"/>
                <a:sym typeface="Arial"/>
                <a:hlinkClick r:id="rId7">
                  <a:extLst>
                    <a:ext uri="{A12FA001-AC4F-418D-AE19-62706E023703}">
                      <ahyp:hlinkClr xmlns:ahyp="http://schemas.microsoft.com/office/drawing/2018/hyperlinkcolor" val="tx"/>
                    </a:ext>
                  </a:extLst>
                </a:hlinkClick>
              </a:rPr>
              <a:t> - Social Skills Intervention Groups </a:t>
            </a:r>
            <a:r>
              <a:rPr kumimoji="0" lang="en-US" sz="2000" b="0" i="0" u="none" strike="noStrike" kern="0" cap="none" spc="0" normalizeH="0" baseline="0" noProof="0" dirty="0">
                <a:ln>
                  <a:noFill/>
                </a:ln>
                <a:solidFill>
                  <a:srgbClr val="FFFFFF"/>
                </a:solidFill>
                <a:effectLst/>
                <a:uLnTx/>
                <a:uFillTx/>
                <a:latin typeface="Hind Vadodara" panose="02000000000000000000" pitchFamily="2" charset="0"/>
                <a:cs typeface="Hind Vadodara" panose="02000000000000000000" pitchFamily="2" charset="0"/>
                <a:sym typeface="Arial"/>
              </a:rPr>
              <a:t> </a:t>
            </a:r>
          </a:p>
          <a:p>
            <a:pPr>
              <a:spcBef>
                <a:spcPts val="990"/>
              </a:spcBef>
              <a:defRPr/>
            </a:pPr>
            <a:endParaRPr kumimoji="0" lang="en-US" sz="2000" b="0" i="0" u="none" strike="noStrike" kern="0" cap="none" spc="0" normalizeH="0" baseline="0" noProof="0" dirty="0">
              <a:ln>
                <a:noFill/>
              </a:ln>
              <a:solidFill>
                <a:srgbClr val="FFFFFF"/>
              </a:solidFill>
              <a:effectLst/>
              <a:uLnTx/>
              <a:uFillTx/>
              <a:latin typeface="Hind Vadodara" panose="02000000000000000000" pitchFamily="2" charset="0"/>
              <a:cs typeface="Hind Vadodara" panose="02000000000000000000" pitchFamily="2" charset="0"/>
              <a:sym typeface="Arial"/>
            </a:endParaRPr>
          </a:p>
          <a:p>
            <a:pPr>
              <a:spcBef>
                <a:spcPts val="990"/>
              </a:spcBef>
              <a:defRPr/>
            </a:pPr>
            <a:r>
              <a:rPr kumimoji="0" lang="en-US" sz="2000" b="0" i="0" u="none" strike="noStrike" kern="0" cap="none" spc="0" normalizeH="0" baseline="0" noProof="0" dirty="0">
                <a:ln>
                  <a:noFill/>
                </a:ln>
                <a:solidFill>
                  <a:srgbClr val="FFFFFF"/>
                </a:solidFill>
                <a:effectLst/>
                <a:uLnTx/>
                <a:uFillTx/>
                <a:latin typeface="Hind Vadodara" panose="02000000000000000000" pitchFamily="2" charset="0"/>
                <a:cs typeface="Hind Vadodara" panose="02000000000000000000" pitchFamily="2" charset="0"/>
                <a:sym typeface="Arial"/>
              </a:rPr>
              <a:t>4. </a:t>
            </a:r>
            <a:r>
              <a:rPr kumimoji="0" lang="en-US" sz="2000" i="0" u="none" strike="noStrike" kern="0" cap="none" spc="0" normalizeH="0" baseline="0" noProof="0" dirty="0">
                <a:ln>
                  <a:noFill/>
                </a:ln>
                <a:solidFill>
                  <a:srgbClr val="FFFF00"/>
                </a:solidFill>
                <a:effectLst/>
                <a:uLnTx/>
                <a:uFillTx/>
                <a:latin typeface="Hind Vadodara" panose="02000000000000000000" pitchFamily="2" charset="0"/>
                <a:cs typeface="Hind Vadodara" panose="02000000000000000000" pitchFamily="2" charset="0"/>
                <a:sym typeface="Arial"/>
              </a:rPr>
              <a:t>Mentoring </a:t>
            </a:r>
          </a:p>
          <a:p>
            <a:pPr>
              <a:spcBef>
                <a:spcPts val="990"/>
              </a:spcBef>
              <a:defRPr/>
            </a:pPr>
            <a:r>
              <a:rPr kumimoji="0" lang="en-US" sz="2000" b="0" i="0" u="none" strike="noStrike" kern="0" cap="none" spc="0" normalizeH="0" baseline="0" noProof="0" dirty="0">
                <a:ln>
                  <a:noFill/>
                </a:ln>
                <a:solidFill>
                  <a:srgbClr val="FFFFFF"/>
                </a:solidFill>
                <a:effectLst/>
                <a:uLnTx/>
                <a:uFillTx/>
                <a:latin typeface="Hind Vadodara" panose="02000000000000000000" pitchFamily="2" charset="0"/>
                <a:cs typeface="Hind Vadodara" panose="02000000000000000000" pitchFamily="2" charset="0"/>
                <a:sym typeface="Arial"/>
              </a:rPr>
              <a:t>5. </a:t>
            </a:r>
            <a:r>
              <a:rPr kumimoji="0" lang="en-US" sz="2000" b="0" i="0" u="none" strike="noStrike" kern="0" cap="none" spc="0" normalizeH="0" baseline="0" noProof="0" dirty="0">
                <a:ln>
                  <a:noFill/>
                </a:ln>
                <a:solidFill>
                  <a:srgbClr val="FFFF00"/>
                </a:solidFill>
                <a:effectLst/>
                <a:uLnTx/>
                <a:uFillTx/>
                <a:latin typeface="Hind Vadodara" panose="02000000000000000000" pitchFamily="2" charset="0"/>
                <a:cs typeface="Hind Vadodara" panose="02000000000000000000" pitchFamily="2" charset="0"/>
                <a:sym typeface="Hind Vadodara"/>
                <a:hlinkClick r:id="rId6">
                  <a:extLst>
                    <a:ext uri="{A12FA001-AC4F-418D-AE19-62706E023703}">
                      <ahyp:hlinkClr xmlns:ahyp="http://schemas.microsoft.com/office/drawing/2018/hyperlinkcolor" val="tx"/>
                    </a:ext>
                  </a:extLst>
                </a:hlinkClick>
              </a:rPr>
              <a:t>REP</a:t>
            </a:r>
            <a:r>
              <a:rPr kumimoji="0" lang="en-US" sz="2000" b="0" i="0" u="none" strike="noStrike" kern="0" cap="none" spc="0" normalizeH="0" baseline="0" noProof="0" dirty="0">
                <a:ln>
                  <a:noFill/>
                </a:ln>
                <a:solidFill>
                  <a:srgbClr val="FFFFFF"/>
                </a:solidFill>
                <a:effectLst/>
                <a:uLnTx/>
                <a:uFillTx/>
                <a:latin typeface="Hind Vadodara" panose="02000000000000000000" pitchFamily="2" charset="0"/>
                <a:cs typeface="Hind Vadodara" panose="02000000000000000000" pitchFamily="2" charset="0"/>
                <a:sym typeface="Hind Vadodara"/>
              </a:rPr>
              <a:t> – Resilience Education Program (CBT+CICO) </a:t>
            </a:r>
          </a:p>
          <a:p>
            <a:pPr>
              <a:spcBef>
                <a:spcPts val="990"/>
              </a:spcBef>
              <a:defRPr/>
            </a:pPr>
            <a:endParaRPr kumimoji="0" lang="en-US" sz="2000" b="0" i="0" u="none" strike="noStrike" kern="0" cap="none" spc="0" normalizeH="0" baseline="0" noProof="0" dirty="0">
              <a:ln>
                <a:noFill/>
              </a:ln>
              <a:solidFill>
                <a:srgbClr val="FFFFFF"/>
              </a:solidFill>
              <a:effectLst/>
              <a:uLnTx/>
              <a:uFillTx/>
              <a:latin typeface="Hind Vadodara" panose="02000000000000000000" pitchFamily="2" charset="0"/>
              <a:cs typeface="Hind Vadodara" panose="02000000000000000000" pitchFamily="2" charset="0"/>
              <a:sym typeface="Hind Vadodara"/>
            </a:endParaRPr>
          </a:p>
          <a:p>
            <a:pPr>
              <a:spcBef>
                <a:spcPts val="990"/>
              </a:spcBef>
              <a:defRPr/>
            </a:pPr>
            <a:r>
              <a:rPr lang="en-US" sz="2000" dirty="0">
                <a:solidFill>
                  <a:srgbClr val="FFFFFF"/>
                </a:solidFill>
                <a:latin typeface="Hind Vadodara" panose="02000000000000000000" pitchFamily="2" charset="0"/>
                <a:cs typeface="Hind Vadodara" panose="02000000000000000000" pitchFamily="2" charset="0"/>
              </a:rPr>
              <a:t>6. </a:t>
            </a:r>
            <a:r>
              <a:rPr kumimoji="0" lang="en-US" sz="2000" b="0" i="0" u="none" strike="noStrike" kern="0" cap="none" spc="0" normalizeH="0" baseline="0" noProof="0" dirty="0">
                <a:ln>
                  <a:noFill/>
                </a:ln>
                <a:solidFill>
                  <a:srgbClr val="FFFF00"/>
                </a:solidFill>
                <a:effectLst/>
                <a:uLnTx/>
                <a:uFillTx/>
                <a:latin typeface="Hind Vadodara" panose="02000000000000000000" pitchFamily="2" charset="0"/>
                <a:cs typeface="Hind Vadodara" panose="02000000000000000000" pitchFamily="2" charset="0"/>
                <a:sym typeface="Arial"/>
                <a:hlinkClick r:id="rId8">
                  <a:extLst>
                    <a:ext uri="{A12FA001-AC4F-418D-AE19-62706E023703}">
                      <ahyp:hlinkClr xmlns:ahyp="http://schemas.microsoft.com/office/drawing/2018/hyperlinkcolor" val="tx"/>
                    </a:ext>
                  </a:extLst>
                </a:hlinkClick>
              </a:rPr>
              <a:t>Class-wide Function-Based Intervention </a:t>
            </a:r>
            <a:r>
              <a:rPr kumimoji="0" lang="en-US" sz="2000" b="0" i="0" u="none" strike="noStrike" kern="0" cap="none" spc="0" normalizeH="0" baseline="0" noProof="0" dirty="0">
                <a:ln>
                  <a:noFill/>
                </a:ln>
                <a:solidFill>
                  <a:schemeClr val="bg1"/>
                </a:solidFill>
                <a:effectLst/>
                <a:uLnTx/>
                <a:uFillTx/>
                <a:latin typeface="Hind Vadodara" panose="02000000000000000000" pitchFamily="2" charset="0"/>
                <a:cs typeface="Hind Vadodara" panose="02000000000000000000" pitchFamily="2" charset="0"/>
                <a:sym typeface="Arial"/>
                <a:hlinkClick r:id="rId8">
                  <a:extLst>
                    <a:ext uri="{A12FA001-AC4F-418D-AE19-62706E023703}">
                      <ahyp:hlinkClr xmlns:ahyp="http://schemas.microsoft.com/office/drawing/2018/hyperlinkcolor" val="tx"/>
                    </a:ext>
                  </a:extLst>
                </a:hlinkClick>
              </a:rPr>
              <a:t>(CW-FIT)</a:t>
            </a:r>
            <a:endParaRPr kumimoji="0" lang="en-US" sz="2000" b="0" i="0" u="none" strike="noStrike" kern="0" cap="none" spc="0" normalizeH="0" baseline="0" noProof="0" dirty="0">
              <a:ln>
                <a:noFill/>
              </a:ln>
              <a:solidFill>
                <a:schemeClr val="bg1"/>
              </a:solidFill>
              <a:effectLst/>
              <a:uLnTx/>
              <a:uFillTx/>
              <a:latin typeface="Hind Vadodara" panose="02000000000000000000" pitchFamily="2" charset="0"/>
              <a:cs typeface="Hind Vadodara" panose="02000000000000000000" pitchFamily="2" charset="0"/>
              <a:sym typeface="Arial"/>
            </a:endParaRPr>
          </a:p>
          <a:p>
            <a:pPr>
              <a:spcBef>
                <a:spcPts val="990"/>
              </a:spcBef>
              <a:defRPr/>
            </a:pPr>
            <a:r>
              <a:rPr lang="en-US" sz="2000" dirty="0">
                <a:solidFill>
                  <a:srgbClr val="FFFFFF"/>
                </a:solidFill>
                <a:latin typeface="Hind Vadodara" panose="02000000000000000000" pitchFamily="2" charset="0"/>
                <a:cs typeface="Hind Vadodara" panose="02000000000000000000" pitchFamily="2" charset="0"/>
                <a:sym typeface="Hind Vadodara"/>
                <a:hlinkClick r:id="rId9">
                  <a:extLst>
                    <a:ext uri="{A12FA001-AC4F-418D-AE19-62706E023703}">
                      <ahyp:hlinkClr xmlns:ahyp="http://schemas.microsoft.com/office/drawing/2018/hyperlinkcolor" val="tx"/>
                    </a:ext>
                  </a:extLst>
                </a:hlinkClick>
              </a:rPr>
              <a:t>7.</a:t>
            </a:r>
            <a:r>
              <a:rPr lang="en-US" sz="2000" dirty="0">
                <a:solidFill>
                  <a:srgbClr val="FFFFFF"/>
                </a:solidFill>
                <a:latin typeface="Hind Vadodara" panose="02000000000000000000" pitchFamily="2" charset="0"/>
                <a:cs typeface="Hind Vadodara" panose="02000000000000000000" pitchFamily="2" charset="0"/>
                <a:hlinkClick r:id="rId9">
                  <a:extLst>
                    <a:ext uri="{A12FA001-AC4F-418D-AE19-62706E023703}">
                      <ahyp:hlinkClr xmlns:ahyp="http://schemas.microsoft.com/office/drawing/2018/hyperlinkcolor" val="tx"/>
                    </a:ext>
                  </a:extLst>
                </a:hlinkClick>
              </a:rPr>
              <a:t> MU </a:t>
            </a:r>
            <a:r>
              <a:rPr lang="en-US" sz="2000" dirty="0">
                <a:solidFill>
                  <a:srgbClr val="FFFF00"/>
                </a:solidFill>
                <a:latin typeface="Hind Vadodara" panose="02000000000000000000" pitchFamily="2" charset="0"/>
                <a:cs typeface="Hind Vadodara" panose="02000000000000000000" pitchFamily="2" charset="0"/>
                <a:hlinkClick r:id="rId9">
                  <a:extLst>
                    <a:ext uri="{A12FA001-AC4F-418D-AE19-62706E023703}">
                      <ahyp:hlinkClr xmlns:ahyp="http://schemas.microsoft.com/office/drawing/2018/hyperlinkcolor" val="tx"/>
                    </a:ext>
                  </a:extLst>
                </a:hlinkClick>
              </a:rPr>
              <a:t>Classroom Problem Solving Manual</a:t>
            </a:r>
            <a:r>
              <a:rPr lang="en-US" sz="2000" dirty="0">
                <a:solidFill>
                  <a:srgbClr val="FFFF00"/>
                </a:solidFill>
                <a:latin typeface="Hind Vadodara" panose="02000000000000000000" pitchFamily="2" charset="0"/>
                <a:cs typeface="Hind Vadodara" panose="02000000000000000000" pitchFamily="2" charset="0"/>
              </a:rPr>
              <a:t> (Tier 2/3 in the classroom)</a:t>
            </a:r>
            <a:endParaRPr kumimoji="0" lang="en-US" sz="2000" b="0" i="0" u="none" strike="noStrike" kern="0" cap="none" spc="0" normalizeH="0" baseline="0" noProof="0" dirty="0">
              <a:ln>
                <a:noFill/>
              </a:ln>
              <a:solidFill>
                <a:srgbClr val="FFFF00"/>
              </a:solidFill>
              <a:effectLst/>
              <a:uLnTx/>
              <a:uFillTx/>
              <a:latin typeface="Hind Vadodara" panose="02000000000000000000" pitchFamily="2" charset="0"/>
              <a:cs typeface="Hind Vadodara" panose="02000000000000000000" pitchFamily="2" charset="0"/>
              <a:sym typeface="Hind Vadodara"/>
            </a:endParaRPr>
          </a:p>
        </p:txBody>
      </p:sp>
      <p:pic>
        <p:nvPicPr>
          <p:cNvPr id="2" name="Picture 1">
            <a:extLst>
              <a:ext uri="{FF2B5EF4-FFF2-40B4-BE49-F238E27FC236}">
                <a16:creationId xmlns:a16="http://schemas.microsoft.com/office/drawing/2014/main" id="{620C9849-79F2-19CA-B562-4BF3969B5301}"/>
              </a:ext>
            </a:extLst>
          </p:cNvPr>
          <p:cNvPicPr>
            <a:picLocks noChangeAspect="1"/>
          </p:cNvPicPr>
          <p:nvPr/>
        </p:nvPicPr>
        <p:blipFill>
          <a:blip r:embed="rId10">
            <a:extLst>
              <a:ext uri="{837473B0-CC2E-450A-ABE3-18F120FF3D39}">
                <a1611:picAttrSrcUrl xmlns:a1611="http://schemas.microsoft.com/office/drawing/2016/11/main" r:id="rId11"/>
              </a:ext>
            </a:extLst>
          </a:blip>
          <a:stretch>
            <a:fillRect/>
          </a:stretch>
        </p:blipFill>
        <p:spPr>
          <a:xfrm>
            <a:off x="7656710" y="916217"/>
            <a:ext cx="1191500" cy="893625"/>
          </a:xfrm>
          <a:prstGeom prst="rect">
            <a:avLst/>
          </a:prstGeom>
        </p:spPr>
      </p:pic>
    </p:spTree>
    <p:extLst>
      <p:ext uri="{BB962C8B-B14F-4D97-AF65-F5344CB8AC3E}">
        <p14:creationId xmlns:p14="http://schemas.microsoft.com/office/powerpoint/2010/main" val="36955174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9900E1-52DF-4869-AC2D-AC9A9D6C8B24}"/>
              </a:ext>
            </a:extLst>
          </p:cNvPr>
          <p:cNvSpPr>
            <a:spLocks noGrp="1"/>
          </p:cNvSpPr>
          <p:nvPr>
            <p:ph type="body" idx="1"/>
          </p:nvPr>
        </p:nvSpPr>
        <p:spPr>
          <a:xfrm>
            <a:off x="363539" y="1313641"/>
            <a:ext cx="4633116" cy="3382778"/>
          </a:xfrm>
          <a:prstGeom prst="roundRect">
            <a:avLst/>
          </a:prstGeom>
          <a:noFill/>
          <a:ln w="38100"/>
        </p:spPr>
        <p:style>
          <a:lnRef idx="2">
            <a:schemeClr val="accent1"/>
          </a:lnRef>
          <a:fillRef idx="1">
            <a:schemeClr val="lt1"/>
          </a:fillRef>
          <a:effectRef idx="0">
            <a:schemeClr val="accent1"/>
          </a:effectRef>
          <a:fontRef idx="minor">
            <a:schemeClr val="dk1"/>
          </a:fontRef>
        </p:style>
        <p:txBody>
          <a:bodyPr spcFirstLastPara="1" vert="horz" wrap="square" lIns="68580" tIns="34290" rIns="68580" bIns="34290" rtlCol="0" anchor="ctr" anchorCtr="0">
            <a:noAutofit/>
          </a:bodyPr>
          <a:lstStyle/>
          <a:p>
            <a:pPr marL="139700" indent="0">
              <a:buClr>
                <a:schemeClr val="bg1"/>
              </a:buClr>
              <a:buSzPct val="100000"/>
              <a:buNone/>
            </a:pPr>
            <a:r>
              <a:rPr lang="en-US" sz="2000" dirty="0">
                <a:solidFill>
                  <a:schemeClr val="bg1"/>
                </a:solidFill>
                <a:cs typeface="Calibri" panose="020F0502020204030204"/>
              </a:rPr>
              <a:t>Based on your inventory, where would you like to dive in? </a:t>
            </a:r>
          </a:p>
          <a:p>
            <a:pPr marL="482600" indent="-342900">
              <a:buClr>
                <a:schemeClr val="bg1"/>
              </a:buClr>
              <a:buSzPct val="100000"/>
              <a:buFont typeface="Arial" panose="020B0604020202020204" pitchFamily="34" charset="0"/>
              <a:buChar char="•"/>
            </a:pPr>
            <a:r>
              <a:rPr lang="en-US" sz="2000" dirty="0">
                <a:solidFill>
                  <a:schemeClr val="bg1"/>
                </a:solidFill>
                <a:cs typeface="Calibri" panose="020F0502020204030204"/>
              </a:rPr>
              <a:t>CICO modifications;</a:t>
            </a:r>
          </a:p>
          <a:p>
            <a:pPr marL="482600" indent="-342900">
              <a:buClr>
                <a:schemeClr val="bg1"/>
              </a:buClr>
              <a:buSzPct val="100000"/>
              <a:buFont typeface="Arial" panose="020B0604020202020204" pitchFamily="34" charset="0"/>
              <a:buChar char="•"/>
            </a:pPr>
            <a:r>
              <a:rPr lang="en-US" sz="2000" dirty="0">
                <a:solidFill>
                  <a:schemeClr val="bg1"/>
                </a:solidFill>
                <a:cs typeface="Calibri" panose="020F0502020204030204"/>
              </a:rPr>
              <a:t>Social Skills alignment; </a:t>
            </a:r>
          </a:p>
          <a:p>
            <a:pPr marL="482600" indent="-342900">
              <a:buClr>
                <a:schemeClr val="bg1"/>
              </a:buClr>
              <a:buSzPct val="100000"/>
              <a:buFont typeface="Arial" panose="020B0604020202020204" pitchFamily="34" charset="0"/>
              <a:buChar char="•"/>
            </a:pPr>
            <a:r>
              <a:rPr lang="en-US" sz="2000" dirty="0">
                <a:solidFill>
                  <a:schemeClr val="bg1"/>
                </a:solidFill>
                <a:cs typeface="Calibri" panose="020F0502020204030204"/>
              </a:rPr>
              <a:t>REP</a:t>
            </a:r>
          </a:p>
          <a:p>
            <a:pPr marL="482600" indent="-342900">
              <a:buClr>
                <a:schemeClr val="bg1"/>
              </a:buClr>
              <a:buSzPct val="100000"/>
              <a:buFont typeface="Arial" panose="020B0604020202020204" pitchFamily="34" charset="0"/>
              <a:buChar char="•"/>
            </a:pPr>
            <a:r>
              <a:rPr lang="en-US" sz="2000" dirty="0">
                <a:solidFill>
                  <a:schemeClr val="bg1"/>
                </a:solidFill>
                <a:cs typeface="Calibri" panose="020F0502020204030204"/>
              </a:rPr>
              <a:t>Check and Connect</a:t>
            </a:r>
          </a:p>
          <a:p>
            <a:pPr marL="139700" indent="0">
              <a:buClr>
                <a:schemeClr val="bg1"/>
              </a:buClr>
              <a:buSzPct val="100000"/>
              <a:buNone/>
            </a:pPr>
            <a:endParaRPr lang="en-US" sz="2000" dirty="0">
              <a:solidFill>
                <a:schemeClr val="bg1"/>
              </a:solidFill>
              <a:cs typeface="Calibri" panose="020F0502020204030204"/>
            </a:endParaRPr>
          </a:p>
          <a:p>
            <a:pPr marL="139700" indent="0">
              <a:buClr>
                <a:schemeClr val="bg1"/>
              </a:buClr>
              <a:buSzPct val="100000"/>
              <a:buNone/>
            </a:pPr>
            <a:endParaRPr lang="en-US" sz="1600" dirty="0">
              <a:solidFill>
                <a:schemeClr val="bg1"/>
              </a:solidFill>
              <a:cs typeface="Calibri" panose="020F0502020204030204"/>
            </a:endParaRPr>
          </a:p>
        </p:txBody>
      </p:sp>
      <p:sp>
        <p:nvSpPr>
          <p:cNvPr id="2" name="Title 1">
            <a:extLst>
              <a:ext uri="{FF2B5EF4-FFF2-40B4-BE49-F238E27FC236}">
                <a16:creationId xmlns:a16="http://schemas.microsoft.com/office/drawing/2014/main" id="{8E63E907-7F3B-407B-9675-B2EF94C7CA09}"/>
              </a:ext>
            </a:extLst>
          </p:cNvPr>
          <p:cNvSpPr>
            <a:spLocks noGrp="1"/>
          </p:cNvSpPr>
          <p:nvPr>
            <p:ph type="title"/>
          </p:nvPr>
        </p:nvSpPr>
        <p:spPr/>
        <p:txBody>
          <a:bodyPr>
            <a:noAutofit/>
          </a:bodyPr>
          <a:lstStyle/>
          <a:p>
            <a:r>
              <a:rPr lang="en-US" sz="2700" dirty="0">
                <a:solidFill>
                  <a:schemeClr val="bg1"/>
                </a:solidFill>
                <a:cs typeface="Calibri Light"/>
              </a:rPr>
              <a:t>DISCUSSION: T2 Practices </a:t>
            </a:r>
            <a:endParaRPr lang="en-US" sz="2700" dirty="0">
              <a:solidFill>
                <a:schemeClr val="bg1"/>
              </a:solidFill>
            </a:endParaRPr>
          </a:p>
        </p:txBody>
      </p:sp>
      <p:grpSp>
        <p:nvGrpSpPr>
          <p:cNvPr id="82" name="Google Shape;16036;p73">
            <a:extLst>
              <a:ext uri="{FF2B5EF4-FFF2-40B4-BE49-F238E27FC236}">
                <a16:creationId xmlns:a16="http://schemas.microsoft.com/office/drawing/2014/main" id="{CD718688-6DFD-4A92-BEFA-9D2926C20B17}"/>
              </a:ext>
            </a:extLst>
          </p:cNvPr>
          <p:cNvGrpSpPr/>
          <p:nvPr/>
        </p:nvGrpSpPr>
        <p:grpSpPr>
          <a:xfrm>
            <a:off x="5433888" y="2578457"/>
            <a:ext cx="1725126" cy="1286091"/>
            <a:chOff x="1798763" y="3395401"/>
            <a:chExt cx="376185" cy="280448"/>
          </a:xfrm>
        </p:grpSpPr>
        <p:sp>
          <p:nvSpPr>
            <p:cNvPr id="83" name="Google Shape;16037;p73">
              <a:extLst>
                <a:ext uri="{FF2B5EF4-FFF2-40B4-BE49-F238E27FC236}">
                  <a16:creationId xmlns:a16="http://schemas.microsoft.com/office/drawing/2014/main" id="{1F512D5B-411D-4442-97CF-3BA7BC887833}"/>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16038;p73">
              <a:extLst>
                <a:ext uri="{FF2B5EF4-FFF2-40B4-BE49-F238E27FC236}">
                  <a16:creationId xmlns:a16="http://schemas.microsoft.com/office/drawing/2014/main" id="{1A76D813-18CC-423A-929E-A27BFB00D04F}"/>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16039;p73">
              <a:extLst>
                <a:ext uri="{FF2B5EF4-FFF2-40B4-BE49-F238E27FC236}">
                  <a16:creationId xmlns:a16="http://schemas.microsoft.com/office/drawing/2014/main" id="{6F4A14BA-71BB-41E1-9DA1-82DC41B529AF}"/>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16040;p73">
              <a:extLst>
                <a:ext uri="{FF2B5EF4-FFF2-40B4-BE49-F238E27FC236}">
                  <a16:creationId xmlns:a16="http://schemas.microsoft.com/office/drawing/2014/main" id="{1B4F88CA-C05B-4773-8D79-2964B31C0D0D}"/>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16041;p73">
              <a:extLst>
                <a:ext uri="{FF2B5EF4-FFF2-40B4-BE49-F238E27FC236}">
                  <a16:creationId xmlns:a16="http://schemas.microsoft.com/office/drawing/2014/main" id="{3672D5C6-D37D-4628-97F5-7321464B05A0}"/>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16042;p73">
              <a:extLst>
                <a:ext uri="{FF2B5EF4-FFF2-40B4-BE49-F238E27FC236}">
                  <a16:creationId xmlns:a16="http://schemas.microsoft.com/office/drawing/2014/main" id="{B5D496CA-8BCD-4C29-BB88-560CE002C077}"/>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16043;p73">
              <a:extLst>
                <a:ext uri="{FF2B5EF4-FFF2-40B4-BE49-F238E27FC236}">
                  <a16:creationId xmlns:a16="http://schemas.microsoft.com/office/drawing/2014/main" id="{A649B921-0A18-4B1F-8766-4B7D4C72982D}"/>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16044;p73">
              <a:extLst>
                <a:ext uri="{FF2B5EF4-FFF2-40B4-BE49-F238E27FC236}">
                  <a16:creationId xmlns:a16="http://schemas.microsoft.com/office/drawing/2014/main" id="{84AF3D5E-0101-40D4-AA9E-C298DA6A558A}"/>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6045;p73">
              <a:extLst>
                <a:ext uri="{FF2B5EF4-FFF2-40B4-BE49-F238E27FC236}">
                  <a16:creationId xmlns:a16="http://schemas.microsoft.com/office/drawing/2014/main" id="{8A7D3078-04B5-41FA-A75B-AFCDBCDC52B6}"/>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16046;p73">
              <a:extLst>
                <a:ext uri="{FF2B5EF4-FFF2-40B4-BE49-F238E27FC236}">
                  <a16:creationId xmlns:a16="http://schemas.microsoft.com/office/drawing/2014/main" id="{FE927DF6-04A9-4556-8AFA-A883E31FD645}"/>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16047;p73">
              <a:extLst>
                <a:ext uri="{FF2B5EF4-FFF2-40B4-BE49-F238E27FC236}">
                  <a16:creationId xmlns:a16="http://schemas.microsoft.com/office/drawing/2014/main" id="{8968929A-8FAA-4F5C-A24D-0EA8E3B781FE}"/>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16048;p73">
              <a:extLst>
                <a:ext uri="{FF2B5EF4-FFF2-40B4-BE49-F238E27FC236}">
                  <a16:creationId xmlns:a16="http://schemas.microsoft.com/office/drawing/2014/main" id="{F3A6CFB4-C982-4CEE-8736-9631E1379DFD}"/>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16049;p73">
              <a:extLst>
                <a:ext uri="{FF2B5EF4-FFF2-40B4-BE49-F238E27FC236}">
                  <a16:creationId xmlns:a16="http://schemas.microsoft.com/office/drawing/2014/main" id="{D7010C81-EE62-46E8-96FC-F048B08AC74E}"/>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16050;p73">
              <a:extLst>
                <a:ext uri="{FF2B5EF4-FFF2-40B4-BE49-F238E27FC236}">
                  <a16:creationId xmlns:a16="http://schemas.microsoft.com/office/drawing/2014/main" id="{29D1EAC8-FE22-4EB8-8029-771F416CF554}"/>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16051;p73">
              <a:extLst>
                <a:ext uri="{FF2B5EF4-FFF2-40B4-BE49-F238E27FC236}">
                  <a16:creationId xmlns:a16="http://schemas.microsoft.com/office/drawing/2014/main" id="{88B0C7E6-36BB-406F-B768-94F8D0A1B5C2}"/>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16052;p73">
              <a:extLst>
                <a:ext uri="{FF2B5EF4-FFF2-40B4-BE49-F238E27FC236}">
                  <a16:creationId xmlns:a16="http://schemas.microsoft.com/office/drawing/2014/main" id="{537DAD99-BBE5-4B41-AC4C-484F07E3F5D7}"/>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16053;p73">
              <a:extLst>
                <a:ext uri="{FF2B5EF4-FFF2-40B4-BE49-F238E27FC236}">
                  <a16:creationId xmlns:a16="http://schemas.microsoft.com/office/drawing/2014/main" id="{ECAB1227-5616-40E3-A003-AB2826A69583}"/>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16054;p73">
              <a:extLst>
                <a:ext uri="{FF2B5EF4-FFF2-40B4-BE49-F238E27FC236}">
                  <a16:creationId xmlns:a16="http://schemas.microsoft.com/office/drawing/2014/main" id="{F9E7516E-D33E-46CA-85F2-70B2D9FAE0DD}"/>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16055;p73">
              <a:extLst>
                <a:ext uri="{FF2B5EF4-FFF2-40B4-BE49-F238E27FC236}">
                  <a16:creationId xmlns:a16="http://schemas.microsoft.com/office/drawing/2014/main" id="{54BA7F3A-7A27-4484-8D92-2F1AD0A4C543}"/>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16056;p73">
              <a:extLst>
                <a:ext uri="{FF2B5EF4-FFF2-40B4-BE49-F238E27FC236}">
                  <a16:creationId xmlns:a16="http://schemas.microsoft.com/office/drawing/2014/main" id="{89EB1491-B2E6-4DF1-81F4-D95B952799CE}"/>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16057;p73">
              <a:extLst>
                <a:ext uri="{FF2B5EF4-FFF2-40B4-BE49-F238E27FC236}">
                  <a16:creationId xmlns:a16="http://schemas.microsoft.com/office/drawing/2014/main" id="{CBE983F6-15CF-4AF5-9B31-89128BAAFD6D}"/>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16058;p73">
              <a:extLst>
                <a:ext uri="{FF2B5EF4-FFF2-40B4-BE49-F238E27FC236}">
                  <a16:creationId xmlns:a16="http://schemas.microsoft.com/office/drawing/2014/main" id="{4B896ECC-F230-4E05-ADAD-3AAF62D62314}"/>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16059;p73">
              <a:extLst>
                <a:ext uri="{FF2B5EF4-FFF2-40B4-BE49-F238E27FC236}">
                  <a16:creationId xmlns:a16="http://schemas.microsoft.com/office/drawing/2014/main" id="{6430A9A8-2EBD-43B9-B16D-851A2D54E73B}"/>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16060;p73">
              <a:extLst>
                <a:ext uri="{FF2B5EF4-FFF2-40B4-BE49-F238E27FC236}">
                  <a16:creationId xmlns:a16="http://schemas.microsoft.com/office/drawing/2014/main" id="{A1A83D41-52B3-43D7-AE0F-E91A4908B967}"/>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16061;p73">
              <a:extLst>
                <a:ext uri="{FF2B5EF4-FFF2-40B4-BE49-F238E27FC236}">
                  <a16:creationId xmlns:a16="http://schemas.microsoft.com/office/drawing/2014/main" id="{EA265D70-C699-4DC5-912A-1FA3F0D0AC1D}"/>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16062;p73">
              <a:extLst>
                <a:ext uri="{FF2B5EF4-FFF2-40B4-BE49-F238E27FC236}">
                  <a16:creationId xmlns:a16="http://schemas.microsoft.com/office/drawing/2014/main" id="{F5D44425-D065-43B0-9691-50AA17E9E83B}"/>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16063;p73">
              <a:extLst>
                <a:ext uri="{FF2B5EF4-FFF2-40B4-BE49-F238E27FC236}">
                  <a16:creationId xmlns:a16="http://schemas.microsoft.com/office/drawing/2014/main" id="{C9C48439-5B33-4E28-89D6-609979ACDD9C}"/>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16064;p73">
              <a:extLst>
                <a:ext uri="{FF2B5EF4-FFF2-40B4-BE49-F238E27FC236}">
                  <a16:creationId xmlns:a16="http://schemas.microsoft.com/office/drawing/2014/main" id="{0F865036-04B4-4D3B-B373-D119CB56FCD0}"/>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16065;p73">
              <a:extLst>
                <a:ext uri="{FF2B5EF4-FFF2-40B4-BE49-F238E27FC236}">
                  <a16:creationId xmlns:a16="http://schemas.microsoft.com/office/drawing/2014/main" id="{0FC78BBA-E27C-4410-A9D4-AD08E3C17FAE}"/>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16066;p73">
              <a:extLst>
                <a:ext uri="{FF2B5EF4-FFF2-40B4-BE49-F238E27FC236}">
                  <a16:creationId xmlns:a16="http://schemas.microsoft.com/office/drawing/2014/main" id="{C590FD08-C17D-40F7-99DD-DE2A3C4DBF43}"/>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16067;p73">
              <a:extLst>
                <a:ext uri="{FF2B5EF4-FFF2-40B4-BE49-F238E27FC236}">
                  <a16:creationId xmlns:a16="http://schemas.microsoft.com/office/drawing/2014/main" id="{1E7B5342-60C3-456D-978C-EB90E2822D74}"/>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 name="Google Shape;9682;p69">
            <a:extLst>
              <a:ext uri="{FF2B5EF4-FFF2-40B4-BE49-F238E27FC236}">
                <a16:creationId xmlns:a16="http://schemas.microsoft.com/office/drawing/2014/main" id="{A4A9399B-077A-4D6C-ACD0-37D1456A4DDA}"/>
              </a:ext>
            </a:extLst>
          </p:cNvPr>
          <p:cNvGrpSpPr/>
          <p:nvPr/>
        </p:nvGrpSpPr>
        <p:grpSpPr>
          <a:xfrm>
            <a:off x="6167616" y="1815681"/>
            <a:ext cx="1717897" cy="2051026"/>
            <a:chOff x="7159964" y="1971904"/>
            <a:chExt cx="291564" cy="348103"/>
          </a:xfrm>
        </p:grpSpPr>
        <p:sp>
          <p:nvSpPr>
            <p:cNvPr id="18" name="Google Shape;9683;p69">
              <a:extLst>
                <a:ext uri="{FF2B5EF4-FFF2-40B4-BE49-F238E27FC236}">
                  <a16:creationId xmlns:a16="http://schemas.microsoft.com/office/drawing/2014/main" id="{A3C55E67-049C-48F6-8759-3B6D5030785F}"/>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9684;p69">
              <a:extLst>
                <a:ext uri="{FF2B5EF4-FFF2-40B4-BE49-F238E27FC236}">
                  <a16:creationId xmlns:a16="http://schemas.microsoft.com/office/drawing/2014/main" id="{95C7360F-A7F4-41F1-A4D9-5D4E23165E1A}"/>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9694;p69">
              <a:extLst>
                <a:ext uri="{FF2B5EF4-FFF2-40B4-BE49-F238E27FC236}">
                  <a16:creationId xmlns:a16="http://schemas.microsoft.com/office/drawing/2014/main" id="{5D0B62D9-2C06-4AB7-A518-7191DCD3BE46}"/>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9695;p69">
              <a:extLst>
                <a:ext uri="{FF2B5EF4-FFF2-40B4-BE49-F238E27FC236}">
                  <a16:creationId xmlns:a16="http://schemas.microsoft.com/office/drawing/2014/main" id="{4407E2A8-112C-4645-95C1-F351B27A5933}"/>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9696;p69">
              <a:extLst>
                <a:ext uri="{FF2B5EF4-FFF2-40B4-BE49-F238E27FC236}">
                  <a16:creationId xmlns:a16="http://schemas.microsoft.com/office/drawing/2014/main" id="{339C105F-8EE8-4926-8C7D-56753BF1A556}"/>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9697;p69">
              <a:extLst>
                <a:ext uri="{FF2B5EF4-FFF2-40B4-BE49-F238E27FC236}">
                  <a16:creationId xmlns:a16="http://schemas.microsoft.com/office/drawing/2014/main" id="{525207EF-3E4C-489D-A2F0-B18C1463D6CA}"/>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9698;p69">
              <a:extLst>
                <a:ext uri="{FF2B5EF4-FFF2-40B4-BE49-F238E27FC236}">
                  <a16:creationId xmlns:a16="http://schemas.microsoft.com/office/drawing/2014/main" id="{C89472BC-8221-4E71-9769-C09BD7B055AD}"/>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9699;p69">
              <a:extLst>
                <a:ext uri="{FF2B5EF4-FFF2-40B4-BE49-F238E27FC236}">
                  <a16:creationId xmlns:a16="http://schemas.microsoft.com/office/drawing/2014/main" id="{B99A042A-014F-446E-83E2-AFE06AB50C68}"/>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9700;p69">
              <a:extLst>
                <a:ext uri="{FF2B5EF4-FFF2-40B4-BE49-F238E27FC236}">
                  <a16:creationId xmlns:a16="http://schemas.microsoft.com/office/drawing/2014/main" id="{28BEF6F6-8813-4A60-883A-2D5C2708AFF2}"/>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9701;p69">
              <a:extLst>
                <a:ext uri="{FF2B5EF4-FFF2-40B4-BE49-F238E27FC236}">
                  <a16:creationId xmlns:a16="http://schemas.microsoft.com/office/drawing/2014/main" id="{90C52496-61D3-4C99-94AE-C70237A35B62}"/>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9702;p69">
              <a:extLst>
                <a:ext uri="{FF2B5EF4-FFF2-40B4-BE49-F238E27FC236}">
                  <a16:creationId xmlns:a16="http://schemas.microsoft.com/office/drawing/2014/main" id="{75C20D3D-C04D-462E-9F1D-362885741722}"/>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9703;p69">
              <a:extLst>
                <a:ext uri="{FF2B5EF4-FFF2-40B4-BE49-F238E27FC236}">
                  <a16:creationId xmlns:a16="http://schemas.microsoft.com/office/drawing/2014/main" id="{E616DD9F-4CB7-42B2-B42D-EE157E8E11AF}"/>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9704;p69">
              <a:extLst>
                <a:ext uri="{FF2B5EF4-FFF2-40B4-BE49-F238E27FC236}">
                  <a16:creationId xmlns:a16="http://schemas.microsoft.com/office/drawing/2014/main" id="{A354D697-1D95-4518-BAB5-4C280FD9919B}"/>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chemeClr val="accent2">
                <a:lumMod val="7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9705;p69">
              <a:extLst>
                <a:ext uri="{FF2B5EF4-FFF2-40B4-BE49-F238E27FC236}">
                  <a16:creationId xmlns:a16="http://schemas.microsoft.com/office/drawing/2014/main" id="{1C9B22CC-8105-435F-8502-1B8205A70266}"/>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9706;p69">
              <a:extLst>
                <a:ext uri="{FF2B5EF4-FFF2-40B4-BE49-F238E27FC236}">
                  <a16:creationId xmlns:a16="http://schemas.microsoft.com/office/drawing/2014/main" id="{61CE34C8-177C-45DB-A4A8-9950BB2ED81B}"/>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9707;p69">
              <a:extLst>
                <a:ext uri="{FF2B5EF4-FFF2-40B4-BE49-F238E27FC236}">
                  <a16:creationId xmlns:a16="http://schemas.microsoft.com/office/drawing/2014/main" id="{C329F901-AC87-4564-BC77-0BECABA7C168}"/>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9708;p69">
              <a:extLst>
                <a:ext uri="{FF2B5EF4-FFF2-40B4-BE49-F238E27FC236}">
                  <a16:creationId xmlns:a16="http://schemas.microsoft.com/office/drawing/2014/main" id="{7E94097D-C2A6-4DA2-B29C-B646F1F03FA3}"/>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9709;p69">
              <a:extLst>
                <a:ext uri="{FF2B5EF4-FFF2-40B4-BE49-F238E27FC236}">
                  <a16:creationId xmlns:a16="http://schemas.microsoft.com/office/drawing/2014/main" id="{EEB37D43-CA72-4318-877F-6E8E13470B91}"/>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9710;p69">
              <a:extLst>
                <a:ext uri="{FF2B5EF4-FFF2-40B4-BE49-F238E27FC236}">
                  <a16:creationId xmlns:a16="http://schemas.microsoft.com/office/drawing/2014/main" id="{06F8E62C-58A3-4FB9-A23C-928890CE616B}"/>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9711;p69">
              <a:extLst>
                <a:ext uri="{FF2B5EF4-FFF2-40B4-BE49-F238E27FC236}">
                  <a16:creationId xmlns:a16="http://schemas.microsoft.com/office/drawing/2014/main" id="{F480DFAD-42BD-4408-8275-74A731CFDFDD}"/>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9712;p69">
              <a:extLst>
                <a:ext uri="{FF2B5EF4-FFF2-40B4-BE49-F238E27FC236}">
                  <a16:creationId xmlns:a16="http://schemas.microsoft.com/office/drawing/2014/main" id="{BDBCFAAC-F36F-49B2-BAC9-0911C6A1C389}"/>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16" name="Google Shape;7825;p68">
            <a:extLst>
              <a:ext uri="{FF2B5EF4-FFF2-40B4-BE49-F238E27FC236}">
                <a16:creationId xmlns:a16="http://schemas.microsoft.com/office/drawing/2014/main" id="{E05714EB-5C8D-4621-8ABC-A15E01E95F59}"/>
              </a:ext>
            </a:extLst>
          </p:cNvPr>
          <p:cNvGrpSpPr/>
          <p:nvPr/>
        </p:nvGrpSpPr>
        <p:grpSpPr>
          <a:xfrm>
            <a:off x="8256281" y="456484"/>
            <a:ext cx="354145" cy="351869"/>
            <a:chOff x="3514900" y="1489020"/>
            <a:chExt cx="354145" cy="351869"/>
          </a:xfrm>
        </p:grpSpPr>
        <p:sp>
          <p:nvSpPr>
            <p:cNvPr id="117" name="Google Shape;7826;p68">
              <a:extLst>
                <a:ext uri="{FF2B5EF4-FFF2-40B4-BE49-F238E27FC236}">
                  <a16:creationId xmlns:a16="http://schemas.microsoft.com/office/drawing/2014/main" id="{1BEA0D49-5EE5-4255-A20D-32BE70FA2566}"/>
                </a:ext>
              </a:extLst>
            </p:cNvPr>
            <p:cNvSpPr/>
            <p:nvPr/>
          </p:nvSpPr>
          <p:spPr>
            <a:xfrm>
              <a:off x="3514900" y="1489020"/>
              <a:ext cx="354145" cy="351869"/>
            </a:xfrm>
            <a:custGeom>
              <a:avLst/>
              <a:gdLst/>
              <a:ahLst/>
              <a:cxnLst/>
              <a:rect l="l" t="t" r="r" b="b"/>
              <a:pathLst>
                <a:path w="23653" h="23501" extrusionOk="0">
                  <a:moveTo>
                    <a:pt x="19698" y="1"/>
                  </a:moveTo>
                  <a:cubicBezTo>
                    <a:pt x="19495" y="1"/>
                    <a:pt x="19290" y="80"/>
                    <a:pt x="19133" y="237"/>
                  </a:cubicBezTo>
                  <a:lnTo>
                    <a:pt x="316" y="19075"/>
                  </a:lnTo>
                  <a:cubicBezTo>
                    <a:pt x="0" y="19369"/>
                    <a:pt x="0" y="19874"/>
                    <a:pt x="316" y="20168"/>
                  </a:cubicBezTo>
                  <a:lnTo>
                    <a:pt x="3406" y="23280"/>
                  </a:lnTo>
                  <a:cubicBezTo>
                    <a:pt x="3564" y="23427"/>
                    <a:pt x="3764" y="23501"/>
                    <a:pt x="3964" y="23501"/>
                  </a:cubicBezTo>
                  <a:cubicBezTo>
                    <a:pt x="4163" y="23501"/>
                    <a:pt x="4363" y="23427"/>
                    <a:pt x="4521" y="23280"/>
                  </a:cubicBezTo>
                  <a:lnTo>
                    <a:pt x="23358" y="4442"/>
                  </a:lnTo>
                  <a:cubicBezTo>
                    <a:pt x="23653" y="4148"/>
                    <a:pt x="23653" y="3643"/>
                    <a:pt x="23358" y="3328"/>
                  </a:cubicBezTo>
                  <a:lnTo>
                    <a:pt x="20247" y="237"/>
                  </a:lnTo>
                  <a:cubicBezTo>
                    <a:pt x="20100" y="80"/>
                    <a:pt x="19900" y="1"/>
                    <a:pt x="19698" y="1"/>
                  </a:cubicBez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 name="Google Shape;7827;p68">
              <a:extLst>
                <a:ext uri="{FF2B5EF4-FFF2-40B4-BE49-F238E27FC236}">
                  <a16:creationId xmlns:a16="http://schemas.microsoft.com/office/drawing/2014/main" id="{549348F7-04FC-4C09-ADA4-08F36482BF16}"/>
                </a:ext>
              </a:extLst>
            </p:cNvPr>
            <p:cNvSpPr/>
            <p:nvPr/>
          </p:nvSpPr>
          <p:spPr>
            <a:xfrm>
              <a:off x="3619094" y="1759498"/>
              <a:ext cx="24570" cy="24884"/>
            </a:xfrm>
            <a:custGeom>
              <a:avLst/>
              <a:gdLst/>
              <a:ahLst/>
              <a:cxnLst/>
              <a:rect l="l" t="t" r="r" b="b"/>
              <a:pathLst>
                <a:path w="1641" h="1662" extrusionOk="0">
                  <a:moveTo>
                    <a:pt x="526" y="1"/>
                  </a:moveTo>
                  <a:lnTo>
                    <a:pt x="1" y="548"/>
                  </a:lnTo>
                  <a:lnTo>
                    <a:pt x="1115" y="1662"/>
                  </a:lnTo>
                  <a:lnTo>
                    <a:pt x="1640" y="1136"/>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 name="Google Shape;7828;p68">
              <a:extLst>
                <a:ext uri="{FF2B5EF4-FFF2-40B4-BE49-F238E27FC236}">
                  <a16:creationId xmlns:a16="http://schemas.microsoft.com/office/drawing/2014/main" id="{1EE46689-B7A5-4963-81F7-C8B5EECF5EA2}"/>
                </a:ext>
              </a:extLst>
            </p:cNvPr>
            <p:cNvSpPr/>
            <p:nvPr/>
          </p:nvSpPr>
          <p:spPr>
            <a:xfrm>
              <a:off x="3623181" y="1722052"/>
              <a:ext cx="41249" cy="41249"/>
            </a:xfrm>
            <a:custGeom>
              <a:avLst/>
              <a:gdLst/>
              <a:ahLst/>
              <a:cxnLst/>
              <a:rect l="l" t="t" r="r" b="b"/>
              <a:pathLst>
                <a:path w="2755" h="2755" extrusionOk="0">
                  <a:moveTo>
                    <a:pt x="526" y="0"/>
                  </a:moveTo>
                  <a:lnTo>
                    <a:pt x="1" y="526"/>
                  </a:lnTo>
                  <a:lnTo>
                    <a:pt x="2229" y="2754"/>
                  </a:lnTo>
                  <a:lnTo>
                    <a:pt x="2755" y="2229"/>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 name="Google Shape;7829;p68">
              <a:extLst>
                <a:ext uri="{FF2B5EF4-FFF2-40B4-BE49-F238E27FC236}">
                  <a16:creationId xmlns:a16="http://schemas.microsoft.com/office/drawing/2014/main" id="{DACE4793-324E-44B9-B603-4D1BED893B1F}"/>
                </a:ext>
              </a:extLst>
            </p:cNvPr>
            <p:cNvSpPr/>
            <p:nvPr/>
          </p:nvSpPr>
          <p:spPr>
            <a:xfrm>
              <a:off x="3560536" y="1784682"/>
              <a:ext cx="41264" cy="41579"/>
            </a:xfrm>
            <a:custGeom>
              <a:avLst/>
              <a:gdLst/>
              <a:ahLst/>
              <a:cxnLst/>
              <a:rect l="l" t="t" r="r" b="b"/>
              <a:pathLst>
                <a:path w="2756" h="2777" extrusionOk="0">
                  <a:moveTo>
                    <a:pt x="527" y="1"/>
                  </a:moveTo>
                  <a:lnTo>
                    <a:pt x="1" y="548"/>
                  </a:lnTo>
                  <a:lnTo>
                    <a:pt x="2230" y="2776"/>
                  </a:lnTo>
                  <a:lnTo>
                    <a:pt x="2755" y="2251"/>
                  </a:lnTo>
                  <a:lnTo>
                    <a:pt x="527"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 name="Google Shape;7830;p68">
              <a:extLst>
                <a:ext uri="{FF2B5EF4-FFF2-40B4-BE49-F238E27FC236}">
                  <a16:creationId xmlns:a16="http://schemas.microsoft.com/office/drawing/2014/main" id="{90054A7C-3702-4A19-A69B-1C953445C8F4}"/>
                </a:ext>
              </a:extLst>
            </p:cNvPr>
            <p:cNvSpPr/>
            <p:nvPr/>
          </p:nvSpPr>
          <p:spPr>
            <a:xfrm>
              <a:off x="3660957" y="1717635"/>
              <a:ext cx="24570" cy="24884"/>
            </a:xfrm>
            <a:custGeom>
              <a:avLst/>
              <a:gdLst/>
              <a:ahLst/>
              <a:cxnLst/>
              <a:rect l="l" t="t" r="r" b="b"/>
              <a:pathLst>
                <a:path w="1641" h="1662" extrusionOk="0">
                  <a:moveTo>
                    <a:pt x="526" y="1"/>
                  </a:moveTo>
                  <a:lnTo>
                    <a:pt x="1" y="547"/>
                  </a:lnTo>
                  <a:lnTo>
                    <a:pt x="1115" y="1662"/>
                  </a:lnTo>
                  <a:lnTo>
                    <a:pt x="1641" y="1136"/>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 name="Google Shape;7831;p68">
              <a:extLst>
                <a:ext uri="{FF2B5EF4-FFF2-40B4-BE49-F238E27FC236}">
                  <a16:creationId xmlns:a16="http://schemas.microsoft.com/office/drawing/2014/main" id="{5E28649C-D3CA-49FD-8D91-E3666D72644A}"/>
                </a:ext>
              </a:extLst>
            </p:cNvPr>
            <p:cNvSpPr/>
            <p:nvPr/>
          </p:nvSpPr>
          <p:spPr>
            <a:xfrm>
              <a:off x="3681739" y="1696868"/>
              <a:ext cx="24570" cy="24555"/>
            </a:xfrm>
            <a:custGeom>
              <a:avLst/>
              <a:gdLst/>
              <a:ahLst/>
              <a:cxnLst/>
              <a:rect l="l" t="t" r="r" b="b"/>
              <a:pathLst>
                <a:path w="1641" h="1640" extrusionOk="0">
                  <a:moveTo>
                    <a:pt x="526" y="0"/>
                  </a:moveTo>
                  <a:lnTo>
                    <a:pt x="0" y="526"/>
                  </a:lnTo>
                  <a:lnTo>
                    <a:pt x="1115" y="1640"/>
                  </a:lnTo>
                  <a:lnTo>
                    <a:pt x="1640" y="1114"/>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 name="Google Shape;7832;p68">
              <a:extLst>
                <a:ext uri="{FF2B5EF4-FFF2-40B4-BE49-F238E27FC236}">
                  <a16:creationId xmlns:a16="http://schemas.microsoft.com/office/drawing/2014/main" id="{0E8C3CE3-C46A-41B9-AD89-2A3ED82B6D93}"/>
                </a:ext>
              </a:extLst>
            </p:cNvPr>
            <p:cNvSpPr/>
            <p:nvPr/>
          </p:nvSpPr>
          <p:spPr>
            <a:xfrm>
              <a:off x="3686141" y="1659092"/>
              <a:ext cx="41249" cy="41564"/>
            </a:xfrm>
            <a:custGeom>
              <a:avLst/>
              <a:gdLst/>
              <a:ahLst/>
              <a:cxnLst/>
              <a:rect l="l" t="t" r="r" b="b"/>
              <a:pathLst>
                <a:path w="2755" h="2776" extrusionOk="0">
                  <a:moveTo>
                    <a:pt x="526" y="0"/>
                  </a:moveTo>
                  <a:lnTo>
                    <a:pt x="1" y="547"/>
                  </a:lnTo>
                  <a:lnTo>
                    <a:pt x="2229" y="2775"/>
                  </a:lnTo>
                  <a:lnTo>
                    <a:pt x="2755" y="2250"/>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 name="Google Shape;7833;p68">
              <a:extLst>
                <a:ext uri="{FF2B5EF4-FFF2-40B4-BE49-F238E27FC236}">
                  <a16:creationId xmlns:a16="http://schemas.microsoft.com/office/drawing/2014/main" id="{42E1C8C1-39A5-4A34-B8A3-641E3BC665E8}"/>
                </a:ext>
              </a:extLst>
            </p:cNvPr>
            <p:cNvSpPr/>
            <p:nvPr/>
          </p:nvSpPr>
          <p:spPr>
            <a:xfrm>
              <a:off x="3723602" y="1654990"/>
              <a:ext cx="24884" cy="24570"/>
            </a:xfrm>
            <a:custGeom>
              <a:avLst/>
              <a:gdLst/>
              <a:ahLst/>
              <a:cxnLst/>
              <a:rect l="l" t="t" r="r" b="b"/>
              <a:pathLst>
                <a:path w="1662" h="1641" extrusionOk="0">
                  <a:moveTo>
                    <a:pt x="526" y="1"/>
                  </a:moveTo>
                  <a:lnTo>
                    <a:pt x="1" y="526"/>
                  </a:lnTo>
                  <a:lnTo>
                    <a:pt x="1115" y="1641"/>
                  </a:lnTo>
                  <a:lnTo>
                    <a:pt x="1662" y="1115"/>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 name="Google Shape;7834;p68">
              <a:extLst>
                <a:ext uri="{FF2B5EF4-FFF2-40B4-BE49-F238E27FC236}">
                  <a16:creationId xmlns:a16="http://schemas.microsoft.com/office/drawing/2014/main" id="{17EAA333-343C-449E-9EAD-34A6F78A600F}"/>
                </a:ext>
              </a:extLst>
            </p:cNvPr>
            <p:cNvSpPr/>
            <p:nvPr/>
          </p:nvSpPr>
          <p:spPr>
            <a:xfrm>
              <a:off x="3744698" y="1633909"/>
              <a:ext cx="24570" cy="24884"/>
            </a:xfrm>
            <a:custGeom>
              <a:avLst/>
              <a:gdLst/>
              <a:ahLst/>
              <a:cxnLst/>
              <a:rect l="l" t="t" r="r" b="b"/>
              <a:pathLst>
                <a:path w="1641" h="1662" extrusionOk="0">
                  <a:moveTo>
                    <a:pt x="526" y="0"/>
                  </a:moveTo>
                  <a:lnTo>
                    <a:pt x="0" y="547"/>
                  </a:lnTo>
                  <a:lnTo>
                    <a:pt x="1115" y="1661"/>
                  </a:lnTo>
                  <a:lnTo>
                    <a:pt x="1640" y="1115"/>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 name="Google Shape;7835;p68">
              <a:extLst>
                <a:ext uri="{FF2B5EF4-FFF2-40B4-BE49-F238E27FC236}">
                  <a16:creationId xmlns:a16="http://schemas.microsoft.com/office/drawing/2014/main" id="{3B9D0B24-0D32-4CB8-B4E1-A5CECA60A9FA}"/>
                </a:ext>
              </a:extLst>
            </p:cNvPr>
            <p:cNvSpPr/>
            <p:nvPr/>
          </p:nvSpPr>
          <p:spPr>
            <a:xfrm>
              <a:off x="3748786" y="1596447"/>
              <a:ext cx="41564" cy="41249"/>
            </a:xfrm>
            <a:custGeom>
              <a:avLst/>
              <a:gdLst/>
              <a:ahLst/>
              <a:cxnLst/>
              <a:rect l="l" t="t" r="r" b="b"/>
              <a:pathLst>
                <a:path w="2776" h="2755" extrusionOk="0">
                  <a:moveTo>
                    <a:pt x="526" y="0"/>
                  </a:moveTo>
                  <a:lnTo>
                    <a:pt x="1" y="526"/>
                  </a:lnTo>
                  <a:lnTo>
                    <a:pt x="2229" y="2755"/>
                  </a:lnTo>
                  <a:lnTo>
                    <a:pt x="2776" y="2229"/>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 name="Google Shape;7836;p68">
              <a:extLst>
                <a:ext uri="{FF2B5EF4-FFF2-40B4-BE49-F238E27FC236}">
                  <a16:creationId xmlns:a16="http://schemas.microsoft.com/office/drawing/2014/main" id="{CA5CCB7E-8E81-4B99-BC42-3CC10AE95B8D}"/>
                </a:ext>
              </a:extLst>
            </p:cNvPr>
            <p:cNvSpPr/>
            <p:nvPr/>
          </p:nvSpPr>
          <p:spPr>
            <a:xfrm>
              <a:off x="3786561" y="1592030"/>
              <a:ext cx="24570" cy="24884"/>
            </a:xfrm>
            <a:custGeom>
              <a:avLst/>
              <a:gdLst/>
              <a:ahLst/>
              <a:cxnLst/>
              <a:rect l="l" t="t" r="r" b="b"/>
              <a:pathLst>
                <a:path w="1641" h="1662" extrusionOk="0">
                  <a:moveTo>
                    <a:pt x="526" y="1"/>
                  </a:moveTo>
                  <a:lnTo>
                    <a:pt x="0" y="548"/>
                  </a:lnTo>
                  <a:lnTo>
                    <a:pt x="1115" y="1662"/>
                  </a:lnTo>
                  <a:lnTo>
                    <a:pt x="1640" y="1136"/>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 name="Google Shape;7837;p68">
              <a:extLst>
                <a:ext uri="{FF2B5EF4-FFF2-40B4-BE49-F238E27FC236}">
                  <a16:creationId xmlns:a16="http://schemas.microsoft.com/office/drawing/2014/main" id="{DD34287B-0E26-400B-9705-C6B51AC41333}"/>
                </a:ext>
              </a:extLst>
            </p:cNvPr>
            <p:cNvSpPr/>
            <p:nvPr/>
          </p:nvSpPr>
          <p:spPr>
            <a:xfrm>
              <a:off x="3807343" y="1571264"/>
              <a:ext cx="24869" cy="24570"/>
            </a:xfrm>
            <a:custGeom>
              <a:avLst/>
              <a:gdLst/>
              <a:ahLst/>
              <a:cxnLst/>
              <a:rect l="l" t="t" r="r" b="b"/>
              <a:pathLst>
                <a:path w="1661" h="1641" extrusionOk="0">
                  <a:moveTo>
                    <a:pt x="526" y="0"/>
                  </a:moveTo>
                  <a:lnTo>
                    <a:pt x="0" y="526"/>
                  </a:lnTo>
                  <a:lnTo>
                    <a:pt x="1114" y="1640"/>
                  </a:lnTo>
                  <a:lnTo>
                    <a:pt x="1661" y="1115"/>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 name="Google Shape;7838;p68">
              <a:extLst>
                <a:ext uri="{FF2B5EF4-FFF2-40B4-BE49-F238E27FC236}">
                  <a16:creationId xmlns:a16="http://schemas.microsoft.com/office/drawing/2014/main" id="{86D42228-1A43-49F3-B334-CAEDAB95844E}"/>
                </a:ext>
              </a:extLst>
            </p:cNvPr>
            <p:cNvSpPr/>
            <p:nvPr/>
          </p:nvSpPr>
          <p:spPr>
            <a:xfrm>
              <a:off x="3811745" y="1533488"/>
              <a:ext cx="41249" cy="41564"/>
            </a:xfrm>
            <a:custGeom>
              <a:avLst/>
              <a:gdLst/>
              <a:ahLst/>
              <a:cxnLst/>
              <a:rect l="l" t="t" r="r" b="b"/>
              <a:pathLst>
                <a:path w="2755" h="2776" extrusionOk="0">
                  <a:moveTo>
                    <a:pt x="526" y="0"/>
                  </a:moveTo>
                  <a:lnTo>
                    <a:pt x="0" y="526"/>
                  </a:lnTo>
                  <a:lnTo>
                    <a:pt x="2229" y="2776"/>
                  </a:lnTo>
                  <a:lnTo>
                    <a:pt x="2755" y="2229"/>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 name="Google Shape;7839;p68">
              <a:extLst>
                <a:ext uri="{FF2B5EF4-FFF2-40B4-BE49-F238E27FC236}">
                  <a16:creationId xmlns:a16="http://schemas.microsoft.com/office/drawing/2014/main" id="{E139C3DA-655A-4C81-9E9A-E224D757ACFE}"/>
                </a:ext>
              </a:extLst>
            </p:cNvPr>
            <p:cNvSpPr/>
            <p:nvPr/>
          </p:nvSpPr>
          <p:spPr>
            <a:xfrm>
              <a:off x="3597998" y="1780594"/>
              <a:ext cx="24570" cy="24570"/>
            </a:xfrm>
            <a:custGeom>
              <a:avLst/>
              <a:gdLst/>
              <a:ahLst/>
              <a:cxnLst/>
              <a:rect l="l" t="t" r="r" b="b"/>
              <a:pathLst>
                <a:path w="1641" h="1641" extrusionOk="0">
                  <a:moveTo>
                    <a:pt x="526" y="1"/>
                  </a:moveTo>
                  <a:lnTo>
                    <a:pt x="1" y="526"/>
                  </a:lnTo>
                  <a:lnTo>
                    <a:pt x="1115" y="1640"/>
                  </a:lnTo>
                  <a:lnTo>
                    <a:pt x="1641" y="1115"/>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 name="Google Shape;7840;p68">
              <a:extLst>
                <a:ext uri="{FF2B5EF4-FFF2-40B4-BE49-F238E27FC236}">
                  <a16:creationId xmlns:a16="http://schemas.microsoft.com/office/drawing/2014/main" id="{17647ED2-06DA-421C-ABF8-3322BBD88E68}"/>
                </a:ext>
              </a:extLst>
            </p:cNvPr>
            <p:cNvSpPr/>
            <p:nvPr/>
          </p:nvSpPr>
          <p:spPr>
            <a:xfrm>
              <a:off x="3623181" y="1625090"/>
              <a:ext cx="108940" cy="108925"/>
            </a:xfrm>
            <a:custGeom>
              <a:avLst/>
              <a:gdLst/>
              <a:ahLst/>
              <a:cxnLst/>
              <a:rect l="l" t="t" r="r" b="b"/>
              <a:pathLst>
                <a:path w="7276" h="7275" extrusionOk="0">
                  <a:moveTo>
                    <a:pt x="3070" y="1"/>
                  </a:moveTo>
                  <a:lnTo>
                    <a:pt x="1" y="3049"/>
                  </a:lnTo>
                  <a:lnTo>
                    <a:pt x="4206" y="7275"/>
                  </a:lnTo>
                  <a:lnTo>
                    <a:pt x="7275" y="4205"/>
                  </a:lnTo>
                  <a:lnTo>
                    <a:pt x="3070" y="1"/>
                  </a:lnTo>
                  <a:close/>
                </a:path>
              </a:pathLst>
            </a:custGeom>
            <a:solidFill>
              <a:srgbClr val="B2C2C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 name="Google Shape;7841;p68">
              <a:extLst>
                <a:ext uri="{FF2B5EF4-FFF2-40B4-BE49-F238E27FC236}">
                  <a16:creationId xmlns:a16="http://schemas.microsoft.com/office/drawing/2014/main" id="{CA4EAA91-57FB-4BA9-B4AB-26AE65A57039}"/>
                </a:ext>
              </a:extLst>
            </p:cNvPr>
            <p:cNvSpPr/>
            <p:nvPr/>
          </p:nvSpPr>
          <p:spPr>
            <a:xfrm>
              <a:off x="3517416" y="1493826"/>
              <a:ext cx="316698" cy="313225"/>
            </a:xfrm>
            <a:custGeom>
              <a:avLst/>
              <a:gdLst/>
              <a:ahLst/>
              <a:cxnLst/>
              <a:rect l="l" t="t" r="r" b="b"/>
              <a:pathLst>
                <a:path w="21152" h="20920" extrusionOk="0">
                  <a:moveTo>
                    <a:pt x="2387" y="0"/>
                  </a:moveTo>
                  <a:cubicBezTo>
                    <a:pt x="1835" y="0"/>
                    <a:pt x="1283" y="211"/>
                    <a:pt x="863" y="631"/>
                  </a:cubicBezTo>
                  <a:cubicBezTo>
                    <a:pt x="1" y="1472"/>
                    <a:pt x="1" y="2839"/>
                    <a:pt x="863" y="3701"/>
                  </a:cubicBezTo>
                  <a:lnTo>
                    <a:pt x="18082" y="20920"/>
                  </a:lnTo>
                  <a:lnTo>
                    <a:pt x="21151" y="17871"/>
                  </a:lnTo>
                  <a:lnTo>
                    <a:pt x="3911" y="631"/>
                  </a:lnTo>
                  <a:cubicBezTo>
                    <a:pt x="3491" y="211"/>
                    <a:pt x="2939" y="0"/>
                    <a:pt x="2387" y="0"/>
                  </a:cubicBezTo>
                  <a:close/>
                </a:path>
              </a:pathLst>
            </a:custGeom>
            <a:solidFill>
              <a:srgbClr val="6B83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 name="Google Shape;7842;p68">
              <a:extLst>
                <a:ext uri="{FF2B5EF4-FFF2-40B4-BE49-F238E27FC236}">
                  <a16:creationId xmlns:a16="http://schemas.microsoft.com/office/drawing/2014/main" id="{E2240039-8ECC-4178-B980-60F8F6C12EFA}"/>
                </a:ext>
              </a:extLst>
            </p:cNvPr>
            <p:cNvSpPr/>
            <p:nvPr/>
          </p:nvSpPr>
          <p:spPr>
            <a:xfrm>
              <a:off x="3788133" y="1761399"/>
              <a:ext cx="73230" cy="72287"/>
            </a:xfrm>
            <a:custGeom>
              <a:avLst/>
              <a:gdLst/>
              <a:ahLst/>
              <a:cxnLst/>
              <a:rect l="l" t="t" r="r" b="b"/>
              <a:pathLst>
                <a:path w="4891" h="4828" extrusionOk="0">
                  <a:moveTo>
                    <a:pt x="3070" y="0"/>
                  </a:moveTo>
                  <a:lnTo>
                    <a:pt x="1" y="3049"/>
                  </a:lnTo>
                  <a:lnTo>
                    <a:pt x="4521" y="4815"/>
                  </a:lnTo>
                  <a:cubicBezTo>
                    <a:pt x="4546" y="4823"/>
                    <a:pt x="4572" y="4827"/>
                    <a:pt x="4597" y="4827"/>
                  </a:cubicBezTo>
                  <a:cubicBezTo>
                    <a:pt x="4756" y="4827"/>
                    <a:pt x="4891" y="4666"/>
                    <a:pt x="4836" y="4520"/>
                  </a:cubicBezTo>
                  <a:lnTo>
                    <a:pt x="3070" y="0"/>
                  </a:ln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 name="Google Shape;7843;p68">
              <a:extLst>
                <a:ext uri="{FF2B5EF4-FFF2-40B4-BE49-F238E27FC236}">
                  <a16:creationId xmlns:a16="http://schemas.microsoft.com/office/drawing/2014/main" id="{9EF05EA6-D2D3-4594-A18B-B099CAD9FF0E}"/>
                </a:ext>
              </a:extLst>
            </p:cNvPr>
            <p:cNvSpPr/>
            <p:nvPr/>
          </p:nvSpPr>
          <p:spPr>
            <a:xfrm>
              <a:off x="3822136" y="1761399"/>
              <a:ext cx="39198" cy="72407"/>
            </a:xfrm>
            <a:custGeom>
              <a:avLst/>
              <a:gdLst/>
              <a:ahLst/>
              <a:cxnLst/>
              <a:rect l="l" t="t" r="r" b="b"/>
              <a:pathLst>
                <a:path w="2618" h="4836" extrusionOk="0">
                  <a:moveTo>
                    <a:pt x="799" y="0"/>
                  </a:moveTo>
                  <a:lnTo>
                    <a:pt x="0" y="778"/>
                  </a:lnTo>
                  <a:lnTo>
                    <a:pt x="1451" y="4499"/>
                  </a:lnTo>
                  <a:lnTo>
                    <a:pt x="2250" y="4815"/>
                  </a:lnTo>
                  <a:cubicBezTo>
                    <a:pt x="2282" y="4829"/>
                    <a:pt x="2313" y="4835"/>
                    <a:pt x="2344" y="4835"/>
                  </a:cubicBezTo>
                  <a:cubicBezTo>
                    <a:pt x="2495" y="4835"/>
                    <a:pt x="2618" y="4678"/>
                    <a:pt x="2565" y="4520"/>
                  </a:cubicBezTo>
                  <a:lnTo>
                    <a:pt x="799" y="0"/>
                  </a:lnTo>
                  <a:close/>
                </a:path>
              </a:pathLst>
            </a:custGeom>
            <a:solidFill>
              <a:srgbClr val="9FB3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 name="Google Shape;7844;p68">
              <a:extLst>
                <a:ext uri="{FF2B5EF4-FFF2-40B4-BE49-F238E27FC236}">
                  <a16:creationId xmlns:a16="http://schemas.microsoft.com/office/drawing/2014/main" id="{18F94A89-599B-4475-838A-4FF7E05E3643}"/>
                </a:ext>
              </a:extLst>
            </p:cNvPr>
            <p:cNvSpPr/>
            <p:nvPr/>
          </p:nvSpPr>
          <p:spPr>
            <a:xfrm>
              <a:off x="3541656" y="1493781"/>
              <a:ext cx="292458" cy="313270"/>
            </a:xfrm>
            <a:custGeom>
              <a:avLst/>
              <a:gdLst/>
              <a:ahLst/>
              <a:cxnLst/>
              <a:rect l="l" t="t" r="r" b="b"/>
              <a:pathLst>
                <a:path w="19533" h="20923" extrusionOk="0">
                  <a:moveTo>
                    <a:pt x="789" y="0"/>
                  </a:moveTo>
                  <a:cubicBezTo>
                    <a:pt x="524" y="0"/>
                    <a:pt x="257" y="49"/>
                    <a:pt x="1" y="151"/>
                  </a:cubicBezTo>
                  <a:cubicBezTo>
                    <a:pt x="295" y="256"/>
                    <a:pt x="547" y="424"/>
                    <a:pt x="778" y="634"/>
                  </a:cubicBezTo>
                  <a:lnTo>
                    <a:pt x="15706" y="15561"/>
                  </a:lnTo>
                  <a:cubicBezTo>
                    <a:pt x="16967" y="16844"/>
                    <a:pt x="16967" y="18904"/>
                    <a:pt x="15706" y="20166"/>
                  </a:cubicBezTo>
                  <a:lnTo>
                    <a:pt x="16463" y="20923"/>
                  </a:lnTo>
                  <a:lnTo>
                    <a:pt x="19532" y="17874"/>
                  </a:lnTo>
                  <a:lnTo>
                    <a:pt x="2292" y="634"/>
                  </a:lnTo>
                  <a:cubicBezTo>
                    <a:pt x="1893" y="220"/>
                    <a:pt x="1348" y="0"/>
                    <a:pt x="789" y="0"/>
                  </a:cubicBezTo>
                  <a:close/>
                </a:path>
              </a:pathLst>
            </a:custGeom>
            <a:solidFill>
              <a:srgbClr val="4E677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 name="Google Shape;7845;p68">
              <a:extLst>
                <a:ext uri="{FF2B5EF4-FFF2-40B4-BE49-F238E27FC236}">
                  <a16:creationId xmlns:a16="http://schemas.microsoft.com/office/drawing/2014/main" id="{37F1C79B-F9EA-404F-A7A8-3DF7080F7EB2}"/>
                </a:ext>
              </a:extLst>
            </p:cNvPr>
            <p:cNvSpPr/>
            <p:nvPr/>
          </p:nvSpPr>
          <p:spPr>
            <a:xfrm>
              <a:off x="3834728" y="1807979"/>
              <a:ext cx="26636" cy="25708"/>
            </a:xfrm>
            <a:custGeom>
              <a:avLst/>
              <a:gdLst/>
              <a:ahLst/>
              <a:cxnLst/>
              <a:rect l="l" t="t" r="r" b="b"/>
              <a:pathLst>
                <a:path w="1779" h="1717" extrusionOk="0">
                  <a:moveTo>
                    <a:pt x="1157" y="1"/>
                  </a:moveTo>
                  <a:lnTo>
                    <a:pt x="0" y="1157"/>
                  </a:lnTo>
                  <a:lnTo>
                    <a:pt x="1409" y="1704"/>
                  </a:lnTo>
                  <a:cubicBezTo>
                    <a:pt x="1434" y="1712"/>
                    <a:pt x="1460" y="1716"/>
                    <a:pt x="1485" y="1716"/>
                  </a:cubicBezTo>
                  <a:cubicBezTo>
                    <a:pt x="1644" y="1716"/>
                    <a:pt x="1779" y="1555"/>
                    <a:pt x="1724" y="1409"/>
                  </a:cubicBezTo>
                  <a:lnTo>
                    <a:pt x="1157" y="1"/>
                  </a:lnTo>
                  <a:close/>
                </a:path>
              </a:pathLst>
            </a:custGeom>
            <a:solidFill>
              <a:srgbClr val="2943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 name="Google Shape;7846;p68">
              <a:extLst>
                <a:ext uri="{FF2B5EF4-FFF2-40B4-BE49-F238E27FC236}">
                  <a16:creationId xmlns:a16="http://schemas.microsoft.com/office/drawing/2014/main" id="{70CD7C33-F470-4024-A44B-7BF008BD2454}"/>
                </a:ext>
              </a:extLst>
            </p:cNvPr>
            <p:cNvSpPr/>
            <p:nvPr/>
          </p:nvSpPr>
          <p:spPr>
            <a:xfrm>
              <a:off x="3552047" y="1524984"/>
              <a:ext cx="68320" cy="68334"/>
            </a:xfrm>
            <a:custGeom>
              <a:avLst/>
              <a:gdLst/>
              <a:ahLst/>
              <a:cxnLst/>
              <a:rect l="l" t="t" r="r" b="b"/>
              <a:pathLst>
                <a:path w="4563" h="4564" extrusionOk="0">
                  <a:moveTo>
                    <a:pt x="3049" y="1"/>
                  </a:moveTo>
                  <a:lnTo>
                    <a:pt x="0" y="3070"/>
                  </a:lnTo>
                  <a:lnTo>
                    <a:pt x="1493" y="4563"/>
                  </a:lnTo>
                  <a:lnTo>
                    <a:pt x="4563" y="1494"/>
                  </a:lnTo>
                  <a:lnTo>
                    <a:pt x="3049" y="1"/>
                  </a:lnTo>
                  <a:close/>
                </a:path>
              </a:pathLst>
            </a:custGeom>
            <a:solidFill>
              <a:srgbClr val="2943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 name="Google Shape;7847;p68">
              <a:extLst>
                <a:ext uri="{FF2B5EF4-FFF2-40B4-BE49-F238E27FC236}">
                  <a16:creationId xmlns:a16="http://schemas.microsoft.com/office/drawing/2014/main" id="{A03FC9B6-45B6-4C27-B77C-E851D51CAAF9}"/>
                </a:ext>
              </a:extLst>
            </p:cNvPr>
            <p:cNvSpPr/>
            <p:nvPr/>
          </p:nvSpPr>
          <p:spPr>
            <a:xfrm>
              <a:off x="3593281" y="1566218"/>
              <a:ext cx="221623" cy="221952"/>
            </a:xfrm>
            <a:custGeom>
              <a:avLst/>
              <a:gdLst/>
              <a:ahLst/>
              <a:cxnLst/>
              <a:rect l="l" t="t" r="r" b="b"/>
              <a:pathLst>
                <a:path w="14802" h="14824" extrusionOk="0">
                  <a:moveTo>
                    <a:pt x="526" y="1"/>
                  </a:moveTo>
                  <a:lnTo>
                    <a:pt x="1" y="548"/>
                  </a:lnTo>
                  <a:lnTo>
                    <a:pt x="14276" y="14823"/>
                  </a:lnTo>
                  <a:lnTo>
                    <a:pt x="14802" y="14298"/>
                  </a:lnTo>
                  <a:lnTo>
                    <a:pt x="526" y="1"/>
                  </a:ln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cxnSp>
        <p:nvCxnSpPr>
          <p:cNvPr id="9" name="Straight Arrow Connector 8">
            <a:extLst>
              <a:ext uri="{FF2B5EF4-FFF2-40B4-BE49-F238E27FC236}">
                <a16:creationId xmlns:a16="http://schemas.microsoft.com/office/drawing/2014/main" id="{73259655-21F4-49B4-9FE9-4A859B12C1EB}"/>
              </a:ext>
            </a:extLst>
          </p:cNvPr>
          <p:cNvCxnSpPr>
            <a:cxnSpLocks/>
          </p:cNvCxnSpPr>
          <p:nvPr/>
        </p:nvCxnSpPr>
        <p:spPr>
          <a:xfrm flipV="1">
            <a:off x="5045927" y="2202274"/>
            <a:ext cx="1122522" cy="10428"/>
          </a:xfrm>
          <a:prstGeom prst="straightConnector1">
            <a:avLst/>
          </a:prstGeom>
          <a:ln w="38100" cap="flat" cmpd="sng" algn="ctr">
            <a:solidFill>
              <a:srgbClr val="5C728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39" name="Text Placeholder 4">
            <a:extLst>
              <a:ext uri="{FF2B5EF4-FFF2-40B4-BE49-F238E27FC236}">
                <a16:creationId xmlns:a16="http://schemas.microsoft.com/office/drawing/2014/main" id="{27CD0EF0-F84A-4D59-8DFC-AB5392B4F920}"/>
              </a:ext>
            </a:extLst>
          </p:cNvPr>
          <p:cNvSpPr txBox="1">
            <a:spLocks/>
          </p:cNvSpPr>
          <p:nvPr/>
        </p:nvSpPr>
        <p:spPr>
          <a:xfrm>
            <a:off x="7432008" y="4453984"/>
            <a:ext cx="1426332" cy="3999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152400" marR="0" lvl="0" indent="0" algn="l" defTabSz="914400" rtl="0" eaLnBrk="1" fontAlgn="auto" latinLnBrk="0" hangingPunct="1">
              <a:lnSpc>
                <a:spcPct val="150000"/>
              </a:lnSpc>
              <a:spcBef>
                <a:spcPts val="0"/>
              </a:spcBef>
              <a:spcAft>
                <a:spcPts val="0"/>
              </a:spcAft>
              <a:buClr>
                <a:prstClr val="white"/>
              </a:buClr>
              <a:buSzPts val="1200"/>
              <a:buFont typeface="Open Sans SemiBold"/>
              <a:buNone/>
              <a:tabLst/>
              <a:defRPr/>
            </a:pPr>
            <a:r>
              <a:rPr kumimoji="0" lang="en-US" sz="1600" b="0" i="0" u="none" strike="noStrike" kern="0" cap="none" spc="0" normalizeH="0" baseline="0" noProof="0" dirty="0">
                <a:ln>
                  <a:noFill/>
                </a:ln>
                <a:solidFill>
                  <a:prstClr val="white"/>
                </a:solidFill>
                <a:effectLst/>
                <a:uLnTx/>
                <a:uFillTx/>
                <a:latin typeface="Hind Vadodara"/>
                <a:cs typeface="Hind Vadodara"/>
                <a:sym typeface="Hind Vadodara"/>
              </a:rPr>
              <a:t> 10 minutes</a:t>
            </a:r>
          </a:p>
        </p:txBody>
      </p:sp>
      <p:grpSp>
        <p:nvGrpSpPr>
          <p:cNvPr id="140" name="Google Shape;6077;p67">
            <a:extLst>
              <a:ext uri="{FF2B5EF4-FFF2-40B4-BE49-F238E27FC236}">
                <a16:creationId xmlns:a16="http://schemas.microsoft.com/office/drawing/2014/main" id="{69A1A7F0-B117-420F-A366-B9EB81FDAB15}"/>
              </a:ext>
            </a:extLst>
          </p:cNvPr>
          <p:cNvGrpSpPr/>
          <p:nvPr/>
        </p:nvGrpSpPr>
        <p:grpSpPr>
          <a:xfrm>
            <a:off x="7193055" y="4455500"/>
            <a:ext cx="403487" cy="403487"/>
            <a:chOff x="5873617" y="2309901"/>
            <a:chExt cx="345720" cy="345720"/>
          </a:xfrm>
        </p:grpSpPr>
        <p:sp>
          <p:nvSpPr>
            <p:cNvPr id="141" name="Google Shape;6078;p67">
              <a:extLst>
                <a:ext uri="{FF2B5EF4-FFF2-40B4-BE49-F238E27FC236}">
                  <a16:creationId xmlns:a16="http://schemas.microsoft.com/office/drawing/2014/main" id="{05BA03D2-B480-4481-A3D3-0B300AC008AA}"/>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 name="Google Shape;6079;p67">
              <a:extLst>
                <a:ext uri="{FF2B5EF4-FFF2-40B4-BE49-F238E27FC236}">
                  <a16:creationId xmlns:a16="http://schemas.microsoft.com/office/drawing/2014/main" id="{6F0D97DD-4823-41D6-976B-5233426B5606}"/>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 name="Google Shape;6080;p67">
              <a:extLst>
                <a:ext uri="{FF2B5EF4-FFF2-40B4-BE49-F238E27FC236}">
                  <a16:creationId xmlns:a16="http://schemas.microsoft.com/office/drawing/2014/main" id="{A39D49AF-CD55-4A79-B978-88926CCB56D7}"/>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 name="Google Shape;6081;p67">
              <a:extLst>
                <a:ext uri="{FF2B5EF4-FFF2-40B4-BE49-F238E27FC236}">
                  <a16:creationId xmlns:a16="http://schemas.microsoft.com/office/drawing/2014/main" id="{43890253-3ED1-4FF6-8B56-BB627E81FE80}"/>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 name="Google Shape;6082;p67">
              <a:extLst>
                <a:ext uri="{FF2B5EF4-FFF2-40B4-BE49-F238E27FC236}">
                  <a16:creationId xmlns:a16="http://schemas.microsoft.com/office/drawing/2014/main" id="{32326706-E8F4-45CA-9A56-20D6BA4B1598}"/>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 name="Google Shape;6083;p67">
              <a:extLst>
                <a:ext uri="{FF2B5EF4-FFF2-40B4-BE49-F238E27FC236}">
                  <a16:creationId xmlns:a16="http://schemas.microsoft.com/office/drawing/2014/main" id="{2A45AA7D-C49D-465B-84F8-A11B1FED79EC}"/>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 name="Google Shape;6084;p67">
              <a:extLst>
                <a:ext uri="{FF2B5EF4-FFF2-40B4-BE49-F238E27FC236}">
                  <a16:creationId xmlns:a16="http://schemas.microsoft.com/office/drawing/2014/main" id="{CC2FA77A-7005-4D07-80E4-A9E54613333B}"/>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 name="Google Shape;6085;p67">
              <a:extLst>
                <a:ext uri="{FF2B5EF4-FFF2-40B4-BE49-F238E27FC236}">
                  <a16:creationId xmlns:a16="http://schemas.microsoft.com/office/drawing/2014/main" id="{4D21261D-4102-401C-9DA0-A8D35BC5D74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 name="Google Shape;6086;p67">
              <a:extLst>
                <a:ext uri="{FF2B5EF4-FFF2-40B4-BE49-F238E27FC236}">
                  <a16:creationId xmlns:a16="http://schemas.microsoft.com/office/drawing/2014/main" id="{3C141D2C-66B6-4955-92BB-0633A5DFA9D1}"/>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 name="Google Shape;6087;p67">
              <a:extLst>
                <a:ext uri="{FF2B5EF4-FFF2-40B4-BE49-F238E27FC236}">
                  <a16:creationId xmlns:a16="http://schemas.microsoft.com/office/drawing/2014/main" id="{1949726C-4CB9-482B-9FDB-72F89F8BA0CB}"/>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 name="Google Shape;6088;p67">
              <a:extLst>
                <a:ext uri="{FF2B5EF4-FFF2-40B4-BE49-F238E27FC236}">
                  <a16:creationId xmlns:a16="http://schemas.microsoft.com/office/drawing/2014/main" id="{8EECED90-BF97-4E7D-A2A2-0B2D0D152F62}"/>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 name="Google Shape;6089;p67">
              <a:extLst>
                <a:ext uri="{FF2B5EF4-FFF2-40B4-BE49-F238E27FC236}">
                  <a16:creationId xmlns:a16="http://schemas.microsoft.com/office/drawing/2014/main" id="{19E59D90-BF82-4DA6-8EB8-6F9EBF700ED4}"/>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 name="Google Shape;6090;p67">
              <a:extLst>
                <a:ext uri="{FF2B5EF4-FFF2-40B4-BE49-F238E27FC236}">
                  <a16:creationId xmlns:a16="http://schemas.microsoft.com/office/drawing/2014/main" id="{56AF77CE-0D92-44D8-83C4-C655BC755024}"/>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 name="Google Shape;6091;p67">
              <a:extLst>
                <a:ext uri="{FF2B5EF4-FFF2-40B4-BE49-F238E27FC236}">
                  <a16:creationId xmlns:a16="http://schemas.microsoft.com/office/drawing/2014/main" id="{9EA9FADF-5F62-4F35-BAF0-C1CF3F051B08}"/>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 name="Google Shape;6092;p67">
              <a:extLst>
                <a:ext uri="{FF2B5EF4-FFF2-40B4-BE49-F238E27FC236}">
                  <a16:creationId xmlns:a16="http://schemas.microsoft.com/office/drawing/2014/main" id="{0F65EB76-5C42-48FF-9FE8-9B6253AC01EC}"/>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 name="Google Shape;6093;p67">
              <a:extLst>
                <a:ext uri="{FF2B5EF4-FFF2-40B4-BE49-F238E27FC236}">
                  <a16:creationId xmlns:a16="http://schemas.microsoft.com/office/drawing/2014/main" id="{C6C58187-5A64-4F16-8510-90B38BD7C1E6}"/>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 name="Google Shape;6094;p67">
              <a:extLst>
                <a:ext uri="{FF2B5EF4-FFF2-40B4-BE49-F238E27FC236}">
                  <a16:creationId xmlns:a16="http://schemas.microsoft.com/office/drawing/2014/main" id="{945A2D23-9D84-4EA0-AD52-D00DA2402B6E}"/>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 name="Google Shape;6095;p67">
              <a:extLst>
                <a:ext uri="{FF2B5EF4-FFF2-40B4-BE49-F238E27FC236}">
                  <a16:creationId xmlns:a16="http://schemas.microsoft.com/office/drawing/2014/main" id="{94695391-3121-4EC4-9380-22012955D5B4}"/>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 name="Google Shape;6096;p67">
              <a:extLst>
                <a:ext uri="{FF2B5EF4-FFF2-40B4-BE49-F238E27FC236}">
                  <a16:creationId xmlns:a16="http://schemas.microsoft.com/office/drawing/2014/main" id="{3C3E3DA7-638E-4884-A1E2-F854F0BE1C74}"/>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60" name="Google Shape;662;p43">
            <a:extLst>
              <a:ext uri="{FF2B5EF4-FFF2-40B4-BE49-F238E27FC236}">
                <a16:creationId xmlns:a16="http://schemas.microsoft.com/office/drawing/2014/main" id="{C1DA5F5D-DA4E-4DFE-9249-ACAA9C7213CB}"/>
              </a:ext>
            </a:extLst>
          </p:cNvPr>
          <p:cNvSpPr/>
          <p:nvPr/>
        </p:nvSpPr>
        <p:spPr>
          <a:xfrm>
            <a:off x="7989660" y="215619"/>
            <a:ext cx="868680" cy="868680"/>
          </a:xfrm>
          <a:prstGeom prst="ellipse">
            <a:avLst/>
          </a:prstGeom>
          <a:gradFill>
            <a:gsLst>
              <a:gs pos="0">
                <a:schemeClr val="accent2"/>
              </a:gs>
              <a:gs pos="100000">
                <a:schemeClr val="accent1"/>
              </a:gs>
            </a:gsLst>
            <a:lin ang="10800025"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61" name="Group 160">
            <a:extLst>
              <a:ext uri="{FF2B5EF4-FFF2-40B4-BE49-F238E27FC236}">
                <a16:creationId xmlns:a16="http://schemas.microsoft.com/office/drawing/2014/main" id="{177D7EB0-706F-42C4-9AEB-117AC43E9068}"/>
              </a:ext>
            </a:extLst>
          </p:cNvPr>
          <p:cNvGrpSpPr/>
          <p:nvPr/>
        </p:nvGrpSpPr>
        <p:grpSpPr>
          <a:xfrm>
            <a:off x="8121661" y="389325"/>
            <a:ext cx="604678" cy="505873"/>
            <a:chOff x="5927593" y="419031"/>
            <a:chExt cx="2451625" cy="2051026"/>
          </a:xfrm>
        </p:grpSpPr>
        <p:grpSp>
          <p:nvGrpSpPr>
            <p:cNvPr id="162" name="Google Shape;16036;p73">
              <a:extLst>
                <a:ext uri="{FF2B5EF4-FFF2-40B4-BE49-F238E27FC236}">
                  <a16:creationId xmlns:a16="http://schemas.microsoft.com/office/drawing/2014/main" id="{0FF16710-DDB0-4F77-B00D-A0535EB447DF}"/>
                </a:ext>
              </a:extLst>
            </p:cNvPr>
            <p:cNvGrpSpPr/>
            <p:nvPr/>
          </p:nvGrpSpPr>
          <p:grpSpPr>
            <a:xfrm>
              <a:off x="5927593" y="1181807"/>
              <a:ext cx="1725126" cy="1286091"/>
              <a:chOff x="1798763" y="3395401"/>
              <a:chExt cx="376185" cy="280448"/>
            </a:xfrm>
          </p:grpSpPr>
          <p:sp>
            <p:nvSpPr>
              <p:cNvPr id="185" name="Google Shape;16037;p73">
                <a:extLst>
                  <a:ext uri="{FF2B5EF4-FFF2-40B4-BE49-F238E27FC236}">
                    <a16:creationId xmlns:a16="http://schemas.microsoft.com/office/drawing/2014/main" id="{BACDA57B-8BCC-4EC2-A753-D800917AF4BD}"/>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6" name="Google Shape;16038;p73">
                <a:extLst>
                  <a:ext uri="{FF2B5EF4-FFF2-40B4-BE49-F238E27FC236}">
                    <a16:creationId xmlns:a16="http://schemas.microsoft.com/office/drawing/2014/main" id="{D6A6E9E4-74BB-411C-97A7-707293B757F9}"/>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7" name="Google Shape;16039;p73">
                <a:extLst>
                  <a:ext uri="{FF2B5EF4-FFF2-40B4-BE49-F238E27FC236}">
                    <a16:creationId xmlns:a16="http://schemas.microsoft.com/office/drawing/2014/main" id="{2A395F24-655D-4371-BB13-1D3686FDE3EA}"/>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8" name="Google Shape;16040;p73">
                <a:extLst>
                  <a:ext uri="{FF2B5EF4-FFF2-40B4-BE49-F238E27FC236}">
                    <a16:creationId xmlns:a16="http://schemas.microsoft.com/office/drawing/2014/main" id="{D278009D-FCAD-4EF9-A890-729C2F2924F2}"/>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9" name="Google Shape;16041;p73">
                <a:extLst>
                  <a:ext uri="{FF2B5EF4-FFF2-40B4-BE49-F238E27FC236}">
                    <a16:creationId xmlns:a16="http://schemas.microsoft.com/office/drawing/2014/main" id="{A3CEBD1C-DEF8-4A6E-8CEA-A65459E9EE36}"/>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rgbClr val="37A76F">
                  <a:lumMod val="60000"/>
                  <a:lumOff val="40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0" name="Google Shape;16042;p73">
                <a:extLst>
                  <a:ext uri="{FF2B5EF4-FFF2-40B4-BE49-F238E27FC236}">
                    <a16:creationId xmlns:a16="http://schemas.microsoft.com/office/drawing/2014/main" id="{21666AD1-F1FF-4227-80C5-2811CF4E7B22}"/>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1" name="Google Shape;16043;p73">
                <a:extLst>
                  <a:ext uri="{FF2B5EF4-FFF2-40B4-BE49-F238E27FC236}">
                    <a16:creationId xmlns:a16="http://schemas.microsoft.com/office/drawing/2014/main" id="{0805BE9F-A8A8-44E6-8CAB-0377070370D4}"/>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2" name="Google Shape;16044;p73">
                <a:extLst>
                  <a:ext uri="{FF2B5EF4-FFF2-40B4-BE49-F238E27FC236}">
                    <a16:creationId xmlns:a16="http://schemas.microsoft.com/office/drawing/2014/main" id="{B5BB7A7D-D2B1-40D9-9662-A6D8CD70606B}"/>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3" name="Google Shape;16045;p73">
                <a:extLst>
                  <a:ext uri="{FF2B5EF4-FFF2-40B4-BE49-F238E27FC236}">
                    <a16:creationId xmlns:a16="http://schemas.microsoft.com/office/drawing/2014/main" id="{888270B4-F708-496E-91FD-5EDB34E6D25A}"/>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4" name="Google Shape;16046;p73">
                <a:extLst>
                  <a:ext uri="{FF2B5EF4-FFF2-40B4-BE49-F238E27FC236}">
                    <a16:creationId xmlns:a16="http://schemas.microsoft.com/office/drawing/2014/main" id="{91001D08-7AE9-4385-A2AA-6D1D049F6D53}"/>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rgbClr val="37A76F">
                  <a:lumMod val="60000"/>
                  <a:lumOff val="40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5" name="Google Shape;16047;p73">
                <a:extLst>
                  <a:ext uri="{FF2B5EF4-FFF2-40B4-BE49-F238E27FC236}">
                    <a16:creationId xmlns:a16="http://schemas.microsoft.com/office/drawing/2014/main" id="{02E47979-DBB1-41CC-B906-AED879A11858}"/>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6" name="Google Shape;16048;p73">
                <a:extLst>
                  <a:ext uri="{FF2B5EF4-FFF2-40B4-BE49-F238E27FC236}">
                    <a16:creationId xmlns:a16="http://schemas.microsoft.com/office/drawing/2014/main" id="{6B862DBC-9CD6-40AF-8219-C1A6604F2EA6}"/>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7" name="Google Shape;16049;p73">
                <a:extLst>
                  <a:ext uri="{FF2B5EF4-FFF2-40B4-BE49-F238E27FC236}">
                    <a16:creationId xmlns:a16="http://schemas.microsoft.com/office/drawing/2014/main" id="{E8C0CA91-B2A3-4DCA-A4EC-0B387068CF54}"/>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8" name="Google Shape;16050;p73">
                <a:extLst>
                  <a:ext uri="{FF2B5EF4-FFF2-40B4-BE49-F238E27FC236}">
                    <a16:creationId xmlns:a16="http://schemas.microsoft.com/office/drawing/2014/main" id="{45B45D6A-3738-491A-8182-A3DDEFFBDEF9}"/>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9" name="Google Shape;16051;p73">
                <a:extLst>
                  <a:ext uri="{FF2B5EF4-FFF2-40B4-BE49-F238E27FC236}">
                    <a16:creationId xmlns:a16="http://schemas.microsoft.com/office/drawing/2014/main" id="{15FC8D3A-18E2-44C3-9B2F-538D18F4A373}"/>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0" name="Google Shape;16052;p73">
                <a:extLst>
                  <a:ext uri="{FF2B5EF4-FFF2-40B4-BE49-F238E27FC236}">
                    <a16:creationId xmlns:a16="http://schemas.microsoft.com/office/drawing/2014/main" id="{E5EE1224-B00D-4FAC-B608-704BFB454A3E}"/>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rgbClr val="37A76F">
                  <a:lumMod val="60000"/>
                  <a:lumOff val="40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1" name="Google Shape;16053;p73">
                <a:extLst>
                  <a:ext uri="{FF2B5EF4-FFF2-40B4-BE49-F238E27FC236}">
                    <a16:creationId xmlns:a16="http://schemas.microsoft.com/office/drawing/2014/main" id="{4B4A8E28-7B9A-4FBD-A15C-B1CE5E751816}"/>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2" name="Google Shape;16054;p73">
                <a:extLst>
                  <a:ext uri="{FF2B5EF4-FFF2-40B4-BE49-F238E27FC236}">
                    <a16:creationId xmlns:a16="http://schemas.microsoft.com/office/drawing/2014/main" id="{95CD25C7-065A-4C67-8490-14E490E08E25}"/>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3" name="Google Shape;16055;p73">
                <a:extLst>
                  <a:ext uri="{FF2B5EF4-FFF2-40B4-BE49-F238E27FC236}">
                    <a16:creationId xmlns:a16="http://schemas.microsoft.com/office/drawing/2014/main" id="{D8297CD9-AC30-4C99-AC8E-191077F8FD96}"/>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4" name="Google Shape;16056;p73">
                <a:extLst>
                  <a:ext uri="{FF2B5EF4-FFF2-40B4-BE49-F238E27FC236}">
                    <a16:creationId xmlns:a16="http://schemas.microsoft.com/office/drawing/2014/main" id="{C64D5A44-77C7-4206-A974-57E37269A22D}"/>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rgbClr val="37A76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5" name="Google Shape;16057;p73">
                <a:extLst>
                  <a:ext uri="{FF2B5EF4-FFF2-40B4-BE49-F238E27FC236}">
                    <a16:creationId xmlns:a16="http://schemas.microsoft.com/office/drawing/2014/main" id="{F884120F-7A80-45D1-89C6-7AB31119C780}"/>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6" name="Google Shape;16058;p73">
                <a:extLst>
                  <a:ext uri="{FF2B5EF4-FFF2-40B4-BE49-F238E27FC236}">
                    <a16:creationId xmlns:a16="http://schemas.microsoft.com/office/drawing/2014/main" id="{BF174832-D9C9-478A-ADB4-3D2D0575C923}"/>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7" name="Google Shape;16059;p73">
                <a:extLst>
                  <a:ext uri="{FF2B5EF4-FFF2-40B4-BE49-F238E27FC236}">
                    <a16:creationId xmlns:a16="http://schemas.microsoft.com/office/drawing/2014/main" id="{378D2B0E-D704-4326-805A-3C8855DEABFB}"/>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8" name="Google Shape;16060;p73">
                <a:extLst>
                  <a:ext uri="{FF2B5EF4-FFF2-40B4-BE49-F238E27FC236}">
                    <a16:creationId xmlns:a16="http://schemas.microsoft.com/office/drawing/2014/main" id="{655AA07A-B762-49FA-82E7-439DE0A18E64}"/>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9" name="Google Shape;16061;p73">
                <a:extLst>
                  <a:ext uri="{FF2B5EF4-FFF2-40B4-BE49-F238E27FC236}">
                    <a16:creationId xmlns:a16="http://schemas.microsoft.com/office/drawing/2014/main" id="{9EAFA466-EF67-44CA-A979-E63E87708B77}"/>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10" name="Google Shape;16062;p73">
                <a:extLst>
                  <a:ext uri="{FF2B5EF4-FFF2-40B4-BE49-F238E27FC236}">
                    <a16:creationId xmlns:a16="http://schemas.microsoft.com/office/drawing/2014/main" id="{8E38B1F7-8C1A-4A70-99AE-0E9D880F84BF}"/>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rgbClr val="63A53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11" name="Google Shape;16063;p73">
                <a:extLst>
                  <a:ext uri="{FF2B5EF4-FFF2-40B4-BE49-F238E27FC236}">
                    <a16:creationId xmlns:a16="http://schemas.microsoft.com/office/drawing/2014/main" id="{697917FB-6C18-44CC-8089-D8245A3EB70A}"/>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12" name="Google Shape;16064;p73">
                <a:extLst>
                  <a:ext uri="{FF2B5EF4-FFF2-40B4-BE49-F238E27FC236}">
                    <a16:creationId xmlns:a16="http://schemas.microsoft.com/office/drawing/2014/main" id="{997B7B79-FA58-4764-923A-ABB5506C2D62}"/>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13" name="Google Shape;16065;p73">
                <a:extLst>
                  <a:ext uri="{FF2B5EF4-FFF2-40B4-BE49-F238E27FC236}">
                    <a16:creationId xmlns:a16="http://schemas.microsoft.com/office/drawing/2014/main" id="{FEBCF280-F6B4-470B-AD86-7B9E58504C68}"/>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14" name="Google Shape;16066;p73">
                <a:extLst>
                  <a:ext uri="{FF2B5EF4-FFF2-40B4-BE49-F238E27FC236}">
                    <a16:creationId xmlns:a16="http://schemas.microsoft.com/office/drawing/2014/main" id="{1E8F319C-47B2-41BA-8F80-541EF2E9D81B}"/>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15" name="Google Shape;16067;p73">
                <a:extLst>
                  <a:ext uri="{FF2B5EF4-FFF2-40B4-BE49-F238E27FC236}">
                    <a16:creationId xmlns:a16="http://schemas.microsoft.com/office/drawing/2014/main" id="{9A9132E1-B89D-4D14-8948-317B9B582B70}"/>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grpSp>
        <p:grpSp>
          <p:nvGrpSpPr>
            <p:cNvPr id="163" name="Google Shape;9682;p69">
              <a:extLst>
                <a:ext uri="{FF2B5EF4-FFF2-40B4-BE49-F238E27FC236}">
                  <a16:creationId xmlns:a16="http://schemas.microsoft.com/office/drawing/2014/main" id="{4EB0F558-BB75-4E41-B859-21999C4527C9}"/>
                </a:ext>
              </a:extLst>
            </p:cNvPr>
            <p:cNvGrpSpPr/>
            <p:nvPr/>
          </p:nvGrpSpPr>
          <p:grpSpPr>
            <a:xfrm>
              <a:off x="6661321" y="419031"/>
              <a:ext cx="1717897" cy="2051026"/>
              <a:chOff x="7159964" y="1971904"/>
              <a:chExt cx="291564" cy="348103"/>
            </a:xfrm>
          </p:grpSpPr>
          <p:sp>
            <p:nvSpPr>
              <p:cNvPr id="164" name="Google Shape;9683;p69">
                <a:extLst>
                  <a:ext uri="{FF2B5EF4-FFF2-40B4-BE49-F238E27FC236}">
                    <a16:creationId xmlns:a16="http://schemas.microsoft.com/office/drawing/2014/main" id="{50D0A0B2-2F95-44B2-B2A4-43FADBEA5118}"/>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5" name="Google Shape;9684;p69">
                <a:extLst>
                  <a:ext uri="{FF2B5EF4-FFF2-40B4-BE49-F238E27FC236}">
                    <a16:creationId xmlns:a16="http://schemas.microsoft.com/office/drawing/2014/main" id="{B36A9671-8371-427D-A9ED-04E08DE6280C}"/>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6" name="Google Shape;9694;p69">
                <a:extLst>
                  <a:ext uri="{FF2B5EF4-FFF2-40B4-BE49-F238E27FC236}">
                    <a16:creationId xmlns:a16="http://schemas.microsoft.com/office/drawing/2014/main" id="{0CE4867C-53C6-4155-9F83-75CFDA2C06E6}"/>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7" name="Google Shape;9695;p69">
                <a:extLst>
                  <a:ext uri="{FF2B5EF4-FFF2-40B4-BE49-F238E27FC236}">
                    <a16:creationId xmlns:a16="http://schemas.microsoft.com/office/drawing/2014/main" id="{6B63E647-1105-4341-8CBA-75013EEC1B6F}"/>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8" name="Google Shape;9696;p69">
                <a:extLst>
                  <a:ext uri="{FF2B5EF4-FFF2-40B4-BE49-F238E27FC236}">
                    <a16:creationId xmlns:a16="http://schemas.microsoft.com/office/drawing/2014/main" id="{A889A7BF-BDAF-40C5-8D2D-57C58368FD93}"/>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9" name="Google Shape;9697;p69">
                <a:extLst>
                  <a:ext uri="{FF2B5EF4-FFF2-40B4-BE49-F238E27FC236}">
                    <a16:creationId xmlns:a16="http://schemas.microsoft.com/office/drawing/2014/main" id="{B5340F25-040D-4084-BDF1-E89765C4C717}"/>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0" name="Google Shape;9698;p69">
                <a:extLst>
                  <a:ext uri="{FF2B5EF4-FFF2-40B4-BE49-F238E27FC236}">
                    <a16:creationId xmlns:a16="http://schemas.microsoft.com/office/drawing/2014/main" id="{809A3BA6-AFE8-4E5A-934C-C2A4741C732C}"/>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1" name="Google Shape;9699;p69">
                <a:extLst>
                  <a:ext uri="{FF2B5EF4-FFF2-40B4-BE49-F238E27FC236}">
                    <a16:creationId xmlns:a16="http://schemas.microsoft.com/office/drawing/2014/main" id="{E9586103-A718-408B-AAC8-D98A33E0D2BF}"/>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rgbClr val="63A53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2" name="Google Shape;9700;p69">
                <a:extLst>
                  <a:ext uri="{FF2B5EF4-FFF2-40B4-BE49-F238E27FC236}">
                    <a16:creationId xmlns:a16="http://schemas.microsoft.com/office/drawing/2014/main" id="{118297AC-4EC6-4DA1-AF09-EADD83A05244}"/>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3" name="Google Shape;9701;p69">
                <a:extLst>
                  <a:ext uri="{FF2B5EF4-FFF2-40B4-BE49-F238E27FC236}">
                    <a16:creationId xmlns:a16="http://schemas.microsoft.com/office/drawing/2014/main" id="{149EA599-705B-44F1-8772-EF5F3EBE666C}"/>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4" name="Google Shape;9702;p69">
                <a:extLst>
                  <a:ext uri="{FF2B5EF4-FFF2-40B4-BE49-F238E27FC236}">
                    <a16:creationId xmlns:a16="http://schemas.microsoft.com/office/drawing/2014/main" id="{259BDE03-B6A5-4E3F-B9B1-01D81F91C400}"/>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5" name="Google Shape;9703;p69">
                <a:extLst>
                  <a:ext uri="{FF2B5EF4-FFF2-40B4-BE49-F238E27FC236}">
                    <a16:creationId xmlns:a16="http://schemas.microsoft.com/office/drawing/2014/main" id="{8E09DDDF-9C18-45C6-8E54-DC1BC32CD4FB}"/>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6" name="Google Shape;9704;p69">
                <a:extLst>
                  <a:ext uri="{FF2B5EF4-FFF2-40B4-BE49-F238E27FC236}">
                    <a16:creationId xmlns:a16="http://schemas.microsoft.com/office/drawing/2014/main" id="{D1FAF78B-8BC7-4167-86CF-DF844CED1455}"/>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rgbClr val="63A537">
                  <a:lumMod val="75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7" name="Google Shape;9705;p69">
                <a:extLst>
                  <a:ext uri="{FF2B5EF4-FFF2-40B4-BE49-F238E27FC236}">
                    <a16:creationId xmlns:a16="http://schemas.microsoft.com/office/drawing/2014/main" id="{194D941E-C513-432E-9987-4C143CDD9EC8}"/>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8" name="Google Shape;9706;p69">
                <a:extLst>
                  <a:ext uri="{FF2B5EF4-FFF2-40B4-BE49-F238E27FC236}">
                    <a16:creationId xmlns:a16="http://schemas.microsoft.com/office/drawing/2014/main" id="{CE92E929-4909-43A2-87CB-49C6A0A3113B}"/>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9" name="Google Shape;9707;p69">
                <a:extLst>
                  <a:ext uri="{FF2B5EF4-FFF2-40B4-BE49-F238E27FC236}">
                    <a16:creationId xmlns:a16="http://schemas.microsoft.com/office/drawing/2014/main" id="{BF165193-CFC9-47DC-A0FA-21FB332DF498}"/>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0" name="Google Shape;9708;p69">
                <a:extLst>
                  <a:ext uri="{FF2B5EF4-FFF2-40B4-BE49-F238E27FC236}">
                    <a16:creationId xmlns:a16="http://schemas.microsoft.com/office/drawing/2014/main" id="{FB41CDB3-1991-4A5B-B265-1F02C623C1CE}"/>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1" name="Google Shape;9709;p69">
                <a:extLst>
                  <a:ext uri="{FF2B5EF4-FFF2-40B4-BE49-F238E27FC236}">
                    <a16:creationId xmlns:a16="http://schemas.microsoft.com/office/drawing/2014/main" id="{38B374AC-1685-4034-8A30-C7D6149698AA}"/>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2" name="Google Shape;9710;p69">
                <a:extLst>
                  <a:ext uri="{FF2B5EF4-FFF2-40B4-BE49-F238E27FC236}">
                    <a16:creationId xmlns:a16="http://schemas.microsoft.com/office/drawing/2014/main" id="{AE4D2A27-690F-439B-932F-EC20C1A54BD8}"/>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3" name="Google Shape;9711;p69">
                <a:extLst>
                  <a:ext uri="{FF2B5EF4-FFF2-40B4-BE49-F238E27FC236}">
                    <a16:creationId xmlns:a16="http://schemas.microsoft.com/office/drawing/2014/main" id="{FD0A729E-37D9-4864-94C9-75A87AAA344C}"/>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4" name="Google Shape;9712;p69">
                <a:extLst>
                  <a:ext uri="{FF2B5EF4-FFF2-40B4-BE49-F238E27FC236}">
                    <a16:creationId xmlns:a16="http://schemas.microsoft.com/office/drawing/2014/main" id="{6E84D432-7E2D-4632-9501-01E1A021A6BF}"/>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grpSp>
      </p:grpSp>
    </p:spTree>
    <p:extLst>
      <p:ext uri="{BB962C8B-B14F-4D97-AF65-F5344CB8AC3E}">
        <p14:creationId xmlns:p14="http://schemas.microsoft.com/office/powerpoint/2010/main" val="419036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anim calcmode="lin" valueType="num">
                                      <p:cBhvr additive="base">
                                        <p:cTn id="7" dur="500" fill="hold"/>
                                        <p:tgtEl>
                                          <p:spTgt spid="82"/>
                                        </p:tgtEl>
                                        <p:attrNameLst>
                                          <p:attrName>ppt_x</p:attrName>
                                        </p:attrNameLst>
                                      </p:cBhvr>
                                      <p:tavLst>
                                        <p:tav tm="0">
                                          <p:val>
                                            <p:strVal val="#ppt_x"/>
                                          </p:val>
                                        </p:tav>
                                        <p:tav tm="100000">
                                          <p:val>
                                            <p:strVal val="#ppt_x"/>
                                          </p:val>
                                        </p:tav>
                                      </p:tavLst>
                                    </p:anim>
                                    <p:anim calcmode="lin" valueType="num">
                                      <p:cBhvr additive="base">
                                        <p:cTn id="8" dur="500" fill="hold"/>
                                        <p:tgtEl>
                                          <p:spTgt spid="8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2" presetClass="entr" presetSubtype="2" fill="hold" nodeType="afterEffect">
                                  <p:stCondLst>
                                    <p:cond delay="25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39">
                                            <p:txEl>
                                              <p:pRg st="0" end="0"/>
                                            </p:txEl>
                                          </p:spTgt>
                                        </p:tgtEl>
                                        <p:attrNameLst>
                                          <p:attrName>style.visibility</p:attrName>
                                        </p:attrNameLst>
                                      </p:cBhvr>
                                      <p:to>
                                        <p:strVal val="visible"/>
                                      </p:to>
                                    </p:set>
                                    <p:animEffect transition="in" filter="wipe(left)">
                                      <p:cBhvr>
                                        <p:cTn id="21" dur="500"/>
                                        <p:tgtEl>
                                          <p:spTgt spid="139">
                                            <p:txEl>
                                              <p:pRg st="0" end="0"/>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40"/>
                                        </p:tgtEl>
                                        <p:attrNameLst>
                                          <p:attrName>style.visibility</p:attrName>
                                        </p:attrNameLst>
                                      </p:cBhvr>
                                      <p:to>
                                        <p:strVal val="visible"/>
                                      </p:to>
                                    </p:set>
                                    <p:animEffect transition="in" filter="fade">
                                      <p:cBhvr>
                                        <p:cTn id="24" dur="500"/>
                                        <p:tgtEl>
                                          <p:spTgt spid="140"/>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mph" presetSubtype="0" fill="hold" grpId="1" nodeType="clickEffect">
                                  <p:stCondLst>
                                    <p:cond delay="0"/>
                                  </p:stCondLst>
                                  <p:childTnLst>
                                    <p:animEffect transition="out" filter="fade">
                                      <p:cBhvr>
                                        <p:cTn id="28" dur="500" tmFilter="0, 0; .2, .5; .8, .5; 1, 0"/>
                                        <p:tgtEl>
                                          <p:spTgt spid="139">
                                            <p:txEl>
                                              <p:pRg st="0" end="0"/>
                                            </p:txEl>
                                          </p:spTgt>
                                        </p:tgtEl>
                                      </p:cBhvr>
                                    </p:animEffect>
                                    <p:animScale>
                                      <p:cBhvr>
                                        <p:cTn id="29" dur="250" autoRev="1" fill="hold"/>
                                        <p:tgtEl>
                                          <p:spTgt spid="139">
                                            <p:txEl>
                                              <p:pRg st="0" end="0"/>
                                            </p:txEl>
                                          </p:spTgt>
                                        </p:tgtEl>
                                      </p:cBhvr>
                                      <p:by x="105000" y="105000"/>
                                    </p:animScale>
                                  </p:childTnLst>
                                </p:cTn>
                              </p:par>
                              <p:par>
                                <p:cTn id="30" presetID="26" presetClass="emph" presetSubtype="0" fill="hold" nodeType="withEffect">
                                  <p:stCondLst>
                                    <p:cond delay="0"/>
                                  </p:stCondLst>
                                  <p:childTnLst>
                                    <p:animEffect transition="out" filter="fade">
                                      <p:cBhvr>
                                        <p:cTn id="31" dur="500" tmFilter="0, 0; .2, .5; .8, .5; 1, 0"/>
                                        <p:tgtEl>
                                          <p:spTgt spid="140"/>
                                        </p:tgtEl>
                                      </p:cBhvr>
                                    </p:animEffect>
                                    <p:animScale>
                                      <p:cBhvr>
                                        <p:cTn id="32" dur="250" autoRev="1" fill="hold"/>
                                        <p:tgtEl>
                                          <p:spTgt spid="14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uiExpand="1" build="p"/>
      <p:bldP spid="139" grpI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80" name="Google Shape;480;p38"/>
          <p:cNvSpPr txBox="1">
            <a:spLocks noGrp="1"/>
          </p:cNvSpPr>
          <p:nvPr>
            <p:ph type="title"/>
          </p:nvPr>
        </p:nvSpPr>
        <p:spPr>
          <a:xfrm rot="-294">
            <a:off x="364080" y="2841997"/>
            <a:ext cx="7044272" cy="1230464"/>
          </a:xfrm>
          <a:prstGeom prst="rect">
            <a:avLst/>
          </a:prstGeom>
        </p:spPr>
        <p:txBody>
          <a:bodyPr spcFirstLastPara="1" wrap="square" lIns="91425" tIns="91425" rIns="91425" bIns="91425" anchor="ctr" anchorCtr="0">
            <a:noAutofit/>
          </a:bodyPr>
          <a:lstStyle/>
          <a:p>
            <a:pPr lvl="0" algn="l"/>
            <a:r>
              <a:rPr lang="en-US" dirty="0"/>
              <a:t>CICO + </a:t>
            </a:r>
            <a:br>
              <a:rPr lang="en-US" dirty="0"/>
            </a:br>
            <a:r>
              <a:rPr lang="en-US" dirty="0"/>
              <a:t>Adaptations to CICO</a:t>
            </a:r>
          </a:p>
        </p:txBody>
      </p:sp>
      <p:pic>
        <p:nvPicPr>
          <p:cNvPr id="6" name="Picture 5">
            <a:extLst>
              <a:ext uri="{FF2B5EF4-FFF2-40B4-BE49-F238E27FC236}">
                <a16:creationId xmlns:a16="http://schemas.microsoft.com/office/drawing/2014/main" id="{B69E4CDF-3AD6-4393-8138-BD35CE05516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386785" y="4549750"/>
            <a:ext cx="2125265" cy="527438"/>
          </a:xfrm>
          <a:prstGeom prst="rect">
            <a:avLst/>
          </a:prstGeom>
        </p:spPr>
      </p:pic>
    </p:spTree>
    <p:extLst>
      <p:ext uri="{BB962C8B-B14F-4D97-AF65-F5344CB8AC3E}">
        <p14:creationId xmlns:p14="http://schemas.microsoft.com/office/powerpoint/2010/main" val="41271492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CFF37-7B27-4F9D-8A5B-28BD84F45BCE}"/>
              </a:ext>
            </a:extLst>
          </p:cNvPr>
          <p:cNvSpPr>
            <a:spLocks noGrp="1"/>
          </p:cNvSpPr>
          <p:nvPr>
            <p:ph type="title"/>
          </p:nvPr>
        </p:nvSpPr>
        <p:spPr>
          <a:xfrm rot="-151">
            <a:off x="1152300" y="1309867"/>
            <a:ext cx="4072848" cy="2523900"/>
          </a:xfrm>
        </p:spPr>
        <p:txBody>
          <a:bodyPr/>
          <a:lstStyle/>
          <a:p>
            <a:r>
              <a:rPr lang="en-US" sz="2800" dirty="0"/>
              <a:t>Checking in on CICO</a:t>
            </a:r>
          </a:p>
        </p:txBody>
      </p:sp>
      <p:sp>
        <p:nvSpPr>
          <p:cNvPr id="3" name="Subtitle 2">
            <a:extLst>
              <a:ext uri="{FF2B5EF4-FFF2-40B4-BE49-F238E27FC236}">
                <a16:creationId xmlns:a16="http://schemas.microsoft.com/office/drawing/2014/main" id="{5FEDAF69-7B50-4923-95F9-CE4815F42AA5}"/>
              </a:ext>
            </a:extLst>
          </p:cNvPr>
          <p:cNvSpPr>
            <a:spLocks noGrp="1"/>
          </p:cNvSpPr>
          <p:nvPr>
            <p:ph type="subTitle" idx="4294967295"/>
          </p:nvPr>
        </p:nvSpPr>
        <p:spPr>
          <a:xfrm flipH="1">
            <a:off x="5225204" y="3833857"/>
            <a:ext cx="3390900" cy="559026"/>
          </a:xfrm>
        </p:spPr>
        <p:txBody>
          <a:bodyPr/>
          <a:lstStyle/>
          <a:p>
            <a:pPr marL="139700" indent="0" algn="ctr">
              <a:buNone/>
            </a:pPr>
            <a:r>
              <a:rPr lang="en-US" sz="2400" dirty="0">
                <a:solidFill>
                  <a:schemeClr val="tx1"/>
                </a:solidFill>
                <a:latin typeface="Poppins Medium" panose="020B0604020202020204" charset="0"/>
                <a:cs typeface="Poppins Medium" panose="020B0604020202020204" charset="0"/>
              </a:rPr>
              <a:t>And intervention modifications </a:t>
            </a:r>
          </a:p>
        </p:txBody>
      </p:sp>
      <p:grpSp>
        <p:nvGrpSpPr>
          <p:cNvPr id="6" name="Group 5">
            <a:extLst>
              <a:ext uri="{FF2B5EF4-FFF2-40B4-BE49-F238E27FC236}">
                <a16:creationId xmlns:a16="http://schemas.microsoft.com/office/drawing/2014/main" id="{B76EB0AF-DE0F-44B3-A693-6B2A983129A3}"/>
              </a:ext>
            </a:extLst>
          </p:cNvPr>
          <p:cNvGrpSpPr/>
          <p:nvPr/>
        </p:nvGrpSpPr>
        <p:grpSpPr>
          <a:xfrm>
            <a:off x="4048556" y="60960"/>
            <a:ext cx="1653883" cy="1541752"/>
            <a:chOff x="1568917" y="46321"/>
            <a:chExt cx="2223435" cy="2223435"/>
          </a:xfrm>
        </p:grpSpPr>
        <p:sp>
          <p:nvSpPr>
            <p:cNvPr id="7" name="Oval 6">
              <a:extLst>
                <a:ext uri="{FF2B5EF4-FFF2-40B4-BE49-F238E27FC236}">
                  <a16:creationId xmlns:a16="http://schemas.microsoft.com/office/drawing/2014/main" id="{487CFCBF-E429-418A-B98B-948BC658CC8C}"/>
                </a:ext>
              </a:extLst>
            </p:cNvPr>
            <p:cNvSpPr/>
            <p:nvPr/>
          </p:nvSpPr>
          <p:spPr>
            <a:xfrm>
              <a:off x="1568917" y="46321"/>
              <a:ext cx="2223435" cy="2223435"/>
            </a:xfrm>
            <a:prstGeom prst="ellipse">
              <a:avLst/>
            </a:prstGeom>
            <a:solidFill>
              <a:schemeClr val="accent2">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endParaRPr lang="en-US"/>
            </a:p>
          </p:txBody>
        </p:sp>
        <p:sp>
          <p:nvSpPr>
            <p:cNvPr id="8" name="Oval 4">
              <a:extLst>
                <a:ext uri="{FF2B5EF4-FFF2-40B4-BE49-F238E27FC236}">
                  <a16:creationId xmlns:a16="http://schemas.microsoft.com/office/drawing/2014/main" id="{785EFBE5-5D40-46AF-BD2F-591EDA13DDEB}"/>
                </a:ext>
              </a:extLst>
            </p:cNvPr>
            <p:cNvSpPr txBox="1"/>
            <p:nvPr/>
          </p:nvSpPr>
          <p:spPr>
            <a:xfrm>
              <a:off x="1865374" y="435422"/>
              <a:ext cx="1630519" cy="1431245"/>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en-US" sz="1800" kern="1200" dirty="0">
                  <a:solidFill>
                    <a:schemeClr val="bg1"/>
                  </a:solidFill>
                  <a:latin typeface="Poppins Medium" panose="020B0604020202020204" charset="0"/>
                  <a:cs typeface="Poppins Medium" panose="020B0604020202020204" charset="0"/>
                </a:rPr>
                <a:t>Practices</a:t>
              </a:r>
            </a:p>
          </p:txBody>
        </p:sp>
      </p:grpSp>
    </p:spTree>
    <p:extLst>
      <p:ext uri="{BB962C8B-B14F-4D97-AF65-F5344CB8AC3E}">
        <p14:creationId xmlns:p14="http://schemas.microsoft.com/office/powerpoint/2010/main" val="1254290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445025"/>
            <a:ext cx="8520600" cy="572700"/>
          </a:xfrm>
        </p:spPr>
        <p:txBody>
          <a:bodyPr wrap="square" anchor="t">
            <a:normAutofit/>
          </a:bodyPr>
          <a:lstStyle/>
          <a:p>
            <a:pPr>
              <a:lnSpc>
                <a:spcPct val="90000"/>
              </a:lnSpc>
            </a:pPr>
            <a:r>
              <a:rPr lang="en-US" sz="2800"/>
              <a:t>CICO TIPS</a:t>
            </a:r>
          </a:p>
        </p:txBody>
      </p:sp>
      <p:graphicFrame>
        <p:nvGraphicFramePr>
          <p:cNvPr id="8" name="Content Placeholder 3">
            <a:extLst>
              <a:ext uri="{FF2B5EF4-FFF2-40B4-BE49-F238E27FC236}">
                <a16:creationId xmlns:a16="http://schemas.microsoft.com/office/drawing/2014/main" id="{D3E747F5-21AF-4609-9BEB-9D86A1B46AC0}"/>
              </a:ext>
            </a:extLst>
          </p:cNvPr>
          <p:cNvGraphicFramePr>
            <a:graphicFrameLocks noGrp="1"/>
          </p:cNvGraphicFramePr>
          <p:nvPr>
            <p:ph idx="1"/>
            <p:extLst>
              <p:ext uri="{D42A27DB-BD31-4B8C-83A1-F6EECF244321}">
                <p14:modId xmlns:p14="http://schemas.microsoft.com/office/powerpoint/2010/main" val="1245918773"/>
              </p:ext>
            </p:extLst>
          </p:nvPr>
        </p:nvGraphicFramePr>
        <p:xfrm>
          <a:off x="311700" y="1152475"/>
          <a:ext cx="8520600" cy="341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147121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E474EE4-8CF1-43EA-82EB-EAFA0E3C7F9B}"/>
              </a:ext>
            </a:extLst>
          </p:cNvPr>
          <p:cNvSpPr>
            <a:spLocks noGrp="1"/>
          </p:cNvSpPr>
          <p:nvPr>
            <p:ph type="subTitle" idx="1"/>
          </p:nvPr>
        </p:nvSpPr>
        <p:spPr>
          <a:xfrm flipH="1">
            <a:off x="1176684" y="1443235"/>
            <a:ext cx="5738802" cy="624300"/>
          </a:xfrm>
        </p:spPr>
        <p:txBody>
          <a:bodyPr/>
          <a:lstStyle/>
          <a:p>
            <a:r>
              <a:rPr lang="en-US" dirty="0"/>
              <a:t>Modify who is offering the intervention (e.g., preferred adult, peer)</a:t>
            </a:r>
          </a:p>
        </p:txBody>
      </p:sp>
      <p:sp>
        <p:nvSpPr>
          <p:cNvPr id="3" name="Subtitle 2">
            <a:extLst>
              <a:ext uri="{FF2B5EF4-FFF2-40B4-BE49-F238E27FC236}">
                <a16:creationId xmlns:a16="http://schemas.microsoft.com/office/drawing/2014/main" id="{5B2D9BD9-F3A6-492A-AF0D-2100DE1802B3}"/>
              </a:ext>
            </a:extLst>
          </p:cNvPr>
          <p:cNvSpPr>
            <a:spLocks noGrp="1"/>
          </p:cNvSpPr>
          <p:nvPr>
            <p:ph type="subTitle" idx="2"/>
          </p:nvPr>
        </p:nvSpPr>
        <p:spPr>
          <a:xfrm flipH="1">
            <a:off x="1176684" y="2976878"/>
            <a:ext cx="5738802" cy="642300"/>
          </a:xfrm>
        </p:spPr>
        <p:txBody>
          <a:bodyPr/>
          <a:lstStyle/>
          <a:p>
            <a:r>
              <a:rPr lang="en-US" dirty="0"/>
              <a:t>Modify where the intervention is occurring (e.g., classroom, SP office)</a:t>
            </a:r>
          </a:p>
        </p:txBody>
      </p:sp>
      <p:sp>
        <p:nvSpPr>
          <p:cNvPr id="4" name="Title 3">
            <a:extLst>
              <a:ext uri="{FF2B5EF4-FFF2-40B4-BE49-F238E27FC236}">
                <a16:creationId xmlns:a16="http://schemas.microsoft.com/office/drawing/2014/main" id="{DB4F9637-F093-48EF-9F69-78701E227D66}"/>
              </a:ext>
            </a:extLst>
          </p:cNvPr>
          <p:cNvSpPr>
            <a:spLocks noGrp="1"/>
          </p:cNvSpPr>
          <p:nvPr>
            <p:ph type="title"/>
          </p:nvPr>
        </p:nvSpPr>
        <p:spPr>
          <a:xfrm>
            <a:off x="410537" y="1200973"/>
            <a:ext cx="700200" cy="577800"/>
          </a:xfrm>
        </p:spPr>
        <p:txBody>
          <a:bodyPr/>
          <a:lstStyle/>
          <a:p>
            <a:r>
              <a:rPr lang="en-US" dirty="0">
                <a:solidFill>
                  <a:schemeClr val="accent1">
                    <a:lumMod val="40000"/>
                    <a:lumOff val="60000"/>
                  </a:schemeClr>
                </a:solidFill>
              </a:rPr>
              <a:t>1</a:t>
            </a:r>
          </a:p>
        </p:txBody>
      </p:sp>
      <p:sp>
        <p:nvSpPr>
          <p:cNvPr id="5" name="Subtitle 4">
            <a:extLst>
              <a:ext uri="{FF2B5EF4-FFF2-40B4-BE49-F238E27FC236}">
                <a16:creationId xmlns:a16="http://schemas.microsoft.com/office/drawing/2014/main" id="{BE7C1663-2D64-4E45-B83B-4FD1EFF3FE16}"/>
              </a:ext>
            </a:extLst>
          </p:cNvPr>
          <p:cNvSpPr>
            <a:spLocks noGrp="1"/>
          </p:cNvSpPr>
          <p:nvPr>
            <p:ph type="subTitle" idx="3"/>
          </p:nvPr>
        </p:nvSpPr>
        <p:spPr>
          <a:xfrm flipH="1">
            <a:off x="1176684" y="2173024"/>
            <a:ext cx="5738802" cy="642300"/>
          </a:xfrm>
        </p:spPr>
        <p:txBody>
          <a:bodyPr/>
          <a:lstStyle/>
          <a:p>
            <a:r>
              <a:rPr lang="en-US" dirty="0"/>
              <a:t>Modify what is being offered (e.g., intervention type)</a:t>
            </a:r>
          </a:p>
        </p:txBody>
      </p:sp>
      <p:sp>
        <p:nvSpPr>
          <p:cNvPr id="6" name="Subtitle 5">
            <a:extLst>
              <a:ext uri="{FF2B5EF4-FFF2-40B4-BE49-F238E27FC236}">
                <a16:creationId xmlns:a16="http://schemas.microsoft.com/office/drawing/2014/main" id="{42B3F283-767A-45E0-A72A-903B1C4F1B82}"/>
              </a:ext>
            </a:extLst>
          </p:cNvPr>
          <p:cNvSpPr>
            <a:spLocks noGrp="1"/>
          </p:cNvSpPr>
          <p:nvPr>
            <p:ph type="subTitle" idx="4"/>
          </p:nvPr>
        </p:nvSpPr>
        <p:spPr>
          <a:xfrm flipH="1">
            <a:off x="1176831" y="1050296"/>
            <a:ext cx="2706300" cy="568800"/>
          </a:xfrm>
        </p:spPr>
        <p:txBody>
          <a:bodyPr/>
          <a:lstStyle/>
          <a:p>
            <a:r>
              <a:rPr lang="en-US" dirty="0">
                <a:solidFill>
                  <a:schemeClr val="accent1">
                    <a:lumMod val="40000"/>
                    <a:lumOff val="60000"/>
                  </a:schemeClr>
                </a:solidFill>
              </a:rPr>
              <a:t>WHO</a:t>
            </a:r>
          </a:p>
        </p:txBody>
      </p:sp>
      <p:sp>
        <p:nvSpPr>
          <p:cNvPr id="7" name="Subtitle 6">
            <a:extLst>
              <a:ext uri="{FF2B5EF4-FFF2-40B4-BE49-F238E27FC236}">
                <a16:creationId xmlns:a16="http://schemas.microsoft.com/office/drawing/2014/main" id="{ACC350F6-8668-4A03-A14A-AE50BA63ED75}"/>
              </a:ext>
            </a:extLst>
          </p:cNvPr>
          <p:cNvSpPr>
            <a:spLocks noGrp="1"/>
          </p:cNvSpPr>
          <p:nvPr>
            <p:ph type="subTitle" idx="5"/>
          </p:nvPr>
        </p:nvSpPr>
        <p:spPr>
          <a:xfrm flipH="1">
            <a:off x="1176834" y="2584329"/>
            <a:ext cx="2706300" cy="568800"/>
          </a:xfrm>
        </p:spPr>
        <p:txBody>
          <a:bodyPr/>
          <a:lstStyle/>
          <a:p>
            <a:r>
              <a:rPr lang="en-US" dirty="0">
                <a:solidFill>
                  <a:schemeClr val="accent1">
                    <a:lumMod val="40000"/>
                    <a:lumOff val="60000"/>
                  </a:schemeClr>
                </a:solidFill>
              </a:rPr>
              <a:t>WHERE</a:t>
            </a:r>
          </a:p>
        </p:txBody>
      </p:sp>
      <p:sp>
        <p:nvSpPr>
          <p:cNvPr id="8" name="Subtitle 7">
            <a:extLst>
              <a:ext uri="{FF2B5EF4-FFF2-40B4-BE49-F238E27FC236}">
                <a16:creationId xmlns:a16="http://schemas.microsoft.com/office/drawing/2014/main" id="{F1B5710A-76EB-4A78-ABDD-DE173E9215FA}"/>
              </a:ext>
            </a:extLst>
          </p:cNvPr>
          <p:cNvSpPr>
            <a:spLocks noGrp="1"/>
          </p:cNvSpPr>
          <p:nvPr>
            <p:ph type="subTitle" idx="6"/>
          </p:nvPr>
        </p:nvSpPr>
        <p:spPr>
          <a:xfrm flipH="1">
            <a:off x="1176634" y="1778773"/>
            <a:ext cx="2706300" cy="568800"/>
          </a:xfrm>
        </p:spPr>
        <p:txBody>
          <a:bodyPr/>
          <a:lstStyle/>
          <a:p>
            <a:r>
              <a:rPr lang="en-US" dirty="0"/>
              <a:t>WHAT</a:t>
            </a:r>
          </a:p>
        </p:txBody>
      </p:sp>
      <p:sp>
        <p:nvSpPr>
          <p:cNvPr id="9" name="Title 8">
            <a:extLst>
              <a:ext uri="{FF2B5EF4-FFF2-40B4-BE49-F238E27FC236}">
                <a16:creationId xmlns:a16="http://schemas.microsoft.com/office/drawing/2014/main" id="{B9B55741-A99C-41CA-9762-FD17690999B7}"/>
              </a:ext>
            </a:extLst>
          </p:cNvPr>
          <p:cNvSpPr>
            <a:spLocks noGrp="1"/>
          </p:cNvSpPr>
          <p:nvPr>
            <p:ph type="title" idx="7"/>
          </p:nvPr>
        </p:nvSpPr>
        <p:spPr>
          <a:xfrm>
            <a:off x="448489" y="2015529"/>
            <a:ext cx="624300" cy="291000"/>
          </a:xfrm>
        </p:spPr>
        <p:txBody>
          <a:bodyPr/>
          <a:lstStyle/>
          <a:p>
            <a:r>
              <a:rPr lang="en-US" dirty="0"/>
              <a:t>2</a:t>
            </a:r>
          </a:p>
        </p:txBody>
      </p:sp>
      <p:sp>
        <p:nvSpPr>
          <p:cNvPr id="10" name="Title 9">
            <a:extLst>
              <a:ext uri="{FF2B5EF4-FFF2-40B4-BE49-F238E27FC236}">
                <a16:creationId xmlns:a16="http://schemas.microsoft.com/office/drawing/2014/main" id="{76DF6C0F-69C1-47D9-81BC-7036E924DB1E}"/>
              </a:ext>
            </a:extLst>
          </p:cNvPr>
          <p:cNvSpPr>
            <a:spLocks noGrp="1"/>
          </p:cNvSpPr>
          <p:nvPr>
            <p:ph type="title" idx="8"/>
          </p:nvPr>
        </p:nvSpPr>
        <p:spPr>
          <a:xfrm>
            <a:off x="448489" y="2780102"/>
            <a:ext cx="624300" cy="353400"/>
          </a:xfrm>
        </p:spPr>
        <p:txBody>
          <a:bodyPr/>
          <a:lstStyle/>
          <a:p>
            <a:r>
              <a:rPr lang="en-US" dirty="0">
                <a:solidFill>
                  <a:schemeClr val="accent1">
                    <a:lumMod val="40000"/>
                    <a:lumOff val="60000"/>
                  </a:schemeClr>
                </a:solidFill>
              </a:rPr>
              <a:t>3</a:t>
            </a:r>
          </a:p>
        </p:txBody>
      </p:sp>
      <p:sp>
        <p:nvSpPr>
          <p:cNvPr id="11" name="Subtitle 10">
            <a:extLst>
              <a:ext uri="{FF2B5EF4-FFF2-40B4-BE49-F238E27FC236}">
                <a16:creationId xmlns:a16="http://schemas.microsoft.com/office/drawing/2014/main" id="{A4E962F7-3CCD-499E-9570-FAE05F887058}"/>
              </a:ext>
            </a:extLst>
          </p:cNvPr>
          <p:cNvSpPr>
            <a:spLocks noGrp="1"/>
          </p:cNvSpPr>
          <p:nvPr>
            <p:ph type="subTitle" idx="9"/>
          </p:nvPr>
        </p:nvSpPr>
        <p:spPr>
          <a:xfrm flipH="1">
            <a:off x="1176684" y="3620917"/>
            <a:ext cx="5738802" cy="642300"/>
          </a:xfrm>
        </p:spPr>
        <p:txBody>
          <a:bodyPr/>
          <a:lstStyle/>
          <a:p>
            <a:r>
              <a:rPr lang="en-US" dirty="0"/>
              <a:t>Modify when it is being offered (e.g., frequency, intensity)</a:t>
            </a:r>
          </a:p>
        </p:txBody>
      </p:sp>
      <p:sp>
        <p:nvSpPr>
          <p:cNvPr id="12" name="Subtitle 11">
            <a:extLst>
              <a:ext uri="{FF2B5EF4-FFF2-40B4-BE49-F238E27FC236}">
                <a16:creationId xmlns:a16="http://schemas.microsoft.com/office/drawing/2014/main" id="{D5A0B673-ACC8-4C74-896C-E67E9A4D5ED4}"/>
              </a:ext>
            </a:extLst>
          </p:cNvPr>
          <p:cNvSpPr>
            <a:spLocks noGrp="1"/>
          </p:cNvSpPr>
          <p:nvPr>
            <p:ph type="subTitle" idx="13"/>
          </p:nvPr>
        </p:nvSpPr>
        <p:spPr>
          <a:xfrm flipH="1">
            <a:off x="1176834" y="3389315"/>
            <a:ext cx="2706300" cy="408000"/>
          </a:xfrm>
        </p:spPr>
        <p:txBody>
          <a:bodyPr/>
          <a:lstStyle/>
          <a:p>
            <a:r>
              <a:rPr lang="en-US" dirty="0"/>
              <a:t>WHEN</a:t>
            </a:r>
          </a:p>
        </p:txBody>
      </p:sp>
      <p:sp>
        <p:nvSpPr>
          <p:cNvPr id="13" name="Title 12">
            <a:extLst>
              <a:ext uri="{FF2B5EF4-FFF2-40B4-BE49-F238E27FC236}">
                <a16:creationId xmlns:a16="http://schemas.microsoft.com/office/drawing/2014/main" id="{A4E3FA64-D158-4DB1-87C6-C111FE8014ED}"/>
              </a:ext>
            </a:extLst>
          </p:cNvPr>
          <p:cNvSpPr>
            <a:spLocks noGrp="1"/>
          </p:cNvSpPr>
          <p:nvPr>
            <p:ph type="title" idx="14"/>
          </p:nvPr>
        </p:nvSpPr>
        <p:spPr>
          <a:xfrm>
            <a:off x="448489" y="3456760"/>
            <a:ext cx="624300" cy="291000"/>
          </a:xfrm>
        </p:spPr>
        <p:txBody>
          <a:bodyPr/>
          <a:lstStyle/>
          <a:p>
            <a:r>
              <a:rPr lang="en-US" dirty="0"/>
              <a:t>4</a:t>
            </a:r>
          </a:p>
        </p:txBody>
      </p:sp>
      <p:sp>
        <p:nvSpPr>
          <p:cNvPr id="14" name="Title 13">
            <a:extLst>
              <a:ext uri="{FF2B5EF4-FFF2-40B4-BE49-F238E27FC236}">
                <a16:creationId xmlns:a16="http://schemas.microsoft.com/office/drawing/2014/main" id="{325CB138-80D4-48AB-A4AE-4FD14257AE07}"/>
              </a:ext>
            </a:extLst>
          </p:cNvPr>
          <p:cNvSpPr>
            <a:spLocks noGrp="1"/>
          </p:cNvSpPr>
          <p:nvPr>
            <p:ph type="title" idx="15"/>
          </p:nvPr>
        </p:nvSpPr>
        <p:spPr/>
        <p:txBody>
          <a:bodyPr/>
          <a:lstStyle/>
          <a:p>
            <a:r>
              <a:rPr lang="en-US" dirty="0"/>
              <a:t>5 W’S OF TIER 2 MODIFICATIONS</a:t>
            </a:r>
          </a:p>
        </p:txBody>
      </p:sp>
      <p:sp>
        <p:nvSpPr>
          <p:cNvPr id="15" name="Subtitle 10">
            <a:extLst>
              <a:ext uri="{FF2B5EF4-FFF2-40B4-BE49-F238E27FC236}">
                <a16:creationId xmlns:a16="http://schemas.microsoft.com/office/drawing/2014/main" id="{3CD8CC73-487B-40F2-99FA-3DA31F8D2344}"/>
              </a:ext>
            </a:extLst>
          </p:cNvPr>
          <p:cNvSpPr txBox="1">
            <a:spLocks/>
          </p:cNvSpPr>
          <p:nvPr/>
        </p:nvSpPr>
        <p:spPr>
          <a:xfrm flipH="1">
            <a:off x="1176634" y="4263217"/>
            <a:ext cx="5738802" cy="642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400"/>
              <a:buFont typeface="Hind Vadodara"/>
              <a:buNone/>
              <a:defRPr sz="1400" b="0" i="0" u="none" strike="noStrike" cap="none">
                <a:solidFill>
                  <a:schemeClr val="lt1"/>
                </a:solidFill>
                <a:latin typeface="Hind Vadodara"/>
                <a:ea typeface="Hind Vadodara"/>
                <a:cs typeface="Hind Vadodara"/>
                <a:sym typeface="Hind Vadodara"/>
              </a:defRPr>
            </a:lvl1pPr>
            <a:lvl2pPr marL="914400" marR="0" lvl="1" indent="-317500" algn="ctr" rtl="0">
              <a:lnSpc>
                <a:spcPct val="100000"/>
              </a:lnSpc>
              <a:spcBef>
                <a:spcPts val="0"/>
              </a:spcBef>
              <a:spcAft>
                <a:spcPts val="0"/>
              </a:spcAft>
              <a:buClr>
                <a:schemeClr val="lt1"/>
              </a:buClr>
              <a:buSzPts val="1400"/>
              <a:buFont typeface="Hind Vadodara"/>
              <a:buNone/>
              <a:defRPr sz="1400" b="0" i="0" u="none" strike="noStrike" cap="none">
                <a:solidFill>
                  <a:schemeClr val="lt1"/>
                </a:solidFill>
                <a:latin typeface="Hind Vadodara"/>
                <a:ea typeface="Hind Vadodara"/>
                <a:cs typeface="Hind Vadodara"/>
                <a:sym typeface="Hind Vadodara"/>
              </a:defRPr>
            </a:lvl2pPr>
            <a:lvl3pPr marL="1371600" marR="0" lvl="2" indent="-317500" algn="ctr" rtl="0">
              <a:lnSpc>
                <a:spcPct val="100000"/>
              </a:lnSpc>
              <a:spcBef>
                <a:spcPts val="0"/>
              </a:spcBef>
              <a:spcAft>
                <a:spcPts val="0"/>
              </a:spcAft>
              <a:buClr>
                <a:schemeClr val="lt1"/>
              </a:buClr>
              <a:buSzPts val="1400"/>
              <a:buFont typeface="Hind Vadodara"/>
              <a:buNone/>
              <a:defRPr sz="1400" b="0" i="0" u="none" strike="noStrike" cap="none">
                <a:solidFill>
                  <a:schemeClr val="lt1"/>
                </a:solidFill>
                <a:latin typeface="Hind Vadodara"/>
                <a:ea typeface="Hind Vadodara"/>
                <a:cs typeface="Hind Vadodara"/>
                <a:sym typeface="Hind Vadodara"/>
              </a:defRPr>
            </a:lvl3pPr>
            <a:lvl4pPr marL="1828800" marR="0" lvl="3" indent="-317500" algn="ctr" rtl="0">
              <a:lnSpc>
                <a:spcPct val="100000"/>
              </a:lnSpc>
              <a:spcBef>
                <a:spcPts val="0"/>
              </a:spcBef>
              <a:spcAft>
                <a:spcPts val="0"/>
              </a:spcAft>
              <a:buClr>
                <a:schemeClr val="lt1"/>
              </a:buClr>
              <a:buSzPts val="1400"/>
              <a:buFont typeface="Hind Vadodara"/>
              <a:buNone/>
              <a:defRPr sz="1400" b="0" i="0" u="none" strike="noStrike" cap="none">
                <a:solidFill>
                  <a:schemeClr val="lt1"/>
                </a:solidFill>
                <a:latin typeface="Hind Vadodara"/>
                <a:ea typeface="Hind Vadodara"/>
                <a:cs typeface="Hind Vadodara"/>
                <a:sym typeface="Hind Vadodara"/>
              </a:defRPr>
            </a:lvl4pPr>
            <a:lvl5pPr marL="2286000" marR="0" lvl="4" indent="-317500" algn="ctr" rtl="0">
              <a:lnSpc>
                <a:spcPct val="100000"/>
              </a:lnSpc>
              <a:spcBef>
                <a:spcPts val="0"/>
              </a:spcBef>
              <a:spcAft>
                <a:spcPts val="0"/>
              </a:spcAft>
              <a:buClr>
                <a:schemeClr val="lt1"/>
              </a:buClr>
              <a:buSzPts val="1400"/>
              <a:buFont typeface="Hind Vadodara"/>
              <a:buNone/>
              <a:defRPr sz="1400" b="0" i="0" u="none" strike="noStrike" cap="none">
                <a:solidFill>
                  <a:schemeClr val="lt1"/>
                </a:solidFill>
                <a:latin typeface="Hind Vadodara"/>
                <a:ea typeface="Hind Vadodara"/>
                <a:cs typeface="Hind Vadodara"/>
                <a:sym typeface="Hind Vadodara"/>
              </a:defRPr>
            </a:lvl5pPr>
            <a:lvl6pPr marL="2743200" marR="0" lvl="5" indent="-317500" algn="ctr" rtl="0">
              <a:lnSpc>
                <a:spcPct val="100000"/>
              </a:lnSpc>
              <a:spcBef>
                <a:spcPts val="0"/>
              </a:spcBef>
              <a:spcAft>
                <a:spcPts val="0"/>
              </a:spcAft>
              <a:buClr>
                <a:schemeClr val="lt1"/>
              </a:buClr>
              <a:buSzPts val="1400"/>
              <a:buFont typeface="Hind Vadodara"/>
              <a:buNone/>
              <a:defRPr sz="1400" b="0" i="0" u="none" strike="noStrike" cap="none">
                <a:solidFill>
                  <a:schemeClr val="lt1"/>
                </a:solidFill>
                <a:latin typeface="Hind Vadodara"/>
                <a:ea typeface="Hind Vadodara"/>
                <a:cs typeface="Hind Vadodara"/>
                <a:sym typeface="Hind Vadodara"/>
              </a:defRPr>
            </a:lvl6pPr>
            <a:lvl7pPr marL="3200400" marR="0" lvl="6" indent="-317500" algn="ctr" rtl="0">
              <a:lnSpc>
                <a:spcPct val="100000"/>
              </a:lnSpc>
              <a:spcBef>
                <a:spcPts val="0"/>
              </a:spcBef>
              <a:spcAft>
                <a:spcPts val="0"/>
              </a:spcAft>
              <a:buClr>
                <a:schemeClr val="lt1"/>
              </a:buClr>
              <a:buSzPts val="1400"/>
              <a:buFont typeface="Hind Vadodara"/>
              <a:buNone/>
              <a:defRPr sz="1400" b="0" i="0" u="none" strike="noStrike" cap="none">
                <a:solidFill>
                  <a:schemeClr val="lt1"/>
                </a:solidFill>
                <a:latin typeface="Hind Vadodara"/>
                <a:ea typeface="Hind Vadodara"/>
                <a:cs typeface="Hind Vadodara"/>
                <a:sym typeface="Hind Vadodara"/>
              </a:defRPr>
            </a:lvl7pPr>
            <a:lvl8pPr marL="3657600" marR="0" lvl="7" indent="-317500" algn="ctr" rtl="0">
              <a:lnSpc>
                <a:spcPct val="100000"/>
              </a:lnSpc>
              <a:spcBef>
                <a:spcPts val="0"/>
              </a:spcBef>
              <a:spcAft>
                <a:spcPts val="0"/>
              </a:spcAft>
              <a:buClr>
                <a:schemeClr val="lt1"/>
              </a:buClr>
              <a:buSzPts val="1400"/>
              <a:buFont typeface="Hind Vadodara"/>
              <a:buNone/>
              <a:defRPr sz="1400" b="0" i="0" u="none" strike="noStrike" cap="none">
                <a:solidFill>
                  <a:schemeClr val="lt1"/>
                </a:solidFill>
                <a:latin typeface="Hind Vadodara"/>
                <a:ea typeface="Hind Vadodara"/>
                <a:cs typeface="Hind Vadodara"/>
                <a:sym typeface="Hind Vadodara"/>
              </a:defRPr>
            </a:lvl8pPr>
            <a:lvl9pPr marL="4114800" marR="0" lvl="8" indent="-317500" algn="ctr" rtl="0">
              <a:lnSpc>
                <a:spcPct val="100000"/>
              </a:lnSpc>
              <a:spcBef>
                <a:spcPts val="0"/>
              </a:spcBef>
              <a:spcAft>
                <a:spcPts val="0"/>
              </a:spcAft>
              <a:buClr>
                <a:schemeClr val="lt1"/>
              </a:buClr>
              <a:buSzPts val="1400"/>
              <a:buFont typeface="Hind Vadodara"/>
              <a:buNone/>
              <a:defRPr sz="1400" b="0" i="0" u="none" strike="noStrike" cap="none">
                <a:solidFill>
                  <a:schemeClr val="lt1"/>
                </a:solidFill>
                <a:latin typeface="Hind Vadodara"/>
                <a:ea typeface="Hind Vadodara"/>
                <a:cs typeface="Hind Vadodara"/>
                <a:sym typeface="Hind Vadodara"/>
              </a:defRPr>
            </a:lvl9pPr>
          </a:lstStyle>
          <a:p>
            <a:pPr marL="457200" marR="0" lvl="0" indent="-317500" algn="l" defTabSz="914400" rtl="0" eaLnBrk="1" fontAlgn="auto" latinLnBrk="0" hangingPunct="1">
              <a:lnSpc>
                <a:spcPct val="100000"/>
              </a:lnSpc>
              <a:spcBef>
                <a:spcPts val="0"/>
              </a:spcBef>
              <a:spcAft>
                <a:spcPts val="0"/>
              </a:spcAft>
              <a:buClr>
                <a:srgbClr val="FFFFFF"/>
              </a:buClr>
              <a:buSzPts val="1400"/>
              <a:buFont typeface="Hind Vadodara"/>
              <a:buNone/>
              <a:tabLst/>
              <a:defRPr/>
            </a:pPr>
            <a:r>
              <a:rPr kumimoji="0" lang="en-US" sz="1400" b="0" i="0" u="none" strike="noStrike" kern="0" cap="none" spc="0" normalizeH="0" baseline="0" noProof="0" dirty="0">
                <a:ln>
                  <a:noFill/>
                </a:ln>
                <a:solidFill>
                  <a:srgbClr val="FFFFFF"/>
                </a:solidFill>
                <a:effectLst/>
                <a:uLnTx/>
                <a:uFillTx/>
                <a:latin typeface="Hind Vadodara"/>
                <a:cs typeface="Hind Vadodara"/>
                <a:sym typeface="Hind Vadodara"/>
              </a:rPr>
              <a:t>Modify WHY the intervention (e.g., consider FUNCTION, consult data)</a:t>
            </a:r>
          </a:p>
        </p:txBody>
      </p:sp>
      <p:sp>
        <p:nvSpPr>
          <p:cNvPr id="16" name="Subtitle 11">
            <a:extLst>
              <a:ext uri="{FF2B5EF4-FFF2-40B4-BE49-F238E27FC236}">
                <a16:creationId xmlns:a16="http://schemas.microsoft.com/office/drawing/2014/main" id="{F14FA59A-6856-40C0-9CEC-1151764E8EBE}"/>
              </a:ext>
            </a:extLst>
          </p:cNvPr>
          <p:cNvSpPr txBox="1">
            <a:spLocks/>
          </p:cNvSpPr>
          <p:nvPr/>
        </p:nvSpPr>
        <p:spPr>
          <a:xfrm flipH="1">
            <a:off x="1176784" y="4031615"/>
            <a:ext cx="2706300" cy="4080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400"/>
              <a:buFont typeface="Oswald"/>
              <a:buNone/>
              <a:defRPr sz="2000" b="0" i="0" u="none" strike="noStrike" cap="none">
                <a:solidFill>
                  <a:schemeClr val="lt1"/>
                </a:solidFill>
                <a:latin typeface="Poppins Medium"/>
                <a:ea typeface="Poppins Medium"/>
                <a:cs typeface="Poppins Medium"/>
                <a:sym typeface="Poppins Medium"/>
              </a:defRPr>
            </a:lvl1pPr>
            <a:lvl2pPr marL="914400" marR="0" lvl="1" indent="-317500" algn="ctr" rtl="0">
              <a:lnSpc>
                <a:spcPct val="100000"/>
              </a:lnSpc>
              <a:spcBef>
                <a:spcPts val="0"/>
              </a:spcBef>
              <a:spcAft>
                <a:spcPts val="0"/>
              </a:spcAft>
              <a:buClr>
                <a:schemeClr val="lt1"/>
              </a:buClr>
              <a:buSzPts val="1400"/>
              <a:buFont typeface="Oswald"/>
              <a:buNone/>
              <a:defRPr sz="1400" b="0" i="0" u="none" strike="noStrike" cap="none">
                <a:solidFill>
                  <a:schemeClr val="lt1"/>
                </a:solidFill>
                <a:latin typeface="Oswald"/>
                <a:ea typeface="Oswald"/>
                <a:cs typeface="Oswald"/>
                <a:sym typeface="Oswald"/>
              </a:defRPr>
            </a:lvl2pPr>
            <a:lvl3pPr marL="1371600" marR="0" lvl="2" indent="-317500" algn="ctr" rtl="0">
              <a:lnSpc>
                <a:spcPct val="100000"/>
              </a:lnSpc>
              <a:spcBef>
                <a:spcPts val="0"/>
              </a:spcBef>
              <a:spcAft>
                <a:spcPts val="0"/>
              </a:spcAft>
              <a:buClr>
                <a:schemeClr val="lt1"/>
              </a:buClr>
              <a:buSzPts val="1400"/>
              <a:buFont typeface="Oswald"/>
              <a:buNone/>
              <a:defRPr sz="1400" b="0" i="0" u="none" strike="noStrike" cap="none">
                <a:solidFill>
                  <a:schemeClr val="lt1"/>
                </a:solidFill>
                <a:latin typeface="Oswald"/>
                <a:ea typeface="Oswald"/>
                <a:cs typeface="Oswald"/>
                <a:sym typeface="Oswald"/>
              </a:defRPr>
            </a:lvl3pPr>
            <a:lvl4pPr marL="1828800" marR="0" lvl="3" indent="-317500" algn="ctr" rtl="0">
              <a:lnSpc>
                <a:spcPct val="100000"/>
              </a:lnSpc>
              <a:spcBef>
                <a:spcPts val="0"/>
              </a:spcBef>
              <a:spcAft>
                <a:spcPts val="0"/>
              </a:spcAft>
              <a:buClr>
                <a:schemeClr val="lt1"/>
              </a:buClr>
              <a:buSzPts val="1400"/>
              <a:buFont typeface="Oswald"/>
              <a:buNone/>
              <a:defRPr sz="1400" b="0" i="0" u="none" strike="noStrike" cap="none">
                <a:solidFill>
                  <a:schemeClr val="lt1"/>
                </a:solidFill>
                <a:latin typeface="Oswald"/>
                <a:ea typeface="Oswald"/>
                <a:cs typeface="Oswald"/>
                <a:sym typeface="Oswald"/>
              </a:defRPr>
            </a:lvl4pPr>
            <a:lvl5pPr marL="2286000" marR="0" lvl="4" indent="-317500" algn="ctr" rtl="0">
              <a:lnSpc>
                <a:spcPct val="100000"/>
              </a:lnSpc>
              <a:spcBef>
                <a:spcPts val="0"/>
              </a:spcBef>
              <a:spcAft>
                <a:spcPts val="0"/>
              </a:spcAft>
              <a:buClr>
                <a:schemeClr val="lt1"/>
              </a:buClr>
              <a:buSzPts val="1400"/>
              <a:buFont typeface="Oswald"/>
              <a:buNone/>
              <a:defRPr sz="1400" b="0" i="0" u="none" strike="noStrike" cap="none">
                <a:solidFill>
                  <a:schemeClr val="lt1"/>
                </a:solidFill>
                <a:latin typeface="Oswald"/>
                <a:ea typeface="Oswald"/>
                <a:cs typeface="Oswald"/>
                <a:sym typeface="Oswald"/>
              </a:defRPr>
            </a:lvl5pPr>
            <a:lvl6pPr marL="2743200" marR="0" lvl="5" indent="-317500" algn="ctr" rtl="0">
              <a:lnSpc>
                <a:spcPct val="100000"/>
              </a:lnSpc>
              <a:spcBef>
                <a:spcPts val="0"/>
              </a:spcBef>
              <a:spcAft>
                <a:spcPts val="0"/>
              </a:spcAft>
              <a:buClr>
                <a:schemeClr val="lt1"/>
              </a:buClr>
              <a:buSzPts val="1400"/>
              <a:buFont typeface="Oswald"/>
              <a:buNone/>
              <a:defRPr sz="1400" b="0" i="0" u="none" strike="noStrike" cap="none">
                <a:solidFill>
                  <a:schemeClr val="lt1"/>
                </a:solidFill>
                <a:latin typeface="Oswald"/>
                <a:ea typeface="Oswald"/>
                <a:cs typeface="Oswald"/>
                <a:sym typeface="Oswald"/>
              </a:defRPr>
            </a:lvl6pPr>
            <a:lvl7pPr marL="3200400" marR="0" lvl="6" indent="-317500" algn="ctr" rtl="0">
              <a:lnSpc>
                <a:spcPct val="100000"/>
              </a:lnSpc>
              <a:spcBef>
                <a:spcPts val="0"/>
              </a:spcBef>
              <a:spcAft>
                <a:spcPts val="0"/>
              </a:spcAft>
              <a:buClr>
                <a:schemeClr val="lt1"/>
              </a:buClr>
              <a:buSzPts val="1400"/>
              <a:buFont typeface="Oswald"/>
              <a:buNone/>
              <a:defRPr sz="1400" b="0" i="0" u="none" strike="noStrike" cap="none">
                <a:solidFill>
                  <a:schemeClr val="lt1"/>
                </a:solidFill>
                <a:latin typeface="Oswald"/>
                <a:ea typeface="Oswald"/>
                <a:cs typeface="Oswald"/>
                <a:sym typeface="Oswald"/>
              </a:defRPr>
            </a:lvl7pPr>
            <a:lvl8pPr marL="3657600" marR="0" lvl="7" indent="-317500" algn="ctr" rtl="0">
              <a:lnSpc>
                <a:spcPct val="100000"/>
              </a:lnSpc>
              <a:spcBef>
                <a:spcPts val="0"/>
              </a:spcBef>
              <a:spcAft>
                <a:spcPts val="0"/>
              </a:spcAft>
              <a:buClr>
                <a:schemeClr val="lt1"/>
              </a:buClr>
              <a:buSzPts val="1400"/>
              <a:buFont typeface="Oswald"/>
              <a:buNone/>
              <a:defRPr sz="1400" b="0" i="0" u="none" strike="noStrike" cap="none">
                <a:solidFill>
                  <a:schemeClr val="lt1"/>
                </a:solidFill>
                <a:latin typeface="Oswald"/>
                <a:ea typeface="Oswald"/>
                <a:cs typeface="Oswald"/>
                <a:sym typeface="Oswald"/>
              </a:defRPr>
            </a:lvl8pPr>
            <a:lvl9pPr marL="4114800" marR="0" lvl="8" indent="-317500" algn="ctr" rtl="0">
              <a:lnSpc>
                <a:spcPct val="100000"/>
              </a:lnSpc>
              <a:spcBef>
                <a:spcPts val="0"/>
              </a:spcBef>
              <a:spcAft>
                <a:spcPts val="0"/>
              </a:spcAft>
              <a:buClr>
                <a:schemeClr val="lt1"/>
              </a:buClr>
              <a:buSzPts val="1400"/>
              <a:buFont typeface="Oswald"/>
              <a:buNone/>
              <a:defRPr sz="1400" b="0" i="0" u="none" strike="noStrike" cap="none">
                <a:solidFill>
                  <a:schemeClr val="lt1"/>
                </a:solidFill>
                <a:latin typeface="Oswald"/>
                <a:ea typeface="Oswald"/>
                <a:cs typeface="Oswald"/>
                <a:sym typeface="Oswald"/>
              </a:defRPr>
            </a:lvl9pPr>
          </a:lstStyle>
          <a:p>
            <a:pPr marL="457200" marR="0" lvl="0" indent="-317500" algn="l" defTabSz="914400" rtl="0" eaLnBrk="1" fontAlgn="auto" latinLnBrk="0" hangingPunct="1">
              <a:lnSpc>
                <a:spcPct val="100000"/>
              </a:lnSpc>
              <a:spcBef>
                <a:spcPts val="0"/>
              </a:spcBef>
              <a:spcAft>
                <a:spcPts val="0"/>
              </a:spcAft>
              <a:buClr>
                <a:srgbClr val="FFFFFF"/>
              </a:buClr>
              <a:buSzPts val="1400"/>
              <a:buFont typeface="Oswald"/>
              <a:buNone/>
              <a:tabLst/>
              <a:defRPr/>
            </a:pPr>
            <a:r>
              <a:rPr kumimoji="0" lang="en-US" sz="2000" b="0" i="0" u="none" strike="noStrike" kern="0" cap="none" spc="0" normalizeH="0" baseline="0" noProof="0" dirty="0">
                <a:ln>
                  <a:noFill/>
                </a:ln>
                <a:solidFill>
                  <a:srgbClr val="00A791">
                    <a:lumMod val="40000"/>
                    <a:lumOff val="60000"/>
                  </a:srgbClr>
                </a:solidFill>
                <a:effectLst/>
                <a:uLnTx/>
                <a:uFillTx/>
                <a:latin typeface="Poppins Medium"/>
                <a:cs typeface="Poppins Medium"/>
                <a:sym typeface="Poppins Medium"/>
              </a:rPr>
              <a:t>WHY</a:t>
            </a:r>
          </a:p>
        </p:txBody>
      </p:sp>
      <p:sp>
        <p:nvSpPr>
          <p:cNvPr id="17" name="Title 12">
            <a:extLst>
              <a:ext uri="{FF2B5EF4-FFF2-40B4-BE49-F238E27FC236}">
                <a16:creationId xmlns:a16="http://schemas.microsoft.com/office/drawing/2014/main" id="{F4F14015-E2A3-4A1F-B566-EC7206A78F6A}"/>
              </a:ext>
            </a:extLst>
          </p:cNvPr>
          <p:cNvSpPr txBox="1">
            <a:spLocks/>
          </p:cNvSpPr>
          <p:nvPr/>
        </p:nvSpPr>
        <p:spPr>
          <a:xfrm>
            <a:off x="448439" y="4099060"/>
            <a:ext cx="624300" cy="291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5500"/>
              <a:buFont typeface="Poppins SemiBold"/>
              <a:buNone/>
              <a:defRPr sz="2400" b="0" i="0" u="none" strike="noStrike" cap="none">
                <a:solidFill>
                  <a:schemeClr val="lt1"/>
                </a:solidFill>
                <a:latin typeface="Poppins SemiBold"/>
                <a:ea typeface="Poppins SemiBold"/>
                <a:cs typeface="Poppins SemiBold"/>
                <a:sym typeface="Poppins SemiBold"/>
              </a:defRPr>
            </a:lvl1pPr>
            <a:lvl2pPr marR="0" lvl="1" algn="ctr" rtl="0">
              <a:lnSpc>
                <a:spcPct val="100000"/>
              </a:lnSpc>
              <a:spcBef>
                <a:spcPts val="0"/>
              </a:spcBef>
              <a:spcAft>
                <a:spcPts val="0"/>
              </a:spcAft>
              <a:buClr>
                <a:srgbClr val="434343"/>
              </a:buClr>
              <a:buSzPts val="5500"/>
              <a:buFont typeface="Fira Sans Extra Condensed Medium"/>
              <a:buNone/>
              <a:defRPr sz="5500" b="0" i="0" u="none" strike="noStrike" cap="none">
                <a:solidFill>
                  <a:srgbClr val="434343"/>
                </a:solidFill>
                <a:latin typeface="Fira Sans Extra Condensed Medium"/>
                <a:ea typeface="Fira Sans Extra Condensed Medium"/>
                <a:cs typeface="Fira Sans Extra Condensed Medium"/>
                <a:sym typeface="Fira Sans Extra Condensed Medium"/>
              </a:defRPr>
            </a:lvl2pPr>
            <a:lvl3pPr marR="0" lvl="2" algn="ctr" rtl="0">
              <a:lnSpc>
                <a:spcPct val="100000"/>
              </a:lnSpc>
              <a:spcBef>
                <a:spcPts val="0"/>
              </a:spcBef>
              <a:spcAft>
                <a:spcPts val="0"/>
              </a:spcAft>
              <a:buClr>
                <a:srgbClr val="434343"/>
              </a:buClr>
              <a:buSzPts val="5500"/>
              <a:buFont typeface="Fira Sans Extra Condensed Medium"/>
              <a:buNone/>
              <a:defRPr sz="5500" b="0" i="0" u="none" strike="noStrike" cap="none">
                <a:solidFill>
                  <a:srgbClr val="434343"/>
                </a:solidFill>
                <a:latin typeface="Fira Sans Extra Condensed Medium"/>
                <a:ea typeface="Fira Sans Extra Condensed Medium"/>
                <a:cs typeface="Fira Sans Extra Condensed Medium"/>
                <a:sym typeface="Fira Sans Extra Condensed Medium"/>
              </a:defRPr>
            </a:lvl3pPr>
            <a:lvl4pPr marR="0" lvl="3" algn="ctr" rtl="0">
              <a:lnSpc>
                <a:spcPct val="100000"/>
              </a:lnSpc>
              <a:spcBef>
                <a:spcPts val="0"/>
              </a:spcBef>
              <a:spcAft>
                <a:spcPts val="0"/>
              </a:spcAft>
              <a:buClr>
                <a:srgbClr val="434343"/>
              </a:buClr>
              <a:buSzPts val="5500"/>
              <a:buFont typeface="Fira Sans Extra Condensed Medium"/>
              <a:buNone/>
              <a:defRPr sz="5500" b="0" i="0" u="none" strike="noStrike" cap="none">
                <a:solidFill>
                  <a:srgbClr val="434343"/>
                </a:solidFill>
                <a:latin typeface="Fira Sans Extra Condensed Medium"/>
                <a:ea typeface="Fira Sans Extra Condensed Medium"/>
                <a:cs typeface="Fira Sans Extra Condensed Medium"/>
                <a:sym typeface="Fira Sans Extra Condensed Medium"/>
              </a:defRPr>
            </a:lvl4pPr>
            <a:lvl5pPr marR="0" lvl="4" algn="ctr" rtl="0">
              <a:lnSpc>
                <a:spcPct val="100000"/>
              </a:lnSpc>
              <a:spcBef>
                <a:spcPts val="0"/>
              </a:spcBef>
              <a:spcAft>
                <a:spcPts val="0"/>
              </a:spcAft>
              <a:buClr>
                <a:srgbClr val="434343"/>
              </a:buClr>
              <a:buSzPts val="5500"/>
              <a:buFont typeface="Fira Sans Extra Condensed Medium"/>
              <a:buNone/>
              <a:defRPr sz="5500" b="0" i="0" u="none" strike="noStrike" cap="none">
                <a:solidFill>
                  <a:srgbClr val="434343"/>
                </a:solidFill>
                <a:latin typeface="Fira Sans Extra Condensed Medium"/>
                <a:ea typeface="Fira Sans Extra Condensed Medium"/>
                <a:cs typeface="Fira Sans Extra Condensed Medium"/>
                <a:sym typeface="Fira Sans Extra Condensed Medium"/>
              </a:defRPr>
            </a:lvl5pPr>
            <a:lvl6pPr marR="0" lvl="5" algn="ctr" rtl="0">
              <a:lnSpc>
                <a:spcPct val="100000"/>
              </a:lnSpc>
              <a:spcBef>
                <a:spcPts val="0"/>
              </a:spcBef>
              <a:spcAft>
                <a:spcPts val="0"/>
              </a:spcAft>
              <a:buClr>
                <a:srgbClr val="434343"/>
              </a:buClr>
              <a:buSzPts val="5500"/>
              <a:buFont typeface="Fira Sans Extra Condensed Medium"/>
              <a:buNone/>
              <a:defRPr sz="5500" b="0" i="0" u="none" strike="noStrike" cap="none">
                <a:solidFill>
                  <a:srgbClr val="434343"/>
                </a:solidFill>
                <a:latin typeface="Fira Sans Extra Condensed Medium"/>
                <a:ea typeface="Fira Sans Extra Condensed Medium"/>
                <a:cs typeface="Fira Sans Extra Condensed Medium"/>
                <a:sym typeface="Fira Sans Extra Condensed Medium"/>
              </a:defRPr>
            </a:lvl6pPr>
            <a:lvl7pPr marR="0" lvl="6" algn="ctr" rtl="0">
              <a:lnSpc>
                <a:spcPct val="100000"/>
              </a:lnSpc>
              <a:spcBef>
                <a:spcPts val="0"/>
              </a:spcBef>
              <a:spcAft>
                <a:spcPts val="0"/>
              </a:spcAft>
              <a:buClr>
                <a:srgbClr val="434343"/>
              </a:buClr>
              <a:buSzPts val="5500"/>
              <a:buFont typeface="Fira Sans Extra Condensed Medium"/>
              <a:buNone/>
              <a:defRPr sz="5500" b="0" i="0" u="none" strike="noStrike" cap="none">
                <a:solidFill>
                  <a:srgbClr val="434343"/>
                </a:solidFill>
                <a:latin typeface="Fira Sans Extra Condensed Medium"/>
                <a:ea typeface="Fira Sans Extra Condensed Medium"/>
                <a:cs typeface="Fira Sans Extra Condensed Medium"/>
                <a:sym typeface="Fira Sans Extra Condensed Medium"/>
              </a:defRPr>
            </a:lvl7pPr>
            <a:lvl8pPr marR="0" lvl="7" algn="ctr" rtl="0">
              <a:lnSpc>
                <a:spcPct val="100000"/>
              </a:lnSpc>
              <a:spcBef>
                <a:spcPts val="0"/>
              </a:spcBef>
              <a:spcAft>
                <a:spcPts val="0"/>
              </a:spcAft>
              <a:buClr>
                <a:srgbClr val="434343"/>
              </a:buClr>
              <a:buSzPts val="5500"/>
              <a:buFont typeface="Fira Sans Extra Condensed Medium"/>
              <a:buNone/>
              <a:defRPr sz="5500" b="0" i="0" u="none" strike="noStrike" cap="none">
                <a:solidFill>
                  <a:srgbClr val="434343"/>
                </a:solidFill>
                <a:latin typeface="Fira Sans Extra Condensed Medium"/>
                <a:ea typeface="Fira Sans Extra Condensed Medium"/>
                <a:cs typeface="Fira Sans Extra Condensed Medium"/>
                <a:sym typeface="Fira Sans Extra Condensed Medium"/>
              </a:defRPr>
            </a:lvl8pPr>
            <a:lvl9pPr marR="0" lvl="8" algn="ctr" rtl="0">
              <a:lnSpc>
                <a:spcPct val="100000"/>
              </a:lnSpc>
              <a:spcBef>
                <a:spcPts val="0"/>
              </a:spcBef>
              <a:spcAft>
                <a:spcPts val="0"/>
              </a:spcAft>
              <a:buClr>
                <a:srgbClr val="434343"/>
              </a:buClr>
              <a:buSzPts val="5500"/>
              <a:buFont typeface="Fira Sans Extra Condensed Medium"/>
              <a:buNone/>
              <a:defRPr sz="5500" b="0" i="0" u="none" strike="noStrike" cap="none">
                <a:solidFill>
                  <a:srgbClr val="434343"/>
                </a:solidFill>
                <a:latin typeface="Fira Sans Extra Condensed Medium"/>
                <a:ea typeface="Fira Sans Extra Condensed Medium"/>
                <a:cs typeface="Fira Sans Extra Condensed Medium"/>
                <a:sym typeface="Fira Sans Extra Condensed Medium"/>
              </a:defRPr>
            </a:lvl9pPr>
          </a:lstStyle>
          <a:p>
            <a:pPr marL="0" marR="0" lvl="0" indent="0" algn="ctr" defTabSz="914400" rtl="0" eaLnBrk="1" fontAlgn="auto" latinLnBrk="0" hangingPunct="1">
              <a:lnSpc>
                <a:spcPct val="100000"/>
              </a:lnSpc>
              <a:spcBef>
                <a:spcPts val="0"/>
              </a:spcBef>
              <a:spcAft>
                <a:spcPts val="0"/>
              </a:spcAft>
              <a:buClr>
                <a:srgbClr val="FFFFFF"/>
              </a:buClr>
              <a:buSzPts val="5500"/>
              <a:buFont typeface="Poppins SemiBold"/>
              <a:buNone/>
              <a:tabLst/>
              <a:defRPr/>
            </a:pPr>
            <a:r>
              <a:rPr kumimoji="0" lang="en-US" sz="2400" b="0" i="0" u="none" strike="noStrike" kern="0" cap="none" spc="0" normalizeH="0" baseline="0" noProof="0" dirty="0">
                <a:ln>
                  <a:noFill/>
                </a:ln>
                <a:solidFill>
                  <a:srgbClr val="00A791">
                    <a:lumMod val="40000"/>
                    <a:lumOff val="60000"/>
                  </a:srgbClr>
                </a:solidFill>
                <a:effectLst/>
                <a:uLnTx/>
                <a:uFillTx/>
                <a:latin typeface="Poppins SemiBold"/>
                <a:cs typeface="Poppins SemiBold"/>
                <a:sym typeface="Poppins SemiBold"/>
              </a:rPr>
              <a:t>5</a:t>
            </a:r>
          </a:p>
        </p:txBody>
      </p:sp>
    </p:spTree>
    <p:extLst>
      <p:ext uri="{BB962C8B-B14F-4D97-AF65-F5344CB8AC3E}">
        <p14:creationId xmlns:p14="http://schemas.microsoft.com/office/powerpoint/2010/main" val="3992307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3" name="Google Shape;303;p31"/>
          <p:cNvSpPr txBox="1">
            <a:spLocks noGrp="1"/>
          </p:cNvSpPr>
          <p:nvPr>
            <p:ph type="subTitle" idx="5"/>
          </p:nvPr>
        </p:nvSpPr>
        <p:spPr>
          <a:xfrm flipH="1">
            <a:off x="1592543" y="2968441"/>
            <a:ext cx="3794367" cy="475945"/>
          </a:xfrm>
          <a:prstGeom prst="rect">
            <a:avLst/>
          </a:prstGeom>
        </p:spPr>
        <p:txBody>
          <a:bodyPr spcFirstLastPara="1" wrap="square" lIns="91425" tIns="91425" rIns="91425" bIns="91425" anchor="b" anchorCtr="0">
            <a:noAutofit/>
          </a:bodyPr>
          <a:lstStyle/>
          <a:p>
            <a:pPr marL="0" indent="0"/>
            <a:r>
              <a:rPr lang="en" sz="1700" dirty="0"/>
              <a:t>Missouri PBIS</a:t>
            </a:r>
            <a:endParaRPr sz="1700" dirty="0"/>
          </a:p>
        </p:txBody>
      </p:sp>
      <p:sp>
        <p:nvSpPr>
          <p:cNvPr id="304" name="Google Shape;304;p31"/>
          <p:cNvSpPr txBox="1">
            <a:spLocks noGrp="1"/>
          </p:cNvSpPr>
          <p:nvPr>
            <p:ph type="subTitle" idx="6"/>
          </p:nvPr>
        </p:nvSpPr>
        <p:spPr>
          <a:xfrm flipH="1">
            <a:off x="1592543" y="2264209"/>
            <a:ext cx="4316901" cy="454625"/>
          </a:xfrm>
          <a:prstGeom prst="rect">
            <a:avLst/>
          </a:prstGeom>
        </p:spPr>
        <p:txBody>
          <a:bodyPr spcFirstLastPara="1" wrap="square" lIns="91425" tIns="91425" rIns="91425" bIns="91425" anchor="b" anchorCtr="0">
            <a:noAutofit/>
          </a:bodyPr>
          <a:lstStyle/>
          <a:p>
            <a:pPr marL="0" indent="0"/>
            <a:r>
              <a:rPr lang="en" sz="1700" dirty="0"/>
              <a:t>Dr. Heather George &amp; FLPBIS</a:t>
            </a:r>
            <a:endParaRPr sz="1700" dirty="0"/>
          </a:p>
        </p:txBody>
      </p:sp>
      <p:sp>
        <p:nvSpPr>
          <p:cNvPr id="305" name="Google Shape;305;p31"/>
          <p:cNvSpPr txBox="1">
            <a:spLocks noGrp="1"/>
          </p:cNvSpPr>
          <p:nvPr>
            <p:ph type="subTitle" idx="4"/>
          </p:nvPr>
        </p:nvSpPr>
        <p:spPr>
          <a:xfrm flipH="1">
            <a:off x="1592542" y="1467767"/>
            <a:ext cx="7361885" cy="521181"/>
          </a:xfrm>
          <a:prstGeom prst="rect">
            <a:avLst/>
          </a:prstGeom>
        </p:spPr>
        <p:txBody>
          <a:bodyPr spcFirstLastPara="1" wrap="square" lIns="91425" tIns="91425" rIns="91425" bIns="91425" anchor="b" anchorCtr="0">
            <a:noAutofit/>
          </a:bodyPr>
          <a:lstStyle/>
          <a:p>
            <a:pPr marL="0" indent="0"/>
            <a:r>
              <a:rPr lang="en" sz="1700" dirty="0"/>
              <a:t>Michigan Integrated Behavior &amp; Learning Support Initiative</a:t>
            </a:r>
            <a:endParaRPr sz="1700" dirty="0"/>
          </a:p>
        </p:txBody>
      </p:sp>
      <p:sp>
        <p:nvSpPr>
          <p:cNvPr id="306" name="Google Shape;306;p31"/>
          <p:cNvSpPr/>
          <p:nvPr/>
        </p:nvSpPr>
        <p:spPr>
          <a:xfrm>
            <a:off x="726497" y="2894263"/>
            <a:ext cx="624300" cy="624300"/>
          </a:xfrm>
          <a:prstGeom prst="ellipse">
            <a:avLst/>
          </a:pr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defTabSz="914378"/>
            <a:endParaRPr>
              <a:ea typeface="+mn-ea"/>
            </a:endParaRPr>
          </a:p>
        </p:txBody>
      </p:sp>
      <p:sp>
        <p:nvSpPr>
          <p:cNvPr id="309" name="Google Shape;309;p31"/>
          <p:cNvSpPr txBox="1">
            <a:spLocks noGrp="1"/>
          </p:cNvSpPr>
          <p:nvPr>
            <p:ph type="title" idx="15"/>
          </p:nvPr>
        </p:nvSpPr>
        <p:spPr>
          <a:xfrm>
            <a:off x="431171" y="203944"/>
            <a:ext cx="7033500" cy="634200"/>
          </a:xfrm>
          <a:prstGeom prst="rect">
            <a:avLst/>
          </a:prstGeom>
        </p:spPr>
        <p:txBody>
          <a:bodyPr spcFirstLastPara="1" wrap="square" lIns="91425" tIns="91425" rIns="91425" bIns="91425" anchor="t" anchorCtr="0">
            <a:noAutofit/>
          </a:bodyPr>
          <a:lstStyle/>
          <a:p>
            <a:r>
              <a:rPr lang="en" dirty="0">
                <a:solidFill>
                  <a:schemeClr val="lt1"/>
                </a:solidFill>
                <a:latin typeface="Poppins SemiBold"/>
                <a:ea typeface="Poppins SemiBold"/>
                <a:cs typeface="Poppins SemiBold"/>
                <a:sym typeface="Poppins SemiBold"/>
              </a:rPr>
              <a:t>ACKNOWLEDGEMENTS</a:t>
            </a:r>
            <a:endParaRPr dirty="0">
              <a:solidFill>
                <a:schemeClr val="lt1"/>
              </a:solidFill>
              <a:latin typeface="Poppins SemiBold"/>
              <a:ea typeface="Poppins SemiBold"/>
              <a:cs typeface="Poppins SemiBold"/>
              <a:sym typeface="Poppins SemiBold"/>
            </a:endParaRPr>
          </a:p>
        </p:txBody>
      </p:sp>
      <p:sp>
        <p:nvSpPr>
          <p:cNvPr id="313" name="Google Shape;313;p31"/>
          <p:cNvSpPr txBox="1">
            <a:spLocks noGrp="1"/>
          </p:cNvSpPr>
          <p:nvPr>
            <p:ph type="title" idx="8"/>
          </p:nvPr>
        </p:nvSpPr>
        <p:spPr>
          <a:xfrm>
            <a:off x="726497" y="3029713"/>
            <a:ext cx="624300" cy="353400"/>
          </a:xfrm>
          <a:prstGeom prst="rect">
            <a:avLst/>
          </a:prstGeom>
        </p:spPr>
        <p:txBody>
          <a:bodyPr spcFirstLastPara="1" wrap="square" lIns="91425" tIns="91425" rIns="91425" bIns="91425" anchor="ctr" anchorCtr="0">
            <a:noAutofit/>
          </a:bodyPr>
          <a:lstStyle/>
          <a:p>
            <a:r>
              <a:rPr lang="en" dirty="0"/>
              <a:t>04</a:t>
            </a:r>
            <a:endParaRPr dirty="0"/>
          </a:p>
        </p:txBody>
      </p:sp>
      <p:sp>
        <p:nvSpPr>
          <p:cNvPr id="315" name="Google Shape;315;p31"/>
          <p:cNvSpPr/>
          <p:nvPr/>
        </p:nvSpPr>
        <p:spPr>
          <a:xfrm>
            <a:off x="726300" y="1496179"/>
            <a:ext cx="624300" cy="624300"/>
          </a:xfrm>
          <a:prstGeom prst="ellipse">
            <a:avLst/>
          </a:pr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defTabSz="914378"/>
            <a:endParaRPr>
              <a:ea typeface="+mn-ea"/>
            </a:endParaRPr>
          </a:p>
        </p:txBody>
      </p:sp>
      <p:sp>
        <p:nvSpPr>
          <p:cNvPr id="316" name="Google Shape;316;p31"/>
          <p:cNvSpPr/>
          <p:nvPr/>
        </p:nvSpPr>
        <p:spPr>
          <a:xfrm>
            <a:off x="726496" y="2179371"/>
            <a:ext cx="624300" cy="624300"/>
          </a:xfrm>
          <a:prstGeom prst="ellipse">
            <a:avLst/>
          </a:pr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defTabSz="914378"/>
            <a:endParaRPr>
              <a:ea typeface="+mn-ea"/>
            </a:endParaRPr>
          </a:p>
        </p:txBody>
      </p:sp>
      <p:sp>
        <p:nvSpPr>
          <p:cNvPr id="317" name="Google Shape;317;p31"/>
          <p:cNvSpPr txBox="1">
            <a:spLocks noGrp="1"/>
          </p:cNvSpPr>
          <p:nvPr>
            <p:ph type="title" idx="4294967295"/>
          </p:nvPr>
        </p:nvSpPr>
        <p:spPr>
          <a:xfrm>
            <a:off x="726300" y="1631629"/>
            <a:ext cx="624300" cy="353400"/>
          </a:xfrm>
          <a:prstGeom prst="rect">
            <a:avLst/>
          </a:prstGeom>
        </p:spPr>
        <p:txBody>
          <a:bodyPr spcFirstLastPara="1" wrap="square" lIns="91425" tIns="91425" rIns="91425" bIns="91425" anchor="ctr" anchorCtr="0">
            <a:noAutofit/>
          </a:bodyPr>
          <a:lstStyle/>
          <a:p>
            <a:pPr algn="ctr"/>
            <a:r>
              <a:rPr lang="en" sz="2400" dirty="0"/>
              <a:t>02</a:t>
            </a:r>
            <a:endParaRPr sz="2400" dirty="0"/>
          </a:p>
        </p:txBody>
      </p:sp>
      <p:sp>
        <p:nvSpPr>
          <p:cNvPr id="318" name="Google Shape;318;p31"/>
          <p:cNvSpPr txBox="1">
            <a:spLocks noGrp="1"/>
          </p:cNvSpPr>
          <p:nvPr>
            <p:ph type="title" idx="7"/>
          </p:nvPr>
        </p:nvSpPr>
        <p:spPr>
          <a:xfrm>
            <a:off x="726496" y="2346021"/>
            <a:ext cx="624300" cy="291000"/>
          </a:xfrm>
          <a:prstGeom prst="rect">
            <a:avLst/>
          </a:prstGeom>
        </p:spPr>
        <p:txBody>
          <a:bodyPr spcFirstLastPara="1" wrap="square" lIns="91425" tIns="91425" rIns="91425" bIns="91425" anchor="ctr" anchorCtr="0">
            <a:noAutofit/>
          </a:bodyPr>
          <a:lstStyle/>
          <a:p>
            <a:r>
              <a:rPr lang="en" dirty="0"/>
              <a:t>03</a:t>
            </a:r>
            <a:endParaRPr dirty="0"/>
          </a:p>
        </p:txBody>
      </p:sp>
      <p:sp>
        <p:nvSpPr>
          <p:cNvPr id="16" name="TextBox 15">
            <a:extLst>
              <a:ext uri="{FF2B5EF4-FFF2-40B4-BE49-F238E27FC236}">
                <a16:creationId xmlns:a16="http://schemas.microsoft.com/office/drawing/2014/main" id="{9D35989B-5880-4410-A55D-E04F75D92F55}"/>
              </a:ext>
            </a:extLst>
          </p:cNvPr>
          <p:cNvSpPr txBox="1"/>
          <p:nvPr/>
        </p:nvSpPr>
        <p:spPr>
          <a:xfrm>
            <a:off x="1592543" y="4459249"/>
            <a:ext cx="4316901" cy="353943"/>
          </a:xfrm>
          <a:prstGeom prst="rect">
            <a:avLst/>
          </a:prstGeom>
          <a:noFill/>
        </p:spPr>
        <p:txBody>
          <a:bodyPr wrap="square">
            <a:spAutoFit/>
          </a:bodyPr>
          <a:lstStyle/>
          <a:p>
            <a:pPr defTabSz="914378"/>
            <a:r>
              <a:rPr lang="en-US" sz="1700" dirty="0">
                <a:solidFill>
                  <a:srgbClr val="FFFFFF"/>
                </a:solidFill>
                <a:latin typeface="Poppins Medium" panose="020B0604020202020204" charset="0"/>
                <a:ea typeface="+mn-ea"/>
                <a:cs typeface="Poppins Medium" panose="020B0604020202020204" charset="0"/>
              </a:rPr>
              <a:t>Midwest PBIS Network</a:t>
            </a:r>
          </a:p>
        </p:txBody>
      </p:sp>
      <p:sp>
        <p:nvSpPr>
          <p:cNvPr id="23" name="Google Shape;303;p31">
            <a:extLst>
              <a:ext uri="{FF2B5EF4-FFF2-40B4-BE49-F238E27FC236}">
                <a16:creationId xmlns:a16="http://schemas.microsoft.com/office/drawing/2014/main" id="{FF33D9A5-3B47-4FEC-BD80-14014A62E780}"/>
              </a:ext>
            </a:extLst>
          </p:cNvPr>
          <p:cNvSpPr txBox="1">
            <a:spLocks/>
          </p:cNvSpPr>
          <p:nvPr/>
        </p:nvSpPr>
        <p:spPr>
          <a:xfrm flipH="1">
            <a:off x="1592541" y="3603753"/>
            <a:ext cx="6581300" cy="539338"/>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400"/>
              <a:buFont typeface="Oswald"/>
              <a:buNone/>
              <a:defRPr sz="2000" b="0" i="0" u="none" strike="noStrike" cap="none">
                <a:solidFill>
                  <a:schemeClr val="lt1"/>
                </a:solidFill>
                <a:latin typeface="Poppins Medium"/>
                <a:ea typeface="Poppins Medium"/>
                <a:cs typeface="Poppins Medium"/>
                <a:sym typeface="Poppins Medium"/>
              </a:defRPr>
            </a:lvl1pPr>
            <a:lvl2pPr marL="914400" marR="0" lvl="1" indent="-317500" algn="ctr" rtl="0">
              <a:lnSpc>
                <a:spcPct val="100000"/>
              </a:lnSpc>
              <a:spcBef>
                <a:spcPts val="0"/>
              </a:spcBef>
              <a:spcAft>
                <a:spcPts val="0"/>
              </a:spcAft>
              <a:buClr>
                <a:schemeClr val="lt1"/>
              </a:buClr>
              <a:buSzPts val="1400"/>
              <a:buFont typeface="Oswald"/>
              <a:buNone/>
              <a:defRPr sz="1400" b="0" i="0" u="none" strike="noStrike" cap="none">
                <a:solidFill>
                  <a:schemeClr val="lt1"/>
                </a:solidFill>
                <a:latin typeface="Oswald"/>
                <a:ea typeface="Oswald"/>
                <a:cs typeface="Oswald"/>
                <a:sym typeface="Oswald"/>
              </a:defRPr>
            </a:lvl2pPr>
            <a:lvl3pPr marL="1371600" marR="0" lvl="2" indent="-317500" algn="ctr" rtl="0">
              <a:lnSpc>
                <a:spcPct val="100000"/>
              </a:lnSpc>
              <a:spcBef>
                <a:spcPts val="0"/>
              </a:spcBef>
              <a:spcAft>
                <a:spcPts val="0"/>
              </a:spcAft>
              <a:buClr>
                <a:schemeClr val="lt1"/>
              </a:buClr>
              <a:buSzPts val="1400"/>
              <a:buFont typeface="Oswald"/>
              <a:buNone/>
              <a:defRPr sz="1400" b="0" i="0" u="none" strike="noStrike" cap="none">
                <a:solidFill>
                  <a:schemeClr val="lt1"/>
                </a:solidFill>
                <a:latin typeface="Oswald"/>
                <a:ea typeface="Oswald"/>
                <a:cs typeface="Oswald"/>
                <a:sym typeface="Oswald"/>
              </a:defRPr>
            </a:lvl3pPr>
            <a:lvl4pPr marL="1828800" marR="0" lvl="3" indent="-317500" algn="ctr" rtl="0">
              <a:lnSpc>
                <a:spcPct val="100000"/>
              </a:lnSpc>
              <a:spcBef>
                <a:spcPts val="0"/>
              </a:spcBef>
              <a:spcAft>
                <a:spcPts val="0"/>
              </a:spcAft>
              <a:buClr>
                <a:schemeClr val="lt1"/>
              </a:buClr>
              <a:buSzPts val="1400"/>
              <a:buFont typeface="Oswald"/>
              <a:buNone/>
              <a:defRPr sz="1400" b="0" i="0" u="none" strike="noStrike" cap="none">
                <a:solidFill>
                  <a:schemeClr val="lt1"/>
                </a:solidFill>
                <a:latin typeface="Oswald"/>
                <a:ea typeface="Oswald"/>
                <a:cs typeface="Oswald"/>
                <a:sym typeface="Oswald"/>
              </a:defRPr>
            </a:lvl4pPr>
            <a:lvl5pPr marL="2286000" marR="0" lvl="4" indent="-317500" algn="ctr" rtl="0">
              <a:lnSpc>
                <a:spcPct val="100000"/>
              </a:lnSpc>
              <a:spcBef>
                <a:spcPts val="0"/>
              </a:spcBef>
              <a:spcAft>
                <a:spcPts val="0"/>
              </a:spcAft>
              <a:buClr>
                <a:schemeClr val="lt1"/>
              </a:buClr>
              <a:buSzPts val="1400"/>
              <a:buFont typeface="Oswald"/>
              <a:buNone/>
              <a:defRPr sz="1400" b="0" i="0" u="none" strike="noStrike" cap="none">
                <a:solidFill>
                  <a:schemeClr val="lt1"/>
                </a:solidFill>
                <a:latin typeface="Oswald"/>
                <a:ea typeface="Oswald"/>
                <a:cs typeface="Oswald"/>
                <a:sym typeface="Oswald"/>
              </a:defRPr>
            </a:lvl5pPr>
            <a:lvl6pPr marL="2743200" marR="0" lvl="5" indent="-317500" algn="ctr" rtl="0">
              <a:lnSpc>
                <a:spcPct val="100000"/>
              </a:lnSpc>
              <a:spcBef>
                <a:spcPts val="0"/>
              </a:spcBef>
              <a:spcAft>
                <a:spcPts val="0"/>
              </a:spcAft>
              <a:buClr>
                <a:schemeClr val="lt1"/>
              </a:buClr>
              <a:buSzPts val="1400"/>
              <a:buFont typeface="Oswald"/>
              <a:buNone/>
              <a:defRPr sz="1400" b="0" i="0" u="none" strike="noStrike" cap="none">
                <a:solidFill>
                  <a:schemeClr val="lt1"/>
                </a:solidFill>
                <a:latin typeface="Oswald"/>
                <a:ea typeface="Oswald"/>
                <a:cs typeface="Oswald"/>
                <a:sym typeface="Oswald"/>
              </a:defRPr>
            </a:lvl6pPr>
            <a:lvl7pPr marL="3200400" marR="0" lvl="6" indent="-317500" algn="ctr" rtl="0">
              <a:lnSpc>
                <a:spcPct val="100000"/>
              </a:lnSpc>
              <a:spcBef>
                <a:spcPts val="0"/>
              </a:spcBef>
              <a:spcAft>
                <a:spcPts val="0"/>
              </a:spcAft>
              <a:buClr>
                <a:schemeClr val="lt1"/>
              </a:buClr>
              <a:buSzPts val="1400"/>
              <a:buFont typeface="Oswald"/>
              <a:buNone/>
              <a:defRPr sz="1400" b="0" i="0" u="none" strike="noStrike" cap="none">
                <a:solidFill>
                  <a:schemeClr val="lt1"/>
                </a:solidFill>
                <a:latin typeface="Oswald"/>
                <a:ea typeface="Oswald"/>
                <a:cs typeface="Oswald"/>
                <a:sym typeface="Oswald"/>
              </a:defRPr>
            </a:lvl7pPr>
            <a:lvl8pPr marL="3657600" marR="0" lvl="7" indent="-317500" algn="ctr" rtl="0">
              <a:lnSpc>
                <a:spcPct val="100000"/>
              </a:lnSpc>
              <a:spcBef>
                <a:spcPts val="0"/>
              </a:spcBef>
              <a:spcAft>
                <a:spcPts val="0"/>
              </a:spcAft>
              <a:buClr>
                <a:schemeClr val="lt1"/>
              </a:buClr>
              <a:buSzPts val="1400"/>
              <a:buFont typeface="Oswald"/>
              <a:buNone/>
              <a:defRPr sz="1400" b="0" i="0" u="none" strike="noStrike" cap="none">
                <a:solidFill>
                  <a:schemeClr val="lt1"/>
                </a:solidFill>
                <a:latin typeface="Oswald"/>
                <a:ea typeface="Oswald"/>
                <a:cs typeface="Oswald"/>
                <a:sym typeface="Oswald"/>
              </a:defRPr>
            </a:lvl8pPr>
            <a:lvl9pPr marL="4114800" marR="0" lvl="8" indent="-317500" algn="ctr" rtl="0">
              <a:lnSpc>
                <a:spcPct val="100000"/>
              </a:lnSpc>
              <a:spcBef>
                <a:spcPts val="0"/>
              </a:spcBef>
              <a:spcAft>
                <a:spcPts val="0"/>
              </a:spcAft>
              <a:buClr>
                <a:schemeClr val="lt1"/>
              </a:buClr>
              <a:buSzPts val="1400"/>
              <a:buFont typeface="Oswald"/>
              <a:buNone/>
              <a:defRPr sz="1400" b="0" i="0" u="none" strike="noStrike" cap="none">
                <a:solidFill>
                  <a:schemeClr val="lt1"/>
                </a:solidFill>
                <a:latin typeface="Oswald"/>
                <a:ea typeface="Oswald"/>
                <a:cs typeface="Oswald"/>
                <a:sym typeface="Oswald"/>
              </a:defRPr>
            </a:lvl9pPr>
          </a:lstStyle>
          <a:p>
            <a:pPr marL="0" indent="0" defTabSz="914378">
              <a:buClr>
                <a:srgbClr val="FFFFFF"/>
              </a:buClr>
            </a:pPr>
            <a:r>
              <a:rPr lang="en-US" sz="1700" dirty="0">
                <a:solidFill>
                  <a:srgbClr val="FFFFFF"/>
                </a:solidFill>
              </a:rPr>
              <a:t>Drs. Leanne Hawken, Deanne Crone, &amp; Rob Horner</a:t>
            </a:r>
          </a:p>
        </p:txBody>
      </p:sp>
      <p:sp>
        <p:nvSpPr>
          <p:cNvPr id="24" name="Google Shape;306;p31">
            <a:extLst>
              <a:ext uri="{FF2B5EF4-FFF2-40B4-BE49-F238E27FC236}">
                <a16:creationId xmlns:a16="http://schemas.microsoft.com/office/drawing/2014/main" id="{C523BBEB-E36F-4907-B217-7ED9218B3668}"/>
              </a:ext>
            </a:extLst>
          </p:cNvPr>
          <p:cNvSpPr/>
          <p:nvPr/>
        </p:nvSpPr>
        <p:spPr>
          <a:xfrm>
            <a:off x="726300" y="3609030"/>
            <a:ext cx="624300" cy="624300"/>
          </a:xfrm>
          <a:prstGeom prst="ellipse">
            <a:avLst/>
          </a:pr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defTabSz="914378"/>
            <a:endParaRPr>
              <a:ea typeface="+mn-ea"/>
            </a:endParaRPr>
          </a:p>
        </p:txBody>
      </p:sp>
      <p:sp>
        <p:nvSpPr>
          <p:cNvPr id="25" name="Google Shape;313;p31">
            <a:extLst>
              <a:ext uri="{FF2B5EF4-FFF2-40B4-BE49-F238E27FC236}">
                <a16:creationId xmlns:a16="http://schemas.microsoft.com/office/drawing/2014/main" id="{ED9C7940-C4B3-423D-9DCC-E0E149EB7185}"/>
              </a:ext>
            </a:extLst>
          </p:cNvPr>
          <p:cNvSpPr txBox="1">
            <a:spLocks/>
          </p:cNvSpPr>
          <p:nvPr/>
        </p:nvSpPr>
        <p:spPr>
          <a:xfrm>
            <a:off x="726300" y="3744480"/>
            <a:ext cx="624300" cy="353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5500"/>
              <a:buFont typeface="Poppins SemiBold"/>
              <a:buNone/>
              <a:defRPr sz="2400" b="0" i="0" u="none" strike="noStrike" cap="none">
                <a:solidFill>
                  <a:schemeClr val="lt1"/>
                </a:solidFill>
                <a:latin typeface="Poppins SemiBold"/>
                <a:ea typeface="Poppins SemiBold"/>
                <a:cs typeface="Poppins SemiBold"/>
                <a:sym typeface="Poppins SemiBold"/>
              </a:defRPr>
            </a:lvl1pPr>
            <a:lvl2pPr marR="0" lvl="1" algn="r" rtl="0">
              <a:lnSpc>
                <a:spcPct val="100000"/>
              </a:lnSpc>
              <a:spcBef>
                <a:spcPts val="0"/>
              </a:spcBef>
              <a:spcAft>
                <a:spcPts val="0"/>
              </a:spcAft>
              <a:buClr>
                <a:srgbClr val="434343"/>
              </a:buClr>
              <a:buSzPts val="5500"/>
              <a:buFont typeface="Fira Sans Extra Condensed Medium"/>
              <a:buNone/>
              <a:defRPr sz="5500" b="0" i="0" u="none" strike="noStrike" cap="none">
                <a:solidFill>
                  <a:srgbClr val="434343"/>
                </a:solidFill>
                <a:latin typeface="Fira Sans Extra Condensed Medium"/>
                <a:ea typeface="Fira Sans Extra Condensed Medium"/>
                <a:cs typeface="Fira Sans Extra Condensed Medium"/>
                <a:sym typeface="Fira Sans Extra Condensed Medium"/>
              </a:defRPr>
            </a:lvl2pPr>
            <a:lvl3pPr marR="0" lvl="2" algn="r" rtl="0">
              <a:lnSpc>
                <a:spcPct val="100000"/>
              </a:lnSpc>
              <a:spcBef>
                <a:spcPts val="0"/>
              </a:spcBef>
              <a:spcAft>
                <a:spcPts val="0"/>
              </a:spcAft>
              <a:buClr>
                <a:srgbClr val="434343"/>
              </a:buClr>
              <a:buSzPts val="5500"/>
              <a:buFont typeface="Fira Sans Extra Condensed Medium"/>
              <a:buNone/>
              <a:defRPr sz="5500" b="0" i="0" u="none" strike="noStrike" cap="none">
                <a:solidFill>
                  <a:srgbClr val="434343"/>
                </a:solidFill>
                <a:latin typeface="Fira Sans Extra Condensed Medium"/>
                <a:ea typeface="Fira Sans Extra Condensed Medium"/>
                <a:cs typeface="Fira Sans Extra Condensed Medium"/>
                <a:sym typeface="Fira Sans Extra Condensed Medium"/>
              </a:defRPr>
            </a:lvl3pPr>
            <a:lvl4pPr marR="0" lvl="3" algn="r" rtl="0">
              <a:lnSpc>
                <a:spcPct val="100000"/>
              </a:lnSpc>
              <a:spcBef>
                <a:spcPts val="0"/>
              </a:spcBef>
              <a:spcAft>
                <a:spcPts val="0"/>
              </a:spcAft>
              <a:buClr>
                <a:srgbClr val="434343"/>
              </a:buClr>
              <a:buSzPts val="5500"/>
              <a:buFont typeface="Fira Sans Extra Condensed Medium"/>
              <a:buNone/>
              <a:defRPr sz="5500" b="0" i="0" u="none" strike="noStrike" cap="none">
                <a:solidFill>
                  <a:srgbClr val="434343"/>
                </a:solidFill>
                <a:latin typeface="Fira Sans Extra Condensed Medium"/>
                <a:ea typeface="Fira Sans Extra Condensed Medium"/>
                <a:cs typeface="Fira Sans Extra Condensed Medium"/>
                <a:sym typeface="Fira Sans Extra Condensed Medium"/>
              </a:defRPr>
            </a:lvl4pPr>
            <a:lvl5pPr marR="0" lvl="4" algn="r" rtl="0">
              <a:lnSpc>
                <a:spcPct val="100000"/>
              </a:lnSpc>
              <a:spcBef>
                <a:spcPts val="0"/>
              </a:spcBef>
              <a:spcAft>
                <a:spcPts val="0"/>
              </a:spcAft>
              <a:buClr>
                <a:srgbClr val="434343"/>
              </a:buClr>
              <a:buSzPts val="5500"/>
              <a:buFont typeface="Fira Sans Extra Condensed Medium"/>
              <a:buNone/>
              <a:defRPr sz="5500" b="0" i="0" u="none" strike="noStrike" cap="none">
                <a:solidFill>
                  <a:srgbClr val="434343"/>
                </a:solidFill>
                <a:latin typeface="Fira Sans Extra Condensed Medium"/>
                <a:ea typeface="Fira Sans Extra Condensed Medium"/>
                <a:cs typeface="Fira Sans Extra Condensed Medium"/>
                <a:sym typeface="Fira Sans Extra Condensed Medium"/>
              </a:defRPr>
            </a:lvl5pPr>
            <a:lvl6pPr marR="0" lvl="5" algn="r" rtl="0">
              <a:lnSpc>
                <a:spcPct val="100000"/>
              </a:lnSpc>
              <a:spcBef>
                <a:spcPts val="0"/>
              </a:spcBef>
              <a:spcAft>
                <a:spcPts val="0"/>
              </a:spcAft>
              <a:buClr>
                <a:srgbClr val="434343"/>
              </a:buClr>
              <a:buSzPts val="5500"/>
              <a:buFont typeface="Fira Sans Extra Condensed Medium"/>
              <a:buNone/>
              <a:defRPr sz="5500" b="0" i="0" u="none" strike="noStrike" cap="none">
                <a:solidFill>
                  <a:srgbClr val="434343"/>
                </a:solidFill>
                <a:latin typeface="Fira Sans Extra Condensed Medium"/>
                <a:ea typeface="Fira Sans Extra Condensed Medium"/>
                <a:cs typeface="Fira Sans Extra Condensed Medium"/>
                <a:sym typeface="Fira Sans Extra Condensed Medium"/>
              </a:defRPr>
            </a:lvl6pPr>
            <a:lvl7pPr marR="0" lvl="6" algn="r" rtl="0">
              <a:lnSpc>
                <a:spcPct val="100000"/>
              </a:lnSpc>
              <a:spcBef>
                <a:spcPts val="0"/>
              </a:spcBef>
              <a:spcAft>
                <a:spcPts val="0"/>
              </a:spcAft>
              <a:buClr>
                <a:srgbClr val="434343"/>
              </a:buClr>
              <a:buSzPts val="5500"/>
              <a:buFont typeface="Fira Sans Extra Condensed Medium"/>
              <a:buNone/>
              <a:defRPr sz="5500" b="0" i="0" u="none" strike="noStrike" cap="none">
                <a:solidFill>
                  <a:srgbClr val="434343"/>
                </a:solidFill>
                <a:latin typeface="Fira Sans Extra Condensed Medium"/>
                <a:ea typeface="Fira Sans Extra Condensed Medium"/>
                <a:cs typeface="Fira Sans Extra Condensed Medium"/>
                <a:sym typeface="Fira Sans Extra Condensed Medium"/>
              </a:defRPr>
            </a:lvl7pPr>
            <a:lvl8pPr marR="0" lvl="7" algn="r" rtl="0">
              <a:lnSpc>
                <a:spcPct val="100000"/>
              </a:lnSpc>
              <a:spcBef>
                <a:spcPts val="0"/>
              </a:spcBef>
              <a:spcAft>
                <a:spcPts val="0"/>
              </a:spcAft>
              <a:buClr>
                <a:srgbClr val="434343"/>
              </a:buClr>
              <a:buSzPts val="5500"/>
              <a:buFont typeface="Fira Sans Extra Condensed Medium"/>
              <a:buNone/>
              <a:defRPr sz="5500" b="0" i="0" u="none" strike="noStrike" cap="none">
                <a:solidFill>
                  <a:srgbClr val="434343"/>
                </a:solidFill>
                <a:latin typeface="Fira Sans Extra Condensed Medium"/>
                <a:ea typeface="Fira Sans Extra Condensed Medium"/>
                <a:cs typeface="Fira Sans Extra Condensed Medium"/>
                <a:sym typeface="Fira Sans Extra Condensed Medium"/>
              </a:defRPr>
            </a:lvl8pPr>
            <a:lvl9pPr marR="0" lvl="8" algn="r" rtl="0">
              <a:lnSpc>
                <a:spcPct val="100000"/>
              </a:lnSpc>
              <a:spcBef>
                <a:spcPts val="0"/>
              </a:spcBef>
              <a:spcAft>
                <a:spcPts val="0"/>
              </a:spcAft>
              <a:buClr>
                <a:srgbClr val="434343"/>
              </a:buClr>
              <a:buSzPts val="5500"/>
              <a:buFont typeface="Fira Sans Extra Condensed Medium"/>
              <a:buNone/>
              <a:defRPr sz="5500" b="0" i="0" u="none" strike="noStrike" cap="none">
                <a:solidFill>
                  <a:srgbClr val="434343"/>
                </a:solidFill>
                <a:latin typeface="Fira Sans Extra Condensed Medium"/>
                <a:ea typeface="Fira Sans Extra Condensed Medium"/>
                <a:cs typeface="Fira Sans Extra Condensed Medium"/>
                <a:sym typeface="Fira Sans Extra Condensed Medium"/>
              </a:defRPr>
            </a:lvl9pPr>
          </a:lstStyle>
          <a:p>
            <a:pPr defTabSz="914378">
              <a:buClr>
                <a:srgbClr val="FFFFFF"/>
              </a:buClr>
            </a:pPr>
            <a:r>
              <a:rPr lang="en" dirty="0">
                <a:solidFill>
                  <a:srgbClr val="FFFFFF"/>
                </a:solidFill>
              </a:rPr>
              <a:t>05</a:t>
            </a:r>
          </a:p>
        </p:txBody>
      </p:sp>
      <p:sp>
        <p:nvSpPr>
          <p:cNvPr id="27" name="Google Shape;306;p31">
            <a:extLst>
              <a:ext uri="{FF2B5EF4-FFF2-40B4-BE49-F238E27FC236}">
                <a16:creationId xmlns:a16="http://schemas.microsoft.com/office/drawing/2014/main" id="{7B327254-8C99-42D8-9735-21210AB8C79A}"/>
              </a:ext>
            </a:extLst>
          </p:cNvPr>
          <p:cNvSpPr/>
          <p:nvPr/>
        </p:nvSpPr>
        <p:spPr>
          <a:xfrm>
            <a:off x="726300" y="4323797"/>
            <a:ext cx="624300" cy="624300"/>
          </a:xfrm>
          <a:prstGeom prst="ellipse">
            <a:avLst/>
          </a:pr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defTabSz="914378"/>
            <a:endParaRPr>
              <a:ea typeface="+mn-ea"/>
            </a:endParaRPr>
          </a:p>
        </p:txBody>
      </p:sp>
      <p:sp>
        <p:nvSpPr>
          <p:cNvPr id="28" name="Google Shape;313;p31">
            <a:extLst>
              <a:ext uri="{FF2B5EF4-FFF2-40B4-BE49-F238E27FC236}">
                <a16:creationId xmlns:a16="http://schemas.microsoft.com/office/drawing/2014/main" id="{18E0BC7F-B617-4314-AD77-BA1218E8DA62}"/>
              </a:ext>
            </a:extLst>
          </p:cNvPr>
          <p:cNvSpPr txBox="1">
            <a:spLocks/>
          </p:cNvSpPr>
          <p:nvPr/>
        </p:nvSpPr>
        <p:spPr>
          <a:xfrm>
            <a:off x="726300" y="4459247"/>
            <a:ext cx="624300" cy="353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5500"/>
              <a:buFont typeface="Poppins SemiBold"/>
              <a:buNone/>
              <a:defRPr sz="2400" b="0" i="0" u="none" strike="noStrike" cap="none">
                <a:solidFill>
                  <a:schemeClr val="lt1"/>
                </a:solidFill>
                <a:latin typeface="Poppins SemiBold"/>
                <a:ea typeface="Poppins SemiBold"/>
                <a:cs typeface="Poppins SemiBold"/>
                <a:sym typeface="Poppins SemiBold"/>
              </a:defRPr>
            </a:lvl1pPr>
            <a:lvl2pPr marR="0" lvl="1" algn="r" rtl="0">
              <a:lnSpc>
                <a:spcPct val="100000"/>
              </a:lnSpc>
              <a:spcBef>
                <a:spcPts val="0"/>
              </a:spcBef>
              <a:spcAft>
                <a:spcPts val="0"/>
              </a:spcAft>
              <a:buClr>
                <a:srgbClr val="434343"/>
              </a:buClr>
              <a:buSzPts val="5500"/>
              <a:buFont typeface="Fira Sans Extra Condensed Medium"/>
              <a:buNone/>
              <a:defRPr sz="5500" b="0" i="0" u="none" strike="noStrike" cap="none">
                <a:solidFill>
                  <a:srgbClr val="434343"/>
                </a:solidFill>
                <a:latin typeface="Fira Sans Extra Condensed Medium"/>
                <a:ea typeface="Fira Sans Extra Condensed Medium"/>
                <a:cs typeface="Fira Sans Extra Condensed Medium"/>
                <a:sym typeface="Fira Sans Extra Condensed Medium"/>
              </a:defRPr>
            </a:lvl2pPr>
            <a:lvl3pPr marR="0" lvl="2" algn="r" rtl="0">
              <a:lnSpc>
                <a:spcPct val="100000"/>
              </a:lnSpc>
              <a:spcBef>
                <a:spcPts val="0"/>
              </a:spcBef>
              <a:spcAft>
                <a:spcPts val="0"/>
              </a:spcAft>
              <a:buClr>
                <a:srgbClr val="434343"/>
              </a:buClr>
              <a:buSzPts val="5500"/>
              <a:buFont typeface="Fira Sans Extra Condensed Medium"/>
              <a:buNone/>
              <a:defRPr sz="5500" b="0" i="0" u="none" strike="noStrike" cap="none">
                <a:solidFill>
                  <a:srgbClr val="434343"/>
                </a:solidFill>
                <a:latin typeface="Fira Sans Extra Condensed Medium"/>
                <a:ea typeface="Fira Sans Extra Condensed Medium"/>
                <a:cs typeface="Fira Sans Extra Condensed Medium"/>
                <a:sym typeface="Fira Sans Extra Condensed Medium"/>
              </a:defRPr>
            </a:lvl3pPr>
            <a:lvl4pPr marR="0" lvl="3" algn="r" rtl="0">
              <a:lnSpc>
                <a:spcPct val="100000"/>
              </a:lnSpc>
              <a:spcBef>
                <a:spcPts val="0"/>
              </a:spcBef>
              <a:spcAft>
                <a:spcPts val="0"/>
              </a:spcAft>
              <a:buClr>
                <a:srgbClr val="434343"/>
              </a:buClr>
              <a:buSzPts val="5500"/>
              <a:buFont typeface="Fira Sans Extra Condensed Medium"/>
              <a:buNone/>
              <a:defRPr sz="5500" b="0" i="0" u="none" strike="noStrike" cap="none">
                <a:solidFill>
                  <a:srgbClr val="434343"/>
                </a:solidFill>
                <a:latin typeface="Fira Sans Extra Condensed Medium"/>
                <a:ea typeface="Fira Sans Extra Condensed Medium"/>
                <a:cs typeface="Fira Sans Extra Condensed Medium"/>
                <a:sym typeface="Fira Sans Extra Condensed Medium"/>
              </a:defRPr>
            </a:lvl4pPr>
            <a:lvl5pPr marR="0" lvl="4" algn="r" rtl="0">
              <a:lnSpc>
                <a:spcPct val="100000"/>
              </a:lnSpc>
              <a:spcBef>
                <a:spcPts val="0"/>
              </a:spcBef>
              <a:spcAft>
                <a:spcPts val="0"/>
              </a:spcAft>
              <a:buClr>
                <a:srgbClr val="434343"/>
              </a:buClr>
              <a:buSzPts val="5500"/>
              <a:buFont typeface="Fira Sans Extra Condensed Medium"/>
              <a:buNone/>
              <a:defRPr sz="5500" b="0" i="0" u="none" strike="noStrike" cap="none">
                <a:solidFill>
                  <a:srgbClr val="434343"/>
                </a:solidFill>
                <a:latin typeface="Fira Sans Extra Condensed Medium"/>
                <a:ea typeface="Fira Sans Extra Condensed Medium"/>
                <a:cs typeface="Fira Sans Extra Condensed Medium"/>
                <a:sym typeface="Fira Sans Extra Condensed Medium"/>
              </a:defRPr>
            </a:lvl5pPr>
            <a:lvl6pPr marR="0" lvl="5" algn="r" rtl="0">
              <a:lnSpc>
                <a:spcPct val="100000"/>
              </a:lnSpc>
              <a:spcBef>
                <a:spcPts val="0"/>
              </a:spcBef>
              <a:spcAft>
                <a:spcPts val="0"/>
              </a:spcAft>
              <a:buClr>
                <a:srgbClr val="434343"/>
              </a:buClr>
              <a:buSzPts val="5500"/>
              <a:buFont typeface="Fira Sans Extra Condensed Medium"/>
              <a:buNone/>
              <a:defRPr sz="5500" b="0" i="0" u="none" strike="noStrike" cap="none">
                <a:solidFill>
                  <a:srgbClr val="434343"/>
                </a:solidFill>
                <a:latin typeface="Fira Sans Extra Condensed Medium"/>
                <a:ea typeface="Fira Sans Extra Condensed Medium"/>
                <a:cs typeface="Fira Sans Extra Condensed Medium"/>
                <a:sym typeface="Fira Sans Extra Condensed Medium"/>
              </a:defRPr>
            </a:lvl6pPr>
            <a:lvl7pPr marR="0" lvl="6" algn="r" rtl="0">
              <a:lnSpc>
                <a:spcPct val="100000"/>
              </a:lnSpc>
              <a:spcBef>
                <a:spcPts val="0"/>
              </a:spcBef>
              <a:spcAft>
                <a:spcPts val="0"/>
              </a:spcAft>
              <a:buClr>
                <a:srgbClr val="434343"/>
              </a:buClr>
              <a:buSzPts val="5500"/>
              <a:buFont typeface="Fira Sans Extra Condensed Medium"/>
              <a:buNone/>
              <a:defRPr sz="5500" b="0" i="0" u="none" strike="noStrike" cap="none">
                <a:solidFill>
                  <a:srgbClr val="434343"/>
                </a:solidFill>
                <a:latin typeface="Fira Sans Extra Condensed Medium"/>
                <a:ea typeface="Fira Sans Extra Condensed Medium"/>
                <a:cs typeface="Fira Sans Extra Condensed Medium"/>
                <a:sym typeface="Fira Sans Extra Condensed Medium"/>
              </a:defRPr>
            </a:lvl7pPr>
            <a:lvl8pPr marR="0" lvl="7" algn="r" rtl="0">
              <a:lnSpc>
                <a:spcPct val="100000"/>
              </a:lnSpc>
              <a:spcBef>
                <a:spcPts val="0"/>
              </a:spcBef>
              <a:spcAft>
                <a:spcPts val="0"/>
              </a:spcAft>
              <a:buClr>
                <a:srgbClr val="434343"/>
              </a:buClr>
              <a:buSzPts val="5500"/>
              <a:buFont typeface="Fira Sans Extra Condensed Medium"/>
              <a:buNone/>
              <a:defRPr sz="5500" b="0" i="0" u="none" strike="noStrike" cap="none">
                <a:solidFill>
                  <a:srgbClr val="434343"/>
                </a:solidFill>
                <a:latin typeface="Fira Sans Extra Condensed Medium"/>
                <a:ea typeface="Fira Sans Extra Condensed Medium"/>
                <a:cs typeface="Fira Sans Extra Condensed Medium"/>
                <a:sym typeface="Fira Sans Extra Condensed Medium"/>
              </a:defRPr>
            </a:lvl8pPr>
            <a:lvl9pPr marR="0" lvl="8" algn="r" rtl="0">
              <a:lnSpc>
                <a:spcPct val="100000"/>
              </a:lnSpc>
              <a:spcBef>
                <a:spcPts val="0"/>
              </a:spcBef>
              <a:spcAft>
                <a:spcPts val="0"/>
              </a:spcAft>
              <a:buClr>
                <a:srgbClr val="434343"/>
              </a:buClr>
              <a:buSzPts val="5500"/>
              <a:buFont typeface="Fira Sans Extra Condensed Medium"/>
              <a:buNone/>
              <a:defRPr sz="5500" b="0" i="0" u="none" strike="noStrike" cap="none">
                <a:solidFill>
                  <a:srgbClr val="434343"/>
                </a:solidFill>
                <a:latin typeface="Fira Sans Extra Condensed Medium"/>
                <a:ea typeface="Fira Sans Extra Condensed Medium"/>
                <a:cs typeface="Fira Sans Extra Condensed Medium"/>
                <a:sym typeface="Fira Sans Extra Condensed Medium"/>
              </a:defRPr>
            </a:lvl9pPr>
          </a:lstStyle>
          <a:p>
            <a:pPr defTabSz="914378">
              <a:buClr>
                <a:srgbClr val="FFFFFF"/>
              </a:buClr>
            </a:pPr>
            <a:r>
              <a:rPr lang="en" dirty="0">
                <a:solidFill>
                  <a:srgbClr val="FFFFFF"/>
                </a:solidFill>
              </a:rPr>
              <a:t>06</a:t>
            </a:r>
          </a:p>
        </p:txBody>
      </p:sp>
      <p:sp>
        <p:nvSpPr>
          <p:cNvPr id="2" name="Google Shape;316;p31">
            <a:extLst>
              <a:ext uri="{FF2B5EF4-FFF2-40B4-BE49-F238E27FC236}">
                <a16:creationId xmlns:a16="http://schemas.microsoft.com/office/drawing/2014/main" id="{2C611B28-1371-B944-CB35-FE0F90C6B4D9}"/>
              </a:ext>
            </a:extLst>
          </p:cNvPr>
          <p:cNvSpPr/>
          <p:nvPr/>
        </p:nvSpPr>
        <p:spPr>
          <a:xfrm>
            <a:off x="732509" y="813782"/>
            <a:ext cx="624300" cy="624300"/>
          </a:xfrm>
          <a:prstGeom prst="ellipse">
            <a:avLst/>
          </a:pr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defTabSz="914378"/>
            <a:endParaRPr>
              <a:ea typeface="+mn-ea"/>
            </a:endParaRPr>
          </a:p>
        </p:txBody>
      </p:sp>
      <p:sp>
        <p:nvSpPr>
          <p:cNvPr id="3" name="Google Shape;318;p31">
            <a:extLst>
              <a:ext uri="{FF2B5EF4-FFF2-40B4-BE49-F238E27FC236}">
                <a16:creationId xmlns:a16="http://schemas.microsoft.com/office/drawing/2014/main" id="{B16CE88B-51B2-A5D6-6BDD-8FD6805F44D6}"/>
              </a:ext>
            </a:extLst>
          </p:cNvPr>
          <p:cNvSpPr txBox="1">
            <a:spLocks/>
          </p:cNvSpPr>
          <p:nvPr/>
        </p:nvSpPr>
        <p:spPr>
          <a:xfrm>
            <a:off x="726300" y="979137"/>
            <a:ext cx="624300" cy="291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5500"/>
              <a:buFont typeface="Poppins SemiBold"/>
              <a:buNone/>
              <a:defRPr sz="3200" b="0" i="0" u="none" strike="noStrike" cap="none">
                <a:solidFill>
                  <a:schemeClr val="lt1"/>
                </a:solidFill>
                <a:latin typeface="Poppins SemiBold"/>
                <a:ea typeface="Poppins SemiBold"/>
                <a:cs typeface="Poppins SemiBold"/>
                <a:sym typeface="Poppins SemiBold"/>
              </a:defRPr>
            </a:lvl1pPr>
            <a:lvl2pPr marR="0" lvl="1" algn="ctr" rtl="0">
              <a:lnSpc>
                <a:spcPct val="100000"/>
              </a:lnSpc>
              <a:spcBef>
                <a:spcPts val="0"/>
              </a:spcBef>
              <a:spcAft>
                <a:spcPts val="0"/>
              </a:spcAft>
              <a:buClr>
                <a:srgbClr val="434343"/>
              </a:buClr>
              <a:buSzPts val="5500"/>
              <a:buFont typeface="Fira Sans Extra Condensed Medium"/>
              <a:buNone/>
              <a:defRPr sz="7333" b="0" i="0" u="none" strike="noStrike" cap="none">
                <a:solidFill>
                  <a:srgbClr val="434343"/>
                </a:solidFill>
                <a:latin typeface="Fira Sans Extra Condensed Medium"/>
                <a:ea typeface="Fira Sans Extra Condensed Medium"/>
                <a:cs typeface="Fira Sans Extra Condensed Medium"/>
                <a:sym typeface="Fira Sans Extra Condensed Medium"/>
              </a:defRPr>
            </a:lvl2pPr>
            <a:lvl3pPr marR="0" lvl="2" algn="ctr" rtl="0">
              <a:lnSpc>
                <a:spcPct val="100000"/>
              </a:lnSpc>
              <a:spcBef>
                <a:spcPts val="0"/>
              </a:spcBef>
              <a:spcAft>
                <a:spcPts val="0"/>
              </a:spcAft>
              <a:buClr>
                <a:srgbClr val="434343"/>
              </a:buClr>
              <a:buSzPts val="5500"/>
              <a:buFont typeface="Fira Sans Extra Condensed Medium"/>
              <a:buNone/>
              <a:defRPr sz="7333" b="0" i="0" u="none" strike="noStrike" cap="none">
                <a:solidFill>
                  <a:srgbClr val="434343"/>
                </a:solidFill>
                <a:latin typeface="Fira Sans Extra Condensed Medium"/>
                <a:ea typeface="Fira Sans Extra Condensed Medium"/>
                <a:cs typeface="Fira Sans Extra Condensed Medium"/>
                <a:sym typeface="Fira Sans Extra Condensed Medium"/>
              </a:defRPr>
            </a:lvl3pPr>
            <a:lvl4pPr marR="0" lvl="3" algn="ctr" rtl="0">
              <a:lnSpc>
                <a:spcPct val="100000"/>
              </a:lnSpc>
              <a:spcBef>
                <a:spcPts val="0"/>
              </a:spcBef>
              <a:spcAft>
                <a:spcPts val="0"/>
              </a:spcAft>
              <a:buClr>
                <a:srgbClr val="434343"/>
              </a:buClr>
              <a:buSzPts val="5500"/>
              <a:buFont typeface="Fira Sans Extra Condensed Medium"/>
              <a:buNone/>
              <a:defRPr sz="7333" b="0" i="0" u="none" strike="noStrike" cap="none">
                <a:solidFill>
                  <a:srgbClr val="434343"/>
                </a:solidFill>
                <a:latin typeface="Fira Sans Extra Condensed Medium"/>
                <a:ea typeface="Fira Sans Extra Condensed Medium"/>
                <a:cs typeface="Fira Sans Extra Condensed Medium"/>
                <a:sym typeface="Fira Sans Extra Condensed Medium"/>
              </a:defRPr>
            </a:lvl4pPr>
            <a:lvl5pPr marR="0" lvl="4" algn="ctr" rtl="0">
              <a:lnSpc>
                <a:spcPct val="100000"/>
              </a:lnSpc>
              <a:spcBef>
                <a:spcPts val="0"/>
              </a:spcBef>
              <a:spcAft>
                <a:spcPts val="0"/>
              </a:spcAft>
              <a:buClr>
                <a:srgbClr val="434343"/>
              </a:buClr>
              <a:buSzPts val="5500"/>
              <a:buFont typeface="Fira Sans Extra Condensed Medium"/>
              <a:buNone/>
              <a:defRPr sz="7333" b="0" i="0" u="none" strike="noStrike" cap="none">
                <a:solidFill>
                  <a:srgbClr val="434343"/>
                </a:solidFill>
                <a:latin typeface="Fira Sans Extra Condensed Medium"/>
                <a:ea typeface="Fira Sans Extra Condensed Medium"/>
                <a:cs typeface="Fira Sans Extra Condensed Medium"/>
                <a:sym typeface="Fira Sans Extra Condensed Medium"/>
              </a:defRPr>
            </a:lvl5pPr>
            <a:lvl6pPr marR="0" lvl="5" algn="ctr" rtl="0">
              <a:lnSpc>
                <a:spcPct val="100000"/>
              </a:lnSpc>
              <a:spcBef>
                <a:spcPts val="0"/>
              </a:spcBef>
              <a:spcAft>
                <a:spcPts val="0"/>
              </a:spcAft>
              <a:buClr>
                <a:srgbClr val="434343"/>
              </a:buClr>
              <a:buSzPts val="5500"/>
              <a:buFont typeface="Fira Sans Extra Condensed Medium"/>
              <a:buNone/>
              <a:defRPr sz="7333" b="0" i="0" u="none" strike="noStrike" cap="none">
                <a:solidFill>
                  <a:srgbClr val="434343"/>
                </a:solidFill>
                <a:latin typeface="Fira Sans Extra Condensed Medium"/>
                <a:ea typeface="Fira Sans Extra Condensed Medium"/>
                <a:cs typeface="Fira Sans Extra Condensed Medium"/>
                <a:sym typeface="Fira Sans Extra Condensed Medium"/>
              </a:defRPr>
            </a:lvl6pPr>
            <a:lvl7pPr marR="0" lvl="6" algn="ctr" rtl="0">
              <a:lnSpc>
                <a:spcPct val="100000"/>
              </a:lnSpc>
              <a:spcBef>
                <a:spcPts val="0"/>
              </a:spcBef>
              <a:spcAft>
                <a:spcPts val="0"/>
              </a:spcAft>
              <a:buClr>
                <a:srgbClr val="434343"/>
              </a:buClr>
              <a:buSzPts val="5500"/>
              <a:buFont typeface="Fira Sans Extra Condensed Medium"/>
              <a:buNone/>
              <a:defRPr sz="7333" b="0" i="0" u="none" strike="noStrike" cap="none">
                <a:solidFill>
                  <a:srgbClr val="434343"/>
                </a:solidFill>
                <a:latin typeface="Fira Sans Extra Condensed Medium"/>
                <a:ea typeface="Fira Sans Extra Condensed Medium"/>
                <a:cs typeface="Fira Sans Extra Condensed Medium"/>
                <a:sym typeface="Fira Sans Extra Condensed Medium"/>
              </a:defRPr>
            </a:lvl7pPr>
            <a:lvl8pPr marR="0" lvl="7" algn="ctr" rtl="0">
              <a:lnSpc>
                <a:spcPct val="100000"/>
              </a:lnSpc>
              <a:spcBef>
                <a:spcPts val="0"/>
              </a:spcBef>
              <a:spcAft>
                <a:spcPts val="0"/>
              </a:spcAft>
              <a:buClr>
                <a:srgbClr val="434343"/>
              </a:buClr>
              <a:buSzPts val="5500"/>
              <a:buFont typeface="Fira Sans Extra Condensed Medium"/>
              <a:buNone/>
              <a:defRPr sz="7333" b="0" i="0" u="none" strike="noStrike" cap="none">
                <a:solidFill>
                  <a:srgbClr val="434343"/>
                </a:solidFill>
                <a:latin typeface="Fira Sans Extra Condensed Medium"/>
                <a:ea typeface="Fira Sans Extra Condensed Medium"/>
                <a:cs typeface="Fira Sans Extra Condensed Medium"/>
                <a:sym typeface="Fira Sans Extra Condensed Medium"/>
              </a:defRPr>
            </a:lvl8pPr>
            <a:lvl9pPr marR="0" lvl="8" algn="ctr" rtl="0">
              <a:lnSpc>
                <a:spcPct val="100000"/>
              </a:lnSpc>
              <a:spcBef>
                <a:spcPts val="0"/>
              </a:spcBef>
              <a:spcAft>
                <a:spcPts val="0"/>
              </a:spcAft>
              <a:buClr>
                <a:srgbClr val="434343"/>
              </a:buClr>
              <a:buSzPts val="5500"/>
              <a:buFont typeface="Fira Sans Extra Condensed Medium"/>
              <a:buNone/>
              <a:defRPr sz="7333" b="0" i="0" u="none" strike="noStrike" cap="none">
                <a:solidFill>
                  <a:srgbClr val="434343"/>
                </a:solidFill>
                <a:latin typeface="Fira Sans Extra Condensed Medium"/>
                <a:ea typeface="Fira Sans Extra Condensed Medium"/>
                <a:cs typeface="Fira Sans Extra Condensed Medium"/>
                <a:sym typeface="Fira Sans Extra Condensed Medium"/>
              </a:defRPr>
            </a:lvl9pPr>
          </a:lstStyle>
          <a:p>
            <a:pPr defTabSz="685800">
              <a:buClr>
                <a:srgbClr val="FFFFFF"/>
              </a:buClr>
            </a:pPr>
            <a:r>
              <a:rPr lang="en" sz="2400" dirty="0">
                <a:solidFill>
                  <a:srgbClr val="FFFFFF"/>
                </a:solidFill>
              </a:rPr>
              <a:t>01</a:t>
            </a:r>
          </a:p>
        </p:txBody>
      </p:sp>
      <p:sp>
        <p:nvSpPr>
          <p:cNvPr id="4" name="Google Shape;305;p31">
            <a:extLst>
              <a:ext uri="{FF2B5EF4-FFF2-40B4-BE49-F238E27FC236}">
                <a16:creationId xmlns:a16="http://schemas.microsoft.com/office/drawing/2014/main" id="{08F6483C-8C1C-15F5-45DD-A70FF8D8A363}"/>
              </a:ext>
            </a:extLst>
          </p:cNvPr>
          <p:cNvSpPr txBox="1">
            <a:spLocks/>
          </p:cNvSpPr>
          <p:nvPr/>
        </p:nvSpPr>
        <p:spPr>
          <a:xfrm flipH="1">
            <a:off x="1553438" y="838143"/>
            <a:ext cx="7361885" cy="498091"/>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400"/>
              <a:buFont typeface="Oswald"/>
              <a:buNone/>
              <a:defRPr sz="2667" b="0" i="0" u="none" strike="noStrike" cap="none">
                <a:solidFill>
                  <a:schemeClr val="lt1"/>
                </a:solidFill>
                <a:latin typeface="Poppins Medium"/>
                <a:ea typeface="Poppins Medium"/>
                <a:cs typeface="Poppins Medium"/>
                <a:sym typeface="Poppins Medium"/>
              </a:defRPr>
            </a:lvl1pPr>
            <a:lvl2pPr marL="914400" marR="0" lvl="1" indent="-317500" algn="ctr" rtl="0">
              <a:lnSpc>
                <a:spcPct val="100000"/>
              </a:lnSpc>
              <a:spcBef>
                <a:spcPts val="0"/>
              </a:spcBef>
              <a:spcAft>
                <a:spcPts val="0"/>
              </a:spcAft>
              <a:buClr>
                <a:schemeClr val="lt1"/>
              </a:buClr>
              <a:buSzPts val="1400"/>
              <a:buFont typeface="Oswald"/>
              <a:buNone/>
              <a:defRPr sz="1867" b="0" i="0" u="none" strike="noStrike" cap="none">
                <a:solidFill>
                  <a:schemeClr val="lt1"/>
                </a:solidFill>
                <a:latin typeface="Oswald"/>
                <a:ea typeface="Oswald"/>
                <a:cs typeface="Oswald"/>
                <a:sym typeface="Oswald"/>
              </a:defRPr>
            </a:lvl2pPr>
            <a:lvl3pPr marL="1371600" marR="0" lvl="2" indent="-317500" algn="ctr" rtl="0">
              <a:lnSpc>
                <a:spcPct val="100000"/>
              </a:lnSpc>
              <a:spcBef>
                <a:spcPts val="0"/>
              </a:spcBef>
              <a:spcAft>
                <a:spcPts val="0"/>
              </a:spcAft>
              <a:buClr>
                <a:schemeClr val="lt1"/>
              </a:buClr>
              <a:buSzPts val="1400"/>
              <a:buFont typeface="Oswald"/>
              <a:buNone/>
              <a:defRPr sz="1867" b="0" i="0" u="none" strike="noStrike" cap="none">
                <a:solidFill>
                  <a:schemeClr val="lt1"/>
                </a:solidFill>
                <a:latin typeface="Oswald"/>
                <a:ea typeface="Oswald"/>
                <a:cs typeface="Oswald"/>
                <a:sym typeface="Oswald"/>
              </a:defRPr>
            </a:lvl3pPr>
            <a:lvl4pPr marL="1828800" marR="0" lvl="3" indent="-317500" algn="ctr" rtl="0">
              <a:lnSpc>
                <a:spcPct val="100000"/>
              </a:lnSpc>
              <a:spcBef>
                <a:spcPts val="0"/>
              </a:spcBef>
              <a:spcAft>
                <a:spcPts val="0"/>
              </a:spcAft>
              <a:buClr>
                <a:schemeClr val="lt1"/>
              </a:buClr>
              <a:buSzPts val="1400"/>
              <a:buFont typeface="Oswald"/>
              <a:buNone/>
              <a:defRPr sz="1867" b="0" i="0" u="none" strike="noStrike" cap="none">
                <a:solidFill>
                  <a:schemeClr val="lt1"/>
                </a:solidFill>
                <a:latin typeface="Oswald"/>
                <a:ea typeface="Oswald"/>
                <a:cs typeface="Oswald"/>
                <a:sym typeface="Oswald"/>
              </a:defRPr>
            </a:lvl4pPr>
            <a:lvl5pPr marL="2286000" marR="0" lvl="4" indent="-317500" algn="ctr" rtl="0">
              <a:lnSpc>
                <a:spcPct val="100000"/>
              </a:lnSpc>
              <a:spcBef>
                <a:spcPts val="0"/>
              </a:spcBef>
              <a:spcAft>
                <a:spcPts val="0"/>
              </a:spcAft>
              <a:buClr>
                <a:schemeClr val="lt1"/>
              </a:buClr>
              <a:buSzPts val="1400"/>
              <a:buFont typeface="Oswald"/>
              <a:buNone/>
              <a:defRPr sz="1867" b="0" i="0" u="none" strike="noStrike" cap="none">
                <a:solidFill>
                  <a:schemeClr val="lt1"/>
                </a:solidFill>
                <a:latin typeface="Oswald"/>
                <a:ea typeface="Oswald"/>
                <a:cs typeface="Oswald"/>
                <a:sym typeface="Oswald"/>
              </a:defRPr>
            </a:lvl5pPr>
            <a:lvl6pPr marL="2743200" marR="0" lvl="5" indent="-317500" algn="ctr" rtl="0">
              <a:lnSpc>
                <a:spcPct val="100000"/>
              </a:lnSpc>
              <a:spcBef>
                <a:spcPts val="0"/>
              </a:spcBef>
              <a:spcAft>
                <a:spcPts val="0"/>
              </a:spcAft>
              <a:buClr>
                <a:schemeClr val="lt1"/>
              </a:buClr>
              <a:buSzPts val="1400"/>
              <a:buFont typeface="Oswald"/>
              <a:buNone/>
              <a:defRPr sz="1867" b="0" i="0" u="none" strike="noStrike" cap="none">
                <a:solidFill>
                  <a:schemeClr val="lt1"/>
                </a:solidFill>
                <a:latin typeface="Oswald"/>
                <a:ea typeface="Oswald"/>
                <a:cs typeface="Oswald"/>
                <a:sym typeface="Oswald"/>
              </a:defRPr>
            </a:lvl6pPr>
            <a:lvl7pPr marL="3200400" marR="0" lvl="6" indent="-317500" algn="ctr" rtl="0">
              <a:lnSpc>
                <a:spcPct val="100000"/>
              </a:lnSpc>
              <a:spcBef>
                <a:spcPts val="0"/>
              </a:spcBef>
              <a:spcAft>
                <a:spcPts val="0"/>
              </a:spcAft>
              <a:buClr>
                <a:schemeClr val="lt1"/>
              </a:buClr>
              <a:buSzPts val="1400"/>
              <a:buFont typeface="Oswald"/>
              <a:buNone/>
              <a:defRPr sz="1867" b="0" i="0" u="none" strike="noStrike" cap="none">
                <a:solidFill>
                  <a:schemeClr val="lt1"/>
                </a:solidFill>
                <a:latin typeface="Oswald"/>
                <a:ea typeface="Oswald"/>
                <a:cs typeface="Oswald"/>
                <a:sym typeface="Oswald"/>
              </a:defRPr>
            </a:lvl7pPr>
            <a:lvl8pPr marL="3657600" marR="0" lvl="7" indent="-317500" algn="ctr" rtl="0">
              <a:lnSpc>
                <a:spcPct val="100000"/>
              </a:lnSpc>
              <a:spcBef>
                <a:spcPts val="0"/>
              </a:spcBef>
              <a:spcAft>
                <a:spcPts val="0"/>
              </a:spcAft>
              <a:buClr>
                <a:schemeClr val="lt1"/>
              </a:buClr>
              <a:buSzPts val="1400"/>
              <a:buFont typeface="Oswald"/>
              <a:buNone/>
              <a:defRPr sz="1867" b="0" i="0" u="none" strike="noStrike" cap="none">
                <a:solidFill>
                  <a:schemeClr val="lt1"/>
                </a:solidFill>
                <a:latin typeface="Oswald"/>
                <a:ea typeface="Oswald"/>
                <a:cs typeface="Oswald"/>
                <a:sym typeface="Oswald"/>
              </a:defRPr>
            </a:lvl8pPr>
            <a:lvl9pPr marL="4114800" marR="0" lvl="8" indent="-317500" algn="ctr" rtl="0">
              <a:lnSpc>
                <a:spcPct val="100000"/>
              </a:lnSpc>
              <a:spcBef>
                <a:spcPts val="0"/>
              </a:spcBef>
              <a:spcAft>
                <a:spcPts val="0"/>
              </a:spcAft>
              <a:buClr>
                <a:schemeClr val="lt1"/>
              </a:buClr>
              <a:buSzPts val="1400"/>
              <a:buFont typeface="Oswald"/>
              <a:buNone/>
              <a:defRPr sz="1867" b="0" i="0" u="none" strike="noStrike" cap="none">
                <a:solidFill>
                  <a:schemeClr val="lt1"/>
                </a:solidFill>
                <a:latin typeface="Oswald"/>
                <a:ea typeface="Oswald"/>
                <a:cs typeface="Oswald"/>
                <a:sym typeface="Oswald"/>
              </a:defRPr>
            </a:lvl9pPr>
          </a:lstStyle>
          <a:p>
            <a:pPr marL="0" indent="0" defTabSz="685800">
              <a:buClr>
                <a:srgbClr val="FFFFFF"/>
              </a:buClr>
            </a:pPr>
            <a:r>
              <a:rPr lang="en-US" sz="1700" dirty="0">
                <a:solidFill>
                  <a:srgbClr val="FFFFFF"/>
                </a:solidFill>
              </a:rPr>
              <a:t>Northeast PBIS Network (nepbis.org)</a:t>
            </a:r>
          </a:p>
        </p:txBody>
      </p:sp>
      <p:sp>
        <p:nvSpPr>
          <p:cNvPr id="8" name="Google Shape;291;p29">
            <a:extLst>
              <a:ext uri="{FF2B5EF4-FFF2-40B4-BE49-F238E27FC236}">
                <a16:creationId xmlns:a16="http://schemas.microsoft.com/office/drawing/2014/main" id="{42AF0EEF-F7D4-B444-1E04-2156C455CC27}"/>
              </a:ext>
            </a:extLst>
          </p:cNvPr>
          <p:cNvSpPr/>
          <p:nvPr/>
        </p:nvSpPr>
        <p:spPr>
          <a:xfrm>
            <a:off x="7590563" y="813782"/>
            <a:ext cx="638100" cy="638100"/>
          </a:xfrm>
          <a:prstGeom prst="donut">
            <a:avLst>
              <a:gd name="adj" fmla="val 17089"/>
            </a:avLst>
          </a:pr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defTabSz="914355">
              <a:buClrTx/>
              <a:defRPr/>
            </a:pPr>
            <a:endParaRPr sz="1800" kern="1200">
              <a:solidFill>
                <a:srgbClr val="0D0F41"/>
              </a:solidFill>
              <a:ea typeface="+mn-ea"/>
              <a:cs typeface="+mn-cs"/>
            </a:endParaRPr>
          </a:p>
        </p:txBody>
      </p:sp>
      <p:pic>
        <p:nvPicPr>
          <p:cNvPr id="10" name="Picture 9">
            <a:extLst>
              <a:ext uri="{FF2B5EF4-FFF2-40B4-BE49-F238E27FC236}">
                <a16:creationId xmlns:a16="http://schemas.microsoft.com/office/drawing/2014/main" id="{2CDD0D00-F4AC-A997-2E14-1B7A0D4E4E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90563" y="768314"/>
            <a:ext cx="674316" cy="6945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5">
                                            <p:txEl>
                                              <p:pRg st="0" end="0"/>
                                            </p:txEl>
                                          </p:spTgt>
                                        </p:tgtEl>
                                        <p:attrNameLst>
                                          <p:attrName>style.visibility</p:attrName>
                                        </p:attrNameLst>
                                      </p:cBhvr>
                                      <p:to>
                                        <p:strVal val="visible"/>
                                      </p:to>
                                    </p:set>
                                    <p:animEffect transition="in" filter="fade">
                                      <p:cBhvr>
                                        <p:cTn id="7" dur="1000"/>
                                        <p:tgtEl>
                                          <p:spTgt spid="305">
                                            <p:txEl>
                                              <p:pRg st="0" end="0"/>
                                            </p:txEl>
                                          </p:spTgt>
                                        </p:tgtEl>
                                      </p:cBhvr>
                                    </p:animEffect>
                                    <p:anim calcmode="lin" valueType="num">
                                      <p:cBhvr>
                                        <p:cTn id="8" dur="1000" fill="hold"/>
                                        <p:tgtEl>
                                          <p:spTgt spid="30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0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15"/>
                                        </p:tgtEl>
                                        <p:attrNameLst>
                                          <p:attrName>style.visibility</p:attrName>
                                        </p:attrNameLst>
                                      </p:cBhvr>
                                      <p:to>
                                        <p:strVal val="visible"/>
                                      </p:to>
                                    </p:set>
                                    <p:animEffect transition="in" filter="fade">
                                      <p:cBhvr>
                                        <p:cTn id="12" dur="1000"/>
                                        <p:tgtEl>
                                          <p:spTgt spid="315"/>
                                        </p:tgtEl>
                                      </p:cBhvr>
                                    </p:animEffect>
                                    <p:anim calcmode="lin" valueType="num">
                                      <p:cBhvr>
                                        <p:cTn id="13" dur="1000" fill="hold"/>
                                        <p:tgtEl>
                                          <p:spTgt spid="315"/>
                                        </p:tgtEl>
                                        <p:attrNameLst>
                                          <p:attrName>ppt_x</p:attrName>
                                        </p:attrNameLst>
                                      </p:cBhvr>
                                      <p:tavLst>
                                        <p:tav tm="0">
                                          <p:val>
                                            <p:strVal val="#ppt_x"/>
                                          </p:val>
                                        </p:tav>
                                        <p:tav tm="100000">
                                          <p:val>
                                            <p:strVal val="#ppt_x"/>
                                          </p:val>
                                        </p:tav>
                                      </p:tavLst>
                                    </p:anim>
                                    <p:anim calcmode="lin" valueType="num">
                                      <p:cBhvr>
                                        <p:cTn id="14" dur="1000" fill="hold"/>
                                        <p:tgtEl>
                                          <p:spTgt spid="3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17"/>
                                        </p:tgtEl>
                                        <p:attrNameLst>
                                          <p:attrName>style.visibility</p:attrName>
                                        </p:attrNameLst>
                                      </p:cBhvr>
                                      <p:to>
                                        <p:strVal val="visible"/>
                                      </p:to>
                                    </p:set>
                                    <p:animEffect transition="in" filter="fade">
                                      <p:cBhvr>
                                        <p:cTn id="17" dur="1000"/>
                                        <p:tgtEl>
                                          <p:spTgt spid="317"/>
                                        </p:tgtEl>
                                      </p:cBhvr>
                                    </p:animEffect>
                                    <p:anim calcmode="lin" valueType="num">
                                      <p:cBhvr>
                                        <p:cTn id="18" dur="1000" fill="hold"/>
                                        <p:tgtEl>
                                          <p:spTgt spid="317"/>
                                        </p:tgtEl>
                                        <p:attrNameLst>
                                          <p:attrName>ppt_x</p:attrName>
                                        </p:attrNameLst>
                                      </p:cBhvr>
                                      <p:tavLst>
                                        <p:tav tm="0">
                                          <p:val>
                                            <p:strVal val="#ppt_x"/>
                                          </p:val>
                                        </p:tav>
                                        <p:tav tm="100000">
                                          <p:val>
                                            <p:strVal val="#ppt_x"/>
                                          </p:val>
                                        </p:tav>
                                      </p:tavLst>
                                    </p:anim>
                                    <p:anim calcmode="lin" valueType="num">
                                      <p:cBhvr>
                                        <p:cTn id="19" dur="1000" fill="hold"/>
                                        <p:tgtEl>
                                          <p:spTgt spid="31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18"/>
                                        </p:tgtEl>
                                        <p:attrNameLst>
                                          <p:attrName>style.visibility</p:attrName>
                                        </p:attrNameLst>
                                      </p:cBhvr>
                                      <p:to>
                                        <p:strVal val="visible"/>
                                      </p:to>
                                    </p:set>
                                    <p:animEffect transition="in" filter="fade">
                                      <p:cBhvr>
                                        <p:cTn id="22" dur="1000"/>
                                        <p:tgtEl>
                                          <p:spTgt spid="318"/>
                                        </p:tgtEl>
                                      </p:cBhvr>
                                    </p:animEffect>
                                    <p:anim calcmode="lin" valueType="num">
                                      <p:cBhvr>
                                        <p:cTn id="23" dur="1000" fill="hold"/>
                                        <p:tgtEl>
                                          <p:spTgt spid="318"/>
                                        </p:tgtEl>
                                        <p:attrNameLst>
                                          <p:attrName>ppt_x</p:attrName>
                                        </p:attrNameLst>
                                      </p:cBhvr>
                                      <p:tavLst>
                                        <p:tav tm="0">
                                          <p:val>
                                            <p:strVal val="#ppt_x"/>
                                          </p:val>
                                        </p:tav>
                                        <p:tav tm="100000">
                                          <p:val>
                                            <p:strVal val="#ppt_x"/>
                                          </p:val>
                                        </p:tav>
                                      </p:tavLst>
                                    </p:anim>
                                    <p:anim calcmode="lin" valueType="num">
                                      <p:cBhvr>
                                        <p:cTn id="24" dur="1000" fill="hold"/>
                                        <p:tgtEl>
                                          <p:spTgt spid="31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16"/>
                                        </p:tgtEl>
                                        <p:attrNameLst>
                                          <p:attrName>style.visibility</p:attrName>
                                        </p:attrNameLst>
                                      </p:cBhvr>
                                      <p:to>
                                        <p:strVal val="visible"/>
                                      </p:to>
                                    </p:set>
                                    <p:animEffect transition="in" filter="fade">
                                      <p:cBhvr>
                                        <p:cTn id="27" dur="1000"/>
                                        <p:tgtEl>
                                          <p:spTgt spid="316"/>
                                        </p:tgtEl>
                                      </p:cBhvr>
                                    </p:animEffect>
                                    <p:anim calcmode="lin" valueType="num">
                                      <p:cBhvr>
                                        <p:cTn id="28" dur="1000" fill="hold"/>
                                        <p:tgtEl>
                                          <p:spTgt spid="316"/>
                                        </p:tgtEl>
                                        <p:attrNameLst>
                                          <p:attrName>ppt_x</p:attrName>
                                        </p:attrNameLst>
                                      </p:cBhvr>
                                      <p:tavLst>
                                        <p:tav tm="0">
                                          <p:val>
                                            <p:strVal val="#ppt_x"/>
                                          </p:val>
                                        </p:tav>
                                        <p:tav tm="100000">
                                          <p:val>
                                            <p:strVal val="#ppt_x"/>
                                          </p:val>
                                        </p:tav>
                                      </p:tavLst>
                                    </p:anim>
                                    <p:anim calcmode="lin" valueType="num">
                                      <p:cBhvr>
                                        <p:cTn id="29" dur="1000" fill="hold"/>
                                        <p:tgtEl>
                                          <p:spTgt spid="31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04">
                                            <p:txEl>
                                              <p:pRg st="0" end="0"/>
                                            </p:txEl>
                                          </p:spTgt>
                                        </p:tgtEl>
                                        <p:attrNameLst>
                                          <p:attrName>style.visibility</p:attrName>
                                        </p:attrNameLst>
                                      </p:cBhvr>
                                      <p:to>
                                        <p:strVal val="visible"/>
                                      </p:to>
                                    </p:set>
                                    <p:animEffect transition="in" filter="fade">
                                      <p:cBhvr>
                                        <p:cTn id="32" dur="1000"/>
                                        <p:tgtEl>
                                          <p:spTgt spid="304">
                                            <p:txEl>
                                              <p:pRg st="0" end="0"/>
                                            </p:txEl>
                                          </p:spTgt>
                                        </p:tgtEl>
                                      </p:cBhvr>
                                    </p:animEffect>
                                    <p:anim calcmode="lin" valueType="num">
                                      <p:cBhvr>
                                        <p:cTn id="33" dur="1000" fill="hold"/>
                                        <p:tgtEl>
                                          <p:spTgt spid="304">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304">
                                            <p:txEl>
                                              <p:pRg st="0" end="0"/>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06"/>
                                        </p:tgtEl>
                                        <p:attrNameLst>
                                          <p:attrName>style.visibility</p:attrName>
                                        </p:attrNameLst>
                                      </p:cBhvr>
                                      <p:to>
                                        <p:strVal val="visible"/>
                                      </p:to>
                                    </p:set>
                                    <p:animEffect transition="in" filter="fade">
                                      <p:cBhvr>
                                        <p:cTn id="37" dur="1000"/>
                                        <p:tgtEl>
                                          <p:spTgt spid="306"/>
                                        </p:tgtEl>
                                      </p:cBhvr>
                                    </p:animEffect>
                                    <p:anim calcmode="lin" valueType="num">
                                      <p:cBhvr>
                                        <p:cTn id="38" dur="1000" fill="hold"/>
                                        <p:tgtEl>
                                          <p:spTgt spid="306"/>
                                        </p:tgtEl>
                                        <p:attrNameLst>
                                          <p:attrName>ppt_x</p:attrName>
                                        </p:attrNameLst>
                                      </p:cBhvr>
                                      <p:tavLst>
                                        <p:tav tm="0">
                                          <p:val>
                                            <p:strVal val="#ppt_x"/>
                                          </p:val>
                                        </p:tav>
                                        <p:tav tm="100000">
                                          <p:val>
                                            <p:strVal val="#ppt_x"/>
                                          </p:val>
                                        </p:tav>
                                      </p:tavLst>
                                    </p:anim>
                                    <p:anim calcmode="lin" valueType="num">
                                      <p:cBhvr>
                                        <p:cTn id="39" dur="1000" fill="hold"/>
                                        <p:tgtEl>
                                          <p:spTgt spid="306"/>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13"/>
                                        </p:tgtEl>
                                        <p:attrNameLst>
                                          <p:attrName>style.visibility</p:attrName>
                                        </p:attrNameLst>
                                      </p:cBhvr>
                                      <p:to>
                                        <p:strVal val="visible"/>
                                      </p:to>
                                    </p:set>
                                    <p:animEffect transition="in" filter="fade">
                                      <p:cBhvr>
                                        <p:cTn id="42" dur="1000"/>
                                        <p:tgtEl>
                                          <p:spTgt spid="313"/>
                                        </p:tgtEl>
                                      </p:cBhvr>
                                    </p:animEffect>
                                    <p:anim calcmode="lin" valueType="num">
                                      <p:cBhvr>
                                        <p:cTn id="43" dur="1000" fill="hold"/>
                                        <p:tgtEl>
                                          <p:spTgt spid="313"/>
                                        </p:tgtEl>
                                        <p:attrNameLst>
                                          <p:attrName>ppt_x</p:attrName>
                                        </p:attrNameLst>
                                      </p:cBhvr>
                                      <p:tavLst>
                                        <p:tav tm="0">
                                          <p:val>
                                            <p:strVal val="#ppt_x"/>
                                          </p:val>
                                        </p:tav>
                                        <p:tav tm="100000">
                                          <p:val>
                                            <p:strVal val="#ppt_x"/>
                                          </p:val>
                                        </p:tav>
                                      </p:tavLst>
                                    </p:anim>
                                    <p:anim calcmode="lin" valueType="num">
                                      <p:cBhvr>
                                        <p:cTn id="44" dur="1000" fill="hold"/>
                                        <p:tgtEl>
                                          <p:spTgt spid="3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03">
                                            <p:txEl>
                                              <p:pRg st="0" end="0"/>
                                            </p:txEl>
                                          </p:spTgt>
                                        </p:tgtEl>
                                        <p:attrNameLst>
                                          <p:attrName>style.visibility</p:attrName>
                                        </p:attrNameLst>
                                      </p:cBhvr>
                                      <p:to>
                                        <p:strVal val="visible"/>
                                      </p:to>
                                    </p:set>
                                    <p:animEffect transition="in" filter="fade">
                                      <p:cBhvr>
                                        <p:cTn id="47" dur="1000"/>
                                        <p:tgtEl>
                                          <p:spTgt spid="303">
                                            <p:txEl>
                                              <p:pRg st="0" end="0"/>
                                            </p:txEl>
                                          </p:spTgt>
                                        </p:tgtEl>
                                      </p:cBhvr>
                                    </p:animEffect>
                                    <p:anim calcmode="lin" valueType="num">
                                      <p:cBhvr>
                                        <p:cTn id="48" dur="1000" fill="hold"/>
                                        <p:tgtEl>
                                          <p:spTgt spid="303">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303">
                                            <p:txEl>
                                              <p:pRg st="0" end="0"/>
                                            </p:txEl>
                                          </p:spTgt>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1000"/>
                                        <p:tgtEl>
                                          <p:spTgt spid="24"/>
                                        </p:tgtEl>
                                      </p:cBhvr>
                                    </p:animEffect>
                                    <p:anim calcmode="lin" valueType="num">
                                      <p:cBhvr>
                                        <p:cTn id="53" dur="1000" fill="hold"/>
                                        <p:tgtEl>
                                          <p:spTgt spid="24"/>
                                        </p:tgtEl>
                                        <p:attrNameLst>
                                          <p:attrName>ppt_x</p:attrName>
                                        </p:attrNameLst>
                                      </p:cBhvr>
                                      <p:tavLst>
                                        <p:tav tm="0">
                                          <p:val>
                                            <p:strVal val="#ppt_x"/>
                                          </p:val>
                                        </p:tav>
                                        <p:tav tm="100000">
                                          <p:val>
                                            <p:strVal val="#ppt_x"/>
                                          </p:val>
                                        </p:tav>
                                      </p:tavLst>
                                    </p:anim>
                                    <p:anim calcmode="lin" valueType="num">
                                      <p:cBhvr>
                                        <p:cTn id="54" dur="1000" fill="hold"/>
                                        <p:tgtEl>
                                          <p:spTgt spid="24"/>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3">
                                            <p:txEl>
                                              <p:pRg st="0" end="0"/>
                                            </p:txEl>
                                          </p:spTgt>
                                        </p:tgtEl>
                                        <p:attrNameLst>
                                          <p:attrName>style.visibility</p:attrName>
                                        </p:attrNameLst>
                                      </p:cBhvr>
                                      <p:to>
                                        <p:strVal val="visible"/>
                                      </p:to>
                                    </p:set>
                                    <p:animEffect transition="in" filter="fade">
                                      <p:cBhvr>
                                        <p:cTn id="57" dur="1000"/>
                                        <p:tgtEl>
                                          <p:spTgt spid="23">
                                            <p:txEl>
                                              <p:pRg st="0" end="0"/>
                                            </p:txEl>
                                          </p:spTgt>
                                        </p:tgtEl>
                                      </p:cBhvr>
                                    </p:animEffect>
                                    <p:anim calcmode="lin" valueType="num">
                                      <p:cBhvr>
                                        <p:cTn id="5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3">
                                            <p:txEl>
                                              <p:pRg st="0" end="0"/>
                                            </p:txEl>
                                          </p:spTgt>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1000"/>
                                        <p:tgtEl>
                                          <p:spTgt spid="27"/>
                                        </p:tgtEl>
                                      </p:cBhvr>
                                    </p:animEffect>
                                    <p:anim calcmode="lin" valueType="num">
                                      <p:cBhvr>
                                        <p:cTn id="68" dur="1000" fill="hold"/>
                                        <p:tgtEl>
                                          <p:spTgt spid="27"/>
                                        </p:tgtEl>
                                        <p:attrNameLst>
                                          <p:attrName>ppt_x</p:attrName>
                                        </p:attrNameLst>
                                      </p:cBhvr>
                                      <p:tavLst>
                                        <p:tav tm="0">
                                          <p:val>
                                            <p:strVal val="#ppt_x"/>
                                          </p:val>
                                        </p:tav>
                                        <p:tav tm="100000">
                                          <p:val>
                                            <p:strVal val="#ppt_x"/>
                                          </p:val>
                                        </p:tav>
                                      </p:tavLst>
                                    </p:anim>
                                    <p:anim calcmode="lin" valueType="num">
                                      <p:cBhvr>
                                        <p:cTn id="69" dur="1000" fill="hold"/>
                                        <p:tgtEl>
                                          <p:spTgt spid="2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1000"/>
                                        <p:tgtEl>
                                          <p:spTgt spid="28"/>
                                        </p:tgtEl>
                                      </p:cBhvr>
                                    </p:animEffect>
                                    <p:anim calcmode="lin" valueType="num">
                                      <p:cBhvr>
                                        <p:cTn id="73" dur="1000" fill="hold"/>
                                        <p:tgtEl>
                                          <p:spTgt spid="28"/>
                                        </p:tgtEl>
                                        <p:attrNameLst>
                                          <p:attrName>ppt_x</p:attrName>
                                        </p:attrNameLst>
                                      </p:cBhvr>
                                      <p:tavLst>
                                        <p:tav tm="0">
                                          <p:val>
                                            <p:strVal val="#ppt_x"/>
                                          </p:val>
                                        </p:tav>
                                        <p:tav tm="100000">
                                          <p:val>
                                            <p:strVal val="#ppt_x"/>
                                          </p:val>
                                        </p:tav>
                                      </p:tavLst>
                                    </p:anim>
                                    <p:anim calcmode="lin" valueType="num">
                                      <p:cBhvr>
                                        <p:cTn id="74" dur="1000" fill="hold"/>
                                        <p:tgtEl>
                                          <p:spTgt spid="28"/>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fade">
                                      <p:cBhvr>
                                        <p:cTn id="77" dur="1000"/>
                                        <p:tgtEl>
                                          <p:spTgt spid="16"/>
                                        </p:tgtEl>
                                      </p:cBhvr>
                                    </p:animEffect>
                                    <p:anim calcmode="lin" valueType="num">
                                      <p:cBhvr>
                                        <p:cTn id="78" dur="1000" fill="hold"/>
                                        <p:tgtEl>
                                          <p:spTgt spid="16"/>
                                        </p:tgtEl>
                                        <p:attrNameLst>
                                          <p:attrName>ppt_x</p:attrName>
                                        </p:attrNameLst>
                                      </p:cBhvr>
                                      <p:tavLst>
                                        <p:tav tm="0">
                                          <p:val>
                                            <p:strVal val="#ppt_x"/>
                                          </p:val>
                                        </p:tav>
                                        <p:tav tm="100000">
                                          <p:val>
                                            <p:strVal val="#ppt_x"/>
                                          </p:val>
                                        </p:tav>
                                      </p:tavLst>
                                    </p:anim>
                                    <p:anim calcmode="lin" valueType="num">
                                      <p:cBhvr>
                                        <p:cTn id="79" dur="1000" fill="hold"/>
                                        <p:tgtEl>
                                          <p:spTgt spid="16"/>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3"/>
                                        </p:tgtEl>
                                        <p:attrNameLst>
                                          <p:attrName>style.visibility</p:attrName>
                                        </p:attrNameLst>
                                      </p:cBhvr>
                                      <p:to>
                                        <p:strVal val="visible"/>
                                      </p:to>
                                    </p:set>
                                    <p:animEffect transition="in" filter="fade">
                                      <p:cBhvr>
                                        <p:cTn id="82" dur="1000"/>
                                        <p:tgtEl>
                                          <p:spTgt spid="3"/>
                                        </p:tgtEl>
                                      </p:cBhvr>
                                    </p:animEffect>
                                    <p:anim calcmode="lin" valueType="num">
                                      <p:cBhvr>
                                        <p:cTn id="83" dur="1000" fill="hold"/>
                                        <p:tgtEl>
                                          <p:spTgt spid="3"/>
                                        </p:tgtEl>
                                        <p:attrNameLst>
                                          <p:attrName>ppt_x</p:attrName>
                                        </p:attrNameLst>
                                      </p:cBhvr>
                                      <p:tavLst>
                                        <p:tav tm="0">
                                          <p:val>
                                            <p:strVal val="#ppt_x"/>
                                          </p:val>
                                        </p:tav>
                                        <p:tav tm="100000">
                                          <p:val>
                                            <p:strVal val="#ppt_x"/>
                                          </p:val>
                                        </p:tav>
                                      </p:tavLst>
                                    </p:anim>
                                    <p:anim calcmode="lin" valueType="num">
                                      <p:cBhvr>
                                        <p:cTn id="84" dur="1000" fill="hold"/>
                                        <p:tgtEl>
                                          <p:spTgt spid="3"/>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2"/>
                                        </p:tgtEl>
                                        <p:attrNameLst>
                                          <p:attrName>style.visibility</p:attrName>
                                        </p:attrNameLst>
                                      </p:cBhvr>
                                      <p:to>
                                        <p:strVal val="visible"/>
                                      </p:to>
                                    </p:set>
                                    <p:animEffect transition="in" filter="fade">
                                      <p:cBhvr>
                                        <p:cTn id="87" dur="1000"/>
                                        <p:tgtEl>
                                          <p:spTgt spid="2"/>
                                        </p:tgtEl>
                                      </p:cBhvr>
                                    </p:animEffect>
                                    <p:anim calcmode="lin" valueType="num">
                                      <p:cBhvr>
                                        <p:cTn id="88" dur="1000" fill="hold"/>
                                        <p:tgtEl>
                                          <p:spTgt spid="2"/>
                                        </p:tgtEl>
                                        <p:attrNameLst>
                                          <p:attrName>ppt_x</p:attrName>
                                        </p:attrNameLst>
                                      </p:cBhvr>
                                      <p:tavLst>
                                        <p:tav tm="0">
                                          <p:val>
                                            <p:strVal val="#ppt_x"/>
                                          </p:val>
                                        </p:tav>
                                        <p:tav tm="100000">
                                          <p:val>
                                            <p:strVal val="#ppt_x"/>
                                          </p:val>
                                        </p:tav>
                                      </p:tavLst>
                                    </p:anim>
                                    <p:anim calcmode="lin" valueType="num">
                                      <p:cBhvr>
                                        <p:cTn id="8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grpId="0" nodeType="clickEffect">
                                  <p:stCondLst>
                                    <p:cond delay="0"/>
                                  </p:stCondLst>
                                  <p:childTnLst>
                                    <p:set>
                                      <p:cBhvr>
                                        <p:cTn id="93" dur="1" fill="hold">
                                          <p:stCondLst>
                                            <p:cond delay="0"/>
                                          </p:stCondLst>
                                        </p:cTn>
                                        <p:tgtEl>
                                          <p:spTgt spid="4">
                                            <p:txEl>
                                              <p:pRg st="0" end="0"/>
                                            </p:txEl>
                                          </p:spTgt>
                                        </p:tgtEl>
                                        <p:attrNameLst>
                                          <p:attrName>style.visibility</p:attrName>
                                        </p:attrNameLst>
                                      </p:cBhvr>
                                      <p:to>
                                        <p:strVal val="visible"/>
                                      </p:to>
                                    </p:set>
                                    <p:animEffect transition="in" filter="fade">
                                      <p:cBhvr>
                                        <p:cTn id="94" dur="1000"/>
                                        <p:tgtEl>
                                          <p:spTgt spid="4">
                                            <p:txEl>
                                              <p:pRg st="0" end="0"/>
                                            </p:txEl>
                                          </p:spTgt>
                                        </p:tgtEl>
                                      </p:cBhvr>
                                    </p:animEffect>
                                    <p:anim calcmode="lin" valueType="num">
                                      <p:cBhvr>
                                        <p:cTn id="9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 grpId="0" build="p"/>
      <p:bldP spid="304" grpId="0" build="p"/>
      <p:bldP spid="305" grpId="0" build="p"/>
      <p:bldP spid="306" grpId="0" animBg="1"/>
      <p:bldP spid="313" grpId="0"/>
      <p:bldP spid="315" grpId="0" animBg="1"/>
      <p:bldP spid="316" grpId="0" animBg="1"/>
      <p:bldP spid="317" grpId="0"/>
      <p:bldP spid="318" grpId="0"/>
      <p:bldP spid="16" grpId="0"/>
      <p:bldP spid="23" grpId="0" build="p"/>
      <p:bldP spid="24" grpId="0" animBg="1"/>
      <p:bldP spid="25" grpId="0"/>
      <p:bldP spid="27" grpId="0" animBg="1"/>
      <p:bldP spid="28" grpId="0"/>
      <p:bldP spid="2" grpId="0" animBg="1"/>
      <p:bldP spid="3" grpId="0"/>
      <p:bldP spid="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ubtitle 12">
            <a:extLst>
              <a:ext uri="{FF2B5EF4-FFF2-40B4-BE49-F238E27FC236}">
                <a16:creationId xmlns:a16="http://schemas.microsoft.com/office/drawing/2014/main" id="{AFD0AAA2-83FB-4A73-A0EC-F5B1882D1A5D}"/>
              </a:ext>
            </a:extLst>
          </p:cNvPr>
          <p:cNvSpPr>
            <a:spLocks noGrp="1"/>
          </p:cNvSpPr>
          <p:nvPr>
            <p:ph type="body" idx="1"/>
          </p:nvPr>
        </p:nvSpPr>
        <p:spPr/>
        <p:txBody>
          <a:bodyPr/>
          <a:lstStyle/>
          <a:p>
            <a:pPr marL="139700" indent="0">
              <a:buNone/>
            </a:pPr>
            <a:r>
              <a:rPr lang="en-US" dirty="0"/>
              <a:t> </a:t>
            </a:r>
          </a:p>
        </p:txBody>
      </p:sp>
      <p:sp>
        <p:nvSpPr>
          <p:cNvPr id="15" name="Title 14">
            <a:extLst>
              <a:ext uri="{FF2B5EF4-FFF2-40B4-BE49-F238E27FC236}">
                <a16:creationId xmlns:a16="http://schemas.microsoft.com/office/drawing/2014/main" id="{8BD8DA92-7878-4ED5-99CB-FA00F78982F1}"/>
              </a:ext>
            </a:extLst>
          </p:cNvPr>
          <p:cNvSpPr>
            <a:spLocks noGrp="1"/>
          </p:cNvSpPr>
          <p:nvPr>
            <p:ph type="title"/>
          </p:nvPr>
        </p:nvSpPr>
        <p:spPr/>
        <p:txBody>
          <a:bodyPr/>
          <a:lstStyle/>
          <a:p>
            <a:r>
              <a:rPr lang="en-US" dirty="0"/>
              <a:t>CICO Modifications</a:t>
            </a:r>
            <a:br>
              <a:rPr lang="en-US" dirty="0"/>
            </a:br>
            <a:br>
              <a:rPr lang="en-US" dirty="0"/>
            </a:br>
            <a:r>
              <a:rPr lang="en-US" dirty="0"/>
              <a:t>Self-Management</a:t>
            </a:r>
            <a:br>
              <a:rPr lang="en-US" dirty="0"/>
            </a:br>
            <a:r>
              <a:rPr lang="en-US" dirty="0"/>
              <a:t>Peer Attention </a:t>
            </a:r>
            <a:br>
              <a:rPr lang="en-US" dirty="0"/>
            </a:br>
            <a:r>
              <a:rPr lang="en-US" dirty="0"/>
              <a:t>Integration with Social Skills </a:t>
            </a:r>
            <a:br>
              <a:rPr lang="en-US" dirty="0"/>
            </a:br>
            <a:r>
              <a:rPr lang="en-US" dirty="0"/>
              <a:t>Escape-Maintained </a:t>
            </a:r>
            <a:br>
              <a:rPr lang="en-US" dirty="0"/>
            </a:br>
            <a:r>
              <a:rPr lang="en-US" dirty="0"/>
              <a:t>With Academic Supports</a:t>
            </a:r>
            <a:br>
              <a:rPr lang="en-US" dirty="0"/>
            </a:br>
            <a:br>
              <a:rPr lang="en-US" dirty="0"/>
            </a:br>
            <a:endParaRPr lang="en-US" dirty="0"/>
          </a:p>
        </p:txBody>
      </p:sp>
    </p:spTree>
    <p:extLst>
      <p:ext uri="{BB962C8B-B14F-4D97-AF65-F5344CB8AC3E}">
        <p14:creationId xmlns:p14="http://schemas.microsoft.com/office/powerpoint/2010/main" val="14594583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38"/>
          <p:cNvSpPr/>
          <p:nvPr/>
        </p:nvSpPr>
        <p:spPr>
          <a:xfrm>
            <a:off x="2255250" y="891738"/>
            <a:ext cx="1795800" cy="1795800"/>
          </a:xfrm>
          <a:prstGeom prst="donut">
            <a:avLst>
              <a:gd name="adj" fmla="val 4516"/>
            </a:avLst>
          </a:pr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0" name="Google Shape;480;p38"/>
          <p:cNvSpPr txBox="1">
            <a:spLocks noGrp="1"/>
          </p:cNvSpPr>
          <p:nvPr>
            <p:ph type="title"/>
          </p:nvPr>
        </p:nvSpPr>
        <p:spPr>
          <a:xfrm rot="-294">
            <a:off x="195685" y="2847674"/>
            <a:ext cx="5907603" cy="161607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br>
              <a:rPr lang="en-US" sz="4000" dirty="0"/>
            </a:br>
            <a:r>
              <a:rPr lang="en-US" sz="4000" dirty="0"/>
              <a:t>SELF-MONITORING </a:t>
            </a:r>
            <a:endParaRPr sz="4000" dirty="0"/>
          </a:p>
        </p:txBody>
      </p:sp>
      <p:pic>
        <p:nvPicPr>
          <p:cNvPr id="6" name="Picture 5">
            <a:extLst>
              <a:ext uri="{FF2B5EF4-FFF2-40B4-BE49-F238E27FC236}">
                <a16:creationId xmlns:a16="http://schemas.microsoft.com/office/drawing/2014/main" id="{0769406C-0E34-4163-8B3C-9A7B3412C29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386785" y="4549750"/>
            <a:ext cx="2125265" cy="527438"/>
          </a:xfrm>
          <a:prstGeom prst="rect">
            <a:avLst/>
          </a:prstGeom>
        </p:spPr>
      </p:pic>
      <p:pic>
        <p:nvPicPr>
          <p:cNvPr id="2" name="Picture 1">
            <a:extLst>
              <a:ext uri="{FF2B5EF4-FFF2-40B4-BE49-F238E27FC236}">
                <a16:creationId xmlns:a16="http://schemas.microsoft.com/office/drawing/2014/main" id="{76524630-6598-432B-B3E9-0700A333F9B6}"/>
              </a:ext>
            </a:extLst>
          </p:cNvPr>
          <p:cNvPicPr>
            <a:picLocks noChangeAspect="1"/>
          </p:cNvPicPr>
          <p:nvPr/>
        </p:nvPicPr>
        <p:blipFill>
          <a:blip r:embed="rId4"/>
          <a:stretch>
            <a:fillRect/>
          </a:stretch>
        </p:blipFill>
        <p:spPr>
          <a:xfrm>
            <a:off x="2591498" y="1217938"/>
            <a:ext cx="1115978" cy="1149399"/>
          </a:xfrm>
          <a:prstGeom prst="rect">
            <a:avLst/>
          </a:prstGeom>
        </p:spPr>
      </p:pic>
    </p:spTree>
    <p:extLst>
      <p:ext uri="{BB962C8B-B14F-4D97-AF65-F5344CB8AC3E}">
        <p14:creationId xmlns:p14="http://schemas.microsoft.com/office/powerpoint/2010/main" val="7987621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9F761-AA9E-49E0-9063-ED8953C99A5B}"/>
              </a:ext>
            </a:extLst>
          </p:cNvPr>
          <p:cNvSpPr>
            <a:spLocks noGrp="1"/>
          </p:cNvSpPr>
          <p:nvPr>
            <p:ph type="title"/>
          </p:nvPr>
        </p:nvSpPr>
        <p:spPr/>
        <p:txBody>
          <a:bodyPr/>
          <a:lstStyle/>
          <a:p>
            <a:r>
              <a:rPr lang="en-US" dirty="0"/>
              <a:t>TEACH SELF-MANAGEMENT</a:t>
            </a:r>
          </a:p>
        </p:txBody>
      </p:sp>
      <p:sp>
        <p:nvSpPr>
          <p:cNvPr id="3" name="Content Placeholder 2">
            <a:extLst>
              <a:ext uri="{FF2B5EF4-FFF2-40B4-BE49-F238E27FC236}">
                <a16:creationId xmlns:a16="http://schemas.microsoft.com/office/drawing/2014/main" id="{429BEE85-DA5D-430A-8556-A437C6FA019A}"/>
              </a:ext>
            </a:extLst>
          </p:cNvPr>
          <p:cNvSpPr txBox="1">
            <a:spLocks/>
          </p:cNvSpPr>
          <p:nvPr/>
        </p:nvSpPr>
        <p:spPr>
          <a:xfrm>
            <a:off x="610012" y="1093774"/>
            <a:ext cx="7854719" cy="3263504"/>
          </a:xfrm>
          <a:prstGeom prst="rect">
            <a:avLst/>
          </a:prstGeom>
        </p:spPr>
        <p:txBody>
          <a:bodyPr vert="horz" lIns="91440" tIns="45720" rIns="91440" bIns="45720" rtlCol="0" anchor="t">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57175" marR="0" lvl="0" indent="-257175" algn="l" defTabSz="914400" rtl="0" eaLnBrk="0" fontAlgn="base" latinLnBrk="0" hangingPunct="0">
              <a:lnSpc>
                <a:spcPct val="100000"/>
              </a:lnSpc>
              <a:spcBef>
                <a:spcPct val="20000"/>
              </a:spcBef>
              <a:spcAft>
                <a:spcPts val="1200"/>
              </a:spcAft>
              <a:buClr>
                <a:srgbClr val="000000"/>
              </a:buClr>
              <a:buSzTx/>
              <a:buFont typeface="Arial"/>
              <a:buNone/>
              <a:tabLst/>
              <a:defRPr/>
            </a:pPr>
            <a:r>
              <a:rPr kumimoji="0" lang="en-US" sz="1950" b="0" i="0" u="sng" strike="noStrike" kern="0" cap="none" spc="0" normalizeH="0" baseline="0" noProof="0" dirty="0">
                <a:ln>
                  <a:noFill/>
                </a:ln>
                <a:solidFill>
                  <a:srgbClr val="00A791">
                    <a:lumMod val="40000"/>
                    <a:lumOff val="60000"/>
                  </a:srgbClr>
                </a:solidFill>
                <a:effectLst/>
                <a:uLnTx/>
                <a:uFillTx/>
                <a:latin typeface="Hind Vadodara" panose="020B0604020202020204" charset="0"/>
                <a:ea typeface="Franklin Gothic Medium" charset="0"/>
                <a:cs typeface="Hind Vadodara" panose="020B0604020202020204" charset="0"/>
                <a:sym typeface="Arial"/>
              </a:rPr>
              <a:t>Self-Management:</a:t>
            </a:r>
            <a:r>
              <a:rPr kumimoji="0" lang="en-US" sz="1950" b="0" i="0" u="none" strike="noStrike" kern="0" cap="none" spc="0" normalizeH="0" baseline="0" noProof="0" dirty="0">
                <a:ln>
                  <a:noFill/>
                </a:ln>
                <a:solidFill>
                  <a:srgbClr val="FFFFFF"/>
                </a:solidFill>
                <a:effectLst/>
                <a:uLnTx/>
                <a:uFillTx/>
                <a:latin typeface="Hind Vadodara" panose="020B0604020202020204" charset="0"/>
                <a:ea typeface="Franklin Gothic Medium" charset="0"/>
                <a:cs typeface="Hind Vadodara" panose="020B0604020202020204" charset="0"/>
                <a:sym typeface="Arial"/>
              </a:rPr>
              <a:t> the ability of an individual to make changes in her/his environment that result in changes to her/his behavior</a:t>
            </a:r>
            <a:endParaRPr kumimoji="0" lang="en-US" sz="1425" b="0" i="0" u="none" strike="noStrike" kern="0" cap="none" spc="0" normalizeH="0" baseline="0" noProof="0" dirty="0">
              <a:ln>
                <a:noFill/>
              </a:ln>
              <a:solidFill>
                <a:srgbClr val="FFFFFF"/>
              </a:solidFill>
              <a:effectLst/>
              <a:uLnTx/>
              <a:uFillTx/>
              <a:latin typeface="Hind Vadodara" panose="020B0604020202020204" charset="0"/>
              <a:ea typeface="Franklin Gothic Medium" charset="0"/>
              <a:cs typeface="Hind Vadodara" panose="020B0604020202020204" charset="0"/>
              <a:sym typeface="Arial"/>
            </a:endParaRPr>
          </a:p>
          <a:p>
            <a:pPr marL="257175" marR="0" lvl="0" indent="-257175" algn="l" defTabSz="914400" rtl="0" eaLnBrk="0" fontAlgn="base" latinLnBrk="0" hangingPunct="0">
              <a:lnSpc>
                <a:spcPct val="100000"/>
              </a:lnSpc>
              <a:spcBef>
                <a:spcPct val="20000"/>
              </a:spcBef>
              <a:spcAft>
                <a:spcPts val="1200"/>
              </a:spcAft>
              <a:buClr>
                <a:srgbClr val="000000"/>
              </a:buClr>
              <a:buSzTx/>
              <a:buFont typeface="Arial"/>
              <a:buNone/>
              <a:tabLst/>
              <a:defRPr/>
            </a:pPr>
            <a:r>
              <a:rPr kumimoji="0" lang="en-US" sz="1950" b="0" i="0" u="none" strike="noStrike" kern="0" cap="none" spc="0" normalizeH="0" baseline="0" noProof="0" dirty="0">
                <a:ln>
                  <a:noFill/>
                </a:ln>
                <a:solidFill>
                  <a:srgbClr val="FFFFFF"/>
                </a:solidFill>
                <a:effectLst/>
                <a:uLnTx/>
                <a:uFillTx/>
                <a:latin typeface="Hind Vadodara" panose="020B0604020202020204" charset="0"/>
                <a:ea typeface="Franklin Gothic Medium" charset="0"/>
                <a:cs typeface="Hind Vadodara" panose="020B0604020202020204" charset="0"/>
                <a:sym typeface="Wingdings" panose="05000000000000000000" pitchFamily="2" charset="2"/>
              </a:rPr>
              <a:t> Of</a:t>
            </a:r>
            <a:r>
              <a:rPr kumimoji="0" lang="en-US" sz="1950" b="0" i="0" u="none" strike="noStrike" kern="0" cap="none" spc="0" normalizeH="0" baseline="0" noProof="0" dirty="0">
                <a:ln>
                  <a:noFill/>
                </a:ln>
                <a:solidFill>
                  <a:srgbClr val="FFFFFF"/>
                </a:solidFill>
                <a:effectLst/>
                <a:uLnTx/>
                <a:uFillTx/>
                <a:latin typeface="Hind Vadodara" panose="020B0604020202020204" charset="0"/>
                <a:ea typeface="Franklin Gothic Medium" charset="0"/>
                <a:cs typeface="Hind Vadodara" panose="020B0604020202020204" charset="0"/>
                <a:sym typeface="Arial"/>
              </a:rPr>
              <a:t>ten implemented in conjunction with other interventions (e.g., CICO) with varied levels of teacher support or scaffolding</a:t>
            </a:r>
          </a:p>
          <a:p>
            <a:pPr marL="257175" marR="0" lvl="0" indent="-257175" algn="l" defTabSz="914400" rtl="0" eaLnBrk="1" fontAlgn="auto" latinLnBrk="0" hangingPunct="1">
              <a:lnSpc>
                <a:spcPct val="100000"/>
              </a:lnSpc>
              <a:spcBef>
                <a:spcPct val="20000"/>
              </a:spcBef>
              <a:spcAft>
                <a:spcPct val="0"/>
              </a:spcAft>
              <a:buClr>
                <a:srgbClr val="000000"/>
              </a:buClr>
              <a:buSzTx/>
              <a:buFont typeface="Arial"/>
              <a:buNone/>
              <a:tabLst/>
              <a:defRPr/>
            </a:pPr>
            <a:r>
              <a:rPr kumimoji="0" lang="en-US" sz="1950" b="0" i="0" u="none" strike="noStrike" kern="0" cap="none" spc="0" normalizeH="0" baseline="0" noProof="0" dirty="0">
                <a:ln>
                  <a:noFill/>
                </a:ln>
                <a:solidFill>
                  <a:srgbClr val="FFFFFF"/>
                </a:solidFill>
                <a:effectLst/>
                <a:uLnTx/>
                <a:uFillTx/>
                <a:latin typeface="Hind Vadodara" panose="020B0604020202020204" charset="0"/>
                <a:ea typeface="Franklin Gothic Medium" charset="0"/>
                <a:cs typeface="Hind Vadodara" panose="020B0604020202020204" charset="0"/>
                <a:sym typeface="Wingdings" panose="05000000000000000000" pitchFamily="2" charset="2"/>
              </a:rPr>
              <a:t></a:t>
            </a:r>
            <a:r>
              <a:rPr kumimoji="0" lang="en-US" sz="1950" b="0" i="0" u="none" strike="noStrike" kern="0" cap="none" spc="0" normalizeH="0" baseline="0" noProof="0" dirty="0">
                <a:ln>
                  <a:noFill/>
                </a:ln>
                <a:solidFill>
                  <a:srgbClr val="FFFFFF"/>
                </a:solidFill>
                <a:effectLst/>
                <a:uLnTx/>
                <a:uFillTx/>
                <a:latin typeface="Hind Vadodara" panose="020B0604020202020204" charset="0"/>
                <a:ea typeface="Franklin Gothic Medium" charset="0"/>
                <a:cs typeface="Hind Vadodara" panose="020B0604020202020204" charset="0"/>
                <a:sym typeface="Arial"/>
              </a:rPr>
              <a:t> Can be used to:</a:t>
            </a:r>
            <a:endParaRPr kumimoji="0" lang="en-US" sz="1400" b="0" i="0" u="none" strike="noStrike" kern="0" cap="none" spc="0" normalizeH="0" baseline="0" noProof="0" dirty="0">
              <a:ln>
                <a:noFill/>
              </a:ln>
              <a:solidFill>
                <a:srgbClr val="FFFFFF"/>
              </a:solidFill>
              <a:effectLst/>
              <a:uLnTx/>
              <a:uFillTx/>
              <a:latin typeface="Hind Vadodara" panose="020B0604020202020204" charset="0"/>
              <a:cs typeface="Hind Vadodara" panose="020B0604020202020204" charset="0"/>
              <a:sym typeface="Arial"/>
            </a:endParaRPr>
          </a:p>
          <a:p>
            <a:pPr marL="542925" marR="0" lvl="1" indent="-285750" algn="l" defTabSz="914400" rtl="0" eaLnBrk="0" fontAlgn="base" latinLnBrk="0" hangingPunct="0">
              <a:lnSpc>
                <a:spcPct val="100000"/>
              </a:lnSpc>
              <a:spcBef>
                <a:spcPct val="20000"/>
              </a:spcBef>
              <a:spcAft>
                <a:spcPct val="0"/>
              </a:spcAft>
              <a:buClr>
                <a:srgbClr val="00A791">
                  <a:lumMod val="40000"/>
                  <a:lumOff val="60000"/>
                </a:srgbClr>
              </a:buClr>
              <a:buSzTx/>
              <a:buFont typeface="Wingdings" panose="05000000000000000000" pitchFamily="2" charset="2"/>
              <a:buChar char="ü"/>
              <a:tabLst/>
              <a:defRPr/>
            </a:pPr>
            <a:r>
              <a:rPr kumimoji="0" lang="en-US" sz="1700" b="0" i="0" u="none" strike="noStrike" kern="0" cap="none" spc="0" normalizeH="0" baseline="0" noProof="0" dirty="0">
                <a:ln>
                  <a:noFill/>
                </a:ln>
                <a:solidFill>
                  <a:srgbClr val="FFFFFF"/>
                </a:solidFill>
                <a:effectLst/>
                <a:uLnTx/>
                <a:uFillTx/>
                <a:latin typeface="Hind Vadodara" panose="020B0604020202020204" charset="0"/>
                <a:ea typeface="Franklin Gothic Medium" charset="0"/>
                <a:cs typeface="Hind Vadodara" panose="020B0604020202020204" charset="0"/>
                <a:sym typeface="Arial"/>
              </a:rPr>
              <a:t>Maintain behavior change once interventions are faded</a:t>
            </a:r>
            <a:r>
              <a:rPr kumimoji="0" lang="en-US" sz="1400" b="0" i="0" u="none" strike="noStrike" kern="0" cap="none" spc="0" normalizeH="0" baseline="0" noProof="0" dirty="0">
                <a:ln>
                  <a:noFill/>
                </a:ln>
                <a:solidFill>
                  <a:srgbClr val="FFFFFF"/>
                </a:solidFill>
                <a:effectLst/>
                <a:uLnTx/>
                <a:uFillTx/>
                <a:latin typeface="Hind Vadodara" panose="020B0604020202020204" charset="0"/>
                <a:ea typeface="Franklin Gothic Medium" charset="0"/>
                <a:cs typeface="Hind Vadodara" panose="020B0604020202020204" charset="0"/>
                <a:sym typeface="Arial"/>
              </a:rPr>
              <a:t>  </a:t>
            </a:r>
          </a:p>
          <a:p>
            <a:pPr marL="542925" marR="0" lvl="1" indent="-285750" algn="l" defTabSz="914400" rtl="0" eaLnBrk="0" fontAlgn="base" latinLnBrk="0" hangingPunct="0">
              <a:lnSpc>
                <a:spcPct val="100000"/>
              </a:lnSpc>
              <a:spcBef>
                <a:spcPct val="20000"/>
              </a:spcBef>
              <a:spcAft>
                <a:spcPct val="0"/>
              </a:spcAft>
              <a:buClr>
                <a:srgbClr val="00A791">
                  <a:lumMod val="40000"/>
                  <a:lumOff val="60000"/>
                </a:srgbClr>
              </a:buClr>
              <a:buSzTx/>
              <a:buFont typeface="Wingdings" panose="05000000000000000000" pitchFamily="2" charset="2"/>
              <a:buChar char="ü"/>
              <a:tabLst/>
              <a:defRPr/>
            </a:pPr>
            <a:r>
              <a:rPr kumimoji="0" lang="en-US" sz="1700" b="0" i="0" u="none" strike="noStrike" kern="0" cap="none" spc="0" normalizeH="0" baseline="0" noProof="0" dirty="0">
                <a:ln>
                  <a:noFill/>
                </a:ln>
                <a:solidFill>
                  <a:srgbClr val="FFFFFF"/>
                </a:solidFill>
                <a:effectLst/>
                <a:uLnTx/>
                <a:uFillTx/>
                <a:latin typeface="Hind Vadodara" panose="020B0604020202020204" charset="0"/>
                <a:ea typeface="Franklin Gothic Medium" charset="0"/>
                <a:cs typeface="Hind Vadodara" panose="020B0604020202020204" charset="0"/>
                <a:sym typeface="Arial"/>
              </a:rPr>
              <a:t>Support the overall goal of CICO - to teach students to self-manage their behavior </a:t>
            </a:r>
          </a:p>
        </p:txBody>
      </p:sp>
      <p:sp>
        <p:nvSpPr>
          <p:cNvPr id="4" name="TextBox 3">
            <a:extLst>
              <a:ext uri="{FF2B5EF4-FFF2-40B4-BE49-F238E27FC236}">
                <a16:creationId xmlns:a16="http://schemas.microsoft.com/office/drawing/2014/main" id="{A3A82847-5C6C-4521-B6A8-E60CDDFD3875}"/>
              </a:ext>
            </a:extLst>
          </p:cNvPr>
          <p:cNvSpPr txBox="1"/>
          <p:nvPr/>
        </p:nvSpPr>
        <p:spPr>
          <a:xfrm>
            <a:off x="1133936" y="4566283"/>
            <a:ext cx="6876128" cy="646331"/>
          </a:xfrm>
          <a:prstGeom prst="rect">
            <a:avLst/>
          </a:prstGeom>
          <a:noFill/>
        </p:spPr>
        <p:txBody>
          <a:bodyPr wrap="square" rtlCol="0">
            <a:spAutoFit/>
          </a:bodyPr>
          <a:lstStyle/>
          <a:p>
            <a:pPr marL="0" marR="0" lvl="1" indent="0" algn="l" defTabSz="685800" rtl="0" eaLnBrk="1" fontAlgn="base" latinLnBrk="0" hangingPunct="1">
              <a:lnSpc>
                <a:spcPct val="100000"/>
              </a:lnSpc>
              <a:spcBef>
                <a:spcPct val="0"/>
              </a:spcBef>
              <a:spcAft>
                <a:spcPct val="0"/>
              </a:spcAft>
              <a:buClrTx/>
              <a:buSzTx/>
              <a:buFont typeface="Arial"/>
              <a:buNone/>
              <a:tabLst/>
              <a:defRPr/>
            </a:pPr>
            <a:r>
              <a:rPr kumimoji="0" lang="en-US" sz="1200" b="0" i="1" u="none" strike="noStrike" kern="1200" cap="none" spc="0" normalizeH="0" baseline="0" noProof="0" dirty="0">
                <a:ln>
                  <a:noFill/>
                </a:ln>
                <a:solidFill>
                  <a:srgbClr val="FFFFFF"/>
                </a:solidFill>
                <a:effectLst/>
                <a:uLnTx/>
                <a:uFillTx/>
                <a:latin typeface="Hind Vadodara" panose="020B0604020202020204" charset="0"/>
                <a:ea typeface="Franklin Gothic Book" charset="0"/>
                <a:cs typeface="Hind Vadodara" panose="020B0604020202020204" charset="0"/>
                <a:sym typeface="Arial"/>
              </a:rPr>
              <a:t>(Cheney &amp; Yong, 2014; Cooper, Heron, &amp; </a:t>
            </a:r>
            <a:r>
              <a:rPr kumimoji="0" lang="en-US" sz="1200" b="0" i="1" u="none" strike="noStrike" kern="1200" cap="none" spc="0" normalizeH="0" baseline="0" noProof="0" dirty="0" err="1">
                <a:ln>
                  <a:noFill/>
                </a:ln>
                <a:solidFill>
                  <a:srgbClr val="FFFFFF"/>
                </a:solidFill>
                <a:effectLst/>
                <a:uLnTx/>
                <a:uFillTx/>
                <a:latin typeface="Hind Vadodara" panose="020B0604020202020204" charset="0"/>
                <a:ea typeface="Franklin Gothic Book" charset="0"/>
                <a:cs typeface="Hind Vadodara" panose="020B0604020202020204" charset="0"/>
                <a:sym typeface="Arial"/>
              </a:rPr>
              <a:t>Heward</a:t>
            </a:r>
            <a:r>
              <a:rPr kumimoji="0" lang="en-US" sz="1200" b="0" i="1" u="none" strike="noStrike" kern="1200" cap="none" spc="0" normalizeH="0" baseline="0" noProof="0" dirty="0">
                <a:ln>
                  <a:noFill/>
                </a:ln>
                <a:solidFill>
                  <a:srgbClr val="FFFFFF"/>
                </a:solidFill>
                <a:effectLst/>
                <a:uLnTx/>
                <a:uFillTx/>
                <a:latin typeface="Hind Vadodara" panose="020B0604020202020204" charset="0"/>
                <a:ea typeface="Franklin Gothic Book" charset="0"/>
                <a:cs typeface="Hind Vadodara" panose="020B0604020202020204" charset="0"/>
                <a:sym typeface="Arial"/>
              </a:rPr>
              <a:t>, 2007; Crone, Hawken, &amp; Horner, 2010; Miller, </a:t>
            </a:r>
            <a:r>
              <a:rPr kumimoji="0" lang="en-US" sz="1200" b="0" i="1" u="none" strike="noStrike" kern="1200" cap="none" spc="0" normalizeH="0" baseline="0" noProof="0" dirty="0" err="1">
                <a:ln>
                  <a:noFill/>
                </a:ln>
                <a:solidFill>
                  <a:srgbClr val="FFFFFF"/>
                </a:solidFill>
                <a:effectLst/>
                <a:uLnTx/>
                <a:uFillTx/>
                <a:latin typeface="Hind Vadodara" panose="020B0604020202020204" charset="0"/>
                <a:ea typeface="Franklin Gothic Book" charset="0"/>
                <a:cs typeface="Hind Vadodara" panose="020B0604020202020204" charset="0"/>
                <a:sym typeface="Arial"/>
              </a:rPr>
              <a:t>Dugrene</a:t>
            </a:r>
            <a:r>
              <a:rPr kumimoji="0" lang="en-US" sz="1200" b="0" i="1" u="none" strike="noStrike" kern="1200" cap="none" spc="0" normalizeH="0" baseline="0" noProof="0" dirty="0">
                <a:ln>
                  <a:noFill/>
                </a:ln>
                <a:solidFill>
                  <a:srgbClr val="FFFFFF"/>
                </a:solidFill>
                <a:effectLst/>
                <a:uLnTx/>
                <a:uFillTx/>
                <a:latin typeface="Hind Vadodara" panose="020B0604020202020204" charset="0"/>
                <a:ea typeface="Franklin Gothic Book" charset="0"/>
                <a:cs typeface="Hind Vadodara" panose="020B0604020202020204" charset="0"/>
                <a:sym typeface="Arial"/>
              </a:rPr>
              <a:t>, </a:t>
            </a:r>
            <a:r>
              <a:rPr kumimoji="0" lang="en-US" sz="1200" b="0" i="1" u="none" strike="noStrike" kern="1200" cap="none" spc="0" normalizeH="0" baseline="0" noProof="0" dirty="0" err="1">
                <a:ln>
                  <a:noFill/>
                </a:ln>
                <a:solidFill>
                  <a:srgbClr val="FFFFFF"/>
                </a:solidFill>
                <a:effectLst/>
                <a:uLnTx/>
                <a:uFillTx/>
                <a:latin typeface="Hind Vadodara" panose="020B0604020202020204" charset="0"/>
                <a:ea typeface="Franklin Gothic Book" charset="0"/>
                <a:cs typeface="Hind Vadodara" panose="020B0604020202020204" charset="0"/>
                <a:sym typeface="Arial"/>
              </a:rPr>
              <a:t>Olmi</a:t>
            </a:r>
            <a:r>
              <a:rPr kumimoji="0" lang="en-US" sz="1200" b="0" i="1" u="none" strike="noStrike" kern="1200" cap="none" spc="0" normalizeH="0" baseline="0" noProof="0" dirty="0">
                <a:ln>
                  <a:noFill/>
                </a:ln>
                <a:solidFill>
                  <a:srgbClr val="FFFFFF"/>
                </a:solidFill>
                <a:effectLst/>
                <a:uLnTx/>
                <a:uFillTx/>
                <a:latin typeface="Hind Vadodara" panose="020B0604020202020204" charset="0"/>
                <a:ea typeface="Franklin Gothic Book" charset="0"/>
                <a:cs typeface="Hind Vadodara" panose="020B0604020202020204" charset="0"/>
                <a:sym typeface="Arial"/>
              </a:rPr>
              <a:t>, </a:t>
            </a:r>
            <a:r>
              <a:rPr kumimoji="0" lang="en-US" sz="1200" b="0" i="1" u="none" strike="noStrike" kern="1200" cap="none" spc="0" normalizeH="0" baseline="0" noProof="0" dirty="0" err="1">
                <a:ln>
                  <a:noFill/>
                </a:ln>
                <a:solidFill>
                  <a:srgbClr val="FFFFFF"/>
                </a:solidFill>
                <a:effectLst/>
                <a:uLnTx/>
                <a:uFillTx/>
                <a:latin typeface="Hind Vadodara" panose="020B0604020202020204" charset="0"/>
                <a:ea typeface="Franklin Gothic Book" charset="0"/>
                <a:cs typeface="Hind Vadodara" panose="020B0604020202020204" charset="0"/>
                <a:sym typeface="Arial"/>
              </a:rPr>
              <a:t>Tingstrom</a:t>
            </a:r>
            <a:r>
              <a:rPr kumimoji="0" lang="en-US" sz="1200" b="0" i="1" u="none" strike="noStrike" kern="1200" cap="none" spc="0" normalizeH="0" baseline="0" noProof="0" dirty="0">
                <a:ln>
                  <a:noFill/>
                </a:ln>
                <a:solidFill>
                  <a:srgbClr val="FFFFFF"/>
                </a:solidFill>
                <a:effectLst/>
                <a:uLnTx/>
                <a:uFillTx/>
                <a:latin typeface="Hind Vadodara" panose="020B0604020202020204" charset="0"/>
                <a:ea typeface="Franklin Gothic Book" charset="0"/>
                <a:cs typeface="Hind Vadodara" panose="020B0604020202020204" charset="0"/>
                <a:sym typeface="Arial"/>
              </a:rPr>
              <a:t>, &amp; </a:t>
            </a:r>
            <a:r>
              <a:rPr kumimoji="0" lang="en-US" sz="1200" b="0" i="1" u="none" strike="noStrike" kern="1200" cap="none" spc="0" normalizeH="0" baseline="0" noProof="0" dirty="0" err="1">
                <a:ln>
                  <a:noFill/>
                </a:ln>
                <a:solidFill>
                  <a:srgbClr val="FFFFFF"/>
                </a:solidFill>
                <a:effectLst/>
                <a:uLnTx/>
                <a:uFillTx/>
                <a:latin typeface="Hind Vadodara" panose="020B0604020202020204" charset="0"/>
                <a:ea typeface="Franklin Gothic Book" charset="0"/>
                <a:cs typeface="Hind Vadodara" panose="020B0604020202020204" charset="0"/>
                <a:sym typeface="Arial"/>
              </a:rPr>
              <a:t>Filce</a:t>
            </a:r>
            <a:r>
              <a:rPr kumimoji="0" lang="en-US" sz="1200" b="0" i="1" u="none" strike="noStrike" kern="1200" cap="none" spc="0" normalizeH="0" baseline="0" noProof="0" dirty="0">
                <a:ln>
                  <a:noFill/>
                </a:ln>
                <a:solidFill>
                  <a:srgbClr val="FFFFFF"/>
                </a:solidFill>
                <a:effectLst/>
                <a:uLnTx/>
                <a:uFillTx/>
                <a:latin typeface="Hind Vadodara" panose="020B0604020202020204" charset="0"/>
                <a:ea typeface="Franklin Gothic Book" charset="0"/>
                <a:cs typeface="Hind Vadodara" panose="020B0604020202020204" charset="0"/>
                <a:sym typeface="Arial"/>
              </a:rPr>
              <a:t>, 2015; Skinner, 1953).      </a:t>
            </a:r>
          </a:p>
          <a:p>
            <a:pPr marL="0" marR="0" lvl="0" indent="0" algn="l" defTabSz="685800" rtl="0" eaLnBrk="1" fontAlgn="base" latinLnBrk="0" hangingPunct="1">
              <a:lnSpc>
                <a:spcPct val="100000"/>
              </a:lnSpc>
              <a:spcBef>
                <a:spcPct val="0"/>
              </a:spcBef>
              <a:spcAft>
                <a:spcPct val="0"/>
              </a:spcAft>
              <a:buClrTx/>
              <a:buSzTx/>
              <a:buFont typeface="Arial"/>
              <a:buNone/>
              <a:tabLst/>
              <a:defRPr/>
            </a:pPr>
            <a:endParaRPr kumimoji="0" lang="en-US" sz="1200" b="0" i="1" u="none" strike="noStrike" kern="1200" cap="none" spc="0" normalizeH="0" baseline="0" noProof="0" dirty="0">
              <a:ln>
                <a:noFill/>
              </a:ln>
              <a:solidFill>
                <a:srgbClr val="FFFFFF"/>
              </a:solidFill>
              <a:effectLst/>
              <a:uLnTx/>
              <a:uFillTx/>
              <a:latin typeface="Hind Vadodara" panose="020B0604020202020204" charset="0"/>
              <a:ea typeface="Franklin Gothic Medium Cond" charset="0"/>
              <a:cs typeface="Hind Vadodara" panose="020B0604020202020204" charset="0"/>
              <a:sym typeface="Arial"/>
            </a:endParaRPr>
          </a:p>
        </p:txBody>
      </p:sp>
      <p:sp>
        <p:nvSpPr>
          <p:cNvPr id="5" name="Speech Bubble: Rectangle with Corners Rounded 4">
            <a:extLst>
              <a:ext uri="{FF2B5EF4-FFF2-40B4-BE49-F238E27FC236}">
                <a16:creationId xmlns:a16="http://schemas.microsoft.com/office/drawing/2014/main" id="{E6E9B9E9-6F25-4778-8480-57194A888949}"/>
              </a:ext>
            </a:extLst>
          </p:cNvPr>
          <p:cNvSpPr/>
          <p:nvPr/>
        </p:nvSpPr>
        <p:spPr>
          <a:xfrm>
            <a:off x="5529945" y="1811623"/>
            <a:ext cx="3091542" cy="223810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FFFFFF"/>
                </a:solidFill>
                <a:effectLst/>
                <a:uLnTx/>
                <a:uFillTx/>
                <a:latin typeface="Poppins" panose="020B0604020202020204" charset="0"/>
                <a:ea typeface="+mn-ea"/>
                <a:cs typeface="Poppins" panose="020B0604020202020204" charset="0"/>
                <a:sym typeface="Arial"/>
              </a:rPr>
              <a:t>Self-management can be used as a stand-alone intervention, or as part of the fading process for students who have responded positively to intervention</a:t>
            </a:r>
          </a:p>
        </p:txBody>
      </p:sp>
    </p:spTree>
    <p:extLst>
      <p:ext uri="{BB962C8B-B14F-4D97-AF65-F5344CB8AC3E}">
        <p14:creationId xmlns:p14="http://schemas.microsoft.com/office/powerpoint/2010/main" val="2322213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6767D-67A0-450D-9227-F7D0BF9A1F37}"/>
              </a:ext>
            </a:extLst>
          </p:cNvPr>
          <p:cNvSpPr>
            <a:spLocks noGrp="1"/>
          </p:cNvSpPr>
          <p:nvPr>
            <p:ph type="title"/>
          </p:nvPr>
        </p:nvSpPr>
        <p:spPr>
          <a:xfrm>
            <a:off x="113211" y="165463"/>
            <a:ext cx="8780418" cy="819334"/>
          </a:xfrm>
        </p:spPr>
        <p:txBody>
          <a:bodyPr/>
          <a:lstStyle/>
          <a:p>
            <a:r>
              <a:rPr lang="en-US" sz="2800" dirty="0"/>
              <a:t>BENEFITS OF SELF-MANAGEMENT</a:t>
            </a:r>
          </a:p>
        </p:txBody>
      </p:sp>
      <p:graphicFrame>
        <p:nvGraphicFramePr>
          <p:cNvPr id="3" name="Diagram 2">
            <a:extLst>
              <a:ext uri="{FF2B5EF4-FFF2-40B4-BE49-F238E27FC236}">
                <a16:creationId xmlns:a16="http://schemas.microsoft.com/office/drawing/2014/main" id="{CB260C8B-139A-403E-988C-1C7EC436C836}"/>
              </a:ext>
            </a:extLst>
          </p:cNvPr>
          <p:cNvGraphicFramePr/>
          <p:nvPr/>
        </p:nvGraphicFramePr>
        <p:xfrm>
          <a:off x="605246" y="871951"/>
          <a:ext cx="793350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096621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317A3-BF1C-4849-9169-1E62C17D8BA5}"/>
              </a:ext>
            </a:extLst>
          </p:cNvPr>
          <p:cNvSpPr>
            <a:spLocks noGrp="1"/>
          </p:cNvSpPr>
          <p:nvPr>
            <p:ph type="ctrTitle"/>
          </p:nvPr>
        </p:nvSpPr>
        <p:spPr>
          <a:xfrm flipH="1">
            <a:off x="614161" y="4041648"/>
            <a:ext cx="7606730" cy="730648"/>
          </a:xfrm>
        </p:spPr>
        <p:txBody>
          <a:bodyPr/>
          <a:lstStyle/>
          <a:p>
            <a:r>
              <a:rPr lang="en-US" sz="3000" dirty="0"/>
              <a:t>MOVING TOWARDS SELF-MANAGEMENT: CICO</a:t>
            </a:r>
          </a:p>
        </p:txBody>
      </p:sp>
      <p:graphicFrame>
        <p:nvGraphicFramePr>
          <p:cNvPr id="4" name="Content Placeholder 4">
            <a:extLst>
              <a:ext uri="{FF2B5EF4-FFF2-40B4-BE49-F238E27FC236}">
                <a16:creationId xmlns:a16="http://schemas.microsoft.com/office/drawing/2014/main" id="{E9FCCA23-3F74-4839-A8B3-EDD1B35D874A}"/>
              </a:ext>
            </a:extLst>
          </p:cNvPr>
          <p:cNvGraphicFramePr>
            <a:graphicFrameLocks/>
          </p:cNvGraphicFramePr>
          <p:nvPr/>
        </p:nvGraphicFramePr>
        <p:xfrm>
          <a:off x="614160" y="371204"/>
          <a:ext cx="8045207" cy="35824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38002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2D739-28B3-3042-81C2-FF4031523AB3}"/>
              </a:ext>
            </a:extLst>
          </p:cNvPr>
          <p:cNvSpPr>
            <a:spLocks noGrp="1"/>
          </p:cNvSpPr>
          <p:nvPr>
            <p:ph type="title"/>
          </p:nvPr>
        </p:nvSpPr>
        <p:spPr>
          <a:xfrm>
            <a:off x="335692" y="215496"/>
            <a:ext cx="8419688" cy="634200"/>
          </a:xfrm>
        </p:spPr>
        <p:txBody>
          <a:bodyPr/>
          <a:lstStyle/>
          <a:p>
            <a:pPr defTabSz="685800" fontAlgn="base">
              <a:spcAft>
                <a:spcPct val="0"/>
              </a:spcAft>
              <a:defRPr/>
            </a:pPr>
            <a:r>
              <a:rPr lang="en-US" spc="-45" dirty="0">
                <a:solidFill>
                  <a:schemeClr val="bg1"/>
                </a:solidFill>
                <a:latin typeface="Calibri"/>
                <a:cs typeface="Calibri"/>
              </a:rPr>
              <a:t>CICO FORM (DAILY PROGRESS REPORT): REVIEW</a:t>
            </a:r>
            <a:br>
              <a:rPr lang="en-US" spc="-45" dirty="0">
                <a:solidFill>
                  <a:schemeClr val="bg1"/>
                </a:solidFill>
                <a:latin typeface="Calibri"/>
                <a:cs typeface="Calibri"/>
              </a:rPr>
            </a:br>
            <a:endParaRPr lang="en-US" dirty="0">
              <a:solidFill>
                <a:schemeClr val="bg1"/>
              </a:solidFill>
            </a:endParaRPr>
          </a:p>
        </p:txBody>
      </p:sp>
      <p:sp>
        <p:nvSpPr>
          <p:cNvPr id="3" name="Rectangle 2">
            <a:extLst>
              <a:ext uri="{FF2B5EF4-FFF2-40B4-BE49-F238E27FC236}">
                <a16:creationId xmlns:a16="http://schemas.microsoft.com/office/drawing/2014/main" id="{BFC583F1-4522-C142-A925-AF9728414375}"/>
              </a:ext>
            </a:extLst>
          </p:cNvPr>
          <p:cNvSpPr>
            <a:spLocks noChangeArrowheads="1"/>
          </p:cNvSpPr>
          <p:nvPr/>
        </p:nvSpPr>
        <p:spPr bwMode="auto">
          <a:xfrm>
            <a:off x="1944549" y="921033"/>
            <a:ext cx="6717945" cy="750205"/>
          </a:xfrm>
          <a:prstGeom prst="rect">
            <a:avLst/>
          </a:prstGeom>
          <a:solidFill>
            <a:schemeClr val="accent6">
              <a:lumMod val="20000"/>
              <a:lumOff val="80000"/>
            </a:schemeClr>
          </a:solidFill>
          <a:ln w="9525">
            <a:solidFill>
              <a:schemeClr val="accent1"/>
            </a:solidFill>
            <a:miter lim="800000"/>
            <a:headEnd/>
            <a:tailEnd/>
          </a:ln>
        </p:spPr>
        <p:txBody>
          <a:bodyPr wrap="square" anchor="ctr">
            <a:prstTxWarp prst="textNoShape">
              <a:avLst/>
            </a:prstTxWarp>
            <a:spAutoFit/>
          </a:bodyPr>
          <a:lstStyle/>
          <a:p>
            <a:pPr marL="0" marR="0" lvl="0" indent="0" algn="ctr" defTabSz="685800" rtl="0" eaLnBrk="1" fontAlgn="base" latinLnBrk="0" hangingPunct="1">
              <a:lnSpc>
                <a:spcPct val="100000"/>
              </a:lnSpc>
              <a:spcBef>
                <a:spcPct val="0"/>
              </a:spcBef>
              <a:spcAft>
                <a:spcPct val="0"/>
              </a:spcAft>
              <a:buClrTx/>
              <a:buSzTx/>
              <a:buFont typeface="Arial"/>
              <a:buNone/>
              <a:tabLst/>
              <a:defRPr/>
            </a:pPr>
            <a:r>
              <a:rPr kumimoji="0" lang="en-US" sz="1500" b="1" i="0" u="none" strike="noStrike" kern="1200" cap="none" spc="0" normalizeH="0" baseline="0" noProof="0" dirty="0">
                <a:ln>
                  <a:noFill/>
                </a:ln>
                <a:solidFill>
                  <a:srgbClr val="4E4E4E"/>
                </a:solidFill>
                <a:effectLst/>
                <a:uLnTx/>
                <a:uFillTx/>
                <a:latin typeface="Hind Vadodara" panose="020B0604020202020204" charset="0"/>
                <a:ea typeface="Times New Roman" pitchFamily="-112" charset="0"/>
                <a:cs typeface="Hind Vadodara" panose="020B0604020202020204" charset="0"/>
                <a:sym typeface="Arial"/>
              </a:rPr>
              <a:t>CICO Form </a:t>
            </a:r>
          </a:p>
          <a:p>
            <a:pPr marL="0" marR="0" lvl="0" indent="0" algn="l" defTabSz="685800" rtl="0" eaLnBrk="1" fontAlgn="base" latinLnBrk="0" hangingPunct="1">
              <a:lnSpc>
                <a:spcPct val="100000"/>
              </a:lnSpc>
              <a:spcBef>
                <a:spcPct val="0"/>
              </a:spcBef>
              <a:spcAft>
                <a:spcPct val="0"/>
              </a:spcAft>
              <a:buClrTx/>
              <a:buSzTx/>
              <a:buFont typeface="Arial"/>
              <a:buNone/>
              <a:tabLst/>
              <a:defRPr/>
            </a:pPr>
            <a:endParaRPr kumimoji="0" lang="en-US" sz="375" b="1" i="0" u="none" strike="noStrike" kern="1200" cap="none" spc="0" normalizeH="0" baseline="0" noProof="0" dirty="0">
              <a:ln>
                <a:noFill/>
              </a:ln>
              <a:solidFill>
                <a:srgbClr val="4E4E4E"/>
              </a:solidFill>
              <a:effectLst/>
              <a:uLnTx/>
              <a:uFillTx/>
              <a:latin typeface="Hind Vadodara" panose="020B0604020202020204" charset="0"/>
              <a:ea typeface="ＭＳ Ｐゴシック" pitchFamily="-108" charset="-128"/>
              <a:cs typeface="Hind Vadodara" panose="020B0604020202020204" charset="0"/>
              <a:sym typeface="Arial"/>
            </a:endParaRPr>
          </a:p>
          <a:p>
            <a:pPr marL="0" marR="0" lvl="0" indent="0" algn="l" defTabSz="685800" rtl="0" eaLnBrk="1" fontAlgn="base" latinLnBrk="0" hangingPunct="1">
              <a:lnSpc>
                <a:spcPct val="100000"/>
              </a:lnSpc>
              <a:spcBef>
                <a:spcPct val="0"/>
              </a:spcBef>
              <a:spcAft>
                <a:spcPct val="0"/>
              </a:spcAft>
              <a:buClrTx/>
              <a:buSzTx/>
              <a:buFont typeface="Arial"/>
              <a:buNone/>
              <a:tabLst/>
              <a:defRPr/>
            </a:pPr>
            <a:r>
              <a:rPr kumimoji="0" lang="en-US" sz="1200" b="0" i="0" u="none" strike="noStrike" kern="1200" cap="none" spc="0" normalizeH="0" baseline="0" noProof="0" dirty="0">
                <a:ln>
                  <a:noFill/>
                </a:ln>
                <a:solidFill>
                  <a:srgbClr val="4E4E4E"/>
                </a:solidFill>
                <a:effectLst/>
                <a:uLnTx/>
                <a:uFillTx/>
                <a:latin typeface="Hind Vadodara" panose="020B0604020202020204" charset="0"/>
                <a:ea typeface="Times New Roman" pitchFamily="-112" charset="0"/>
                <a:cs typeface="Hind Vadodara" panose="020B0604020202020204" charset="0"/>
                <a:sym typeface="Arial"/>
              </a:rPr>
              <a:t>Name: ________________                                                                           Date: ______________</a:t>
            </a:r>
            <a:endParaRPr kumimoji="0" lang="en-US" sz="1200" b="0" i="0" u="none" strike="noStrike" kern="1200" cap="none" spc="0" normalizeH="0" baseline="0" noProof="0" dirty="0">
              <a:ln>
                <a:noFill/>
              </a:ln>
              <a:solidFill>
                <a:srgbClr val="4E4E4E"/>
              </a:solidFill>
              <a:effectLst/>
              <a:uLnTx/>
              <a:uFillTx/>
              <a:latin typeface="Hind Vadodara" panose="020B0604020202020204" charset="0"/>
              <a:ea typeface="ＭＳ Ｐゴシック" pitchFamily="-108" charset="-128"/>
              <a:cs typeface="Hind Vadodara" panose="020B0604020202020204" charset="0"/>
              <a:sym typeface="Arial"/>
            </a:endParaRPr>
          </a:p>
          <a:p>
            <a:pPr marL="0" marR="0" lvl="0" indent="0" algn="l" defTabSz="685800" rtl="0" eaLnBrk="1" fontAlgn="base" latinLnBrk="0" hangingPunct="1">
              <a:lnSpc>
                <a:spcPct val="100000"/>
              </a:lnSpc>
              <a:spcBef>
                <a:spcPct val="0"/>
              </a:spcBef>
              <a:spcAft>
                <a:spcPct val="0"/>
              </a:spcAft>
              <a:buClrTx/>
              <a:buSzTx/>
              <a:buFont typeface="Arial"/>
              <a:buNone/>
              <a:tabLst/>
              <a:defRPr/>
            </a:pPr>
            <a:r>
              <a:rPr kumimoji="0" lang="en-US" sz="1200" b="0" i="0" u="none" strike="noStrike" kern="1200" cap="none" spc="0" normalizeH="0" baseline="0" noProof="0" dirty="0">
                <a:ln>
                  <a:noFill/>
                </a:ln>
                <a:solidFill>
                  <a:srgbClr val="4E4E4E"/>
                </a:solidFill>
                <a:effectLst/>
                <a:uLnTx/>
                <a:uFillTx/>
                <a:latin typeface="Hind Vadodara" panose="020B0604020202020204" charset="0"/>
                <a:ea typeface="Times New Roman" pitchFamily="-112" charset="0"/>
                <a:cs typeface="Hind Vadodara" panose="020B0604020202020204" charset="0"/>
                <a:sym typeface="Arial"/>
              </a:rPr>
              <a:t>2 = great  1= OK  0= hard time</a:t>
            </a:r>
            <a:endParaRPr kumimoji="0" lang="en-US" sz="1200" b="0" i="0" u="none" strike="noStrike" kern="1200" cap="none" spc="0" normalizeH="0" baseline="0" noProof="0" dirty="0">
              <a:ln>
                <a:noFill/>
              </a:ln>
              <a:solidFill>
                <a:srgbClr val="4E4E4E"/>
              </a:solidFill>
              <a:effectLst/>
              <a:uLnTx/>
              <a:uFillTx/>
              <a:latin typeface="Hind Vadodara" panose="020B0604020202020204" charset="0"/>
              <a:ea typeface="ＭＳ Ｐゴシック" pitchFamily="-108" charset="-128"/>
              <a:cs typeface="Hind Vadodara" panose="020B0604020202020204" charset="0"/>
              <a:sym typeface="Arial"/>
            </a:endParaRPr>
          </a:p>
        </p:txBody>
      </p:sp>
      <p:graphicFrame>
        <p:nvGraphicFramePr>
          <p:cNvPr id="4" name="Group 3">
            <a:extLst>
              <a:ext uri="{FF2B5EF4-FFF2-40B4-BE49-F238E27FC236}">
                <a16:creationId xmlns:a16="http://schemas.microsoft.com/office/drawing/2014/main" id="{DC58A56B-EA64-0B4F-B1D4-276EDA73482A}"/>
              </a:ext>
            </a:extLst>
          </p:cNvPr>
          <p:cNvGraphicFramePr>
            <a:graphicFrameLocks noGrp="1"/>
          </p:cNvGraphicFramePr>
          <p:nvPr/>
        </p:nvGraphicFramePr>
        <p:xfrm>
          <a:off x="1944549" y="1682382"/>
          <a:ext cx="6717945" cy="2948939"/>
        </p:xfrm>
        <a:graphic>
          <a:graphicData uri="http://schemas.openxmlformats.org/drawingml/2006/table">
            <a:tbl>
              <a:tblPr/>
              <a:tblGrid>
                <a:gridCol w="1823565">
                  <a:extLst>
                    <a:ext uri="{9D8B030D-6E8A-4147-A177-3AD203B41FA5}">
                      <a16:colId xmlns:a16="http://schemas.microsoft.com/office/drawing/2014/main" val="20000"/>
                    </a:ext>
                  </a:extLst>
                </a:gridCol>
                <a:gridCol w="1638620">
                  <a:extLst>
                    <a:ext uri="{9D8B030D-6E8A-4147-A177-3AD203B41FA5}">
                      <a16:colId xmlns:a16="http://schemas.microsoft.com/office/drawing/2014/main" val="20001"/>
                    </a:ext>
                  </a:extLst>
                </a:gridCol>
                <a:gridCol w="1638620">
                  <a:extLst>
                    <a:ext uri="{9D8B030D-6E8A-4147-A177-3AD203B41FA5}">
                      <a16:colId xmlns:a16="http://schemas.microsoft.com/office/drawing/2014/main" val="20002"/>
                    </a:ext>
                  </a:extLst>
                </a:gridCol>
                <a:gridCol w="1617140">
                  <a:extLst>
                    <a:ext uri="{9D8B030D-6E8A-4147-A177-3AD203B41FA5}">
                      <a16:colId xmlns:a16="http://schemas.microsoft.com/office/drawing/2014/main" val="20003"/>
                    </a:ext>
                  </a:extLst>
                </a:gridCol>
              </a:tblGrid>
              <a:tr h="59930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rgbClr val="4E4E4E"/>
                        </a:solidFill>
                        <a:effectLst/>
                        <a:latin typeface="Hind Vadodara" panose="020B0604020202020204" charset="0"/>
                        <a:cs typeface="Hind Vadodara" panose="020B0604020202020204"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bg1"/>
                          </a:solidFill>
                          <a:effectLst/>
                          <a:latin typeface="Hind Vadodara" panose="020B0604020202020204" charset="0"/>
                          <a:cs typeface="Hind Vadodara" panose="020B0604020202020204" charset="0"/>
                        </a:rPr>
                        <a:t>Safe</a:t>
                      </a:r>
                      <a:endParaRPr kumimoji="0" lang="en-US" sz="1400" b="0" i="0" u="none" strike="noStrike" cap="none" normalizeH="0" baseline="0" dirty="0">
                        <a:ln>
                          <a:noFill/>
                        </a:ln>
                        <a:solidFill>
                          <a:schemeClr val="bg1"/>
                        </a:solidFill>
                        <a:effectLst/>
                        <a:latin typeface="Hind Vadodara" panose="020B0604020202020204" charset="0"/>
                        <a:cs typeface="Hind Vadodara" panose="020B0604020202020204"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bg1"/>
                          </a:solidFill>
                          <a:effectLst/>
                          <a:latin typeface="Hind Vadodara" panose="020B0604020202020204" charset="0"/>
                          <a:cs typeface="Hind Vadodara" panose="020B0604020202020204" charset="0"/>
                        </a:rPr>
                        <a:t>Responsible</a:t>
                      </a:r>
                      <a:endParaRPr kumimoji="0" lang="en-US" sz="1400" b="0" i="0" u="none" strike="noStrike" cap="none" normalizeH="0" baseline="0" dirty="0">
                        <a:ln>
                          <a:noFill/>
                        </a:ln>
                        <a:solidFill>
                          <a:schemeClr val="bg1"/>
                        </a:solidFill>
                        <a:effectLst/>
                        <a:latin typeface="Hind Vadodara" panose="020B0604020202020204" charset="0"/>
                        <a:cs typeface="Hind Vadodara" panose="020B0604020202020204"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bg1"/>
                          </a:solidFill>
                          <a:effectLst/>
                          <a:latin typeface="Hind Vadodara" panose="020B0604020202020204" charset="0"/>
                          <a:cs typeface="Hind Vadodara" panose="020B0604020202020204" charset="0"/>
                        </a:rPr>
                        <a:t>Respectful</a:t>
                      </a:r>
                      <a:endParaRPr kumimoji="0" lang="en-US" sz="1400" b="0" i="0" u="none" strike="noStrike" cap="none" normalizeH="0" baseline="0" dirty="0">
                        <a:ln>
                          <a:noFill/>
                        </a:ln>
                        <a:solidFill>
                          <a:schemeClr val="bg1"/>
                        </a:solidFill>
                        <a:effectLst/>
                        <a:latin typeface="Hind Vadodara" panose="020B0604020202020204" charset="0"/>
                        <a:cs typeface="Hind Vadodara" panose="020B0604020202020204"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72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bg1"/>
                          </a:solidFill>
                          <a:effectLst/>
                          <a:latin typeface="Hind Vadodara" panose="020B0604020202020204" charset="0"/>
                          <a:cs typeface="Hind Vadodara" panose="020B0604020202020204" charset="0"/>
                        </a:rPr>
                        <a:t>Check In</a:t>
                      </a: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bg1"/>
                          </a:solidFill>
                          <a:effectLst/>
                          <a:latin typeface="Hind Vadodara" panose="020B0604020202020204" charset="0"/>
                          <a:cs typeface="Hind Vadodara" panose="020B0604020202020204" charset="0"/>
                        </a:rPr>
                        <a:t>    2       1      0  </a:t>
                      </a: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bg1"/>
                          </a:solidFill>
                          <a:effectLst/>
                          <a:latin typeface="Hind Vadodara" panose="020B0604020202020204" charset="0"/>
                          <a:cs typeface="Hind Vadodara" panose="020B0604020202020204" charset="0"/>
                        </a:rPr>
                        <a:t>   2       1      0  </a:t>
                      </a: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bg1"/>
                          </a:solidFill>
                          <a:effectLst/>
                          <a:latin typeface="Hind Vadodara" panose="020B0604020202020204" charset="0"/>
                          <a:cs typeface="Hind Vadodara" panose="020B0604020202020204" charset="0"/>
                        </a:rPr>
                        <a:t>   2       1      0  </a:t>
                      </a: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3970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bg1"/>
                          </a:solidFill>
                          <a:effectLst/>
                          <a:latin typeface="Hind Vadodara" panose="020B0604020202020204" charset="0"/>
                          <a:cs typeface="Hind Vadodara" panose="020B0604020202020204" charset="0"/>
                        </a:rPr>
                        <a:t>Before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bg1"/>
                          </a:solidFill>
                          <a:effectLst/>
                          <a:latin typeface="Hind Vadodara" panose="020B0604020202020204" charset="0"/>
                          <a:cs typeface="Hind Vadodara" panose="020B0604020202020204" charset="0"/>
                        </a:rPr>
                        <a:t>Recess</a:t>
                      </a: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bg1"/>
                          </a:solidFill>
                          <a:effectLst/>
                          <a:latin typeface="Hind Vadodara" panose="020B0604020202020204" charset="0"/>
                          <a:cs typeface="Hind Vadodara" panose="020B0604020202020204" charset="0"/>
                        </a:rPr>
                        <a:t>    2       1      0  </a:t>
                      </a: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bg1"/>
                          </a:solidFill>
                          <a:effectLst/>
                          <a:latin typeface="Hind Vadodara" panose="020B0604020202020204" charset="0"/>
                          <a:cs typeface="Hind Vadodara" panose="020B0604020202020204" charset="0"/>
                        </a:rPr>
                        <a:t>   2       1      0  </a:t>
                      </a: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bg1"/>
                          </a:solidFill>
                          <a:effectLst/>
                          <a:latin typeface="Hind Vadodara" panose="020B0604020202020204" charset="0"/>
                          <a:cs typeface="Hind Vadodara" panose="020B0604020202020204" charset="0"/>
                        </a:rPr>
                        <a:t>   2       1      0  </a:t>
                      </a: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3970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bg1"/>
                          </a:solidFill>
                          <a:effectLst/>
                          <a:latin typeface="Hind Vadodara" panose="020B0604020202020204" charset="0"/>
                          <a:cs typeface="Hind Vadodara" panose="020B0604020202020204" charset="0"/>
                        </a:rPr>
                        <a:t>Before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bg1"/>
                          </a:solidFill>
                          <a:effectLst/>
                          <a:latin typeface="Hind Vadodara" panose="020B0604020202020204" charset="0"/>
                          <a:cs typeface="Hind Vadodara" panose="020B0604020202020204" charset="0"/>
                        </a:rPr>
                        <a:t>Lunch</a:t>
                      </a: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bg1"/>
                          </a:solidFill>
                          <a:effectLst/>
                          <a:latin typeface="Hind Vadodara" panose="020B0604020202020204" charset="0"/>
                          <a:cs typeface="Hind Vadodara" panose="020B0604020202020204" charset="0"/>
                        </a:rPr>
                        <a:t>    2       1      0  </a:t>
                      </a: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bg1"/>
                          </a:solidFill>
                          <a:effectLst/>
                          <a:latin typeface="Hind Vadodara" panose="020B0604020202020204" charset="0"/>
                          <a:cs typeface="Hind Vadodara" panose="020B0604020202020204" charset="0"/>
                        </a:rPr>
                        <a:t>   2       1      0  </a:t>
                      </a: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bg1"/>
                          </a:solidFill>
                          <a:effectLst/>
                          <a:latin typeface="Hind Vadodara" panose="020B0604020202020204" charset="0"/>
                          <a:cs typeface="Hind Vadodara" panose="020B0604020202020204" charset="0"/>
                        </a:rPr>
                        <a:t>   2       1      0  </a:t>
                      </a: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176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bg1"/>
                          </a:solidFill>
                          <a:effectLst/>
                          <a:latin typeface="Hind Vadodara" panose="020B0604020202020204" charset="0"/>
                          <a:cs typeface="Hind Vadodara" panose="020B0604020202020204" charset="0"/>
                        </a:rPr>
                        <a:t>After Recess</a:t>
                      </a: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bg1"/>
                          </a:solidFill>
                          <a:effectLst/>
                          <a:latin typeface="Hind Vadodara" panose="020B0604020202020204" charset="0"/>
                          <a:cs typeface="Hind Vadodara" panose="020B0604020202020204" charset="0"/>
                        </a:rPr>
                        <a:t>    2       1      0  </a:t>
                      </a: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bg1"/>
                          </a:solidFill>
                          <a:effectLst/>
                          <a:latin typeface="Hind Vadodara" panose="020B0604020202020204" charset="0"/>
                          <a:cs typeface="Hind Vadodara" panose="020B0604020202020204" charset="0"/>
                        </a:rPr>
                        <a:t>   2       1      0  </a:t>
                      </a: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bg1"/>
                          </a:solidFill>
                          <a:effectLst/>
                          <a:latin typeface="Hind Vadodara" panose="020B0604020202020204" charset="0"/>
                          <a:cs typeface="Hind Vadodara" panose="020B0604020202020204" charset="0"/>
                        </a:rPr>
                        <a:t>   2       1      0  </a:t>
                      </a: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176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bg1"/>
                          </a:solidFill>
                          <a:effectLst/>
                          <a:latin typeface="Hind Vadodara" panose="020B0604020202020204" charset="0"/>
                          <a:cs typeface="Hind Vadodara" panose="020B0604020202020204" charset="0"/>
                        </a:rPr>
                        <a:t>Check Out</a:t>
                      </a: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bg1"/>
                          </a:solidFill>
                          <a:effectLst/>
                          <a:latin typeface="Hind Vadodara" panose="020B0604020202020204" charset="0"/>
                          <a:cs typeface="Hind Vadodara" panose="020B0604020202020204" charset="0"/>
                        </a:rPr>
                        <a:t>    2       1      0  </a:t>
                      </a: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bg1"/>
                          </a:solidFill>
                          <a:effectLst/>
                          <a:latin typeface="Hind Vadodara" panose="020B0604020202020204" charset="0"/>
                          <a:cs typeface="Hind Vadodara" panose="020B0604020202020204" charset="0"/>
                        </a:rPr>
                        <a:t>   2       1      0  </a:t>
                      </a: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bg1"/>
                          </a:solidFill>
                          <a:effectLst/>
                          <a:latin typeface="Hind Vadodara" panose="020B0604020202020204" charset="0"/>
                          <a:cs typeface="Hind Vadodara" panose="020B0604020202020204" charset="0"/>
                        </a:rPr>
                        <a:t>   2       1      0  </a:t>
                      </a: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17647">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E4E4E"/>
                          </a:solidFill>
                          <a:effectLst/>
                          <a:latin typeface="Hind Vadodara" panose="020B0604020202020204" charset="0"/>
                          <a:cs typeface="Hind Vadodara" panose="020B0604020202020204" charset="0"/>
                        </a:rPr>
                        <a:t>Today’s goal:</a:t>
                      </a: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hMerge="1">
                  <a:txBody>
                    <a:bodyPr/>
                    <a:lstStyle/>
                    <a:p>
                      <a:endParaRPr lang="en-US"/>
                    </a:p>
                  </a:txBody>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E4E4E"/>
                          </a:solidFill>
                          <a:effectLst/>
                          <a:latin typeface="Hind Vadodara" panose="020B0604020202020204" charset="0"/>
                          <a:cs typeface="Hind Vadodara" panose="020B0604020202020204" charset="0"/>
                        </a:rPr>
                        <a:t>Today’s total points:</a:t>
                      </a: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10006"/>
                  </a:ext>
                </a:extLst>
              </a:tr>
            </a:tbl>
          </a:graphicData>
        </a:graphic>
      </p:graphicFrame>
      <p:sp>
        <p:nvSpPr>
          <p:cNvPr id="5" name="Rectangle 43">
            <a:extLst>
              <a:ext uri="{FF2B5EF4-FFF2-40B4-BE49-F238E27FC236}">
                <a16:creationId xmlns:a16="http://schemas.microsoft.com/office/drawing/2014/main" id="{3E8C511C-2A8C-E44D-BBDC-F3DC22A23F97}"/>
              </a:ext>
            </a:extLst>
          </p:cNvPr>
          <p:cNvSpPr>
            <a:spLocks noChangeArrowheads="1"/>
          </p:cNvSpPr>
          <p:nvPr/>
        </p:nvSpPr>
        <p:spPr bwMode="auto">
          <a:xfrm>
            <a:off x="1944549" y="4642465"/>
            <a:ext cx="1393830" cy="369332"/>
          </a:xfrm>
          <a:prstGeom prst="rect">
            <a:avLst/>
          </a:prstGeom>
          <a:noFill/>
          <a:ln w="9525">
            <a:noFill/>
            <a:miter lim="800000"/>
            <a:headEnd/>
            <a:tailEnd/>
          </a:ln>
        </p:spPr>
        <p:txBody>
          <a:bodyPr wrap="square" anchor="ctr">
            <a:prstTxWarp prst="textNoShape">
              <a:avLst/>
            </a:prstTxWarp>
            <a:spAutoFit/>
          </a:bodyPr>
          <a:lstStyle/>
          <a:p>
            <a:pPr marL="0" marR="0" lvl="0" indent="0" algn="l" defTabSz="685800" rtl="0" eaLnBrk="1" fontAlgn="base" latinLnBrk="0" hangingPunct="1">
              <a:lnSpc>
                <a:spcPct val="100000"/>
              </a:lnSpc>
              <a:spcBef>
                <a:spcPct val="0"/>
              </a:spcBef>
              <a:spcAft>
                <a:spcPct val="0"/>
              </a:spcAft>
              <a:buClrTx/>
              <a:buSzTx/>
              <a:buFont typeface="Arial"/>
              <a:buNone/>
              <a:tabLst/>
              <a:defRPr/>
            </a:pPr>
            <a:r>
              <a:rPr kumimoji="0" lang="en-US" sz="1800" b="0" i="0" u="none" strike="noStrike" kern="1200" cap="none" spc="0" normalizeH="0" baseline="0" noProof="0" dirty="0">
                <a:ln>
                  <a:noFill/>
                </a:ln>
                <a:solidFill>
                  <a:prstClr val="white"/>
                </a:solidFill>
                <a:effectLst/>
                <a:uLnTx/>
                <a:uFillTx/>
                <a:latin typeface="Hind Vadodara" panose="020B0604020202020204" charset="0"/>
                <a:ea typeface="Times New Roman" pitchFamily="-112" charset="0"/>
                <a:cs typeface="Hind Vadodara" panose="020B0604020202020204" charset="0"/>
                <a:sym typeface="Arial"/>
              </a:rPr>
              <a:t>Comments:</a:t>
            </a:r>
            <a:endParaRPr kumimoji="0" lang="en-US" sz="1800" b="0" i="0" u="none" strike="noStrike" kern="1200" cap="none" spc="0" normalizeH="0" baseline="0" noProof="0" dirty="0">
              <a:ln>
                <a:noFill/>
              </a:ln>
              <a:solidFill>
                <a:prstClr val="white"/>
              </a:solidFill>
              <a:effectLst/>
              <a:uLnTx/>
              <a:uFillTx/>
              <a:latin typeface="Hind Vadodara" panose="020B0604020202020204" charset="0"/>
              <a:ea typeface="ＭＳ Ｐゴシック" pitchFamily="-108" charset="-128"/>
              <a:cs typeface="Hind Vadodara" panose="020B0604020202020204" charset="0"/>
              <a:sym typeface="Arial"/>
            </a:endParaRPr>
          </a:p>
        </p:txBody>
      </p:sp>
      <p:sp>
        <p:nvSpPr>
          <p:cNvPr id="6" name="Down Arrow 5">
            <a:extLst>
              <a:ext uri="{FF2B5EF4-FFF2-40B4-BE49-F238E27FC236}">
                <a16:creationId xmlns:a16="http://schemas.microsoft.com/office/drawing/2014/main" id="{CF4E9D92-37A1-A743-BDD4-BCBD5D7B2F5C}"/>
              </a:ext>
            </a:extLst>
          </p:cNvPr>
          <p:cNvSpPr/>
          <p:nvPr/>
        </p:nvSpPr>
        <p:spPr>
          <a:xfrm>
            <a:off x="4426833" y="872058"/>
            <a:ext cx="400766" cy="799180"/>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en-US" sz="1800" b="0" i="0" u="none" strike="noStrike" kern="1200" cap="none" spc="0" normalizeH="0" baseline="0" noProof="0" dirty="0">
              <a:ln>
                <a:noFill/>
              </a:ln>
              <a:solidFill>
                <a:srgbClr val="FF0000"/>
              </a:solidFill>
              <a:effectLst/>
              <a:uLnTx/>
              <a:uFillTx/>
              <a:latin typeface="Franklin Gothic Book"/>
              <a:ea typeface="+mn-ea"/>
              <a:cs typeface="+mn-cs"/>
              <a:sym typeface="Arial"/>
            </a:endParaRPr>
          </a:p>
        </p:txBody>
      </p:sp>
      <p:sp>
        <p:nvSpPr>
          <p:cNvPr id="7" name="Down Arrow 6">
            <a:extLst>
              <a:ext uri="{FF2B5EF4-FFF2-40B4-BE49-F238E27FC236}">
                <a16:creationId xmlns:a16="http://schemas.microsoft.com/office/drawing/2014/main" id="{F67D361F-1A2E-BE41-A2B6-88C102C0BEB3}"/>
              </a:ext>
            </a:extLst>
          </p:cNvPr>
          <p:cNvSpPr/>
          <p:nvPr/>
        </p:nvSpPr>
        <p:spPr>
          <a:xfrm>
            <a:off x="5961386" y="872058"/>
            <a:ext cx="400766" cy="799180"/>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sym typeface="Arial"/>
            </a:endParaRPr>
          </a:p>
        </p:txBody>
      </p:sp>
      <p:sp>
        <p:nvSpPr>
          <p:cNvPr id="8" name="Down Arrow 7">
            <a:extLst>
              <a:ext uri="{FF2B5EF4-FFF2-40B4-BE49-F238E27FC236}">
                <a16:creationId xmlns:a16="http://schemas.microsoft.com/office/drawing/2014/main" id="{15E7FB80-5115-E94B-8352-6B8D9C5892CF}"/>
              </a:ext>
            </a:extLst>
          </p:cNvPr>
          <p:cNvSpPr/>
          <p:nvPr/>
        </p:nvSpPr>
        <p:spPr>
          <a:xfrm>
            <a:off x="7626882" y="872058"/>
            <a:ext cx="400766" cy="799180"/>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sym typeface="Arial"/>
            </a:endParaRPr>
          </a:p>
        </p:txBody>
      </p:sp>
    </p:spTree>
    <p:extLst>
      <p:ext uri="{BB962C8B-B14F-4D97-AF65-F5344CB8AC3E}">
        <p14:creationId xmlns:p14="http://schemas.microsoft.com/office/powerpoint/2010/main" val="303388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FA200-F330-41BF-B351-9E7A1BA5E5CD}"/>
              </a:ext>
            </a:extLst>
          </p:cNvPr>
          <p:cNvSpPr>
            <a:spLocks noGrp="1"/>
          </p:cNvSpPr>
          <p:nvPr>
            <p:ph type="title"/>
          </p:nvPr>
        </p:nvSpPr>
        <p:spPr>
          <a:xfrm>
            <a:off x="610011" y="350597"/>
            <a:ext cx="7967805" cy="634200"/>
          </a:xfrm>
        </p:spPr>
        <p:txBody>
          <a:bodyPr/>
          <a:lstStyle/>
          <a:p>
            <a:r>
              <a:rPr lang="en-US" dirty="0"/>
              <a:t>EXAMPLE: SELF-MONITORING, TRADITIONAL PAPER &amp; PENCIL</a:t>
            </a:r>
          </a:p>
        </p:txBody>
      </p:sp>
      <p:sp>
        <p:nvSpPr>
          <p:cNvPr id="3" name="Content Placeholder 3">
            <a:extLst>
              <a:ext uri="{FF2B5EF4-FFF2-40B4-BE49-F238E27FC236}">
                <a16:creationId xmlns:a16="http://schemas.microsoft.com/office/drawing/2014/main" id="{3DD16962-2511-4F7D-BBB3-14AEE5D5927D}"/>
              </a:ext>
            </a:extLst>
          </p:cNvPr>
          <p:cNvSpPr txBox="1">
            <a:spLocks/>
          </p:cNvSpPr>
          <p:nvPr/>
        </p:nvSpPr>
        <p:spPr>
          <a:xfrm>
            <a:off x="836676" y="1515890"/>
            <a:ext cx="3940001" cy="311326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prstClr val="white"/>
                </a:solidFill>
                <a:effectLst/>
                <a:uLnTx/>
                <a:uFillTx/>
                <a:latin typeface="Poppins" panose="020B0604020202020204" charset="0"/>
                <a:cs typeface="Poppins" panose="020B0604020202020204" charset="0"/>
                <a:sym typeface="Arial"/>
              </a:rPr>
              <a:t>Traditional Self-Monitoring</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1" i="0" u="none" strike="noStrike" kern="0" cap="none" spc="0" normalizeH="0" baseline="0" noProof="0" dirty="0">
              <a:ln>
                <a:noFill/>
              </a:ln>
              <a:solidFill>
                <a:prstClr val="white"/>
              </a:solidFill>
              <a:effectLst/>
              <a:uLnTx/>
              <a:uFillTx/>
              <a:latin typeface="Poppins" panose="020B0604020202020204" charset="0"/>
              <a:cs typeface="Poppins" panose="020B060402020202020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prstClr val="white"/>
                </a:solidFill>
                <a:effectLst/>
                <a:uLnTx/>
                <a:uFillTx/>
                <a:latin typeface="Poppins" panose="020B0604020202020204" charset="0"/>
                <a:cs typeface="Poppins" panose="020B0604020202020204" charset="0"/>
                <a:sym typeface="Arial"/>
              </a:rPr>
              <a:t>Technology-Based Self-Monitoring (TBSM)</a:t>
            </a:r>
          </a:p>
        </p:txBody>
      </p:sp>
      <p:pic>
        <p:nvPicPr>
          <p:cNvPr id="4" name="Content Placeholder 6">
            <a:extLst>
              <a:ext uri="{FF2B5EF4-FFF2-40B4-BE49-F238E27FC236}">
                <a16:creationId xmlns:a16="http://schemas.microsoft.com/office/drawing/2014/main" id="{20E8C12E-8BDD-4B61-9569-450DAC167C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3743" y="1337014"/>
            <a:ext cx="2684074" cy="3455889"/>
          </a:xfrm>
          <a:prstGeom prst="rect">
            <a:avLst/>
          </a:prstGeom>
        </p:spPr>
      </p:pic>
      <p:pic>
        <p:nvPicPr>
          <p:cNvPr id="5" name="Picture 4">
            <a:extLst>
              <a:ext uri="{FF2B5EF4-FFF2-40B4-BE49-F238E27FC236}">
                <a16:creationId xmlns:a16="http://schemas.microsoft.com/office/drawing/2014/main" id="{253C0452-7E18-490F-89F2-F965E42E6C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3745" y="2940307"/>
            <a:ext cx="2374497" cy="1818575"/>
          </a:xfrm>
          <a:prstGeom prst="rect">
            <a:avLst/>
          </a:prstGeom>
        </p:spPr>
      </p:pic>
    </p:spTree>
    <p:extLst>
      <p:ext uri="{BB962C8B-B14F-4D97-AF65-F5344CB8AC3E}">
        <p14:creationId xmlns:p14="http://schemas.microsoft.com/office/powerpoint/2010/main" val="1017198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DBC75D-4723-4A0E-842D-45D3FEFFC3FE}"/>
              </a:ext>
            </a:extLst>
          </p:cNvPr>
          <p:cNvSpPr>
            <a:spLocks noGrp="1"/>
          </p:cNvSpPr>
          <p:nvPr>
            <p:ph type="title"/>
          </p:nvPr>
        </p:nvSpPr>
        <p:spPr/>
        <p:txBody>
          <a:bodyPr/>
          <a:lstStyle/>
          <a:p>
            <a:r>
              <a:rPr lang="en-US" dirty="0"/>
              <a:t>EXAMPLE: TECHNOLOGY-BASED SELF-MONITORING (TBSM)</a:t>
            </a:r>
          </a:p>
        </p:txBody>
      </p:sp>
      <p:pic>
        <p:nvPicPr>
          <p:cNvPr id="4" name="Picture 3">
            <a:extLst>
              <a:ext uri="{FF2B5EF4-FFF2-40B4-BE49-F238E27FC236}">
                <a16:creationId xmlns:a16="http://schemas.microsoft.com/office/drawing/2014/main" id="{3AB76594-6B23-41C6-828C-650AD6E982F2}"/>
              </a:ext>
            </a:extLst>
          </p:cNvPr>
          <p:cNvPicPr>
            <a:picLocks noChangeAspect="1"/>
          </p:cNvPicPr>
          <p:nvPr/>
        </p:nvPicPr>
        <p:blipFill>
          <a:blip r:embed="rId2"/>
          <a:stretch>
            <a:fillRect/>
          </a:stretch>
        </p:blipFill>
        <p:spPr>
          <a:xfrm>
            <a:off x="2824335" y="2025524"/>
            <a:ext cx="2854955" cy="2767379"/>
          </a:xfrm>
          <a:prstGeom prst="rect">
            <a:avLst/>
          </a:prstGeom>
        </p:spPr>
      </p:pic>
      <p:pic>
        <p:nvPicPr>
          <p:cNvPr id="5" name="Content Placeholder 4">
            <a:extLst>
              <a:ext uri="{FF2B5EF4-FFF2-40B4-BE49-F238E27FC236}">
                <a16:creationId xmlns:a16="http://schemas.microsoft.com/office/drawing/2014/main" id="{731254A8-D9F5-4AF1-AF7A-2F44669B9C6C}"/>
              </a:ext>
            </a:extLst>
          </p:cNvPr>
          <p:cNvPicPr>
            <a:picLocks noGrp="1" noChangeAspect="1"/>
          </p:cNvPicPr>
          <p:nvPr/>
        </p:nvPicPr>
        <p:blipFill>
          <a:blip r:embed="rId3">
            <a:extLst>
              <a:ext uri="{28A0092B-C50C-407E-A947-70E740481C1C}">
                <a14:useLocalDpi xmlns:a14="http://schemas.microsoft.com/office/drawing/2010/main" val="0"/>
              </a:ext>
            </a:extLst>
          </a:blip>
          <a:stretch>
            <a:fillRect/>
          </a:stretch>
        </p:blipFill>
        <p:spPr>
          <a:xfrm>
            <a:off x="5888441" y="1040674"/>
            <a:ext cx="2814172" cy="3752229"/>
          </a:xfrm>
          <a:prstGeom prst="rect">
            <a:avLst/>
          </a:prstGeom>
        </p:spPr>
      </p:pic>
      <p:sp>
        <p:nvSpPr>
          <p:cNvPr id="6" name="Content Placeholder 2">
            <a:extLst>
              <a:ext uri="{FF2B5EF4-FFF2-40B4-BE49-F238E27FC236}">
                <a16:creationId xmlns:a16="http://schemas.microsoft.com/office/drawing/2014/main" id="{454A493B-F476-4FB5-A2AE-6F235E137CC6}"/>
              </a:ext>
            </a:extLst>
          </p:cNvPr>
          <p:cNvSpPr txBox="1">
            <a:spLocks/>
          </p:cNvSpPr>
          <p:nvPr/>
        </p:nvSpPr>
        <p:spPr>
          <a:xfrm>
            <a:off x="628650" y="2025523"/>
            <a:ext cx="1986534" cy="27673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200"/>
              <a:buFont typeface="Hind Vadodara"/>
              <a:buNone/>
              <a:defRPr sz="1400" b="0" i="0" u="none" strike="noStrike" cap="none">
                <a:solidFill>
                  <a:schemeClr val="lt1"/>
                </a:solidFill>
                <a:latin typeface="Hind Vadodara"/>
                <a:ea typeface="Hind Vadodara"/>
                <a:cs typeface="Hind Vadodara"/>
                <a:sym typeface="Hind Vadodara"/>
              </a:defRPr>
            </a:lvl1pPr>
            <a:lvl2pPr marL="914400" marR="0" lvl="1"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2pPr>
            <a:lvl3pPr marL="1371600" marR="0" lvl="2"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3pPr>
            <a:lvl4pPr marL="1828800" marR="0" lvl="3"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4pPr>
            <a:lvl5pPr marL="2286000" marR="0" lvl="4"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5pPr>
            <a:lvl6pPr marL="2743200" marR="0" lvl="5"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6pPr>
            <a:lvl7pPr marL="3200400" marR="0" lvl="6"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7pPr>
            <a:lvl8pPr marL="3657600" marR="0" lvl="7"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8pPr>
            <a:lvl9pPr marL="4114800" marR="0" lvl="8"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9pPr>
          </a:lstStyle>
          <a:p>
            <a:pPr marL="457200" marR="0" lvl="0" indent="-317500" algn="l" defTabSz="914400" rtl="0" eaLnBrk="1" fontAlgn="auto" latinLnBrk="0" hangingPunct="1">
              <a:lnSpc>
                <a:spcPct val="100000"/>
              </a:lnSpc>
              <a:spcBef>
                <a:spcPts val="0"/>
              </a:spcBef>
              <a:spcAft>
                <a:spcPts val="0"/>
              </a:spcAft>
              <a:buClr>
                <a:prstClr val="white"/>
              </a:buClr>
              <a:buSzPts val="1200"/>
              <a:buFont typeface="Hind Vadodara"/>
              <a:buNone/>
              <a:tabLst/>
              <a:defRPr/>
            </a:pPr>
            <a:r>
              <a:rPr kumimoji="0" lang="en-US" sz="1800" b="0" i="0" u="none" strike="noStrike" kern="0" cap="none" spc="0" normalizeH="0" baseline="0" noProof="0" dirty="0">
                <a:ln>
                  <a:noFill/>
                </a:ln>
                <a:solidFill>
                  <a:prstClr val="white"/>
                </a:solidFill>
                <a:effectLst/>
                <a:uLnTx/>
                <a:uFillTx/>
                <a:latin typeface="Hind Vadodara"/>
                <a:cs typeface="Hind Vadodara"/>
                <a:sym typeface="Hind Vadodara"/>
              </a:rPr>
              <a:t>I-Connect</a:t>
            </a:r>
          </a:p>
          <a:p>
            <a:pPr marL="457200" marR="0" lvl="0" indent="-317500" algn="l" defTabSz="914400" rtl="0" eaLnBrk="1" fontAlgn="auto" latinLnBrk="0" hangingPunct="1">
              <a:lnSpc>
                <a:spcPct val="100000"/>
              </a:lnSpc>
              <a:spcBef>
                <a:spcPts val="0"/>
              </a:spcBef>
              <a:spcAft>
                <a:spcPts val="0"/>
              </a:spcAft>
              <a:buClr>
                <a:prstClr val="white"/>
              </a:buClr>
              <a:buSzPts val="1200"/>
              <a:buFont typeface="Hind Vadodara"/>
              <a:buNone/>
              <a:tabLst/>
              <a:defRPr/>
            </a:pPr>
            <a:r>
              <a:rPr kumimoji="0" lang="en-US" sz="1800" b="0" i="0" u="none" strike="noStrike" kern="0" cap="none" spc="0" normalizeH="0" baseline="0" noProof="0" dirty="0">
                <a:ln>
                  <a:noFill/>
                </a:ln>
                <a:solidFill>
                  <a:prstClr val="white"/>
                </a:solidFill>
                <a:effectLst/>
                <a:uLnTx/>
                <a:uFillTx/>
                <a:latin typeface="Hind Vadodara"/>
                <a:cs typeface="Hind Vadodara"/>
                <a:sym typeface="Hind Vadodara"/>
              </a:rPr>
              <a:t>SCOREIT</a:t>
            </a:r>
          </a:p>
          <a:p>
            <a:pPr marL="457200" marR="0" lvl="0" indent="-317500" algn="l" defTabSz="914400" rtl="0" eaLnBrk="1" fontAlgn="auto" latinLnBrk="0" hangingPunct="1">
              <a:lnSpc>
                <a:spcPct val="100000"/>
              </a:lnSpc>
              <a:spcBef>
                <a:spcPts val="0"/>
              </a:spcBef>
              <a:spcAft>
                <a:spcPts val="0"/>
              </a:spcAft>
              <a:buClr>
                <a:prstClr val="white"/>
              </a:buClr>
              <a:buSzPts val="1200"/>
              <a:buFont typeface="Hind Vadodara"/>
              <a:buNone/>
              <a:tabLst/>
              <a:defRPr/>
            </a:pPr>
            <a:r>
              <a:rPr kumimoji="0" lang="en-US" sz="1800" b="0" i="0" u="none" strike="noStrike" kern="0" cap="none" spc="0" normalizeH="0" baseline="0" noProof="0" dirty="0" err="1">
                <a:ln>
                  <a:noFill/>
                </a:ln>
                <a:solidFill>
                  <a:prstClr val="white"/>
                </a:solidFill>
                <a:effectLst/>
                <a:uLnTx/>
                <a:uFillTx/>
                <a:latin typeface="Hind Vadodara"/>
                <a:cs typeface="Hind Vadodara"/>
                <a:sym typeface="Hind Vadodara"/>
              </a:rPr>
              <a:t>CellF</a:t>
            </a:r>
            <a:r>
              <a:rPr kumimoji="0" lang="en-US" sz="1800" b="0" i="0" u="none" strike="noStrike" kern="0" cap="none" spc="0" normalizeH="0" baseline="0" noProof="0" dirty="0">
                <a:ln>
                  <a:noFill/>
                </a:ln>
                <a:solidFill>
                  <a:prstClr val="white"/>
                </a:solidFill>
                <a:effectLst/>
                <a:uLnTx/>
                <a:uFillTx/>
                <a:latin typeface="Hind Vadodara"/>
                <a:cs typeface="Hind Vadodara"/>
                <a:sym typeface="Hind Vadodara"/>
              </a:rPr>
              <a:t>-Monitoring</a:t>
            </a:r>
          </a:p>
          <a:p>
            <a:pPr marL="457200" marR="0" lvl="0" indent="-317500" algn="l" defTabSz="914400" rtl="0" eaLnBrk="1" fontAlgn="auto" latinLnBrk="0" hangingPunct="1">
              <a:lnSpc>
                <a:spcPct val="100000"/>
              </a:lnSpc>
              <a:spcBef>
                <a:spcPts val="0"/>
              </a:spcBef>
              <a:spcAft>
                <a:spcPts val="0"/>
              </a:spcAft>
              <a:buClr>
                <a:prstClr val="white"/>
              </a:buClr>
              <a:buSzPts val="1200"/>
              <a:buFont typeface="Hind Vadodara"/>
              <a:buNone/>
              <a:tabLst/>
              <a:defRPr/>
            </a:pPr>
            <a:endParaRPr kumimoji="0" lang="en-US" sz="1800" b="0" i="0" u="none" strike="noStrike" kern="0" cap="none" spc="0" normalizeH="0" baseline="0" noProof="0" dirty="0">
              <a:ln>
                <a:noFill/>
              </a:ln>
              <a:solidFill>
                <a:prstClr val="white"/>
              </a:solidFill>
              <a:effectLst/>
              <a:uLnTx/>
              <a:uFillTx/>
              <a:latin typeface="Hind Vadodara"/>
              <a:cs typeface="Hind Vadodara"/>
              <a:sym typeface="Hind Vadodara"/>
            </a:endParaRPr>
          </a:p>
        </p:txBody>
      </p:sp>
      <p:sp>
        <p:nvSpPr>
          <p:cNvPr id="7" name="Speech Bubble: Rectangle with Corners Rounded 6">
            <a:extLst>
              <a:ext uri="{FF2B5EF4-FFF2-40B4-BE49-F238E27FC236}">
                <a16:creationId xmlns:a16="http://schemas.microsoft.com/office/drawing/2014/main" id="{37D66754-277F-4648-BCD7-A5CBA81CA24A}"/>
              </a:ext>
            </a:extLst>
          </p:cNvPr>
          <p:cNvSpPr/>
          <p:nvPr/>
        </p:nvSpPr>
        <p:spPr>
          <a:xfrm>
            <a:off x="4233949" y="1517904"/>
            <a:ext cx="2931621" cy="2103120"/>
          </a:xfrm>
          <a:prstGeom prst="wedgeRoundRect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prstClr val="white"/>
                </a:solidFill>
                <a:effectLst/>
                <a:uLnTx/>
                <a:uFillTx/>
                <a:latin typeface="Poppins" panose="020B0604020202020204" charset="0"/>
                <a:ea typeface="+mn-ea"/>
                <a:cs typeface="Poppins" panose="020B0604020202020204" charset="0"/>
                <a:sym typeface="Arial"/>
              </a:rPr>
              <a:t>Respond in the Chat:</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prstClr val="white"/>
                </a:solidFill>
                <a:effectLst/>
                <a:uLnTx/>
                <a:uFillTx/>
                <a:latin typeface="Poppins" panose="020B0604020202020204" charset="0"/>
                <a:ea typeface="+mn-ea"/>
                <a:cs typeface="Poppins" panose="020B0604020202020204" charset="0"/>
                <a:sym typeface="Arial"/>
              </a:rPr>
              <a:t>What strategies have you used to SM your students? </a:t>
            </a:r>
            <a:r>
              <a:rPr lang="en-US" sz="1600" dirty="0">
                <a:solidFill>
                  <a:prstClr val="white"/>
                </a:solidFill>
                <a:latin typeface="Poppins" panose="020B0604020202020204" charset="0"/>
                <a:cs typeface="Poppins" panose="020B0604020202020204" charset="0"/>
              </a:rPr>
              <a:t>What students would respond to SM? How will you plan for this?</a:t>
            </a:r>
            <a:endParaRPr kumimoji="0" lang="en-US" sz="1600" b="0" i="0" u="none" strike="noStrike" kern="0" cap="none" spc="0" normalizeH="0" baseline="0" noProof="0" dirty="0">
              <a:ln>
                <a:noFill/>
              </a:ln>
              <a:solidFill>
                <a:prstClr val="white"/>
              </a:solidFill>
              <a:effectLst/>
              <a:uLnTx/>
              <a:uFillTx/>
              <a:latin typeface="Poppins" panose="020B0604020202020204" charset="0"/>
              <a:ea typeface="+mn-ea"/>
              <a:cs typeface="Poppins" panose="020B0604020202020204" charset="0"/>
              <a:sym typeface="Arial"/>
            </a:endParaRPr>
          </a:p>
        </p:txBody>
      </p:sp>
    </p:spTree>
    <p:extLst>
      <p:ext uri="{BB962C8B-B14F-4D97-AF65-F5344CB8AC3E}">
        <p14:creationId xmlns:p14="http://schemas.microsoft.com/office/powerpoint/2010/main" val="1802838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6231" y="231204"/>
            <a:ext cx="4739882" cy="686518"/>
          </a:xfrm>
        </p:spPr>
        <p:txBody>
          <a:bodyPr>
            <a:noAutofit/>
          </a:bodyPr>
          <a:lstStyle/>
          <a:p>
            <a:r>
              <a:rPr lang="en-US" sz="1800" dirty="0"/>
              <a:t>Modifications: Consider Function!</a:t>
            </a:r>
            <a:br>
              <a:rPr lang="en-US" sz="1800" dirty="0"/>
            </a:br>
            <a:endParaRPr lang="en-US" sz="1350" u="sng" dirty="0">
              <a:solidFill>
                <a:schemeClr val="accent6"/>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79128345"/>
              </p:ext>
            </p:extLst>
          </p:nvPr>
        </p:nvGraphicFramePr>
        <p:xfrm>
          <a:off x="249382" y="731522"/>
          <a:ext cx="8706196" cy="4260536"/>
        </p:xfrm>
        <a:graphic>
          <a:graphicData uri="http://schemas.openxmlformats.org/drawingml/2006/table">
            <a:tbl>
              <a:tblPr firstRow="1" bandRow="1">
                <a:tableStyleId>{5C22544A-7EE6-4342-B048-85BDC9FD1C3A}</a:tableStyleId>
              </a:tblPr>
              <a:tblGrid>
                <a:gridCol w="1296048">
                  <a:extLst>
                    <a:ext uri="{9D8B030D-6E8A-4147-A177-3AD203B41FA5}">
                      <a16:colId xmlns:a16="http://schemas.microsoft.com/office/drawing/2014/main" val="20000"/>
                    </a:ext>
                  </a:extLst>
                </a:gridCol>
                <a:gridCol w="1040328">
                  <a:extLst>
                    <a:ext uri="{9D8B030D-6E8A-4147-A177-3AD203B41FA5}">
                      <a16:colId xmlns:a16="http://schemas.microsoft.com/office/drawing/2014/main" val="20001"/>
                    </a:ext>
                  </a:extLst>
                </a:gridCol>
                <a:gridCol w="836910">
                  <a:extLst>
                    <a:ext uri="{9D8B030D-6E8A-4147-A177-3AD203B41FA5}">
                      <a16:colId xmlns:a16="http://schemas.microsoft.com/office/drawing/2014/main" val="20002"/>
                    </a:ext>
                  </a:extLst>
                </a:gridCol>
                <a:gridCol w="999643">
                  <a:extLst>
                    <a:ext uri="{9D8B030D-6E8A-4147-A177-3AD203B41FA5}">
                      <a16:colId xmlns:a16="http://schemas.microsoft.com/office/drawing/2014/main" val="20003"/>
                    </a:ext>
                  </a:extLst>
                </a:gridCol>
                <a:gridCol w="1580832">
                  <a:extLst>
                    <a:ext uri="{9D8B030D-6E8A-4147-A177-3AD203B41FA5}">
                      <a16:colId xmlns:a16="http://schemas.microsoft.com/office/drawing/2014/main" val="20004"/>
                    </a:ext>
                  </a:extLst>
                </a:gridCol>
                <a:gridCol w="2952435">
                  <a:extLst>
                    <a:ext uri="{9D8B030D-6E8A-4147-A177-3AD203B41FA5}">
                      <a16:colId xmlns:a16="http://schemas.microsoft.com/office/drawing/2014/main" val="20005"/>
                    </a:ext>
                  </a:extLst>
                </a:gridCol>
              </a:tblGrid>
              <a:tr h="578916">
                <a:tc>
                  <a:txBody>
                    <a:bodyPr/>
                    <a:lstStyle/>
                    <a:p>
                      <a:pPr algn="ctr"/>
                      <a:r>
                        <a:rPr lang="en-US" sz="1600" dirty="0">
                          <a:solidFill>
                            <a:srgbClr val="1D2A53"/>
                          </a:solidFill>
                          <a:latin typeface="Tw Cen MT"/>
                          <a:cs typeface="Tw Cen MT"/>
                        </a:rPr>
                        <a:t>Function</a:t>
                      </a:r>
                    </a:p>
                  </a:txBody>
                  <a:tcPr marL="48398" marR="48398" marT="24199" marB="24199" anchor="ctr">
                    <a:lnR w="12700" cap="flat" cmpd="sng" algn="ctr">
                      <a:solidFill>
                        <a:srgbClr val="1D2A53"/>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a:r>
                        <a:rPr lang="en-US" sz="1600" b="0">
                          <a:solidFill>
                            <a:srgbClr val="1D2A53"/>
                          </a:solidFill>
                          <a:latin typeface="Tw Cen MT"/>
                          <a:cs typeface="Tw Cen MT"/>
                        </a:rPr>
                        <a:t>Intensified</a:t>
                      </a:r>
                      <a:r>
                        <a:rPr lang="en-US" sz="1600" b="0" baseline="0">
                          <a:solidFill>
                            <a:srgbClr val="1D2A53"/>
                          </a:solidFill>
                          <a:latin typeface="Tw Cen MT"/>
                          <a:cs typeface="Tw Cen MT"/>
                        </a:rPr>
                        <a:t> CICO</a:t>
                      </a:r>
                      <a:endParaRPr lang="en-US" sz="1600" b="0">
                        <a:solidFill>
                          <a:srgbClr val="1D2A53"/>
                        </a:solidFill>
                        <a:latin typeface="Tw Cen MT"/>
                        <a:cs typeface="Tw Cen MT"/>
                      </a:endParaRPr>
                    </a:p>
                  </a:txBody>
                  <a:tcPr marL="48398" marR="48398" marT="24199" marB="24199" anchor="ctr">
                    <a:lnL w="12700" cap="flat" cmpd="sng" algn="ctr">
                      <a:solidFill>
                        <a:srgbClr val="1D2A53"/>
                      </a:solidFill>
                      <a:prstDash val="solid"/>
                      <a:round/>
                      <a:headEnd type="none" w="med" len="med"/>
                      <a:tailEnd type="none" w="med" len="med"/>
                    </a:lnL>
                    <a:lnR w="12700" cap="flat" cmpd="sng" algn="ctr">
                      <a:solidFill>
                        <a:srgbClr val="1D2A53"/>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a:r>
                        <a:rPr lang="en-US" sz="1600" b="0">
                          <a:solidFill>
                            <a:srgbClr val="1D2A53"/>
                          </a:solidFill>
                          <a:latin typeface="Tw Cen MT"/>
                          <a:cs typeface="Tw Cen MT"/>
                        </a:rPr>
                        <a:t>SAIG</a:t>
                      </a:r>
                    </a:p>
                  </a:txBody>
                  <a:tcPr marL="48398" marR="48398" marT="24199" marB="24199" anchor="ctr">
                    <a:lnL w="12700" cap="flat" cmpd="sng" algn="ctr">
                      <a:solidFill>
                        <a:srgbClr val="1D2A53"/>
                      </a:solidFill>
                      <a:prstDash val="solid"/>
                      <a:round/>
                      <a:headEnd type="none" w="med" len="med"/>
                      <a:tailEnd type="none" w="med" len="med"/>
                    </a:lnL>
                    <a:lnR w="12700" cap="flat" cmpd="sng" algn="ctr">
                      <a:solidFill>
                        <a:srgbClr val="1D2A53"/>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a:r>
                        <a:rPr lang="en-US" sz="1600" b="0">
                          <a:solidFill>
                            <a:srgbClr val="1D2A53"/>
                          </a:solidFill>
                          <a:latin typeface="Tw Cen MT"/>
                          <a:cs typeface="Tw Cen MT"/>
                        </a:rPr>
                        <a:t>Academic Seminar</a:t>
                      </a:r>
                    </a:p>
                  </a:txBody>
                  <a:tcPr marL="48398" marR="48398" marT="24199" marB="24199" anchor="ctr">
                    <a:lnL w="12700" cap="flat" cmpd="sng" algn="ctr">
                      <a:solidFill>
                        <a:srgbClr val="1D2A53"/>
                      </a:solidFill>
                      <a:prstDash val="solid"/>
                      <a:round/>
                      <a:headEnd type="none" w="med" len="med"/>
                      <a:tailEnd type="none" w="med" len="med"/>
                    </a:lnL>
                    <a:lnR w="12700" cap="flat" cmpd="sng" algn="ctr">
                      <a:solidFill>
                        <a:srgbClr val="1D2A53"/>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a:r>
                        <a:rPr lang="en-US" sz="1600" b="0">
                          <a:solidFill>
                            <a:srgbClr val="1D2A53"/>
                          </a:solidFill>
                          <a:latin typeface="Tw Cen MT"/>
                          <a:cs typeface="Tw Cen MT"/>
                        </a:rPr>
                        <a:t>Mentoring</a:t>
                      </a:r>
                    </a:p>
                  </a:txBody>
                  <a:tcPr marL="48398" marR="48398" marT="24199" marB="24199" anchor="ctr">
                    <a:lnL w="12700" cap="flat" cmpd="sng" algn="ctr">
                      <a:solidFill>
                        <a:srgbClr val="1D2A53"/>
                      </a:solidFill>
                      <a:prstDash val="solid"/>
                      <a:round/>
                      <a:headEnd type="none" w="med" len="med"/>
                      <a:tailEnd type="none" w="med" len="med"/>
                    </a:lnL>
                    <a:lnR w="12700" cap="flat" cmpd="sng" algn="ctr">
                      <a:solidFill>
                        <a:srgbClr val="1D2A53"/>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a:r>
                        <a:rPr lang="en-US" sz="1600" b="0" dirty="0">
                          <a:solidFill>
                            <a:srgbClr val="1D2A53"/>
                          </a:solidFill>
                          <a:latin typeface="Tw Cen MT"/>
                          <a:cs typeface="Tw Cen MT"/>
                        </a:rPr>
                        <a:t>FBA/BIP</a:t>
                      </a:r>
                    </a:p>
                  </a:txBody>
                  <a:tcPr marL="48398" marR="48398" marT="24199" marB="24199" anchor="ctr">
                    <a:lnL w="12700" cap="flat" cmpd="sng" algn="ctr">
                      <a:solidFill>
                        <a:srgbClr val="1D2A53"/>
                      </a:solidFill>
                      <a:prstDash val="solid"/>
                      <a:round/>
                      <a:headEnd type="none" w="med" len="med"/>
                      <a:tailEnd type="none" w="med" len="med"/>
                    </a:lnL>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r h="652366">
                <a:tc>
                  <a:txBody>
                    <a:bodyPr/>
                    <a:lstStyle/>
                    <a:p>
                      <a:pPr algn="ctr"/>
                      <a:r>
                        <a:rPr lang="en-US" sz="1600" dirty="0">
                          <a:solidFill>
                            <a:schemeClr val="tx2"/>
                          </a:solidFill>
                          <a:latin typeface="Tw Cen MT"/>
                          <a:cs typeface="Tw Cen MT"/>
                        </a:rPr>
                        <a:t>Access to Adult Attention</a:t>
                      </a:r>
                    </a:p>
                  </a:txBody>
                  <a:tcPr marL="48398" marR="48398" marT="24199" marB="24199">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a:solidFill>
                            <a:srgbClr val="1D2A53"/>
                          </a:solidFill>
                          <a:latin typeface="Zapf Dingbats"/>
                          <a:ea typeface="Zapf Dingbats"/>
                          <a:cs typeface="Zapf Dingbats"/>
                          <a:sym typeface="Zapf Dingbats"/>
                        </a:rPr>
                        <a:t>✔</a:t>
                      </a:r>
                      <a:endParaRPr lang="en-US" sz="1600">
                        <a:solidFill>
                          <a:srgbClr val="1D2A53"/>
                        </a:solidFill>
                        <a:latin typeface="Tw Cen MT"/>
                        <a:cs typeface="Tw Cen MT"/>
                      </a:endParaRPr>
                    </a:p>
                    <a:p>
                      <a:pPr algn="ctr"/>
                      <a:endParaRPr lang="en-US" sz="1600">
                        <a:solidFill>
                          <a:schemeClr val="tx2"/>
                        </a:solidFill>
                        <a:latin typeface="Tw Cen MT"/>
                        <a:cs typeface="Tw Cen MT"/>
                      </a:endParaRPr>
                    </a:p>
                  </a:txBody>
                  <a:tcPr marL="48398" marR="48398" marT="24199" marB="24199"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a:solidFill>
                            <a:srgbClr val="1D2A53"/>
                          </a:solidFill>
                          <a:latin typeface="Zapf Dingbats"/>
                          <a:ea typeface="Zapf Dingbats"/>
                          <a:cs typeface="Zapf Dingbats"/>
                          <a:sym typeface="Zapf Dingbats"/>
                        </a:rPr>
                        <a:t>✔</a:t>
                      </a:r>
                      <a:endParaRPr lang="en-US" sz="1600">
                        <a:solidFill>
                          <a:srgbClr val="1D2A53"/>
                        </a:solidFill>
                        <a:latin typeface="Tw Cen MT"/>
                        <a:cs typeface="Tw Cen MT"/>
                      </a:endParaRPr>
                    </a:p>
                    <a:p>
                      <a:pPr algn="ctr"/>
                      <a:endParaRPr lang="en-US" sz="1600">
                        <a:solidFill>
                          <a:schemeClr val="tx2"/>
                        </a:solidFill>
                        <a:latin typeface="Tw Cen MT"/>
                        <a:cs typeface="Tw Cen MT"/>
                      </a:endParaRPr>
                    </a:p>
                  </a:txBody>
                  <a:tcPr marL="48398" marR="48398" marT="24199" marB="24199"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a:solidFill>
                            <a:srgbClr val="1D2A53"/>
                          </a:solidFill>
                          <a:latin typeface="Zapf Dingbats"/>
                          <a:ea typeface="Zapf Dingbats"/>
                          <a:cs typeface="Zapf Dingbats"/>
                          <a:sym typeface="Zapf Dingbats"/>
                        </a:rPr>
                        <a:t>✔</a:t>
                      </a:r>
                      <a:endParaRPr lang="en-US" sz="1600">
                        <a:solidFill>
                          <a:srgbClr val="1D2A53"/>
                        </a:solidFill>
                        <a:latin typeface="Tw Cen MT"/>
                        <a:cs typeface="Tw Cen MT"/>
                      </a:endParaRPr>
                    </a:p>
                    <a:p>
                      <a:pPr algn="ctr"/>
                      <a:endParaRPr lang="en-US" sz="1600">
                        <a:solidFill>
                          <a:schemeClr val="tx2"/>
                        </a:solidFill>
                        <a:latin typeface="Tw Cen MT"/>
                        <a:cs typeface="Tw Cen MT"/>
                      </a:endParaRPr>
                    </a:p>
                  </a:txBody>
                  <a:tcPr marL="48398" marR="48398" marT="24199" marB="24199"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a:solidFill>
                            <a:srgbClr val="1D2A53"/>
                          </a:solidFill>
                          <a:latin typeface="Zapf Dingbats"/>
                          <a:ea typeface="Zapf Dingbats"/>
                          <a:cs typeface="Zapf Dingbats"/>
                          <a:sym typeface="Zapf Dingbats"/>
                        </a:rPr>
                        <a:t>✔</a:t>
                      </a:r>
                      <a:endParaRPr lang="en-US" sz="1600">
                        <a:solidFill>
                          <a:srgbClr val="1D2A53"/>
                        </a:solidFill>
                        <a:latin typeface="Tw Cen MT"/>
                        <a:cs typeface="Tw Cen MT"/>
                      </a:endParaRPr>
                    </a:p>
                    <a:p>
                      <a:pPr algn="ctr"/>
                      <a:endParaRPr lang="en-US" sz="1600">
                        <a:solidFill>
                          <a:schemeClr val="tx2"/>
                        </a:solidFill>
                        <a:latin typeface="Tw Cen MT"/>
                        <a:cs typeface="Tw Cen MT"/>
                      </a:endParaRPr>
                    </a:p>
                  </a:txBody>
                  <a:tcPr marL="48398" marR="48398" marT="24199" marB="24199"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a:solidFill>
                            <a:srgbClr val="1D2A53"/>
                          </a:solidFill>
                          <a:latin typeface="Zapf Dingbats"/>
                          <a:ea typeface="Zapf Dingbats"/>
                          <a:cs typeface="Zapf Dingbats"/>
                          <a:sym typeface="Zapf Dingbats"/>
                        </a:rPr>
                        <a:t>✔</a:t>
                      </a:r>
                      <a:endParaRPr lang="en-US" sz="1600">
                        <a:solidFill>
                          <a:srgbClr val="1D2A53"/>
                        </a:solidFill>
                        <a:latin typeface="Tw Cen MT"/>
                        <a:cs typeface="Tw Cen MT"/>
                      </a:endParaRPr>
                    </a:p>
                    <a:p>
                      <a:pPr algn="ctr"/>
                      <a:endParaRPr lang="en-US" sz="1600">
                        <a:solidFill>
                          <a:schemeClr val="tx2"/>
                        </a:solidFill>
                        <a:latin typeface="Tw Cen MT"/>
                        <a:cs typeface="Tw Cen MT"/>
                      </a:endParaRPr>
                    </a:p>
                  </a:txBody>
                  <a:tcPr marL="48398" marR="48398" marT="24199" marB="24199"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r h="652366">
                <a:tc>
                  <a:txBody>
                    <a:bodyPr/>
                    <a:lstStyle/>
                    <a:p>
                      <a:pPr algn="ctr"/>
                      <a:r>
                        <a:rPr lang="en-US" sz="1600" dirty="0">
                          <a:solidFill>
                            <a:schemeClr val="tx2"/>
                          </a:solidFill>
                          <a:latin typeface="Tw Cen MT"/>
                          <a:cs typeface="Tw Cen MT"/>
                        </a:rPr>
                        <a:t>Access</a:t>
                      </a:r>
                      <a:r>
                        <a:rPr lang="en-US" sz="1600" baseline="0" dirty="0">
                          <a:solidFill>
                            <a:schemeClr val="tx2"/>
                          </a:solidFill>
                          <a:latin typeface="Tw Cen MT"/>
                          <a:cs typeface="Tw Cen MT"/>
                        </a:rPr>
                        <a:t> to Peer Attention</a:t>
                      </a:r>
                      <a:endParaRPr lang="en-US" sz="1600" dirty="0">
                        <a:solidFill>
                          <a:schemeClr val="tx2"/>
                        </a:solidFill>
                        <a:latin typeface="Tw Cen MT"/>
                        <a:cs typeface="Tw Cen MT"/>
                      </a:endParaRPr>
                    </a:p>
                  </a:txBody>
                  <a:tcPr marL="48398" marR="48398" marT="24199" marB="24199">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pPr algn="ctr"/>
                      <a:r>
                        <a:rPr lang="en-US" sz="1600">
                          <a:solidFill>
                            <a:srgbClr val="1D2A53"/>
                          </a:solidFill>
                          <a:latin typeface="Zapf Dingbats"/>
                          <a:ea typeface="Zapf Dingbats"/>
                          <a:cs typeface="Zapf Dingbats"/>
                          <a:sym typeface="Zapf Dingbats"/>
                        </a:rPr>
                        <a:t>✔</a:t>
                      </a:r>
                      <a:endParaRPr lang="en-US" sz="1600">
                        <a:solidFill>
                          <a:schemeClr val="tx2"/>
                        </a:solidFill>
                        <a:latin typeface="Tw Cen MT"/>
                        <a:cs typeface="Tw Cen MT"/>
                      </a:endParaRPr>
                    </a:p>
                  </a:txBody>
                  <a:tcPr marL="48398" marR="48398" marT="24199" marB="24199"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a:solidFill>
                            <a:srgbClr val="1D2A53"/>
                          </a:solidFill>
                          <a:latin typeface="Zapf Dingbats"/>
                          <a:ea typeface="Zapf Dingbats"/>
                          <a:cs typeface="Zapf Dingbats"/>
                          <a:sym typeface="Zapf Dingbats"/>
                        </a:rPr>
                        <a:t>✔</a:t>
                      </a:r>
                      <a:endParaRPr lang="en-US" sz="1600">
                        <a:solidFill>
                          <a:srgbClr val="1D2A53"/>
                        </a:solidFill>
                        <a:latin typeface="Tw Cen MT"/>
                        <a:cs typeface="Tw Cen MT"/>
                      </a:endParaRPr>
                    </a:p>
                    <a:p>
                      <a:pPr algn="ctr"/>
                      <a:endParaRPr lang="en-US" sz="1600">
                        <a:solidFill>
                          <a:schemeClr val="tx2"/>
                        </a:solidFill>
                        <a:latin typeface="Tw Cen MT"/>
                        <a:cs typeface="Tw Cen MT"/>
                      </a:endParaRPr>
                    </a:p>
                  </a:txBody>
                  <a:tcPr marL="48398" marR="48398" marT="24199" marB="24199"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a:solidFill>
                            <a:srgbClr val="1D2A53"/>
                          </a:solidFill>
                          <a:latin typeface="Zapf Dingbats"/>
                          <a:ea typeface="Zapf Dingbats"/>
                          <a:cs typeface="Zapf Dingbats"/>
                          <a:sym typeface="Zapf Dingbats"/>
                        </a:rPr>
                        <a:t>✔</a:t>
                      </a:r>
                      <a:endParaRPr lang="en-US" sz="1600">
                        <a:solidFill>
                          <a:srgbClr val="1D2A53"/>
                        </a:solidFill>
                        <a:latin typeface="Tw Cen MT"/>
                        <a:cs typeface="Tw Cen MT"/>
                      </a:endParaRPr>
                    </a:p>
                    <a:p>
                      <a:pPr algn="ctr"/>
                      <a:endParaRPr lang="en-US" sz="1600">
                        <a:solidFill>
                          <a:schemeClr val="tx2"/>
                        </a:solidFill>
                        <a:latin typeface="Tw Cen MT"/>
                        <a:cs typeface="Tw Cen MT"/>
                      </a:endParaRPr>
                    </a:p>
                  </a:txBody>
                  <a:tcPr marL="48398" marR="48398" marT="24199" marB="24199"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a:solidFill>
                            <a:srgbClr val="1D2A53"/>
                          </a:solidFill>
                          <a:latin typeface="Zapf Dingbats"/>
                          <a:ea typeface="Zapf Dingbats"/>
                          <a:cs typeface="Zapf Dingbats"/>
                          <a:sym typeface="Zapf Dingbats"/>
                        </a:rPr>
                        <a:t>✔</a:t>
                      </a:r>
                      <a:endParaRPr lang="en-US" sz="1600">
                        <a:solidFill>
                          <a:srgbClr val="1D2A53"/>
                        </a:solidFill>
                        <a:latin typeface="Tw Cen MT"/>
                        <a:cs typeface="Tw Cen MT"/>
                      </a:endParaRPr>
                    </a:p>
                    <a:p>
                      <a:pPr algn="ctr"/>
                      <a:endParaRPr lang="en-US" sz="1600">
                        <a:solidFill>
                          <a:schemeClr val="tx2"/>
                        </a:solidFill>
                        <a:latin typeface="Tw Cen MT"/>
                        <a:cs typeface="Tw Cen MT"/>
                      </a:endParaRPr>
                    </a:p>
                  </a:txBody>
                  <a:tcPr marL="48398" marR="48398" marT="24199" marB="24199"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a:solidFill>
                            <a:srgbClr val="1D2A53"/>
                          </a:solidFill>
                          <a:latin typeface="Zapf Dingbats"/>
                          <a:ea typeface="Zapf Dingbats"/>
                          <a:cs typeface="Zapf Dingbats"/>
                          <a:sym typeface="Zapf Dingbats"/>
                        </a:rPr>
                        <a:t>✔</a:t>
                      </a:r>
                      <a:endParaRPr lang="en-US" sz="1600" dirty="0">
                        <a:solidFill>
                          <a:srgbClr val="1D2A53"/>
                        </a:solidFill>
                        <a:latin typeface="Tw Cen MT"/>
                        <a:cs typeface="Tw Cen MT"/>
                      </a:endParaRPr>
                    </a:p>
                    <a:p>
                      <a:pPr algn="ctr"/>
                      <a:endParaRPr lang="en-US" sz="1600" dirty="0">
                        <a:solidFill>
                          <a:schemeClr val="tx2"/>
                        </a:solidFill>
                        <a:latin typeface="Tw Cen MT"/>
                        <a:cs typeface="Tw Cen MT"/>
                      </a:endParaRPr>
                    </a:p>
                  </a:txBody>
                  <a:tcPr marL="48398" marR="48398" marT="24199" marB="24199"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2"/>
                  </a:ext>
                </a:extLst>
              </a:tr>
              <a:tr h="517243">
                <a:tc>
                  <a:txBody>
                    <a:bodyPr/>
                    <a:lstStyle/>
                    <a:p>
                      <a:pPr algn="ctr"/>
                      <a:r>
                        <a:rPr lang="en-US" sz="1600" dirty="0">
                          <a:solidFill>
                            <a:schemeClr val="tx2"/>
                          </a:solidFill>
                          <a:latin typeface="Tw Cen MT"/>
                          <a:cs typeface="Tw Cen MT"/>
                        </a:rPr>
                        <a:t>Access to Tangible</a:t>
                      </a:r>
                    </a:p>
                  </a:txBody>
                  <a:tcPr marL="48398" marR="48398" marT="24199" marB="24199">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a:solidFill>
                            <a:srgbClr val="1D2A53"/>
                          </a:solidFill>
                          <a:latin typeface="Zapf Dingbats"/>
                          <a:ea typeface="Zapf Dingbats"/>
                          <a:cs typeface="Zapf Dingbats"/>
                          <a:sym typeface="Zapf Dingbats"/>
                        </a:rPr>
                        <a:t>✔</a:t>
                      </a:r>
                      <a:endParaRPr lang="en-US" sz="1600">
                        <a:solidFill>
                          <a:srgbClr val="1D2A53"/>
                        </a:solidFill>
                        <a:latin typeface="Tw Cen MT"/>
                        <a:cs typeface="Tw Cen MT"/>
                      </a:endParaRPr>
                    </a:p>
                    <a:p>
                      <a:pPr algn="ctr"/>
                      <a:endParaRPr lang="en-US" sz="1600">
                        <a:solidFill>
                          <a:schemeClr val="tx2"/>
                        </a:solidFill>
                        <a:latin typeface="Tw Cen MT"/>
                        <a:cs typeface="Tw Cen MT"/>
                      </a:endParaRPr>
                    </a:p>
                  </a:txBody>
                  <a:tcPr marL="48398" marR="48398" marT="24199" marB="24199"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pPr algn="ctr"/>
                      <a:endParaRPr lang="en-US" sz="1600">
                        <a:solidFill>
                          <a:schemeClr val="tx2"/>
                        </a:solidFill>
                        <a:latin typeface="Tw Cen MT"/>
                        <a:cs typeface="Tw Cen MT"/>
                      </a:endParaRPr>
                    </a:p>
                  </a:txBody>
                  <a:tcPr marL="48398" marR="48398" marT="24199" marB="24199"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pPr algn="ctr"/>
                      <a:endParaRPr lang="en-US" sz="1600">
                        <a:solidFill>
                          <a:schemeClr val="tx2"/>
                        </a:solidFill>
                        <a:latin typeface="Tw Cen MT"/>
                        <a:cs typeface="Tw Cen MT"/>
                      </a:endParaRPr>
                    </a:p>
                  </a:txBody>
                  <a:tcPr marL="48398" marR="48398" marT="24199" marB="24199"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pPr algn="ctr"/>
                      <a:endParaRPr lang="en-US" sz="1600">
                        <a:solidFill>
                          <a:schemeClr val="tx2"/>
                        </a:solidFill>
                        <a:latin typeface="Tw Cen MT"/>
                        <a:cs typeface="Tw Cen MT"/>
                      </a:endParaRPr>
                    </a:p>
                  </a:txBody>
                  <a:tcPr marL="48398" marR="48398" marT="24199" marB="24199"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a:solidFill>
                            <a:srgbClr val="1D2A53"/>
                          </a:solidFill>
                          <a:latin typeface="Zapf Dingbats"/>
                          <a:ea typeface="Zapf Dingbats"/>
                          <a:cs typeface="Zapf Dingbats"/>
                          <a:sym typeface="Zapf Dingbats"/>
                        </a:rPr>
                        <a:t>✔</a:t>
                      </a:r>
                      <a:endParaRPr lang="en-US" sz="1600">
                        <a:solidFill>
                          <a:srgbClr val="1D2A53"/>
                        </a:solidFill>
                        <a:latin typeface="Tw Cen MT"/>
                        <a:cs typeface="Tw Cen MT"/>
                      </a:endParaRPr>
                    </a:p>
                    <a:p>
                      <a:pPr algn="ctr"/>
                      <a:endParaRPr lang="en-US" sz="1600">
                        <a:solidFill>
                          <a:schemeClr val="tx2"/>
                        </a:solidFill>
                        <a:latin typeface="Tw Cen MT"/>
                        <a:cs typeface="Tw Cen MT"/>
                      </a:endParaRPr>
                    </a:p>
                  </a:txBody>
                  <a:tcPr marL="48398" marR="48398" marT="24199" marB="24199"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3"/>
                  </a:ext>
                </a:extLst>
              </a:tr>
              <a:tr h="652366">
                <a:tc>
                  <a:txBody>
                    <a:bodyPr/>
                    <a:lstStyle/>
                    <a:p>
                      <a:pPr algn="ctr"/>
                      <a:r>
                        <a:rPr lang="en-US" sz="1600" dirty="0">
                          <a:solidFill>
                            <a:schemeClr val="tx2"/>
                          </a:solidFill>
                          <a:latin typeface="Tw Cen MT"/>
                          <a:cs typeface="Tw Cen MT"/>
                        </a:rPr>
                        <a:t>Avoiding Peer Attention</a:t>
                      </a:r>
                    </a:p>
                  </a:txBody>
                  <a:tcPr marL="48398" marR="48398" marT="24199" marB="24199">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a:solidFill>
                            <a:srgbClr val="1D2A53"/>
                          </a:solidFill>
                          <a:latin typeface="Zapf Dingbats"/>
                          <a:ea typeface="Zapf Dingbats"/>
                          <a:cs typeface="Zapf Dingbats"/>
                          <a:sym typeface="Zapf Dingbats"/>
                        </a:rPr>
                        <a:t>✔</a:t>
                      </a:r>
                      <a:endParaRPr lang="en-US" sz="1600" dirty="0">
                        <a:solidFill>
                          <a:srgbClr val="1D2A53"/>
                        </a:solidFill>
                        <a:latin typeface="Tw Cen MT"/>
                        <a:cs typeface="Tw Cen MT"/>
                      </a:endParaRPr>
                    </a:p>
                    <a:p>
                      <a:pPr algn="ctr"/>
                      <a:endParaRPr lang="en-US" sz="1600" dirty="0">
                        <a:solidFill>
                          <a:schemeClr val="tx2"/>
                        </a:solidFill>
                        <a:latin typeface="Tw Cen MT"/>
                        <a:cs typeface="Tw Cen MT"/>
                      </a:endParaRPr>
                    </a:p>
                  </a:txBody>
                  <a:tcPr marL="48398" marR="48398" marT="24199" marB="24199"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pPr algn="ctr"/>
                      <a:endParaRPr lang="en-US" sz="1600">
                        <a:solidFill>
                          <a:schemeClr val="tx2"/>
                        </a:solidFill>
                        <a:latin typeface="Tw Cen MT"/>
                        <a:cs typeface="Tw Cen MT"/>
                      </a:endParaRPr>
                    </a:p>
                  </a:txBody>
                  <a:tcPr marL="48398" marR="48398" marT="24199" marB="24199"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pPr algn="ctr"/>
                      <a:endParaRPr lang="en-US" sz="1600">
                        <a:solidFill>
                          <a:schemeClr val="tx2"/>
                        </a:solidFill>
                        <a:latin typeface="Tw Cen MT"/>
                        <a:cs typeface="Tw Cen MT"/>
                      </a:endParaRPr>
                    </a:p>
                  </a:txBody>
                  <a:tcPr marL="48398" marR="48398" marT="24199" marB="24199"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pPr algn="ctr"/>
                      <a:endParaRPr lang="en-US" sz="1600">
                        <a:solidFill>
                          <a:schemeClr val="tx2"/>
                        </a:solidFill>
                        <a:latin typeface="Tw Cen MT"/>
                        <a:cs typeface="Tw Cen MT"/>
                      </a:endParaRPr>
                    </a:p>
                  </a:txBody>
                  <a:tcPr marL="48398" marR="48398" marT="24199" marB="24199"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a:solidFill>
                            <a:srgbClr val="1D2A53"/>
                          </a:solidFill>
                          <a:latin typeface="Zapf Dingbats"/>
                          <a:ea typeface="Zapf Dingbats"/>
                          <a:cs typeface="Zapf Dingbats"/>
                          <a:sym typeface="Zapf Dingbats"/>
                        </a:rPr>
                        <a:t>✔</a:t>
                      </a:r>
                      <a:endParaRPr lang="en-US" sz="1600">
                        <a:solidFill>
                          <a:srgbClr val="1D2A53"/>
                        </a:solidFill>
                        <a:latin typeface="Tw Cen MT"/>
                        <a:cs typeface="Tw Cen MT"/>
                      </a:endParaRPr>
                    </a:p>
                    <a:p>
                      <a:pPr algn="ctr"/>
                      <a:endParaRPr lang="en-US" sz="1600">
                        <a:solidFill>
                          <a:schemeClr val="tx2"/>
                        </a:solidFill>
                        <a:latin typeface="Tw Cen MT"/>
                        <a:cs typeface="Tw Cen MT"/>
                      </a:endParaRPr>
                    </a:p>
                  </a:txBody>
                  <a:tcPr marL="48398" marR="48398" marT="24199" marB="24199"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4"/>
                  </a:ext>
                </a:extLst>
              </a:tr>
              <a:tr h="652366">
                <a:tc>
                  <a:txBody>
                    <a:bodyPr/>
                    <a:lstStyle/>
                    <a:p>
                      <a:pPr algn="ctr"/>
                      <a:r>
                        <a:rPr lang="en-US" sz="1600">
                          <a:solidFill>
                            <a:schemeClr val="tx2"/>
                          </a:solidFill>
                          <a:latin typeface="Tw Cen MT"/>
                          <a:cs typeface="Tw Cen MT"/>
                        </a:rPr>
                        <a:t>Avoiding adult</a:t>
                      </a:r>
                      <a:r>
                        <a:rPr lang="en-US" sz="1600" baseline="0">
                          <a:solidFill>
                            <a:schemeClr val="tx2"/>
                          </a:solidFill>
                          <a:latin typeface="Tw Cen MT"/>
                          <a:cs typeface="Tw Cen MT"/>
                        </a:rPr>
                        <a:t> Attention</a:t>
                      </a:r>
                      <a:endParaRPr lang="en-US" sz="1600">
                        <a:solidFill>
                          <a:schemeClr val="tx2"/>
                        </a:solidFill>
                        <a:latin typeface="Tw Cen MT"/>
                        <a:cs typeface="Tw Cen MT"/>
                      </a:endParaRPr>
                    </a:p>
                  </a:txBody>
                  <a:tcPr marL="48398" marR="48398" marT="24199" marB="24199">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a:solidFill>
                            <a:srgbClr val="1D2A53"/>
                          </a:solidFill>
                          <a:latin typeface="Zapf Dingbats"/>
                          <a:ea typeface="Zapf Dingbats"/>
                          <a:cs typeface="Zapf Dingbats"/>
                          <a:sym typeface="Zapf Dingbats"/>
                        </a:rPr>
                        <a:t>✔</a:t>
                      </a:r>
                      <a:endParaRPr lang="en-US" sz="1600" dirty="0">
                        <a:solidFill>
                          <a:srgbClr val="1D2A53"/>
                        </a:solidFill>
                        <a:latin typeface="Tw Cen MT"/>
                        <a:cs typeface="Tw Cen MT"/>
                      </a:endParaRPr>
                    </a:p>
                    <a:p>
                      <a:pPr algn="ctr"/>
                      <a:endParaRPr lang="en-US" sz="1600" dirty="0">
                        <a:solidFill>
                          <a:schemeClr val="tx2"/>
                        </a:solidFill>
                        <a:latin typeface="Tw Cen MT"/>
                        <a:cs typeface="Tw Cen MT"/>
                      </a:endParaRPr>
                    </a:p>
                  </a:txBody>
                  <a:tcPr marL="48398" marR="48398" marT="24199" marB="24199"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pPr algn="ctr"/>
                      <a:endParaRPr lang="en-US" sz="1600" dirty="0">
                        <a:solidFill>
                          <a:schemeClr val="tx2"/>
                        </a:solidFill>
                        <a:latin typeface="Tw Cen MT"/>
                        <a:cs typeface="Tw Cen MT"/>
                      </a:endParaRPr>
                    </a:p>
                  </a:txBody>
                  <a:tcPr marL="48398" marR="48398" marT="24199" marB="24199"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pPr algn="ctr"/>
                      <a:endParaRPr lang="en-US" sz="1600" dirty="0">
                        <a:solidFill>
                          <a:schemeClr val="tx2"/>
                        </a:solidFill>
                        <a:latin typeface="Tw Cen MT"/>
                        <a:cs typeface="Tw Cen MT"/>
                      </a:endParaRPr>
                    </a:p>
                  </a:txBody>
                  <a:tcPr marL="48398" marR="48398" marT="24199" marB="24199"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pPr algn="ctr"/>
                      <a:endParaRPr lang="en-US" sz="1600" dirty="0">
                        <a:solidFill>
                          <a:schemeClr val="tx2"/>
                        </a:solidFill>
                        <a:latin typeface="Tw Cen MT"/>
                        <a:cs typeface="Tw Cen MT"/>
                      </a:endParaRPr>
                    </a:p>
                  </a:txBody>
                  <a:tcPr marL="48398" marR="48398" marT="24199" marB="24199"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a:solidFill>
                            <a:srgbClr val="1D2A53"/>
                          </a:solidFill>
                          <a:latin typeface="Zapf Dingbats"/>
                          <a:ea typeface="Zapf Dingbats"/>
                          <a:cs typeface="Zapf Dingbats"/>
                          <a:sym typeface="Zapf Dingbats"/>
                        </a:rPr>
                        <a:t>✔</a:t>
                      </a:r>
                      <a:endParaRPr lang="en-US" sz="1600">
                        <a:solidFill>
                          <a:srgbClr val="1D2A53"/>
                        </a:solidFill>
                        <a:latin typeface="Tw Cen MT"/>
                        <a:cs typeface="Tw Cen MT"/>
                      </a:endParaRPr>
                    </a:p>
                    <a:p>
                      <a:pPr algn="ctr"/>
                      <a:endParaRPr lang="en-US" sz="1600">
                        <a:solidFill>
                          <a:schemeClr val="tx2"/>
                        </a:solidFill>
                        <a:latin typeface="Tw Cen MT"/>
                        <a:cs typeface="Tw Cen MT"/>
                      </a:endParaRPr>
                    </a:p>
                  </a:txBody>
                  <a:tcPr marL="48398" marR="48398" marT="24199" marB="24199"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5"/>
                  </a:ext>
                </a:extLst>
              </a:tr>
              <a:tr h="517243">
                <a:tc>
                  <a:txBody>
                    <a:bodyPr/>
                    <a:lstStyle/>
                    <a:p>
                      <a:pPr algn="ctr"/>
                      <a:r>
                        <a:rPr lang="en-US" sz="1600">
                          <a:solidFill>
                            <a:schemeClr val="tx2"/>
                          </a:solidFill>
                          <a:latin typeface="Tw Cen MT"/>
                          <a:cs typeface="Tw Cen MT"/>
                        </a:rPr>
                        <a:t>Work Avoidance</a:t>
                      </a:r>
                    </a:p>
                  </a:txBody>
                  <a:tcPr marL="48398" marR="48398" marT="24199" marB="24199">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a:solidFill>
                            <a:srgbClr val="1D2A53"/>
                          </a:solidFill>
                          <a:latin typeface="Zapf Dingbats"/>
                          <a:ea typeface="Zapf Dingbats"/>
                          <a:cs typeface="Zapf Dingbats"/>
                          <a:sym typeface="Zapf Dingbats"/>
                        </a:rPr>
                        <a:t>✔</a:t>
                      </a:r>
                      <a:endParaRPr lang="en-US" sz="1600">
                        <a:solidFill>
                          <a:srgbClr val="1D2A53"/>
                        </a:solidFill>
                        <a:latin typeface="Tw Cen MT"/>
                        <a:cs typeface="Tw Cen MT"/>
                      </a:endParaRPr>
                    </a:p>
                    <a:p>
                      <a:pPr algn="ctr"/>
                      <a:endParaRPr lang="en-US" sz="1600">
                        <a:solidFill>
                          <a:schemeClr val="tx2"/>
                        </a:solidFill>
                        <a:latin typeface="Tw Cen MT"/>
                        <a:cs typeface="Tw Cen MT"/>
                      </a:endParaRPr>
                    </a:p>
                  </a:txBody>
                  <a:tcPr marL="48398" marR="48398" marT="24199" marB="24199"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a:solidFill>
                            <a:srgbClr val="1D2A53"/>
                          </a:solidFill>
                          <a:latin typeface="Zapf Dingbats"/>
                          <a:ea typeface="Zapf Dingbats"/>
                          <a:cs typeface="Zapf Dingbats"/>
                          <a:sym typeface="Zapf Dingbats"/>
                        </a:rPr>
                        <a:t>✔</a:t>
                      </a:r>
                      <a:endParaRPr lang="en-US" sz="1600">
                        <a:solidFill>
                          <a:srgbClr val="1D2A53"/>
                        </a:solidFill>
                        <a:latin typeface="Tw Cen MT"/>
                        <a:cs typeface="Tw Cen MT"/>
                      </a:endParaRPr>
                    </a:p>
                    <a:p>
                      <a:pPr algn="ctr"/>
                      <a:endParaRPr lang="en-US" sz="1600">
                        <a:solidFill>
                          <a:schemeClr val="tx2"/>
                        </a:solidFill>
                        <a:latin typeface="Tw Cen MT"/>
                        <a:cs typeface="Tw Cen MT"/>
                      </a:endParaRPr>
                    </a:p>
                  </a:txBody>
                  <a:tcPr marL="48398" marR="48398" marT="24199" marB="24199"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pPr algn="ctr"/>
                      <a:endParaRPr lang="en-US" sz="1600">
                        <a:solidFill>
                          <a:schemeClr val="tx2"/>
                        </a:solidFill>
                        <a:latin typeface="Tw Cen MT"/>
                        <a:cs typeface="Tw Cen MT"/>
                      </a:endParaRPr>
                    </a:p>
                  </a:txBody>
                  <a:tcPr marL="48398" marR="48398" marT="24199" marB="24199"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a:solidFill>
                            <a:srgbClr val="1D2A53"/>
                          </a:solidFill>
                          <a:latin typeface="Zapf Dingbats"/>
                          <a:ea typeface="Zapf Dingbats"/>
                          <a:cs typeface="Zapf Dingbats"/>
                          <a:sym typeface="Zapf Dingbats"/>
                        </a:rPr>
                        <a:t>✔</a:t>
                      </a:r>
                      <a:endParaRPr lang="en-US" sz="1600" dirty="0">
                        <a:solidFill>
                          <a:srgbClr val="1D2A53"/>
                        </a:solidFill>
                        <a:latin typeface="Tw Cen MT"/>
                        <a:cs typeface="Tw Cen MT"/>
                      </a:endParaRPr>
                    </a:p>
                    <a:p>
                      <a:pPr algn="ctr"/>
                      <a:endParaRPr lang="en-US" sz="1600" dirty="0">
                        <a:solidFill>
                          <a:schemeClr val="tx2"/>
                        </a:solidFill>
                        <a:latin typeface="Tw Cen MT"/>
                        <a:cs typeface="Tw Cen MT"/>
                      </a:endParaRPr>
                    </a:p>
                  </a:txBody>
                  <a:tcPr marL="48398" marR="48398" marT="24199" marB="24199"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a:solidFill>
                            <a:srgbClr val="1D2A53"/>
                          </a:solidFill>
                          <a:latin typeface="Zapf Dingbats"/>
                          <a:ea typeface="Zapf Dingbats"/>
                          <a:cs typeface="Zapf Dingbats"/>
                          <a:sym typeface="Zapf Dingbats"/>
                        </a:rPr>
                        <a:t>✔</a:t>
                      </a:r>
                      <a:endParaRPr lang="en-US" sz="1600" dirty="0">
                        <a:solidFill>
                          <a:srgbClr val="1D2A53"/>
                        </a:solidFill>
                        <a:latin typeface="Tw Cen MT"/>
                        <a:cs typeface="Tw Cen MT"/>
                      </a:endParaRPr>
                    </a:p>
                    <a:p>
                      <a:pPr algn="ctr"/>
                      <a:endParaRPr lang="en-US" sz="1600" dirty="0">
                        <a:solidFill>
                          <a:schemeClr val="tx2"/>
                        </a:solidFill>
                        <a:latin typeface="Tw Cen MT"/>
                        <a:cs typeface="Tw Cen MT"/>
                      </a:endParaRPr>
                    </a:p>
                  </a:txBody>
                  <a:tcPr marL="48398" marR="48398" marT="24199" marB="24199"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8631538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5AABEBC4-A9E7-4723-955E-4A73FD2B3763}"/>
              </a:ext>
            </a:extLst>
          </p:cNvPr>
          <p:cNvSpPr>
            <a:spLocks noGrp="1"/>
          </p:cNvSpPr>
          <p:nvPr>
            <p:ph type="subTitle" idx="1"/>
          </p:nvPr>
        </p:nvSpPr>
        <p:spPr>
          <a:xfrm flipH="1">
            <a:off x="430028" y="1680705"/>
            <a:ext cx="7852057" cy="3161278"/>
          </a:xfrm>
        </p:spPr>
        <p:txBody>
          <a:bodyPr anchor="ctr"/>
          <a:lstStyle/>
          <a:p>
            <a:pPr algn="l">
              <a:lnSpc>
                <a:spcPct val="150000"/>
              </a:lnSpc>
            </a:pPr>
            <a:r>
              <a:rPr lang="en-US" sz="2200" dirty="0"/>
              <a:t>Have student check in with a peer</a:t>
            </a:r>
          </a:p>
          <a:p>
            <a:pPr algn="l">
              <a:lnSpc>
                <a:spcPct val="150000"/>
              </a:lnSpc>
            </a:pPr>
            <a:r>
              <a:rPr lang="en-US" sz="2200" dirty="0"/>
              <a:t>Consider an older student or a student that has completed self-management phase.</a:t>
            </a:r>
          </a:p>
          <a:p>
            <a:pPr algn="l">
              <a:lnSpc>
                <a:spcPct val="150000"/>
              </a:lnSpc>
            </a:pPr>
            <a:r>
              <a:rPr lang="en-US" sz="2200" dirty="0"/>
              <a:t>Modify reinforcement system so that they earn time with a peer / friend</a:t>
            </a:r>
          </a:p>
          <a:p>
            <a:pPr algn="l">
              <a:lnSpc>
                <a:spcPct val="150000"/>
              </a:lnSpc>
            </a:pPr>
            <a:r>
              <a:rPr lang="en-US" sz="2200" dirty="0"/>
              <a:t>Earn access to work or engage in free time</a:t>
            </a:r>
          </a:p>
        </p:txBody>
      </p:sp>
      <p:sp>
        <p:nvSpPr>
          <p:cNvPr id="2" name="Title 1">
            <a:extLst>
              <a:ext uri="{FF2B5EF4-FFF2-40B4-BE49-F238E27FC236}">
                <a16:creationId xmlns:a16="http://schemas.microsoft.com/office/drawing/2014/main" id="{0FA24EBC-FBB8-9443-B073-02B408094CC3}"/>
              </a:ext>
            </a:extLst>
          </p:cNvPr>
          <p:cNvSpPr>
            <a:spLocks noGrp="1"/>
          </p:cNvSpPr>
          <p:nvPr>
            <p:ph type="title"/>
          </p:nvPr>
        </p:nvSpPr>
        <p:spPr>
          <a:xfrm>
            <a:off x="121686" y="197314"/>
            <a:ext cx="8160399" cy="1072666"/>
          </a:xfrm>
        </p:spPr>
        <p:txBody>
          <a:bodyPr/>
          <a:lstStyle/>
          <a:p>
            <a:r>
              <a:rPr lang="en-US" sz="2800" dirty="0"/>
              <a:t>EXAMPLE: MODIFYING CICO FOR STUDENT WITH PEER ATTENTION-MAINTAINED BEHAVIOR</a:t>
            </a:r>
          </a:p>
        </p:txBody>
      </p:sp>
    </p:spTree>
    <p:extLst>
      <p:ext uri="{BB962C8B-B14F-4D97-AF65-F5344CB8AC3E}">
        <p14:creationId xmlns:p14="http://schemas.microsoft.com/office/powerpoint/2010/main" val="1447180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grpSp>
        <p:nvGrpSpPr>
          <p:cNvPr id="330" name="Google Shape;330;p32"/>
          <p:cNvGrpSpPr/>
          <p:nvPr/>
        </p:nvGrpSpPr>
        <p:grpSpPr>
          <a:xfrm>
            <a:off x="7054141" y="-13"/>
            <a:ext cx="2089875" cy="2325763"/>
            <a:chOff x="7054140" y="-13"/>
            <a:chExt cx="2089875" cy="2325763"/>
          </a:xfrm>
        </p:grpSpPr>
        <p:sp>
          <p:nvSpPr>
            <p:cNvPr id="331" name="Google Shape;331;p32"/>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defTabSz="685800">
                <a:buClrTx/>
              </a:pPr>
              <a:endParaRPr sz="1800" kern="1200">
                <a:solidFill>
                  <a:srgbClr val="0D0F41"/>
                </a:solidFill>
                <a:ea typeface="+mn-ea"/>
                <a:cs typeface="+mn-cs"/>
              </a:endParaRPr>
            </a:p>
          </p:txBody>
        </p:sp>
        <p:sp>
          <p:nvSpPr>
            <p:cNvPr id="332" name="Google Shape;332;p32"/>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defTabSz="685800">
                <a:buClrTx/>
              </a:pPr>
              <a:endParaRPr sz="1800" kern="1200">
                <a:solidFill>
                  <a:srgbClr val="0D0F41"/>
                </a:solidFill>
                <a:ea typeface="+mn-ea"/>
                <a:cs typeface="+mn-cs"/>
              </a:endParaRPr>
            </a:p>
          </p:txBody>
        </p:sp>
        <p:sp>
          <p:nvSpPr>
            <p:cNvPr id="333" name="Google Shape;333;p32"/>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defTabSz="685800">
                <a:buClrTx/>
              </a:pPr>
              <a:endParaRPr sz="1800" kern="1200">
                <a:solidFill>
                  <a:srgbClr val="0D0F41"/>
                </a:solidFill>
                <a:ea typeface="+mn-ea"/>
                <a:cs typeface="+mn-cs"/>
              </a:endParaRPr>
            </a:p>
          </p:txBody>
        </p:sp>
      </p:grpSp>
      <p:grpSp>
        <p:nvGrpSpPr>
          <p:cNvPr id="326" name="Google Shape;326;p32"/>
          <p:cNvGrpSpPr/>
          <p:nvPr/>
        </p:nvGrpSpPr>
        <p:grpSpPr>
          <a:xfrm>
            <a:off x="-429002" y="3190755"/>
            <a:ext cx="1754775" cy="1952746"/>
            <a:chOff x="-488378" y="3190879"/>
            <a:chExt cx="1754775" cy="1952746"/>
          </a:xfrm>
        </p:grpSpPr>
        <p:sp>
          <p:nvSpPr>
            <p:cNvPr id="327" name="Google Shape;327;p32"/>
            <p:cNvSpPr/>
            <p:nvPr/>
          </p:nvSpPr>
          <p:spPr>
            <a:xfrm flipH="1">
              <a:off x="-488369" y="3190879"/>
              <a:ext cx="1754765" cy="1951990"/>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gradFill>
              <a:gsLst>
                <a:gs pos="0">
                  <a:srgbClr val="00ACC2">
                    <a:alpha val="30588"/>
                    <a:alpha val="54189"/>
                  </a:srgbClr>
                </a:gs>
                <a:gs pos="100000">
                  <a:srgbClr val="00A791">
                    <a:alpha val="29411"/>
                    <a:alpha val="54189"/>
                  </a:srgbClr>
                </a:gs>
              </a:gsLst>
              <a:lin ang="10800025" scaled="0"/>
            </a:gradFill>
            <a:ln>
              <a:noFill/>
            </a:ln>
          </p:spPr>
          <p:txBody>
            <a:bodyPr spcFirstLastPara="1" wrap="square" lIns="91425" tIns="91425" rIns="91425" bIns="91425" anchor="ctr" anchorCtr="0">
              <a:noAutofit/>
            </a:bodyPr>
            <a:lstStyle/>
            <a:p>
              <a:pPr defTabSz="685800">
                <a:buClrTx/>
              </a:pPr>
              <a:endParaRPr sz="1800" kern="1200">
                <a:solidFill>
                  <a:srgbClr val="0D0F41"/>
                </a:solidFill>
                <a:ea typeface="+mn-ea"/>
                <a:cs typeface="+mn-cs"/>
              </a:endParaRPr>
            </a:p>
          </p:txBody>
        </p:sp>
        <p:sp>
          <p:nvSpPr>
            <p:cNvPr id="328" name="Google Shape;328;p32"/>
            <p:cNvSpPr/>
            <p:nvPr/>
          </p:nvSpPr>
          <p:spPr>
            <a:xfrm flipH="1">
              <a:off x="-488371" y="3525889"/>
              <a:ext cx="1454283" cy="16177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defTabSz="685800">
                <a:buClrTx/>
              </a:pPr>
              <a:endParaRPr sz="1800" kern="1200">
                <a:solidFill>
                  <a:srgbClr val="0D0F41"/>
                </a:solidFill>
                <a:ea typeface="+mn-ea"/>
                <a:cs typeface="+mn-cs"/>
              </a:endParaRPr>
            </a:p>
          </p:txBody>
        </p:sp>
        <p:sp>
          <p:nvSpPr>
            <p:cNvPr id="329" name="Google Shape;329;p32"/>
            <p:cNvSpPr/>
            <p:nvPr/>
          </p:nvSpPr>
          <p:spPr>
            <a:xfrm flipH="1">
              <a:off x="-488378" y="3943296"/>
              <a:ext cx="1062363" cy="12003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defTabSz="685800">
                <a:buClrTx/>
              </a:pPr>
              <a:endParaRPr sz="1800" kern="1200">
                <a:solidFill>
                  <a:srgbClr val="0D0F41"/>
                </a:solidFill>
                <a:ea typeface="+mn-ea"/>
                <a:cs typeface="+mn-cs"/>
              </a:endParaRPr>
            </a:p>
          </p:txBody>
        </p:sp>
      </p:grpSp>
      <p:graphicFrame>
        <p:nvGraphicFramePr>
          <p:cNvPr id="3" name="Diagram 2">
            <a:extLst>
              <a:ext uri="{FF2B5EF4-FFF2-40B4-BE49-F238E27FC236}">
                <a16:creationId xmlns:a16="http://schemas.microsoft.com/office/drawing/2014/main" id="{63B24D00-2905-428E-AB35-01C8365E60D3}"/>
              </a:ext>
            </a:extLst>
          </p:cNvPr>
          <p:cNvGraphicFramePr/>
          <p:nvPr/>
        </p:nvGraphicFramePr>
        <p:xfrm>
          <a:off x="269572" y="-915428"/>
          <a:ext cx="8988149" cy="63650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5" name="Google Shape;325;p32"/>
          <p:cNvSpPr txBox="1">
            <a:spLocks noGrp="1"/>
          </p:cNvSpPr>
          <p:nvPr>
            <p:ph type="title"/>
          </p:nvPr>
        </p:nvSpPr>
        <p:spPr>
          <a:xfrm>
            <a:off x="4576755" y="4388420"/>
            <a:ext cx="3959700" cy="634200"/>
          </a:xfrm>
          <a:prstGeom prst="rect">
            <a:avLst/>
          </a:prstGeom>
        </p:spPr>
        <p:txBody>
          <a:bodyPr spcFirstLastPara="1" wrap="square" lIns="91425" tIns="91425" rIns="91425" bIns="91425" anchor="t" anchorCtr="0">
            <a:noAutofit/>
          </a:bodyPr>
          <a:lstStyle/>
          <a:p>
            <a:r>
              <a:rPr lang="en"/>
              <a:t>EXPECTATIONS</a:t>
            </a:r>
            <a:endParaRPr/>
          </a:p>
        </p:txBody>
      </p:sp>
      <p:pic>
        <p:nvPicPr>
          <p:cNvPr id="323" name="Google Shape;323;p32"/>
          <p:cNvPicPr preferRelativeResize="0"/>
          <p:nvPr/>
        </p:nvPicPr>
        <p:blipFill>
          <a:blip r:embed="rId8">
            <a:extLst>
              <a:ext uri="{28A0092B-C50C-407E-A947-70E740481C1C}">
                <a14:useLocalDpi xmlns:a14="http://schemas.microsoft.com/office/drawing/2010/main"/>
              </a:ext>
              <a:ext uri="{837473B0-CC2E-450A-ABE3-18F120FF3D39}">
                <a1611:picAttrSrcUrl xmlns:a1611="http://schemas.microsoft.com/office/drawing/2016/11/main" r:id="rId9"/>
              </a:ext>
            </a:extLst>
          </a:blip>
          <a:srcRect/>
          <a:stretch/>
        </p:blipFill>
        <p:spPr>
          <a:xfrm flipH="1">
            <a:off x="-2747011" y="2445225"/>
            <a:ext cx="6090313" cy="3443047"/>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5BA136-531B-4BFF-A243-896EC6FF85E1}"/>
              </a:ext>
            </a:extLst>
          </p:cNvPr>
          <p:cNvSpPr>
            <a:spLocks noGrp="1"/>
          </p:cNvSpPr>
          <p:nvPr>
            <p:ph type="body" idx="1"/>
          </p:nvPr>
        </p:nvSpPr>
        <p:spPr>
          <a:xfrm>
            <a:off x="720000" y="1174200"/>
            <a:ext cx="7704000" cy="3429300"/>
          </a:xfrm>
        </p:spPr>
        <p:txBody>
          <a:bodyPr/>
          <a:lstStyle/>
          <a:p>
            <a:pPr>
              <a:buClr>
                <a:schemeClr val="bg1"/>
              </a:buClr>
              <a:buSzPct val="100000"/>
              <a:buFont typeface="+mj-lt"/>
              <a:buAutoNum type="arabicPeriod"/>
            </a:pPr>
            <a:r>
              <a:rPr lang="en-US" sz="1800" dirty="0"/>
              <a:t>Similar CICO Routines </a:t>
            </a:r>
          </a:p>
          <a:p>
            <a:pPr lvl="1">
              <a:spcBef>
                <a:spcPts val="0"/>
              </a:spcBef>
              <a:spcAft>
                <a:spcPts val="600"/>
              </a:spcAft>
              <a:buClr>
                <a:schemeClr val="bg1"/>
              </a:buClr>
              <a:buSzPct val="100000"/>
              <a:buFont typeface="+mj-lt"/>
              <a:buAutoNum type="alphaLcPeriod"/>
            </a:pPr>
            <a:r>
              <a:rPr lang="en-US" sz="1800" dirty="0"/>
              <a:t>Check in with coordinator to review expectations, ensure materials ready for the day</a:t>
            </a:r>
          </a:p>
          <a:p>
            <a:pPr lvl="1">
              <a:spcBef>
                <a:spcPts val="0"/>
              </a:spcBef>
              <a:spcAft>
                <a:spcPts val="600"/>
              </a:spcAft>
              <a:buClr>
                <a:schemeClr val="bg1"/>
              </a:buClr>
              <a:buSzPct val="100000"/>
              <a:buFont typeface="+mj-lt"/>
              <a:buAutoNum type="alphaLcPeriod"/>
            </a:pPr>
            <a:r>
              <a:rPr lang="en-US" sz="1800" dirty="0"/>
              <a:t>Hand in DPR to teachers, feedback at the end of each class/subject</a:t>
            </a:r>
          </a:p>
          <a:p>
            <a:pPr lvl="1">
              <a:spcBef>
                <a:spcPts val="0"/>
              </a:spcBef>
              <a:spcAft>
                <a:spcPts val="600"/>
              </a:spcAft>
              <a:buClr>
                <a:schemeClr val="bg1"/>
              </a:buClr>
              <a:buSzPct val="100000"/>
              <a:buFont typeface="+mj-lt"/>
              <a:buAutoNum type="alphaLcPeriod"/>
            </a:pPr>
            <a:r>
              <a:rPr lang="en-US" sz="1800" dirty="0"/>
              <a:t>Check out at the end of the day</a:t>
            </a:r>
          </a:p>
          <a:p>
            <a:pPr>
              <a:buClr>
                <a:schemeClr val="bg1"/>
              </a:buClr>
              <a:buSzPct val="100000"/>
              <a:buFont typeface="+mj-lt"/>
              <a:buAutoNum type="arabicPeriod"/>
            </a:pPr>
            <a:endParaRPr lang="en-US" sz="1800" dirty="0"/>
          </a:p>
          <a:p>
            <a:pPr>
              <a:buClr>
                <a:schemeClr val="bg1"/>
              </a:buClr>
              <a:buSzPct val="100000"/>
              <a:buFont typeface="+mj-lt"/>
              <a:buAutoNum type="arabicPeriod"/>
            </a:pPr>
            <a:r>
              <a:rPr lang="en-US" sz="1800" dirty="0"/>
              <a:t>Modifications</a:t>
            </a:r>
          </a:p>
          <a:p>
            <a:pPr lvl="1">
              <a:spcBef>
                <a:spcPts val="0"/>
              </a:spcBef>
              <a:spcAft>
                <a:spcPts val="600"/>
              </a:spcAft>
              <a:buClr>
                <a:schemeClr val="bg1"/>
              </a:buClr>
              <a:buSzPct val="100000"/>
              <a:buFont typeface="+mj-lt"/>
              <a:buAutoNum type="alphaLcPeriod"/>
            </a:pPr>
            <a:r>
              <a:rPr lang="en-US" sz="1800" dirty="0"/>
              <a:t>Can request a predetermined # of brief (e.g., 2 minute) breaks throughout the day, recorded on DPR </a:t>
            </a:r>
          </a:p>
          <a:p>
            <a:pPr lvl="1">
              <a:spcBef>
                <a:spcPts val="0"/>
              </a:spcBef>
              <a:spcAft>
                <a:spcPts val="600"/>
              </a:spcAft>
              <a:buClr>
                <a:schemeClr val="bg1"/>
              </a:buClr>
              <a:buSzPct val="100000"/>
              <a:buFont typeface="+mj-lt"/>
              <a:buAutoNum type="alphaLcPeriod"/>
            </a:pPr>
            <a:r>
              <a:rPr lang="en-US" sz="1800" dirty="0"/>
              <a:t>During breaks, students can engage in approved activity (e.g., drawing, books, alternative assignments) </a:t>
            </a:r>
          </a:p>
          <a:p>
            <a:pPr lvl="1">
              <a:spcBef>
                <a:spcPts val="0"/>
              </a:spcBef>
              <a:spcAft>
                <a:spcPts val="600"/>
              </a:spcAft>
              <a:buClr>
                <a:schemeClr val="bg1"/>
              </a:buClr>
              <a:buSzPct val="100000"/>
              <a:buFont typeface="+mj-lt"/>
              <a:buAutoNum type="alphaLcPeriod"/>
            </a:pPr>
            <a:r>
              <a:rPr lang="en-US" sz="1800" dirty="0"/>
              <a:t>Break routines taught and reinforced</a:t>
            </a:r>
            <a:endParaRPr lang="en-US" dirty="0"/>
          </a:p>
          <a:p>
            <a:pPr marL="152400" indent="0">
              <a:buNone/>
            </a:pPr>
            <a:endParaRPr lang="en-US" dirty="0"/>
          </a:p>
        </p:txBody>
      </p:sp>
      <p:sp>
        <p:nvSpPr>
          <p:cNvPr id="3" name="Title 2">
            <a:extLst>
              <a:ext uri="{FF2B5EF4-FFF2-40B4-BE49-F238E27FC236}">
                <a16:creationId xmlns:a16="http://schemas.microsoft.com/office/drawing/2014/main" id="{818D56C1-C6AC-478A-8A9C-06F90FEB307B}"/>
              </a:ext>
            </a:extLst>
          </p:cNvPr>
          <p:cNvSpPr>
            <a:spLocks noGrp="1"/>
          </p:cNvSpPr>
          <p:nvPr>
            <p:ph type="title"/>
          </p:nvPr>
        </p:nvSpPr>
        <p:spPr/>
        <p:txBody>
          <a:bodyPr/>
          <a:lstStyle/>
          <a:p>
            <a:r>
              <a:rPr lang="en-US" dirty="0"/>
              <a:t>EXAMPLE: BREAKS ARE BETTER</a:t>
            </a:r>
          </a:p>
        </p:txBody>
      </p:sp>
      <p:sp>
        <p:nvSpPr>
          <p:cNvPr id="4" name="Text Box 4">
            <a:extLst>
              <a:ext uri="{FF2B5EF4-FFF2-40B4-BE49-F238E27FC236}">
                <a16:creationId xmlns:a16="http://schemas.microsoft.com/office/drawing/2014/main" id="{CA152CD0-D4F5-4015-9929-F923133CC649}"/>
              </a:ext>
            </a:extLst>
          </p:cNvPr>
          <p:cNvSpPr txBox="1">
            <a:spLocks noChangeArrowheads="1"/>
          </p:cNvSpPr>
          <p:nvPr/>
        </p:nvSpPr>
        <p:spPr bwMode="auto">
          <a:xfrm>
            <a:off x="7021908" y="540000"/>
            <a:ext cx="1245270" cy="868323"/>
          </a:xfrm>
          <a:prstGeom prst="wedgeRoundRectCallou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0" marR="0" lvl="0" indent="0" algn="ctr" defTabSz="685800" rtl="0" eaLnBrk="1" fontAlgn="base" latinLnBrk="0" hangingPunct="1">
              <a:lnSpc>
                <a:spcPct val="100000"/>
              </a:lnSpc>
              <a:spcBef>
                <a:spcPct val="50000"/>
              </a:spcBef>
              <a:spcAft>
                <a:spcPct val="0"/>
              </a:spcAft>
              <a:buClrTx/>
              <a:buSzTx/>
              <a:buFont typeface="Arial"/>
              <a:buNone/>
              <a:tabLst/>
              <a:defRPr/>
            </a:pPr>
            <a:r>
              <a:rPr kumimoji="0" lang="en-US" sz="1500" b="0" i="0" u="none" strike="noStrike" kern="1200" cap="none" spc="0" normalizeH="0" baseline="0" noProof="0" dirty="0">
                <a:ln>
                  <a:noFill/>
                </a:ln>
                <a:solidFill>
                  <a:prstClr val="white"/>
                </a:solidFill>
                <a:effectLst/>
                <a:uLnTx/>
                <a:uFillTx/>
                <a:latin typeface="Poppins" panose="020B0604020202020204" charset="0"/>
                <a:ea typeface="ＭＳ Ｐゴシック" pitchFamily="-108" charset="-128"/>
                <a:cs typeface="Poppins" panose="020B0604020202020204" charset="0"/>
                <a:sym typeface="Arial"/>
              </a:rPr>
              <a:t>Escape Motivated CICO</a:t>
            </a:r>
          </a:p>
        </p:txBody>
      </p:sp>
    </p:spTree>
    <p:extLst>
      <p:ext uri="{BB962C8B-B14F-4D97-AF65-F5344CB8AC3E}">
        <p14:creationId xmlns:p14="http://schemas.microsoft.com/office/powerpoint/2010/main" val="36774377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309"/>
        <p:cNvGrpSpPr/>
        <p:nvPr/>
      </p:nvGrpSpPr>
      <p:grpSpPr>
        <a:xfrm>
          <a:off x="0" y="0"/>
          <a:ext cx="0" cy="0"/>
          <a:chOff x="0" y="0"/>
          <a:chExt cx="0" cy="0"/>
        </a:xfrm>
      </p:grpSpPr>
      <p:grpSp>
        <p:nvGrpSpPr>
          <p:cNvPr id="1310" name="Google Shape;1310;p167"/>
          <p:cNvGrpSpPr/>
          <p:nvPr/>
        </p:nvGrpSpPr>
        <p:grpSpPr>
          <a:xfrm>
            <a:off x="838201" y="951869"/>
            <a:ext cx="7718366" cy="3957588"/>
            <a:chOff x="0" y="0"/>
            <a:chExt cx="11619331" cy="5846821"/>
          </a:xfrm>
        </p:grpSpPr>
        <p:sp>
          <p:nvSpPr>
            <p:cNvPr id="1311" name="Google Shape;1311;p167"/>
            <p:cNvSpPr/>
            <p:nvPr/>
          </p:nvSpPr>
          <p:spPr>
            <a:xfrm>
              <a:off x="0" y="0"/>
              <a:ext cx="3688226" cy="5846821"/>
            </a:xfrm>
            <a:prstGeom prst="roundRect">
              <a:avLst>
                <a:gd name="adj" fmla="val 10000"/>
              </a:avLst>
            </a:prstGeom>
            <a:solidFill>
              <a:srgbClr val="D1E1DC"/>
            </a:solidFill>
            <a:ln>
              <a:noFill/>
            </a:ln>
          </p:spPr>
          <p:txBody>
            <a:bodyPr spcFirstLastPara="1" wrap="square" lIns="51431" tIns="51431" rIns="51431" bIns="51431" anchor="ctr" anchorCtr="0">
              <a:noAutofit/>
            </a:bodyPr>
            <a:lstStyle/>
            <a:p>
              <a:endParaRPr/>
            </a:p>
          </p:txBody>
        </p:sp>
        <p:sp>
          <p:nvSpPr>
            <p:cNvPr id="1312" name="Google Shape;1312;p167"/>
            <p:cNvSpPr txBox="1"/>
            <p:nvPr/>
          </p:nvSpPr>
          <p:spPr>
            <a:xfrm>
              <a:off x="0" y="0"/>
              <a:ext cx="3688226" cy="1754046"/>
            </a:xfrm>
            <a:prstGeom prst="rect">
              <a:avLst/>
            </a:prstGeom>
            <a:noFill/>
            <a:ln>
              <a:noFill/>
            </a:ln>
          </p:spPr>
          <p:txBody>
            <a:bodyPr spcFirstLastPara="1" wrap="square" lIns="102881" tIns="102881" rIns="102881" bIns="102881" anchor="ctr" anchorCtr="0">
              <a:noAutofit/>
            </a:bodyPr>
            <a:lstStyle/>
            <a:p>
              <a:pPr algn="ctr">
                <a:lnSpc>
                  <a:spcPct val="90000"/>
                </a:lnSpc>
                <a:buClr>
                  <a:schemeClr val="dk1"/>
                </a:buClr>
                <a:buSzPts val="3600"/>
              </a:pPr>
              <a:r>
                <a:rPr lang="en-US" sz="2800" dirty="0">
                  <a:solidFill>
                    <a:schemeClr val="dk1"/>
                  </a:solidFill>
                  <a:latin typeface="Century Gothic"/>
                  <a:ea typeface="Century Gothic"/>
                  <a:cs typeface="Century Gothic"/>
                  <a:sym typeface="Century Gothic"/>
                </a:rPr>
                <a:t>Activity</a:t>
              </a:r>
              <a:endParaRPr sz="2800" dirty="0"/>
            </a:p>
          </p:txBody>
        </p:sp>
        <p:sp>
          <p:nvSpPr>
            <p:cNvPr id="1313" name="Google Shape;1313;p167"/>
            <p:cNvSpPr/>
            <p:nvPr/>
          </p:nvSpPr>
          <p:spPr>
            <a:xfrm>
              <a:off x="370241" y="1754189"/>
              <a:ext cx="2950581" cy="851757"/>
            </a:xfrm>
            <a:prstGeom prst="roundRect">
              <a:avLst>
                <a:gd name="adj" fmla="val 10000"/>
              </a:avLst>
            </a:prstGeom>
            <a:gradFill>
              <a:gsLst>
                <a:gs pos="0">
                  <a:srgbClr val="73B0A1"/>
                </a:gs>
                <a:gs pos="50000">
                  <a:srgbClr val="5CAA97"/>
                </a:gs>
                <a:gs pos="100000">
                  <a:srgbClr val="4D9A86"/>
                </a:gs>
              </a:gsLst>
              <a:lin ang="5400000" scaled="0"/>
            </a:gradFill>
            <a:ln>
              <a:noFill/>
            </a:ln>
          </p:spPr>
          <p:txBody>
            <a:bodyPr spcFirstLastPara="1" wrap="square" lIns="51431" tIns="51431" rIns="51431" bIns="51431" anchor="ctr" anchorCtr="0">
              <a:noAutofit/>
            </a:bodyPr>
            <a:lstStyle/>
            <a:p>
              <a:endParaRPr/>
            </a:p>
          </p:txBody>
        </p:sp>
        <p:sp>
          <p:nvSpPr>
            <p:cNvPr id="1314" name="Google Shape;1314;p167"/>
            <p:cNvSpPr txBox="1"/>
            <p:nvPr/>
          </p:nvSpPr>
          <p:spPr>
            <a:xfrm>
              <a:off x="395188" y="1779136"/>
              <a:ext cx="2900687" cy="801863"/>
            </a:xfrm>
            <a:prstGeom prst="rect">
              <a:avLst/>
            </a:prstGeom>
            <a:noFill/>
            <a:ln>
              <a:noFill/>
            </a:ln>
          </p:spPr>
          <p:txBody>
            <a:bodyPr spcFirstLastPara="1" wrap="square" lIns="24281" tIns="18206" rIns="24281" bIns="18206" anchor="ctr" anchorCtr="0">
              <a:noAutofit/>
            </a:bodyPr>
            <a:lstStyle/>
            <a:p>
              <a:pPr algn="ctr">
                <a:lnSpc>
                  <a:spcPct val="90000"/>
                </a:lnSpc>
                <a:buClr>
                  <a:schemeClr val="lt1"/>
                </a:buClr>
                <a:buSzPts val="1300"/>
              </a:pPr>
              <a:r>
                <a:rPr lang="en-US" dirty="0">
                  <a:solidFill>
                    <a:schemeClr val="lt1"/>
                  </a:solidFill>
                  <a:latin typeface="Century Gothic"/>
                  <a:ea typeface="Century Gothic"/>
                  <a:cs typeface="Century Gothic"/>
                  <a:sym typeface="Century Gothic"/>
                </a:rPr>
                <a:t>Morning Check-in</a:t>
              </a:r>
              <a:endParaRPr dirty="0"/>
            </a:p>
          </p:txBody>
        </p:sp>
        <p:sp>
          <p:nvSpPr>
            <p:cNvPr id="1315" name="Google Shape;1315;p167"/>
            <p:cNvSpPr/>
            <p:nvPr/>
          </p:nvSpPr>
          <p:spPr>
            <a:xfrm>
              <a:off x="370241" y="2736985"/>
              <a:ext cx="2950581" cy="851757"/>
            </a:xfrm>
            <a:prstGeom prst="roundRect">
              <a:avLst>
                <a:gd name="adj" fmla="val 10000"/>
              </a:avLst>
            </a:prstGeom>
            <a:gradFill>
              <a:gsLst>
                <a:gs pos="0">
                  <a:srgbClr val="71AEA5"/>
                </a:gs>
                <a:gs pos="50000">
                  <a:srgbClr val="5AA89D"/>
                </a:gs>
                <a:gs pos="100000">
                  <a:srgbClr val="4B988C"/>
                </a:gs>
              </a:gsLst>
              <a:lin ang="5400000" scaled="0"/>
            </a:gradFill>
            <a:ln>
              <a:noFill/>
            </a:ln>
          </p:spPr>
          <p:txBody>
            <a:bodyPr spcFirstLastPara="1" wrap="square" lIns="51431" tIns="51431" rIns="51431" bIns="51431" anchor="ctr" anchorCtr="0">
              <a:noAutofit/>
            </a:bodyPr>
            <a:lstStyle/>
            <a:p>
              <a:endParaRPr/>
            </a:p>
          </p:txBody>
        </p:sp>
        <p:sp>
          <p:nvSpPr>
            <p:cNvPr id="1316" name="Google Shape;1316;p167"/>
            <p:cNvSpPr txBox="1"/>
            <p:nvPr/>
          </p:nvSpPr>
          <p:spPr>
            <a:xfrm>
              <a:off x="395188" y="2761932"/>
              <a:ext cx="2900687" cy="801863"/>
            </a:xfrm>
            <a:prstGeom prst="rect">
              <a:avLst/>
            </a:prstGeom>
            <a:noFill/>
            <a:ln>
              <a:noFill/>
            </a:ln>
          </p:spPr>
          <p:txBody>
            <a:bodyPr spcFirstLastPara="1" wrap="square" lIns="24281" tIns="18206" rIns="24281" bIns="18206" anchor="ctr" anchorCtr="0">
              <a:noAutofit/>
            </a:bodyPr>
            <a:lstStyle/>
            <a:p>
              <a:pPr algn="ctr">
                <a:lnSpc>
                  <a:spcPct val="90000"/>
                </a:lnSpc>
                <a:buClr>
                  <a:schemeClr val="lt1"/>
                </a:buClr>
                <a:buSzPts val="1300"/>
              </a:pPr>
              <a:r>
                <a:rPr lang="en-US">
                  <a:solidFill>
                    <a:schemeClr val="lt1"/>
                  </a:solidFill>
                  <a:latin typeface="Century Gothic"/>
                  <a:ea typeface="Century Gothic"/>
                  <a:cs typeface="Century Gothic"/>
                  <a:sym typeface="Century Gothic"/>
                </a:rPr>
                <a:t>Feedback</a:t>
              </a:r>
              <a:endParaRPr/>
            </a:p>
          </p:txBody>
        </p:sp>
        <p:sp>
          <p:nvSpPr>
            <p:cNvPr id="1317" name="Google Shape;1317;p167"/>
            <p:cNvSpPr/>
            <p:nvPr/>
          </p:nvSpPr>
          <p:spPr>
            <a:xfrm>
              <a:off x="370241" y="3719782"/>
              <a:ext cx="2950581" cy="851757"/>
            </a:xfrm>
            <a:prstGeom prst="roundRect">
              <a:avLst>
                <a:gd name="adj" fmla="val 10000"/>
              </a:avLst>
            </a:prstGeom>
            <a:gradFill>
              <a:gsLst>
                <a:gs pos="0">
                  <a:srgbClr val="70ADA9"/>
                </a:gs>
                <a:gs pos="50000">
                  <a:srgbClr val="57A7A4"/>
                </a:gs>
                <a:gs pos="100000">
                  <a:srgbClr val="499693"/>
                </a:gs>
              </a:gsLst>
              <a:lin ang="5400000" scaled="0"/>
            </a:gradFill>
            <a:ln>
              <a:noFill/>
            </a:ln>
          </p:spPr>
          <p:txBody>
            <a:bodyPr spcFirstLastPara="1" wrap="square" lIns="51431" tIns="51431" rIns="51431" bIns="51431" anchor="ctr" anchorCtr="0">
              <a:noAutofit/>
            </a:bodyPr>
            <a:lstStyle/>
            <a:p>
              <a:endParaRPr/>
            </a:p>
          </p:txBody>
        </p:sp>
        <p:sp>
          <p:nvSpPr>
            <p:cNvPr id="1318" name="Google Shape;1318;p167"/>
            <p:cNvSpPr txBox="1"/>
            <p:nvPr/>
          </p:nvSpPr>
          <p:spPr>
            <a:xfrm>
              <a:off x="395188" y="3744729"/>
              <a:ext cx="2900687" cy="801863"/>
            </a:xfrm>
            <a:prstGeom prst="rect">
              <a:avLst/>
            </a:prstGeom>
            <a:noFill/>
            <a:ln>
              <a:noFill/>
            </a:ln>
          </p:spPr>
          <p:txBody>
            <a:bodyPr spcFirstLastPara="1" wrap="square" lIns="24281" tIns="18206" rIns="24281" bIns="18206" anchor="ctr" anchorCtr="0">
              <a:noAutofit/>
            </a:bodyPr>
            <a:lstStyle/>
            <a:p>
              <a:pPr algn="ctr">
                <a:lnSpc>
                  <a:spcPct val="90000"/>
                </a:lnSpc>
                <a:buClr>
                  <a:schemeClr val="lt1"/>
                </a:buClr>
                <a:buSzPts val="1300"/>
              </a:pPr>
              <a:r>
                <a:rPr lang="en-US">
                  <a:solidFill>
                    <a:schemeClr val="lt1"/>
                  </a:solidFill>
                  <a:latin typeface="Century Gothic"/>
                  <a:ea typeface="Century Gothic"/>
                  <a:cs typeface="Century Gothic"/>
                  <a:sym typeface="Century Gothic"/>
                </a:rPr>
                <a:t>Break Tracker</a:t>
              </a:r>
              <a:endParaRPr/>
            </a:p>
          </p:txBody>
        </p:sp>
        <p:sp>
          <p:nvSpPr>
            <p:cNvPr id="1319" name="Google Shape;1319;p167"/>
            <p:cNvSpPr/>
            <p:nvPr/>
          </p:nvSpPr>
          <p:spPr>
            <a:xfrm>
              <a:off x="370241" y="4702579"/>
              <a:ext cx="2950581" cy="851757"/>
            </a:xfrm>
            <a:prstGeom prst="roundRect">
              <a:avLst>
                <a:gd name="adj" fmla="val 10000"/>
              </a:avLst>
            </a:prstGeom>
            <a:gradFill>
              <a:gsLst>
                <a:gs pos="0">
                  <a:srgbClr val="6DA8AE"/>
                </a:gs>
                <a:gs pos="50000">
                  <a:srgbClr val="55A2A7"/>
                </a:gs>
                <a:gs pos="100000">
                  <a:srgbClr val="479196"/>
                </a:gs>
              </a:gsLst>
              <a:lin ang="5400000" scaled="0"/>
            </a:gradFill>
            <a:ln>
              <a:noFill/>
            </a:ln>
          </p:spPr>
          <p:txBody>
            <a:bodyPr spcFirstLastPara="1" wrap="square" lIns="51431" tIns="51431" rIns="51431" bIns="51431" anchor="ctr" anchorCtr="0">
              <a:noAutofit/>
            </a:bodyPr>
            <a:lstStyle/>
            <a:p>
              <a:endParaRPr/>
            </a:p>
          </p:txBody>
        </p:sp>
        <p:sp>
          <p:nvSpPr>
            <p:cNvPr id="1320" name="Google Shape;1320;p167"/>
            <p:cNvSpPr txBox="1"/>
            <p:nvPr/>
          </p:nvSpPr>
          <p:spPr>
            <a:xfrm>
              <a:off x="395188" y="4727526"/>
              <a:ext cx="2900687" cy="801863"/>
            </a:xfrm>
            <a:prstGeom prst="rect">
              <a:avLst/>
            </a:prstGeom>
            <a:noFill/>
            <a:ln>
              <a:noFill/>
            </a:ln>
          </p:spPr>
          <p:txBody>
            <a:bodyPr spcFirstLastPara="1" wrap="square" lIns="24281" tIns="18206" rIns="24281" bIns="18206" anchor="ctr" anchorCtr="0">
              <a:noAutofit/>
            </a:bodyPr>
            <a:lstStyle/>
            <a:p>
              <a:pPr algn="ctr">
                <a:lnSpc>
                  <a:spcPct val="90000"/>
                </a:lnSpc>
                <a:buClr>
                  <a:schemeClr val="lt1"/>
                </a:buClr>
                <a:buSzPts val="1300"/>
              </a:pPr>
              <a:r>
                <a:rPr lang="en-US">
                  <a:solidFill>
                    <a:schemeClr val="lt1"/>
                  </a:solidFill>
                  <a:latin typeface="Century Gothic"/>
                  <a:ea typeface="Century Gothic"/>
                  <a:cs typeface="Century Gothic"/>
                  <a:sym typeface="Century Gothic"/>
                </a:rPr>
                <a:t>Afternoon Check-out</a:t>
              </a:r>
              <a:endParaRPr/>
            </a:p>
          </p:txBody>
        </p:sp>
        <p:sp>
          <p:nvSpPr>
            <p:cNvPr id="1321" name="Google Shape;1321;p167"/>
            <p:cNvSpPr/>
            <p:nvPr/>
          </p:nvSpPr>
          <p:spPr>
            <a:xfrm>
              <a:off x="3966261" y="0"/>
              <a:ext cx="3688226" cy="5846821"/>
            </a:xfrm>
            <a:prstGeom prst="roundRect">
              <a:avLst>
                <a:gd name="adj" fmla="val 10000"/>
              </a:avLst>
            </a:prstGeom>
            <a:solidFill>
              <a:srgbClr val="D1E1DC"/>
            </a:solidFill>
            <a:ln>
              <a:noFill/>
            </a:ln>
          </p:spPr>
          <p:txBody>
            <a:bodyPr spcFirstLastPara="1" wrap="square" lIns="51431" tIns="51431" rIns="51431" bIns="51431" anchor="ctr" anchorCtr="0">
              <a:noAutofit/>
            </a:bodyPr>
            <a:lstStyle/>
            <a:p>
              <a:endParaRPr/>
            </a:p>
          </p:txBody>
        </p:sp>
        <p:sp>
          <p:nvSpPr>
            <p:cNvPr id="1322" name="Google Shape;1322;p167"/>
            <p:cNvSpPr txBox="1"/>
            <p:nvPr/>
          </p:nvSpPr>
          <p:spPr>
            <a:xfrm>
              <a:off x="3966261" y="0"/>
              <a:ext cx="3688226" cy="1754046"/>
            </a:xfrm>
            <a:prstGeom prst="rect">
              <a:avLst/>
            </a:prstGeom>
            <a:noFill/>
            <a:ln>
              <a:noFill/>
            </a:ln>
          </p:spPr>
          <p:txBody>
            <a:bodyPr spcFirstLastPara="1" wrap="square" lIns="102881" tIns="102881" rIns="102881" bIns="102881" anchor="ctr" anchorCtr="0">
              <a:noAutofit/>
            </a:bodyPr>
            <a:lstStyle/>
            <a:p>
              <a:pPr algn="ctr">
                <a:lnSpc>
                  <a:spcPct val="90000"/>
                </a:lnSpc>
                <a:buClr>
                  <a:schemeClr val="dk1"/>
                </a:buClr>
                <a:buSzPts val="3600"/>
              </a:pPr>
              <a:r>
                <a:rPr lang="en-US" sz="2800">
                  <a:solidFill>
                    <a:schemeClr val="dk1"/>
                  </a:solidFill>
                  <a:latin typeface="Century Gothic"/>
                  <a:ea typeface="Century Gothic"/>
                  <a:cs typeface="Century Gothic"/>
                  <a:sym typeface="Century Gothic"/>
                </a:rPr>
                <a:t>Points Possible</a:t>
              </a:r>
              <a:endParaRPr sz="2800"/>
            </a:p>
          </p:txBody>
        </p:sp>
        <p:sp>
          <p:nvSpPr>
            <p:cNvPr id="1323" name="Google Shape;1323;p167"/>
            <p:cNvSpPr/>
            <p:nvPr/>
          </p:nvSpPr>
          <p:spPr>
            <a:xfrm>
              <a:off x="4335084" y="1754189"/>
              <a:ext cx="2950581" cy="851757"/>
            </a:xfrm>
            <a:prstGeom prst="roundRect">
              <a:avLst>
                <a:gd name="adj" fmla="val 10000"/>
              </a:avLst>
            </a:prstGeom>
            <a:gradFill>
              <a:gsLst>
                <a:gs pos="0">
                  <a:srgbClr val="6BA1AD"/>
                </a:gs>
                <a:gs pos="50000">
                  <a:srgbClr val="5498A4"/>
                </a:gs>
                <a:gs pos="100000">
                  <a:srgbClr val="468795"/>
                </a:gs>
              </a:gsLst>
              <a:lin ang="5400000" scaled="0"/>
            </a:gradFill>
            <a:ln>
              <a:noFill/>
            </a:ln>
          </p:spPr>
          <p:txBody>
            <a:bodyPr spcFirstLastPara="1" wrap="square" lIns="51431" tIns="51431" rIns="51431" bIns="51431" anchor="ctr" anchorCtr="0">
              <a:noAutofit/>
            </a:bodyPr>
            <a:lstStyle/>
            <a:p>
              <a:endParaRPr/>
            </a:p>
          </p:txBody>
        </p:sp>
        <p:sp>
          <p:nvSpPr>
            <p:cNvPr id="1324" name="Google Shape;1324;p167"/>
            <p:cNvSpPr txBox="1"/>
            <p:nvPr/>
          </p:nvSpPr>
          <p:spPr>
            <a:xfrm>
              <a:off x="4360031" y="1779136"/>
              <a:ext cx="2900687" cy="801863"/>
            </a:xfrm>
            <a:prstGeom prst="rect">
              <a:avLst/>
            </a:prstGeom>
            <a:noFill/>
            <a:ln>
              <a:noFill/>
            </a:ln>
          </p:spPr>
          <p:txBody>
            <a:bodyPr spcFirstLastPara="1" wrap="square" lIns="24281" tIns="18206" rIns="24281" bIns="18206" anchor="ctr" anchorCtr="0">
              <a:noAutofit/>
            </a:bodyPr>
            <a:lstStyle/>
            <a:p>
              <a:pPr algn="ctr">
                <a:lnSpc>
                  <a:spcPct val="90000"/>
                </a:lnSpc>
                <a:buClr>
                  <a:schemeClr val="lt1"/>
                </a:buClr>
                <a:buSzPts val="1300"/>
              </a:pPr>
              <a:r>
                <a:rPr lang="en-US">
                  <a:solidFill>
                    <a:schemeClr val="lt1"/>
                  </a:solidFill>
                  <a:latin typeface="Century Gothic"/>
                  <a:ea typeface="Century Gothic"/>
                  <a:cs typeface="Century Gothic"/>
                  <a:sym typeface="Century Gothic"/>
                </a:rPr>
                <a:t>2</a:t>
              </a:r>
              <a:endParaRPr/>
            </a:p>
          </p:txBody>
        </p:sp>
        <p:sp>
          <p:nvSpPr>
            <p:cNvPr id="1325" name="Google Shape;1325;p167"/>
            <p:cNvSpPr/>
            <p:nvPr/>
          </p:nvSpPr>
          <p:spPr>
            <a:xfrm>
              <a:off x="4335084" y="2736985"/>
              <a:ext cx="2950581" cy="851757"/>
            </a:xfrm>
            <a:prstGeom prst="roundRect">
              <a:avLst>
                <a:gd name="adj" fmla="val 10000"/>
              </a:avLst>
            </a:prstGeom>
            <a:gradFill>
              <a:gsLst>
                <a:gs pos="0">
                  <a:srgbClr val="6A98AC"/>
                </a:gs>
                <a:gs pos="50000">
                  <a:srgbClr val="528DA4"/>
                </a:gs>
                <a:gs pos="100000">
                  <a:srgbClr val="447D94"/>
                </a:gs>
              </a:gsLst>
              <a:lin ang="5400000" scaled="0"/>
            </a:gradFill>
            <a:ln>
              <a:noFill/>
            </a:ln>
          </p:spPr>
          <p:txBody>
            <a:bodyPr spcFirstLastPara="1" wrap="square" lIns="51431" tIns="51431" rIns="51431" bIns="51431" anchor="ctr" anchorCtr="0">
              <a:noAutofit/>
            </a:bodyPr>
            <a:lstStyle/>
            <a:p>
              <a:endParaRPr/>
            </a:p>
          </p:txBody>
        </p:sp>
        <p:sp>
          <p:nvSpPr>
            <p:cNvPr id="1326" name="Google Shape;1326;p167"/>
            <p:cNvSpPr txBox="1"/>
            <p:nvPr/>
          </p:nvSpPr>
          <p:spPr>
            <a:xfrm>
              <a:off x="4360031" y="2761932"/>
              <a:ext cx="2900687" cy="801863"/>
            </a:xfrm>
            <a:prstGeom prst="rect">
              <a:avLst/>
            </a:prstGeom>
            <a:noFill/>
            <a:ln>
              <a:noFill/>
            </a:ln>
          </p:spPr>
          <p:txBody>
            <a:bodyPr spcFirstLastPara="1" wrap="square" lIns="24281" tIns="18206" rIns="24281" bIns="18206" anchor="ctr" anchorCtr="0">
              <a:noAutofit/>
            </a:bodyPr>
            <a:lstStyle/>
            <a:p>
              <a:pPr algn="ctr">
                <a:lnSpc>
                  <a:spcPct val="90000"/>
                </a:lnSpc>
                <a:buClr>
                  <a:schemeClr val="lt1"/>
                </a:buClr>
                <a:buSzPts val="1300"/>
              </a:pPr>
              <a:r>
                <a:rPr lang="en-US">
                  <a:solidFill>
                    <a:schemeClr val="lt1"/>
                  </a:solidFill>
                  <a:latin typeface="Century Gothic"/>
                  <a:ea typeface="Century Gothic"/>
                  <a:cs typeface="Century Gothic"/>
                  <a:sym typeface="Century Gothic"/>
                </a:rPr>
                <a:t>Up to 2 per Expectation</a:t>
              </a:r>
              <a:endParaRPr/>
            </a:p>
          </p:txBody>
        </p:sp>
        <p:sp>
          <p:nvSpPr>
            <p:cNvPr id="1327" name="Google Shape;1327;p167"/>
            <p:cNvSpPr/>
            <p:nvPr/>
          </p:nvSpPr>
          <p:spPr>
            <a:xfrm>
              <a:off x="4335084" y="3719782"/>
              <a:ext cx="2950581" cy="851757"/>
            </a:xfrm>
            <a:prstGeom prst="roundRect">
              <a:avLst>
                <a:gd name="adj" fmla="val 10000"/>
              </a:avLst>
            </a:prstGeom>
            <a:gradFill>
              <a:gsLst>
                <a:gs pos="0">
                  <a:srgbClr val="6990AA"/>
                </a:gs>
                <a:gs pos="50000">
                  <a:srgbClr val="5083A2"/>
                </a:gs>
                <a:gs pos="100000">
                  <a:srgbClr val="437492"/>
                </a:gs>
              </a:gsLst>
              <a:lin ang="5400000" scaled="0"/>
            </a:gradFill>
            <a:ln>
              <a:noFill/>
            </a:ln>
          </p:spPr>
          <p:txBody>
            <a:bodyPr spcFirstLastPara="1" wrap="square" lIns="51431" tIns="51431" rIns="51431" bIns="51431" anchor="ctr" anchorCtr="0">
              <a:noAutofit/>
            </a:bodyPr>
            <a:lstStyle/>
            <a:p>
              <a:endParaRPr/>
            </a:p>
          </p:txBody>
        </p:sp>
        <p:sp>
          <p:nvSpPr>
            <p:cNvPr id="1328" name="Google Shape;1328;p167"/>
            <p:cNvSpPr txBox="1"/>
            <p:nvPr/>
          </p:nvSpPr>
          <p:spPr>
            <a:xfrm>
              <a:off x="4360031" y="3744729"/>
              <a:ext cx="2900687" cy="801863"/>
            </a:xfrm>
            <a:prstGeom prst="rect">
              <a:avLst/>
            </a:prstGeom>
            <a:noFill/>
            <a:ln>
              <a:noFill/>
            </a:ln>
          </p:spPr>
          <p:txBody>
            <a:bodyPr spcFirstLastPara="1" wrap="square" lIns="24281" tIns="18206" rIns="24281" bIns="18206" anchor="ctr" anchorCtr="0">
              <a:noAutofit/>
            </a:bodyPr>
            <a:lstStyle/>
            <a:p>
              <a:pPr algn="ctr">
                <a:lnSpc>
                  <a:spcPct val="90000"/>
                </a:lnSpc>
                <a:buClr>
                  <a:schemeClr val="lt1"/>
                </a:buClr>
                <a:buSzPts val="1300"/>
              </a:pPr>
              <a:r>
                <a:rPr lang="en-US">
                  <a:solidFill>
                    <a:schemeClr val="lt1"/>
                  </a:solidFill>
                  <a:latin typeface="Century Gothic"/>
                  <a:ea typeface="Century Gothic"/>
                  <a:cs typeface="Century Gothic"/>
                  <a:sym typeface="Century Gothic"/>
                </a:rPr>
                <a:t>1 per feedback session</a:t>
              </a:r>
              <a:endParaRPr/>
            </a:p>
          </p:txBody>
        </p:sp>
        <p:sp>
          <p:nvSpPr>
            <p:cNvPr id="1329" name="Google Shape;1329;p167"/>
            <p:cNvSpPr/>
            <p:nvPr/>
          </p:nvSpPr>
          <p:spPr>
            <a:xfrm>
              <a:off x="4335084" y="4702579"/>
              <a:ext cx="2950581" cy="851757"/>
            </a:xfrm>
            <a:prstGeom prst="roundRect">
              <a:avLst>
                <a:gd name="adj" fmla="val 10000"/>
              </a:avLst>
            </a:prstGeom>
            <a:gradFill>
              <a:gsLst>
                <a:gs pos="0">
                  <a:srgbClr val="6889A8"/>
                </a:gs>
                <a:gs pos="50000">
                  <a:srgbClr val="507BA0"/>
                </a:gs>
                <a:gs pos="100000">
                  <a:srgbClr val="426C90"/>
                </a:gs>
              </a:gsLst>
              <a:lin ang="5400000" scaled="0"/>
            </a:gradFill>
            <a:ln>
              <a:noFill/>
            </a:ln>
          </p:spPr>
          <p:txBody>
            <a:bodyPr spcFirstLastPara="1" wrap="square" lIns="51431" tIns="51431" rIns="51431" bIns="51431" anchor="ctr" anchorCtr="0">
              <a:noAutofit/>
            </a:bodyPr>
            <a:lstStyle/>
            <a:p>
              <a:endParaRPr/>
            </a:p>
          </p:txBody>
        </p:sp>
        <p:sp>
          <p:nvSpPr>
            <p:cNvPr id="1330" name="Google Shape;1330;p167"/>
            <p:cNvSpPr txBox="1"/>
            <p:nvPr/>
          </p:nvSpPr>
          <p:spPr>
            <a:xfrm>
              <a:off x="4360031" y="4727526"/>
              <a:ext cx="2900687" cy="801863"/>
            </a:xfrm>
            <a:prstGeom prst="rect">
              <a:avLst/>
            </a:prstGeom>
            <a:noFill/>
            <a:ln>
              <a:noFill/>
            </a:ln>
          </p:spPr>
          <p:txBody>
            <a:bodyPr spcFirstLastPara="1" wrap="square" lIns="24281" tIns="18206" rIns="24281" bIns="18206" anchor="ctr" anchorCtr="0">
              <a:noAutofit/>
            </a:bodyPr>
            <a:lstStyle/>
            <a:p>
              <a:pPr algn="ctr">
                <a:lnSpc>
                  <a:spcPct val="90000"/>
                </a:lnSpc>
                <a:buClr>
                  <a:schemeClr val="lt1"/>
                </a:buClr>
                <a:buSzPts val="1300"/>
              </a:pPr>
              <a:r>
                <a:rPr lang="en-US">
                  <a:solidFill>
                    <a:schemeClr val="lt1"/>
                  </a:solidFill>
                  <a:latin typeface="Century Gothic"/>
                  <a:ea typeface="Century Gothic"/>
                  <a:cs typeface="Century Gothic"/>
                  <a:sym typeface="Century Gothic"/>
                </a:rPr>
                <a:t>2</a:t>
              </a:r>
              <a:endParaRPr/>
            </a:p>
          </p:txBody>
        </p:sp>
        <p:sp>
          <p:nvSpPr>
            <p:cNvPr id="1331" name="Google Shape;1331;p167"/>
            <p:cNvSpPr/>
            <p:nvPr/>
          </p:nvSpPr>
          <p:spPr>
            <a:xfrm>
              <a:off x="7931105" y="0"/>
              <a:ext cx="3688226" cy="5846821"/>
            </a:xfrm>
            <a:prstGeom prst="roundRect">
              <a:avLst>
                <a:gd name="adj" fmla="val 10000"/>
              </a:avLst>
            </a:prstGeom>
            <a:solidFill>
              <a:srgbClr val="D1E1DC"/>
            </a:solidFill>
            <a:ln>
              <a:noFill/>
            </a:ln>
          </p:spPr>
          <p:txBody>
            <a:bodyPr spcFirstLastPara="1" wrap="square" lIns="51431" tIns="51431" rIns="51431" bIns="51431" anchor="ctr" anchorCtr="0">
              <a:noAutofit/>
            </a:bodyPr>
            <a:lstStyle/>
            <a:p>
              <a:endParaRPr/>
            </a:p>
          </p:txBody>
        </p:sp>
        <p:sp>
          <p:nvSpPr>
            <p:cNvPr id="1332" name="Google Shape;1332;p167"/>
            <p:cNvSpPr txBox="1"/>
            <p:nvPr/>
          </p:nvSpPr>
          <p:spPr>
            <a:xfrm>
              <a:off x="7931104" y="0"/>
              <a:ext cx="3688227" cy="1461704"/>
            </a:xfrm>
            <a:prstGeom prst="rect">
              <a:avLst/>
            </a:prstGeom>
            <a:noFill/>
            <a:ln>
              <a:noFill/>
            </a:ln>
          </p:spPr>
          <p:txBody>
            <a:bodyPr spcFirstLastPara="1" wrap="square" lIns="102881" tIns="102881" rIns="102881" bIns="102881" anchor="ctr" anchorCtr="0">
              <a:noAutofit/>
            </a:bodyPr>
            <a:lstStyle/>
            <a:p>
              <a:pPr algn="ctr">
                <a:lnSpc>
                  <a:spcPct val="90000"/>
                </a:lnSpc>
                <a:buClr>
                  <a:schemeClr val="dk1"/>
                </a:buClr>
                <a:buSzPts val="3600"/>
              </a:pPr>
              <a:r>
                <a:rPr lang="en-US" sz="2800" dirty="0">
                  <a:solidFill>
                    <a:schemeClr val="dk1"/>
                  </a:solidFill>
                  <a:latin typeface="Century Gothic"/>
                  <a:ea typeface="Century Gothic"/>
                  <a:cs typeface="Century Gothic"/>
                  <a:sym typeface="Century Gothic"/>
                </a:rPr>
                <a:t>How Points are Earned</a:t>
              </a:r>
              <a:endParaRPr sz="2800" dirty="0"/>
            </a:p>
          </p:txBody>
        </p:sp>
        <p:sp>
          <p:nvSpPr>
            <p:cNvPr id="1333" name="Google Shape;1333;p167"/>
            <p:cNvSpPr/>
            <p:nvPr/>
          </p:nvSpPr>
          <p:spPr>
            <a:xfrm>
              <a:off x="8299927" y="1754189"/>
              <a:ext cx="2950581" cy="851757"/>
            </a:xfrm>
            <a:prstGeom prst="roundRect">
              <a:avLst>
                <a:gd name="adj" fmla="val 10000"/>
              </a:avLst>
            </a:prstGeom>
            <a:gradFill>
              <a:gsLst>
                <a:gs pos="0">
                  <a:srgbClr val="667FA8"/>
                </a:gs>
                <a:gs pos="50000">
                  <a:srgbClr val="4C6F9F"/>
                </a:gs>
                <a:gs pos="100000">
                  <a:srgbClr val="40608F"/>
                </a:gs>
              </a:gsLst>
              <a:lin ang="5400000" scaled="0"/>
            </a:gradFill>
            <a:ln>
              <a:noFill/>
            </a:ln>
          </p:spPr>
          <p:txBody>
            <a:bodyPr spcFirstLastPara="1" wrap="square" lIns="51431" tIns="51431" rIns="51431" bIns="51431" anchor="ctr" anchorCtr="0">
              <a:noAutofit/>
            </a:bodyPr>
            <a:lstStyle/>
            <a:p>
              <a:endParaRPr/>
            </a:p>
          </p:txBody>
        </p:sp>
        <p:sp>
          <p:nvSpPr>
            <p:cNvPr id="1334" name="Google Shape;1334;p167"/>
            <p:cNvSpPr txBox="1"/>
            <p:nvPr/>
          </p:nvSpPr>
          <p:spPr>
            <a:xfrm>
              <a:off x="8324874" y="1779136"/>
              <a:ext cx="2900687" cy="801863"/>
            </a:xfrm>
            <a:prstGeom prst="rect">
              <a:avLst/>
            </a:prstGeom>
            <a:noFill/>
            <a:ln>
              <a:noFill/>
            </a:ln>
          </p:spPr>
          <p:txBody>
            <a:bodyPr spcFirstLastPara="1" wrap="square" lIns="24281" tIns="18206" rIns="24281" bIns="18206" anchor="ctr" anchorCtr="0">
              <a:noAutofit/>
            </a:bodyPr>
            <a:lstStyle/>
            <a:p>
              <a:pPr algn="ctr">
                <a:lnSpc>
                  <a:spcPct val="90000"/>
                </a:lnSpc>
                <a:buClr>
                  <a:schemeClr val="lt1"/>
                </a:buClr>
                <a:buSzPts val="1300"/>
              </a:pPr>
              <a:r>
                <a:rPr lang="en-US">
                  <a:solidFill>
                    <a:schemeClr val="lt1"/>
                  </a:solidFill>
                  <a:latin typeface="Century Gothic"/>
                  <a:ea typeface="Century Gothic"/>
                  <a:cs typeface="Century Gothic"/>
                  <a:sym typeface="Century Gothic"/>
                </a:rPr>
                <a:t>Student attends Check-in (1) and has materials</a:t>
              </a:r>
              <a:endParaRPr/>
            </a:p>
          </p:txBody>
        </p:sp>
        <p:sp>
          <p:nvSpPr>
            <p:cNvPr id="1335" name="Google Shape;1335;p167"/>
            <p:cNvSpPr/>
            <p:nvPr/>
          </p:nvSpPr>
          <p:spPr>
            <a:xfrm>
              <a:off x="8299927" y="2736985"/>
              <a:ext cx="2950581" cy="851757"/>
            </a:xfrm>
            <a:prstGeom prst="roundRect">
              <a:avLst>
                <a:gd name="adj" fmla="val 10000"/>
              </a:avLst>
            </a:prstGeom>
            <a:gradFill>
              <a:gsLst>
                <a:gs pos="0">
                  <a:srgbClr val="6578A6"/>
                </a:gs>
                <a:gs pos="50000">
                  <a:srgbClr val="4B659D"/>
                </a:gs>
                <a:gs pos="100000">
                  <a:srgbClr val="3F578E"/>
                </a:gs>
              </a:gsLst>
              <a:lin ang="5400000" scaled="0"/>
            </a:gradFill>
            <a:ln>
              <a:noFill/>
            </a:ln>
          </p:spPr>
          <p:txBody>
            <a:bodyPr spcFirstLastPara="1" wrap="square" lIns="51431" tIns="51431" rIns="51431" bIns="51431" anchor="ctr" anchorCtr="0">
              <a:noAutofit/>
            </a:bodyPr>
            <a:lstStyle/>
            <a:p>
              <a:endParaRPr/>
            </a:p>
          </p:txBody>
        </p:sp>
        <p:sp>
          <p:nvSpPr>
            <p:cNvPr id="1336" name="Google Shape;1336;p167"/>
            <p:cNvSpPr txBox="1"/>
            <p:nvPr/>
          </p:nvSpPr>
          <p:spPr>
            <a:xfrm>
              <a:off x="8324874" y="2761932"/>
              <a:ext cx="2900687" cy="801863"/>
            </a:xfrm>
            <a:prstGeom prst="rect">
              <a:avLst/>
            </a:prstGeom>
            <a:noFill/>
            <a:ln>
              <a:noFill/>
            </a:ln>
          </p:spPr>
          <p:txBody>
            <a:bodyPr spcFirstLastPara="1" wrap="square" lIns="24281" tIns="18206" rIns="24281" bIns="18206" anchor="ctr" anchorCtr="0">
              <a:noAutofit/>
            </a:bodyPr>
            <a:lstStyle/>
            <a:p>
              <a:pPr algn="ctr">
                <a:lnSpc>
                  <a:spcPct val="90000"/>
                </a:lnSpc>
                <a:buClr>
                  <a:schemeClr val="lt1"/>
                </a:buClr>
                <a:buSzPts val="1300"/>
              </a:pPr>
              <a:r>
                <a:rPr lang="en-US">
                  <a:solidFill>
                    <a:schemeClr val="lt1"/>
                  </a:solidFill>
                  <a:latin typeface="Century Gothic"/>
                  <a:ea typeface="Century Gothic"/>
                  <a:cs typeface="Century Gothic"/>
                  <a:sym typeface="Century Gothic"/>
                </a:rPr>
                <a:t>Meet behavioral and academic expectations</a:t>
              </a:r>
              <a:endParaRPr/>
            </a:p>
          </p:txBody>
        </p:sp>
        <p:sp>
          <p:nvSpPr>
            <p:cNvPr id="1337" name="Google Shape;1337;p167"/>
            <p:cNvSpPr/>
            <p:nvPr/>
          </p:nvSpPr>
          <p:spPr>
            <a:xfrm>
              <a:off x="8299927" y="3719782"/>
              <a:ext cx="2950581" cy="851757"/>
            </a:xfrm>
            <a:prstGeom prst="roundRect">
              <a:avLst>
                <a:gd name="adj" fmla="val 10000"/>
              </a:avLst>
            </a:prstGeom>
            <a:gradFill>
              <a:gsLst>
                <a:gs pos="0">
                  <a:srgbClr val="6470A5"/>
                </a:gs>
                <a:gs pos="50000">
                  <a:srgbClr val="4A5B9C"/>
                </a:gs>
                <a:gs pos="100000">
                  <a:srgbClr val="3D4E8D"/>
                </a:gs>
              </a:gsLst>
              <a:lin ang="5400000" scaled="0"/>
            </a:gradFill>
            <a:ln>
              <a:noFill/>
            </a:ln>
          </p:spPr>
          <p:txBody>
            <a:bodyPr spcFirstLastPara="1" wrap="square" lIns="51431" tIns="51431" rIns="51431" bIns="51431" anchor="ctr" anchorCtr="0">
              <a:noAutofit/>
            </a:bodyPr>
            <a:lstStyle/>
            <a:p>
              <a:endParaRPr/>
            </a:p>
          </p:txBody>
        </p:sp>
        <p:sp>
          <p:nvSpPr>
            <p:cNvPr id="1338" name="Google Shape;1338;p167"/>
            <p:cNvSpPr txBox="1"/>
            <p:nvPr/>
          </p:nvSpPr>
          <p:spPr>
            <a:xfrm>
              <a:off x="8324874" y="3744729"/>
              <a:ext cx="2900687" cy="801863"/>
            </a:xfrm>
            <a:prstGeom prst="rect">
              <a:avLst/>
            </a:prstGeom>
            <a:noFill/>
            <a:ln>
              <a:noFill/>
            </a:ln>
          </p:spPr>
          <p:txBody>
            <a:bodyPr spcFirstLastPara="1" wrap="square" lIns="24281" tIns="18206" rIns="24281" bIns="18206" anchor="ctr" anchorCtr="0">
              <a:noAutofit/>
            </a:bodyPr>
            <a:lstStyle/>
            <a:p>
              <a:pPr algn="ctr">
                <a:lnSpc>
                  <a:spcPct val="90000"/>
                </a:lnSpc>
                <a:buClr>
                  <a:schemeClr val="lt1"/>
                </a:buClr>
                <a:buSzPts val="1300"/>
              </a:pPr>
              <a:r>
                <a:rPr lang="en-US">
                  <a:solidFill>
                    <a:schemeClr val="lt1"/>
                  </a:solidFill>
                  <a:latin typeface="Century Gothic"/>
                  <a:ea typeface="Century Gothic"/>
                  <a:cs typeface="Century Gothic"/>
                  <a:sym typeface="Century Gothic"/>
                </a:rPr>
                <a:t>Taking breaks appropriately when needed</a:t>
              </a:r>
              <a:endParaRPr/>
            </a:p>
          </p:txBody>
        </p:sp>
        <p:sp>
          <p:nvSpPr>
            <p:cNvPr id="1339" name="Google Shape;1339;p167"/>
            <p:cNvSpPr/>
            <p:nvPr/>
          </p:nvSpPr>
          <p:spPr>
            <a:xfrm>
              <a:off x="8299927" y="4702579"/>
              <a:ext cx="2950581" cy="851757"/>
            </a:xfrm>
            <a:prstGeom prst="roundRect">
              <a:avLst>
                <a:gd name="adj" fmla="val 10000"/>
              </a:avLst>
            </a:prstGeom>
            <a:gradFill>
              <a:gsLst>
                <a:gs pos="0">
                  <a:srgbClr val="636AA3"/>
                </a:gs>
                <a:gs pos="50000">
                  <a:srgbClr val="48529A"/>
                </a:gs>
                <a:gs pos="100000">
                  <a:srgbClr val="3C468B"/>
                </a:gs>
              </a:gsLst>
              <a:lin ang="5400000" scaled="0"/>
            </a:gradFill>
            <a:ln>
              <a:noFill/>
            </a:ln>
          </p:spPr>
          <p:txBody>
            <a:bodyPr spcFirstLastPara="1" wrap="square" lIns="51431" tIns="51431" rIns="51431" bIns="51431" anchor="ctr" anchorCtr="0">
              <a:noAutofit/>
            </a:bodyPr>
            <a:lstStyle/>
            <a:p>
              <a:endParaRPr/>
            </a:p>
          </p:txBody>
        </p:sp>
        <p:sp>
          <p:nvSpPr>
            <p:cNvPr id="1340" name="Google Shape;1340;p167"/>
            <p:cNvSpPr txBox="1"/>
            <p:nvPr/>
          </p:nvSpPr>
          <p:spPr>
            <a:xfrm>
              <a:off x="8324874" y="4727526"/>
              <a:ext cx="2900687" cy="801863"/>
            </a:xfrm>
            <a:prstGeom prst="rect">
              <a:avLst/>
            </a:prstGeom>
            <a:noFill/>
            <a:ln>
              <a:noFill/>
            </a:ln>
          </p:spPr>
          <p:txBody>
            <a:bodyPr spcFirstLastPara="1" wrap="square" lIns="24281" tIns="18206" rIns="24281" bIns="18206" anchor="ctr" anchorCtr="0">
              <a:noAutofit/>
            </a:bodyPr>
            <a:lstStyle/>
            <a:p>
              <a:pPr algn="ctr">
                <a:lnSpc>
                  <a:spcPct val="90000"/>
                </a:lnSpc>
                <a:buClr>
                  <a:schemeClr val="lt1"/>
                </a:buClr>
                <a:buSzPts val="1300"/>
              </a:pPr>
              <a:r>
                <a:rPr lang="en-US">
                  <a:solidFill>
                    <a:schemeClr val="lt1"/>
                  </a:solidFill>
                  <a:latin typeface="Century Gothic"/>
                  <a:ea typeface="Century Gothic"/>
                  <a:cs typeface="Century Gothic"/>
                  <a:sym typeface="Century Gothic"/>
                </a:rPr>
                <a:t>Attended check-out and (1) and have teacher(s) ratings (1)</a:t>
              </a:r>
              <a:endParaRPr/>
            </a:p>
          </p:txBody>
        </p:sp>
      </p:grpSp>
      <p:sp>
        <p:nvSpPr>
          <p:cNvPr id="1341" name="Google Shape;1341;p167"/>
          <p:cNvSpPr/>
          <p:nvPr/>
        </p:nvSpPr>
        <p:spPr>
          <a:xfrm rot="8418233">
            <a:off x="3159938" y="2027024"/>
            <a:ext cx="367865" cy="309000"/>
          </a:xfrm>
          <a:prstGeom prst="halfFrame">
            <a:avLst>
              <a:gd name="adj1" fmla="val 33333"/>
              <a:gd name="adj2" fmla="val 33333"/>
            </a:avLst>
          </a:prstGeom>
          <a:solidFill>
            <a:schemeClr val="accent5"/>
          </a:solidFill>
          <a:ln w="12700" cap="flat" cmpd="sng">
            <a:solidFill>
              <a:srgbClr val="383F6E"/>
            </a:solidFill>
            <a:prstDash val="solid"/>
            <a:miter lim="800000"/>
            <a:headEnd type="none" w="sm" len="sm"/>
            <a:tailEnd type="none" w="sm" len="sm"/>
          </a:ln>
        </p:spPr>
        <p:txBody>
          <a:bodyPr spcFirstLastPara="1" wrap="square" lIns="51431" tIns="25706" rIns="51431" bIns="25706" anchor="ctr" anchorCtr="0">
            <a:noAutofit/>
          </a:bodyPr>
          <a:lstStyle/>
          <a:p>
            <a:pPr algn="ctr"/>
            <a:endParaRPr sz="1350">
              <a:solidFill>
                <a:schemeClr val="dk1"/>
              </a:solidFill>
              <a:latin typeface="Century Gothic"/>
              <a:ea typeface="Century Gothic"/>
              <a:cs typeface="Century Gothic"/>
              <a:sym typeface="Century Gothic"/>
            </a:endParaRPr>
          </a:p>
        </p:txBody>
      </p:sp>
      <p:sp>
        <p:nvSpPr>
          <p:cNvPr id="1342" name="Google Shape;1342;p167"/>
          <p:cNvSpPr/>
          <p:nvPr/>
        </p:nvSpPr>
        <p:spPr>
          <a:xfrm rot="8418233">
            <a:off x="3159938" y="2645850"/>
            <a:ext cx="367865" cy="309000"/>
          </a:xfrm>
          <a:prstGeom prst="halfFrame">
            <a:avLst>
              <a:gd name="adj1" fmla="val 33333"/>
              <a:gd name="adj2" fmla="val 33333"/>
            </a:avLst>
          </a:prstGeom>
          <a:solidFill>
            <a:schemeClr val="accent5"/>
          </a:solidFill>
          <a:ln w="12700" cap="flat" cmpd="sng">
            <a:solidFill>
              <a:srgbClr val="383F6E"/>
            </a:solidFill>
            <a:prstDash val="solid"/>
            <a:miter lim="800000"/>
            <a:headEnd type="none" w="sm" len="sm"/>
            <a:tailEnd type="none" w="sm" len="sm"/>
          </a:ln>
        </p:spPr>
        <p:txBody>
          <a:bodyPr spcFirstLastPara="1" wrap="square" lIns="51431" tIns="25706" rIns="51431" bIns="25706" anchor="ctr" anchorCtr="0">
            <a:noAutofit/>
          </a:bodyPr>
          <a:lstStyle/>
          <a:p>
            <a:pPr algn="ctr"/>
            <a:endParaRPr sz="1350">
              <a:solidFill>
                <a:schemeClr val="dk1"/>
              </a:solidFill>
              <a:latin typeface="Century Gothic"/>
              <a:ea typeface="Century Gothic"/>
              <a:cs typeface="Century Gothic"/>
              <a:sym typeface="Century Gothic"/>
            </a:endParaRPr>
          </a:p>
        </p:txBody>
      </p:sp>
      <p:sp>
        <p:nvSpPr>
          <p:cNvPr id="1343" name="Google Shape;1343;p167"/>
          <p:cNvSpPr/>
          <p:nvPr/>
        </p:nvSpPr>
        <p:spPr>
          <a:xfrm rot="8418233">
            <a:off x="3159938" y="3145020"/>
            <a:ext cx="367865" cy="309000"/>
          </a:xfrm>
          <a:prstGeom prst="halfFrame">
            <a:avLst>
              <a:gd name="adj1" fmla="val 33333"/>
              <a:gd name="adj2" fmla="val 33333"/>
            </a:avLst>
          </a:prstGeom>
          <a:solidFill>
            <a:schemeClr val="accent5"/>
          </a:solidFill>
          <a:ln w="12700" cap="flat" cmpd="sng">
            <a:solidFill>
              <a:srgbClr val="383F6E"/>
            </a:solidFill>
            <a:prstDash val="solid"/>
            <a:miter lim="800000"/>
            <a:headEnd type="none" w="sm" len="sm"/>
            <a:tailEnd type="none" w="sm" len="sm"/>
          </a:ln>
        </p:spPr>
        <p:txBody>
          <a:bodyPr spcFirstLastPara="1" wrap="square" lIns="51431" tIns="25706" rIns="51431" bIns="25706" anchor="ctr" anchorCtr="0">
            <a:noAutofit/>
          </a:bodyPr>
          <a:lstStyle/>
          <a:p>
            <a:pPr algn="ctr"/>
            <a:endParaRPr sz="1350">
              <a:solidFill>
                <a:schemeClr val="dk1"/>
              </a:solidFill>
              <a:latin typeface="Century Gothic"/>
              <a:ea typeface="Century Gothic"/>
              <a:cs typeface="Century Gothic"/>
              <a:sym typeface="Century Gothic"/>
            </a:endParaRPr>
          </a:p>
        </p:txBody>
      </p:sp>
      <p:sp>
        <p:nvSpPr>
          <p:cNvPr id="1344" name="Google Shape;1344;p167"/>
          <p:cNvSpPr/>
          <p:nvPr/>
        </p:nvSpPr>
        <p:spPr>
          <a:xfrm rot="8418233">
            <a:off x="3159938" y="3684374"/>
            <a:ext cx="367865" cy="309000"/>
          </a:xfrm>
          <a:prstGeom prst="halfFrame">
            <a:avLst>
              <a:gd name="adj1" fmla="val 33333"/>
              <a:gd name="adj2" fmla="val 33333"/>
            </a:avLst>
          </a:prstGeom>
          <a:solidFill>
            <a:schemeClr val="accent5"/>
          </a:solidFill>
          <a:ln w="12700" cap="flat" cmpd="sng">
            <a:solidFill>
              <a:srgbClr val="383F6E"/>
            </a:solidFill>
            <a:prstDash val="solid"/>
            <a:miter lim="800000"/>
            <a:headEnd type="none" w="sm" len="sm"/>
            <a:tailEnd type="none" w="sm" len="sm"/>
          </a:ln>
        </p:spPr>
        <p:txBody>
          <a:bodyPr spcFirstLastPara="1" wrap="square" lIns="51431" tIns="25706" rIns="51431" bIns="25706" anchor="ctr" anchorCtr="0">
            <a:noAutofit/>
          </a:bodyPr>
          <a:lstStyle/>
          <a:p>
            <a:pPr algn="ctr"/>
            <a:endParaRPr sz="1350">
              <a:solidFill>
                <a:schemeClr val="dk1"/>
              </a:solidFill>
              <a:latin typeface="Century Gothic"/>
              <a:ea typeface="Century Gothic"/>
              <a:cs typeface="Century Gothic"/>
              <a:sym typeface="Century Gothic"/>
            </a:endParaRPr>
          </a:p>
        </p:txBody>
      </p:sp>
      <p:sp>
        <p:nvSpPr>
          <p:cNvPr id="1345" name="Google Shape;1345;p167"/>
          <p:cNvSpPr/>
          <p:nvPr/>
        </p:nvSpPr>
        <p:spPr>
          <a:xfrm rot="8418233">
            <a:off x="5335214" y="2027024"/>
            <a:ext cx="369055" cy="309000"/>
          </a:xfrm>
          <a:prstGeom prst="halfFrame">
            <a:avLst>
              <a:gd name="adj1" fmla="val 33333"/>
              <a:gd name="adj2" fmla="val 33333"/>
            </a:avLst>
          </a:prstGeom>
          <a:solidFill>
            <a:schemeClr val="accent5"/>
          </a:solidFill>
          <a:ln w="12700" cap="flat" cmpd="sng">
            <a:solidFill>
              <a:srgbClr val="383F6E"/>
            </a:solidFill>
            <a:prstDash val="solid"/>
            <a:miter lim="800000"/>
            <a:headEnd type="none" w="sm" len="sm"/>
            <a:tailEnd type="none" w="sm" len="sm"/>
          </a:ln>
        </p:spPr>
        <p:txBody>
          <a:bodyPr spcFirstLastPara="1" wrap="square" lIns="51431" tIns="25706" rIns="51431" bIns="25706" anchor="ctr" anchorCtr="0">
            <a:noAutofit/>
          </a:bodyPr>
          <a:lstStyle/>
          <a:p>
            <a:pPr algn="ctr"/>
            <a:endParaRPr sz="1350">
              <a:solidFill>
                <a:schemeClr val="dk1"/>
              </a:solidFill>
              <a:latin typeface="Century Gothic"/>
              <a:ea typeface="Century Gothic"/>
              <a:cs typeface="Century Gothic"/>
              <a:sym typeface="Century Gothic"/>
            </a:endParaRPr>
          </a:p>
        </p:txBody>
      </p:sp>
      <p:sp>
        <p:nvSpPr>
          <p:cNvPr id="1346" name="Google Shape;1346;p167"/>
          <p:cNvSpPr/>
          <p:nvPr/>
        </p:nvSpPr>
        <p:spPr>
          <a:xfrm rot="8418233">
            <a:off x="5335214" y="2577092"/>
            <a:ext cx="369055" cy="309000"/>
          </a:xfrm>
          <a:prstGeom prst="halfFrame">
            <a:avLst>
              <a:gd name="adj1" fmla="val 33333"/>
              <a:gd name="adj2" fmla="val 33333"/>
            </a:avLst>
          </a:prstGeom>
          <a:solidFill>
            <a:schemeClr val="accent5"/>
          </a:solidFill>
          <a:ln w="12700" cap="flat" cmpd="sng">
            <a:solidFill>
              <a:srgbClr val="383F6E"/>
            </a:solidFill>
            <a:prstDash val="solid"/>
            <a:miter lim="800000"/>
            <a:headEnd type="none" w="sm" len="sm"/>
            <a:tailEnd type="none" w="sm" len="sm"/>
          </a:ln>
        </p:spPr>
        <p:txBody>
          <a:bodyPr spcFirstLastPara="1" wrap="square" lIns="51431" tIns="25706" rIns="51431" bIns="25706" anchor="ctr" anchorCtr="0">
            <a:noAutofit/>
          </a:bodyPr>
          <a:lstStyle/>
          <a:p>
            <a:pPr algn="ctr"/>
            <a:endParaRPr sz="1350">
              <a:solidFill>
                <a:schemeClr val="dk1"/>
              </a:solidFill>
              <a:latin typeface="Century Gothic"/>
              <a:ea typeface="Century Gothic"/>
              <a:cs typeface="Century Gothic"/>
              <a:sym typeface="Century Gothic"/>
            </a:endParaRPr>
          </a:p>
        </p:txBody>
      </p:sp>
      <p:sp>
        <p:nvSpPr>
          <p:cNvPr id="1347" name="Google Shape;1347;p167"/>
          <p:cNvSpPr/>
          <p:nvPr/>
        </p:nvSpPr>
        <p:spPr>
          <a:xfrm rot="8418233">
            <a:off x="5335214" y="3109301"/>
            <a:ext cx="369055" cy="309000"/>
          </a:xfrm>
          <a:prstGeom prst="halfFrame">
            <a:avLst>
              <a:gd name="adj1" fmla="val 33333"/>
              <a:gd name="adj2" fmla="val 33333"/>
            </a:avLst>
          </a:prstGeom>
          <a:solidFill>
            <a:schemeClr val="accent5"/>
          </a:solidFill>
          <a:ln w="12700" cap="flat" cmpd="sng">
            <a:solidFill>
              <a:srgbClr val="383F6E"/>
            </a:solidFill>
            <a:prstDash val="solid"/>
            <a:miter lim="800000"/>
            <a:headEnd type="none" w="sm" len="sm"/>
            <a:tailEnd type="none" w="sm" len="sm"/>
          </a:ln>
        </p:spPr>
        <p:txBody>
          <a:bodyPr spcFirstLastPara="1" wrap="square" lIns="51431" tIns="25706" rIns="51431" bIns="25706" anchor="ctr" anchorCtr="0">
            <a:noAutofit/>
          </a:bodyPr>
          <a:lstStyle/>
          <a:p>
            <a:pPr algn="ctr"/>
            <a:endParaRPr sz="1350">
              <a:solidFill>
                <a:schemeClr val="dk1"/>
              </a:solidFill>
              <a:latin typeface="Century Gothic"/>
              <a:ea typeface="Century Gothic"/>
              <a:cs typeface="Century Gothic"/>
              <a:sym typeface="Century Gothic"/>
            </a:endParaRPr>
          </a:p>
        </p:txBody>
      </p:sp>
      <p:sp>
        <p:nvSpPr>
          <p:cNvPr id="1348" name="Google Shape;1348;p167"/>
          <p:cNvSpPr/>
          <p:nvPr/>
        </p:nvSpPr>
        <p:spPr>
          <a:xfrm rot="8418233">
            <a:off x="5335214" y="3684374"/>
            <a:ext cx="369055" cy="309000"/>
          </a:xfrm>
          <a:prstGeom prst="halfFrame">
            <a:avLst>
              <a:gd name="adj1" fmla="val 33333"/>
              <a:gd name="adj2" fmla="val 33333"/>
            </a:avLst>
          </a:prstGeom>
          <a:solidFill>
            <a:schemeClr val="accent5"/>
          </a:solidFill>
          <a:ln w="12700" cap="flat" cmpd="sng">
            <a:solidFill>
              <a:srgbClr val="383F6E"/>
            </a:solidFill>
            <a:prstDash val="solid"/>
            <a:miter lim="800000"/>
            <a:headEnd type="none" w="sm" len="sm"/>
            <a:tailEnd type="none" w="sm" len="sm"/>
          </a:ln>
        </p:spPr>
        <p:txBody>
          <a:bodyPr spcFirstLastPara="1" wrap="square" lIns="51431" tIns="25706" rIns="51431" bIns="25706" anchor="ctr" anchorCtr="0">
            <a:noAutofit/>
          </a:bodyPr>
          <a:lstStyle/>
          <a:p>
            <a:pPr algn="ctr"/>
            <a:endParaRPr sz="1350">
              <a:solidFill>
                <a:schemeClr val="dk1"/>
              </a:solidFill>
              <a:latin typeface="Century Gothic"/>
              <a:ea typeface="Century Gothic"/>
              <a:cs typeface="Century Gothic"/>
              <a:sym typeface="Century Gothic"/>
            </a:endParaRPr>
          </a:p>
        </p:txBody>
      </p:sp>
      <p:sp>
        <p:nvSpPr>
          <p:cNvPr id="41" name="Speech Bubble: Rectangle with Corners Rounded 40">
            <a:extLst>
              <a:ext uri="{FF2B5EF4-FFF2-40B4-BE49-F238E27FC236}">
                <a16:creationId xmlns:a16="http://schemas.microsoft.com/office/drawing/2014/main" id="{AAD23B21-342A-4545-B3CE-D622F88D040C}"/>
              </a:ext>
            </a:extLst>
          </p:cNvPr>
          <p:cNvSpPr/>
          <p:nvPr/>
        </p:nvSpPr>
        <p:spPr>
          <a:xfrm>
            <a:off x="77139" y="4304"/>
            <a:ext cx="2546318" cy="1029839"/>
          </a:xfrm>
          <a:prstGeom prst="wedgeRoundRect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dirty="0">
                <a:solidFill>
                  <a:prstClr val="white"/>
                </a:solidFill>
                <a:latin typeface="Poppins" panose="020B0604020202020204" charset="0"/>
                <a:cs typeface="Poppins" panose="020B0604020202020204" charset="0"/>
              </a:rPr>
              <a:t>What students would respond to </a:t>
            </a:r>
            <a:r>
              <a:rPr lang="en-US" sz="1600" dirty="0" err="1">
                <a:solidFill>
                  <a:prstClr val="white"/>
                </a:solidFill>
                <a:latin typeface="Poppins" panose="020B0604020202020204" charset="0"/>
                <a:cs typeface="Poppins" panose="020B0604020202020204" charset="0"/>
              </a:rPr>
              <a:t>BrB</a:t>
            </a:r>
            <a:r>
              <a:rPr lang="en-US" sz="1600" dirty="0">
                <a:solidFill>
                  <a:prstClr val="white"/>
                </a:solidFill>
                <a:latin typeface="Poppins" panose="020B0604020202020204" charset="0"/>
                <a:cs typeface="Poppins" panose="020B0604020202020204" charset="0"/>
              </a:rPr>
              <a:t>? How will you plan for this?</a:t>
            </a:r>
            <a:endParaRPr kumimoji="0" lang="en-US" sz="1600" b="0" i="0" u="none" strike="noStrike" kern="0" cap="none" spc="0" normalizeH="0" baseline="0" noProof="0" dirty="0">
              <a:ln>
                <a:noFill/>
              </a:ln>
              <a:solidFill>
                <a:prstClr val="white"/>
              </a:solidFill>
              <a:effectLst/>
              <a:uLnTx/>
              <a:uFillTx/>
              <a:latin typeface="Poppins" panose="020B0604020202020204" charset="0"/>
              <a:ea typeface="+mn-ea"/>
              <a:cs typeface="Poppins" panose="020B0604020202020204" charset="0"/>
              <a:sym typeface="Arial"/>
            </a:endParaRPr>
          </a:p>
        </p:txBody>
      </p:sp>
    </p:spTree>
    <p:extLst>
      <p:ext uri="{BB962C8B-B14F-4D97-AF65-F5344CB8AC3E}">
        <p14:creationId xmlns:p14="http://schemas.microsoft.com/office/powerpoint/2010/main" val="3981481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anim calcmode="lin" valueType="num">
                                      <p:cBhvr>
                                        <p:cTn id="8" dur="1000" fill="hold"/>
                                        <p:tgtEl>
                                          <p:spTgt spid="41"/>
                                        </p:tgtEl>
                                        <p:attrNameLst>
                                          <p:attrName>ppt_x</p:attrName>
                                        </p:attrNameLst>
                                      </p:cBhvr>
                                      <p:tavLst>
                                        <p:tav tm="0">
                                          <p:val>
                                            <p:strVal val="#ppt_x"/>
                                          </p:val>
                                        </p:tav>
                                        <p:tav tm="100000">
                                          <p:val>
                                            <p:strVal val="#ppt_x"/>
                                          </p:val>
                                        </p:tav>
                                      </p:tavLst>
                                    </p:anim>
                                    <p:anim calcmode="lin" valueType="num">
                                      <p:cBhvr>
                                        <p:cTn id="9"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27C96-773E-4FE5-B276-7DE9722A7FD0}"/>
              </a:ext>
            </a:extLst>
          </p:cNvPr>
          <p:cNvSpPr>
            <a:spLocks noGrp="1"/>
          </p:cNvSpPr>
          <p:nvPr>
            <p:ph type="ctrTitle"/>
          </p:nvPr>
        </p:nvSpPr>
        <p:spPr>
          <a:xfrm flipH="1">
            <a:off x="1565753" y="244637"/>
            <a:ext cx="7302672" cy="945336"/>
          </a:xfrm>
        </p:spPr>
        <p:txBody>
          <a:bodyPr/>
          <a:lstStyle/>
          <a:p>
            <a:pPr algn="r"/>
            <a:r>
              <a:rPr lang="en-US" sz="3000" dirty="0"/>
              <a:t>EXAMPLE: ACADEMIC MODIFICATIONS TO CICO</a:t>
            </a:r>
          </a:p>
        </p:txBody>
      </p:sp>
      <p:graphicFrame>
        <p:nvGraphicFramePr>
          <p:cNvPr id="6" name="Diagram 5">
            <a:extLst>
              <a:ext uri="{FF2B5EF4-FFF2-40B4-BE49-F238E27FC236}">
                <a16:creationId xmlns:a16="http://schemas.microsoft.com/office/drawing/2014/main" id="{6D411A1A-DE4E-43C1-AC93-6B94E2C15D84}"/>
              </a:ext>
            </a:extLst>
          </p:cNvPr>
          <p:cNvGraphicFramePr/>
          <p:nvPr/>
        </p:nvGraphicFramePr>
        <p:xfrm>
          <a:off x="275574" y="1340284"/>
          <a:ext cx="8592852" cy="36529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104719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047" y="350597"/>
            <a:ext cx="8381420" cy="634200"/>
          </a:xfrm>
          <a:noFill/>
        </p:spPr>
        <p:txBody>
          <a:bodyPr/>
          <a:lstStyle/>
          <a:p>
            <a:r>
              <a:rPr lang="en-US" dirty="0">
                <a:solidFill>
                  <a:schemeClr val="bg1"/>
                </a:solidFill>
              </a:rPr>
              <a:t>EXAMPLE: CICO PLUS ACADEMIC SUPPORTS</a:t>
            </a:r>
          </a:p>
        </p:txBody>
      </p:sp>
      <p:pic>
        <p:nvPicPr>
          <p:cNvPr id="8" name="Content Placeholder 7"/>
          <p:cNvPicPr>
            <a:picLocks noGrp="1" noChangeAspect="1"/>
          </p:cNvPicPr>
          <p:nvPr>
            <p:ph idx="4294967295"/>
          </p:nvPr>
        </p:nvPicPr>
        <p:blipFill>
          <a:blip r:embed="rId2"/>
          <a:stretch>
            <a:fillRect/>
          </a:stretch>
        </p:blipFill>
        <p:spPr>
          <a:xfrm>
            <a:off x="299259" y="1071110"/>
            <a:ext cx="5734050" cy="38703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Speech Bubble: Rectangle with Corners Rounded 3">
            <a:extLst>
              <a:ext uri="{FF2B5EF4-FFF2-40B4-BE49-F238E27FC236}">
                <a16:creationId xmlns:a16="http://schemas.microsoft.com/office/drawing/2014/main" id="{F8C6246F-8EA5-4C7A-BDF3-B1F151B4887B}"/>
              </a:ext>
            </a:extLst>
          </p:cNvPr>
          <p:cNvSpPr/>
          <p:nvPr/>
        </p:nvSpPr>
        <p:spPr>
          <a:xfrm>
            <a:off x="6117771" y="1877924"/>
            <a:ext cx="2847159" cy="2103120"/>
          </a:xfrm>
          <a:prstGeom prst="wedgeRoundRect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dirty="0">
                <a:solidFill>
                  <a:prstClr val="white"/>
                </a:solidFill>
                <a:latin typeface="Poppins" panose="020B0604020202020204" charset="0"/>
                <a:cs typeface="Poppins" panose="020B0604020202020204" charset="0"/>
              </a:rPr>
              <a:t>How could you modify your CICO DPR to add academic expectations and behaviors? </a:t>
            </a:r>
            <a:endParaRPr kumimoji="0" lang="en-US" sz="1600" b="0" i="0" u="none" strike="noStrike" kern="0" cap="none" spc="0" normalizeH="0" baseline="0" noProof="0" dirty="0">
              <a:ln>
                <a:noFill/>
              </a:ln>
              <a:solidFill>
                <a:prstClr val="white"/>
              </a:solidFill>
              <a:effectLst/>
              <a:uLnTx/>
              <a:uFillTx/>
              <a:latin typeface="Poppins" panose="020B0604020202020204" charset="0"/>
              <a:ea typeface="+mn-ea"/>
              <a:cs typeface="Poppins" panose="020B0604020202020204" charset="0"/>
              <a:sym typeface="Arial"/>
            </a:endParaRPr>
          </a:p>
        </p:txBody>
      </p:sp>
    </p:spTree>
    <p:extLst>
      <p:ext uri="{BB962C8B-B14F-4D97-AF65-F5344CB8AC3E}">
        <p14:creationId xmlns:p14="http://schemas.microsoft.com/office/powerpoint/2010/main" val="2184212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7051A-80AE-45FC-8155-FBF0AFC43A72}"/>
              </a:ext>
            </a:extLst>
          </p:cNvPr>
          <p:cNvSpPr>
            <a:spLocks noGrp="1"/>
          </p:cNvSpPr>
          <p:nvPr>
            <p:ph type="title"/>
          </p:nvPr>
        </p:nvSpPr>
        <p:spPr>
          <a:xfrm>
            <a:off x="196652" y="588724"/>
            <a:ext cx="2995281" cy="2430181"/>
          </a:xfrm>
        </p:spPr>
        <p:txBody>
          <a:bodyPr/>
          <a:lstStyle/>
          <a:p>
            <a:r>
              <a:rPr lang="en-US" sz="2800" dirty="0"/>
              <a:t>INTEGRATION WITH ADDITIONAL INTERVENTIONS</a:t>
            </a:r>
            <a:br>
              <a:rPr lang="en-US" sz="2800" dirty="0"/>
            </a:br>
            <a:r>
              <a:rPr lang="en-US" sz="2800" dirty="0"/>
              <a:t>(Eber, 2016) </a:t>
            </a:r>
          </a:p>
        </p:txBody>
      </p:sp>
      <p:pic>
        <p:nvPicPr>
          <p:cNvPr id="3" name="Content Placeholder 3">
            <a:extLst>
              <a:ext uri="{FF2B5EF4-FFF2-40B4-BE49-F238E27FC236}">
                <a16:creationId xmlns:a16="http://schemas.microsoft.com/office/drawing/2014/main" id="{06A409A0-9D4C-4659-B1B1-2350BD76D01E}"/>
              </a:ext>
            </a:extLst>
          </p:cNvPr>
          <p:cNvPicPr>
            <a:picLocks noChangeAspect="1"/>
          </p:cNvPicPr>
          <p:nvPr/>
        </p:nvPicPr>
        <p:blipFill>
          <a:blip r:embed="rId2"/>
          <a:stretch>
            <a:fillRect/>
          </a:stretch>
        </p:blipFill>
        <p:spPr>
          <a:xfrm>
            <a:off x="3081867" y="588724"/>
            <a:ext cx="5865480" cy="4316914"/>
          </a:xfrm>
          <a:prstGeom prst="rect">
            <a:avLst/>
          </a:prstGeom>
        </p:spPr>
      </p:pic>
    </p:spTree>
    <p:extLst>
      <p:ext uri="{BB962C8B-B14F-4D97-AF65-F5344CB8AC3E}">
        <p14:creationId xmlns:p14="http://schemas.microsoft.com/office/powerpoint/2010/main" val="37685412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B5B2C9F-C2F8-40E8-8EF9-4DF407966056}"/>
              </a:ext>
            </a:extLst>
          </p:cNvPr>
          <p:cNvSpPr>
            <a:spLocks noGrp="1"/>
          </p:cNvSpPr>
          <p:nvPr>
            <p:ph type="body" idx="1"/>
          </p:nvPr>
        </p:nvSpPr>
        <p:spPr>
          <a:xfrm>
            <a:off x="5087679" y="1127058"/>
            <a:ext cx="3533308" cy="3549633"/>
          </a:xfrm>
        </p:spPr>
        <p:txBody>
          <a:bodyPr/>
          <a:lstStyle/>
          <a:p>
            <a:pPr>
              <a:buClr>
                <a:schemeClr val="bg1"/>
              </a:buClr>
            </a:pPr>
            <a:endParaRPr lang="en-US" sz="2000" dirty="0">
              <a:solidFill>
                <a:schemeClr val="bg1"/>
              </a:solidFill>
            </a:endParaRPr>
          </a:p>
          <a:p>
            <a:pPr>
              <a:spcAft>
                <a:spcPts val="600"/>
              </a:spcAft>
              <a:buClr>
                <a:schemeClr val="bg1"/>
              </a:buClr>
            </a:pPr>
            <a:r>
              <a:rPr lang="en-US" sz="2000" dirty="0">
                <a:solidFill>
                  <a:schemeClr val="bg1"/>
                </a:solidFill>
              </a:rPr>
              <a:t>Discuss CICO modification options</a:t>
            </a:r>
          </a:p>
          <a:p>
            <a:pPr>
              <a:spcAft>
                <a:spcPts val="600"/>
              </a:spcAft>
              <a:buClr>
                <a:schemeClr val="bg1"/>
              </a:buClr>
            </a:pPr>
            <a:r>
              <a:rPr lang="en-US" sz="2000" dirty="0">
                <a:solidFill>
                  <a:schemeClr val="bg1"/>
                </a:solidFill>
              </a:rPr>
              <a:t>Add those that you think you might want to incorporate to your inventory </a:t>
            </a:r>
          </a:p>
          <a:p>
            <a:pPr>
              <a:spcAft>
                <a:spcPts val="600"/>
              </a:spcAft>
              <a:buClr>
                <a:schemeClr val="bg1"/>
              </a:buClr>
            </a:pPr>
            <a:r>
              <a:rPr lang="en-US" sz="2000" dirty="0">
                <a:solidFill>
                  <a:schemeClr val="bg1"/>
                </a:solidFill>
              </a:rPr>
              <a:t>Discuss how/when to implement </a:t>
            </a:r>
          </a:p>
          <a:p>
            <a:pPr marL="152400" indent="0">
              <a:buClr>
                <a:schemeClr val="bg1"/>
              </a:buClr>
              <a:buNone/>
            </a:pPr>
            <a:endParaRPr lang="en-US" sz="2000" dirty="0">
              <a:solidFill>
                <a:schemeClr val="bg1"/>
              </a:solidFill>
            </a:endParaRPr>
          </a:p>
          <a:p>
            <a:pPr marL="152400" indent="0">
              <a:buClr>
                <a:schemeClr val="bg1"/>
              </a:buClr>
              <a:buNone/>
            </a:pPr>
            <a:r>
              <a:rPr lang="en-US" sz="2000" dirty="0">
                <a:solidFill>
                  <a:schemeClr val="bg1"/>
                </a:solidFill>
              </a:rPr>
              <a:t>			</a:t>
            </a:r>
          </a:p>
          <a:p>
            <a:pPr marL="152400" indent="0">
              <a:buClr>
                <a:schemeClr val="bg1"/>
              </a:buClr>
              <a:buNone/>
            </a:pPr>
            <a:r>
              <a:rPr lang="en-US" sz="2000" dirty="0">
                <a:solidFill>
                  <a:schemeClr val="bg1"/>
                </a:solidFill>
              </a:rPr>
              <a:t>		</a:t>
            </a:r>
          </a:p>
        </p:txBody>
      </p:sp>
      <p:sp>
        <p:nvSpPr>
          <p:cNvPr id="4" name="Title 3">
            <a:extLst>
              <a:ext uri="{FF2B5EF4-FFF2-40B4-BE49-F238E27FC236}">
                <a16:creationId xmlns:a16="http://schemas.microsoft.com/office/drawing/2014/main" id="{213656BD-692E-4E1A-9B33-A8BFA25CA0EB}"/>
              </a:ext>
            </a:extLst>
          </p:cNvPr>
          <p:cNvSpPr>
            <a:spLocks noGrp="1"/>
          </p:cNvSpPr>
          <p:nvPr>
            <p:ph type="title"/>
          </p:nvPr>
        </p:nvSpPr>
        <p:spPr>
          <a:xfrm>
            <a:off x="405080" y="349034"/>
            <a:ext cx="7250271" cy="634200"/>
          </a:xfrm>
        </p:spPr>
        <p:txBody>
          <a:bodyPr/>
          <a:lstStyle/>
          <a:p>
            <a:r>
              <a:rPr lang="en-US" dirty="0"/>
              <a:t>ACTIVITY: CICO Modifications </a:t>
            </a:r>
          </a:p>
        </p:txBody>
      </p:sp>
      <p:grpSp>
        <p:nvGrpSpPr>
          <p:cNvPr id="6" name="Group 5">
            <a:extLst>
              <a:ext uri="{FF2B5EF4-FFF2-40B4-BE49-F238E27FC236}">
                <a16:creationId xmlns:a16="http://schemas.microsoft.com/office/drawing/2014/main" id="{1A61BB3F-A561-4650-AB31-80BE6A096FC9}"/>
              </a:ext>
            </a:extLst>
          </p:cNvPr>
          <p:cNvGrpSpPr/>
          <p:nvPr/>
        </p:nvGrpSpPr>
        <p:grpSpPr>
          <a:xfrm>
            <a:off x="7989660" y="215619"/>
            <a:ext cx="868680" cy="868680"/>
            <a:chOff x="7429182" y="2594804"/>
            <a:chExt cx="868680" cy="868680"/>
          </a:xfrm>
        </p:grpSpPr>
        <p:sp>
          <p:nvSpPr>
            <p:cNvPr id="7" name="Google Shape;662;p43">
              <a:extLst>
                <a:ext uri="{FF2B5EF4-FFF2-40B4-BE49-F238E27FC236}">
                  <a16:creationId xmlns:a16="http://schemas.microsoft.com/office/drawing/2014/main" id="{8F922E58-9678-40F5-9EA1-A7258612794C}"/>
                </a:ext>
              </a:extLst>
            </p:cNvPr>
            <p:cNvSpPr/>
            <p:nvPr/>
          </p:nvSpPr>
          <p:spPr>
            <a:xfrm>
              <a:off x="7429182" y="2594804"/>
              <a:ext cx="868680" cy="868680"/>
            </a:xfrm>
            <a:prstGeom prst="ellipse">
              <a:avLst/>
            </a:prstGeom>
            <a:gradFill>
              <a:gsLst>
                <a:gs pos="0">
                  <a:schemeClr val="accent2"/>
                </a:gs>
                <a:gs pos="100000">
                  <a:schemeClr val="accent1"/>
                </a:gs>
              </a:gsLst>
              <a:lin ang="10800025"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8" name="Google Shape;7825;p68">
              <a:extLst>
                <a:ext uri="{FF2B5EF4-FFF2-40B4-BE49-F238E27FC236}">
                  <a16:creationId xmlns:a16="http://schemas.microsoft.com/office/drawing/2014/main" id="{BA210673-EF27-47A9-B2DE-0A6577FCF113}"/>
                </a:ext>
              </a:extLst>
            </p:cNvPr>
            <p:cNvGrpSpPr/>
            <p:nvPr/>
          </p:nvGrpSpPr>
          <p:grpSpPr>
            <a:xfrm>
              <a:off x="7695803" y="2835669"/>
              <a:ext cx="354145" cy="351869"/>
              <a:chOff x="3514900" y="1489020"/>
              <a:chExt cx="354145" cy="351869"/>
            </a:xfrm>
          </p:grpSpPr>
          <p:sp>
            <p:nvSpPr>
              <p:cNvPr id="9" name="Google Shape;7826;p68">
                <a:extLst>
                  <a:ext uri="{FF2B5EF4-FFF2-40B4-BE49-F238E27FC236}">
                    <a16:creationId xmlns:a16="http://schemas.microsoft.com/office/drawing/2014/main" id="{E83D9B99-F43E-4D73-B125-512387751B34}"/>
                  </a:ext>
                </a:extLst>
              </p:cNvPr>
              <p:cNvSpPr/>
              <p:nvPr/>
            </p:nvSpPr>
            <p:spPr>
              <a:xfrm>
                <a:off x="3514900" y="1489020"/>
                <a:ext cx="354145" cy="351869"/>
              </a:xfrm>
              <a:custGeom>
                <a:avLst/>
                <a:gdLst/>
                <a:ahLst/>
                <a:cxnLst/>
                <a:rect l="l" t="t" r="r" b="b"/>
                <a:pathLst>
                  <a:path w="23653" h="23501" extrusionOk="0">
                    <a:moveTo>
                      <a:pt x="19698" y="1"/>
                    </a:moveTo>
                    <a:cubicBezTo>
                      <a:pt x="19495" y="1"/>
                      <a:pt x="19290" y="80"/>
                      <a:pt x="19133" y="237"/>
                    </a:cubicBezTo>
                    <a:lnTo>
                      <a:pt x="316" y="19075"/>
                    </a:lnTo>
                    <a:cubicBezTo>
                      <a:pt x="0" y="19369"/>
                      <a:pt x="0" y="19874"/>
                      <a:pt x="316" y="20168"/>
                    </a:cubicBezTo>
                    <a:lnTo>
                      <a:pt x="3406" y="23280"/>
                    </a:lnTo>
                    <a:cubicBezTo>
                      <a:pt x="3564" y="23427"/>
                      <a:pt x="3764" y="23501"/>
                      <a:pt x="3964" y="23501"/>
                    </a:cubicBezTo>
                    <a:cubicBezTo>
                      <a:pt x="4163" y="23501"/>
                      <a:pt x="4363" y="23427"/>
                      <a:pt x="4521" y="23280"/>
                    </a:cubicBezTo>
                    <a:lnTo>
                      <a:pt x="23358" y="4442"/>
                    </a:lnTo>
                    <a:cubicBezTo>
                      <a:pt x="23653" y="4148"/>
                      <a:pt x="23653" y="3643"/>
                      <a:pt x="23358" y="3328"/>
                    </a:cubicBezTo>
                    <a:lnTo>
                      <a:pt x="20247" y="237"/>
                    </a:lnTo>
                    <a:cubicBezTo>
                      <a:pt x="20100" y="80"/>
                      <a:pt x="19900" y="1"/>
                      <a:pt x="19698" y="1"/>
                    </a:cubicBez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7827;p68">
                <a:extLst>
                  <a:ext uri="{FF2B5EF4-FFF2-40B4-BE49-F238E27FC236}">
                    <a16:creationId xmlns:a16="http://schemas.microsoft.com/office/drawing/2014/main" id="{B1E3BB45-79CD-4C32-9BCB-F5A36F99BC0C}"/>
                  </a:ext>
                </a:extLst>
              </p:cNvPr>
              <p:cNvSpPr/>
              <p:nvPr/>
            </p:nvSpPr>
            <p:spPr>
              <a:xfrm>
                <a:off x="3619094" y="1759498"/>
                <a:ext cx="24570" cy="24884"/>
              </a:xfrm>
              <a:custGeom>
                <a:avLst/>
                <a:gdLst/>
                <a:ahLst/>
                <a:cxnLst/>
                <a:rect l="l" t="t" r="r" b="b"/>
                <a:pathLst>
                  <a:path w="1641" h="1662" extrusionOk="0">
                    <a:moveTo>
                      <a:pt x="526" y="1"/>
                    </a:moveTo>
                    <a:lnTo>
                      <a:pt x="1" y="548"/>
                    </a:lnTo>
                    <a:lnTo>
                      <a:pt x="1115" y="1662"/>
                    </a:lnTo>
                    <a:lnTo>
                      <a:pt x="1640" y="1136"/>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7828;p68">
                <a:extLst>
                  <a:ext uri="{FF2B5EF4-FFF2-40B4-BE49-F238E27FC236}">
                    <a16:creationId xmlns:a16="http://schemas.microsoft.com/office/drawing/2014/main" id="{BBD68F72-108A-4DF2-85DE-67491B34D323}"/>
                  </a:ext>
                </a:extLst>
              </p:cNvPr>
              <p:cNvSpPr/>
              <p:nvPr/>
            </p:nvSpPr>
            <p:spPr>
              <a:xfrm>
                <a:off x="3623181" y="1722052"/>
                <a:ext cx="41249" cy="41249"/>
              </a:xfrm>
              <a:custGeom>
                <a:avLst/>
                <a:gdLst/>
                <a:ahLst/>
                <a:cxnLst/>
                <a:rect l="l" t="t" r="r" b="b"/>
                <a:pathLst>
                  <a:path w="2755" h="2755" extrusionOk="0">
                    <a:moveTo>
                      <a:pt x="526" y="0"/>
                    </a:moveTo>
                    <a:lnTo>
                      <a:pt x="1" y="526"/>
                    </a:lnTo>
                    <a:lnTo>
                      <a:pt x="2229" y="2754"/>
                    </a:lnTo>
                    <a:lnTo>
                      <a:pt x="2755" y="2229"/>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7829;p68">
                <a:extLst>
                  <a:ext uri="{FF2B5EF4-FFF2-40B4-BE49-F238E27FC236}">
                    <a16:creationId xmlns:a16="http://schemas.microsoft.com/office/drawing/2014/main" id="{7044CE38-B734-4AC8-99B2-5BD16475D4A2}"/>
                  </a:ext>
                </a:extLst>
              </p:cNvPr>
              <p:cNvSpPr/>
              <p:nvPr/>
            </p:nvSpPr>
            <p:spPr>
              <a:xfrm>
                <a:off x="3560536" y="1784682"/>
                <a:ext cx="41264" cy="41579"/>
              </a:xfrm>
              <a:custGeom>
                <a:avLst/>
                <a:gdLst/>
                <a:ahLst/>
                <a:cxnLst/>
                <a:rect l="l" t="t" r="r" b="b"/>
                <a:pathLst>
                  <a:path w="2756" h="2777" extrusionOk="0">
                    <a:moveTo>
                      <a:pt x="527" y="1"/>
                    </a:moveTo>
                    <a:lnTo>
                      <a:pt x="1" y="548"/>
                    </a:lnTo>
                    <a:lnTo>
                      <a:pt x="2230" y="2776"/>
                    </a:lnTo>
                    <a:lnTo>
                      <a:pt x="2755" y="2251"/>
                    </a:lnTo>
                    <a:lnTo>
                      <a:pt x="527"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7830;p68">
                <a:extLst>
                  <a:ext uri="{FF2B5EF4-FFF2-40B4-BE49-F238E27FC236}">
                    <a16:creationId xmlns:a16="http://schemas.microsoft.com/office/drawing/2014/main" id="{1BDAE948-3AB9-4D52-ADF6-7CD8A0B740E4}"/>
                  </a:ext>
                </a:extLst>
              </p:cNvPr>
              <p:cNvSpPr/>
              <p:nvPr/>
            </p:nvSpPr>
            <p:spPr>
              <a:xfrm>
                <a:off x="3660957" y="1717635"/>
                <a:ext cx="24570" cy="24884"/>
              </a:xfrm>
              <a:custGeom>
                <a:avLst/>
                <a:gdLst/>
                <a:ahLst/>
                <a:cxnLst/>
                <a:rect l="l" t="t" r="r" b="b"/>
                <a:pathLst>
                  <a:path w="1641" h="1662" extrusionOk="0">
                    <a:moveTo>
                      <a:pt x="526" y="1"/>
                    </a:moveTo>
                    <a:lnTo>
                      <a:pt x="1" y="547"/>
                    </a:lnTo>
                    <a:lnTo>
                      <a:pt x="1115" y="1662"/>
                    </a:lnTo>
                    <a:lnTo>
                      <a:pt x="1641" y="1136"/>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7831;p68">
                <a:extLst>
                  <a:ext uri="{FF2B5EF4-FFF2-40B4-BE49-F238E27FC236}">
                    <a16:creationId xmlns:a16="http://schemas.microsoft.com/office/drawing/2014/main" id="{2CF165C3-9F5A-40CC-8E1A-57276BB026EA}"/>
                  </a:ext>
                </a:extLst>
              </p:cNvPr>
              <p:cNvSpPr/>
              <p:nvPr/>
            </p:nvSpPr>
            <p:spPr>
              <a:xfrm>
                <a:off x="3681739" y="1696868"/>
                <a:ext cx="24570" cy="24555"/>
              </a:xfrm>
              <a:custGeom>
                <a:avLst/>
                <a:gdLst/>
                <a:ahLst/>
                <a:cxnLst/>
                <a:rect l="l" t="t" r="r" b="b"/>
                <a:pathLst>
                  <a:path w="1641" h="1640" extrusionOk="0">
                    <a:moveTo>
                      <a:pt x="526" y="0"/>
                    </a:moveTo>
                    <a:lnTo>
                      <a:pt x="0" y="526"/>
                    </a:lnTo>
                    <a:lnTo>
                      <a:pt x="1115" y="1640"/>
                    </a:lnTo>
                    <a:lnTo>
                      <a:pt x="1640" y="1114"/>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7832;p68">
                <a:extLst>
                  <a:ext uri="{FF2B5EF4-FFF2-40B4-BE49-F238E27FC236}">
                    <a16:creationId xmlns:a16="http://schemas.microsoft.com/office/drawing/2014/main" id="{051AC3A3-5FD0-4162-B78A-08FC0AA998D3}"/>
                  </a:ext>
                </a:extLst>
              </p:cNvPr>
              <p:cNvSpPr/>
              <p:nvPr/>
            </p:nvSpPr>
            <p:spPr>
              <a:xfrm>
                <a:off x="3686141" y="1659092"/>
                <a:ext cx="41249" cy="41564"/>
              </a:xfrm>
              <a:custGeom>
                <a:avLst/>
                <a:gdLst/>
                <a:ahLst/>
                <a:cxnLst/>
                <a:rect l="l" t="t" r="r" b="b"/>
                <a:pathLst>
                  <a:path w="2755" h="2776" extrusionOk="0">
                    <a:moveTo>
                      <a:pt x="526" y="0"/>
                    </a:moveTo>
                    <a:lnTo>
                      <a:pt x="1" y="547"/>
                    </a:lnTo>
                    <a:lnTo>
                      <a:pt x="2229" y="2775"/>
                    </a:lnTo>
                    <a:lnTo>
                      <a:pt x="2755" y="2250"/>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7833;p68">
                <a:extLst>
                  <a:ext uri="{FF2B5EF4-FFF2-40B4-BE49-F238E27FC236}">
                    <a16:creationId xmlns:a16="http://schemas.microsoft.com/office/drawing/2014/main" id="{3E61AA81-FFE5-43B7-9D9E-86C33377A184}"/>
                  </a:ext>
                </a:extLst>
              </p:cNvPr>
              <p:cNvSpPr/>
              <p:nvPr/>
            </p:nvSpPr>
            <p:spPr>
              <a:xfrm>
                <a:off x="3723602" y="1654990"/>
                <a:ext cx="24884" cy="24570"/>
              </a:xfrm>
              <a:custGeom>
                <a:avLst/>
                <a:gdLst/>
                <a:ahLst/>
                <a:cxnLst/>
                <a:rect l="l" t="t" r="r" b="b"/>
                <a:pathLst>
                  <a:path w="1662" h="1641" extrusionOk="0">
                    <a:moveTo>
                      <a:pt x="526" y="1"/>
                    </a:moveTo>
                    <a:lnTo>
                      <a:pt x="1" y="526"/>
                    </a:lnTo>
                    <a:lnTo>
                      <a:pt x="1115" y="1641"/>
                    </a:lnTo>
                    <a:lnTo>
                      <a:pt x="1662" y="1115"/>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7834;p68">
                <a:extLst>
                  <a:ext uri="{FF2B5EF4-FFF2-40B4-BE49-F238E27FC236}">
                    <a16:creationId xmlns:a16="http://schemas.microsoft.com/office/drawing/2014/main" id="{A18DA078-94DA-41BE-B3A7-09A63A60D4BD}"/>
                  </a:ext>
                </a:extLst>
              </p:cNvPr>
              <p:cNvSpPr/>
              <p:nvPr/>
            </p:nvSpPr>
            <p:spPr>
              <a:xfrm>
                <a:off x="3744698" y="1633909"/>
                <a:ext cx="24570" cy="24884"/>
              </a:xfrm>
              <a:custGeom>
                <a:avLst/>
                <a:gdLst/>
                <a:ahLst/>
                <a:cxnLst/>
                <a:rect l="l" t="t" r="r" b="b"/>
                <a:pathLst>
                  <a:path w="1641" h="1662" extrusionOk="0">
                    <a:moveTo>
                      <a:pt x="526" y="0"/>
                    </a:moveTo>
                    <a:lnTo>
                      <a:pt x="0" y="547"/>
                    </a:lnTo>
                    <a:lnTo>
                      <a:pt x="1115" y="1661"/>
                    </a:lnTo>
                    <a:lnTo>
                      <a:pt x="1640" y="1115"/>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7835;p68">
                <a:extLst>
                  <a:ext uri="{FF2B5EF4-FFF2-40B4-BE49-F238E27FC236}">
                    <a16:creationId xmlns:a16="http://schemas.microsoft.com/office/drawing/2014/main" id="{1A28F0CE-ACD8-4CC5-ABB8-99937EE472F6}"/>
                  </a:ext>
                </a:extLst>
              </p:cNvPr>
              <p:cNvSpPr/>
              <p:nvPr/>
            </p:nvSpPr>
            <p:spPr>
              <a:xfrm>
                <a:off x="3748786" y="1596447"/>
                <a:ext cx="41564" cy="41249"/>
              </a:xfrm>
              <a:custGeom>
                <a:avLst/>
                <a:gdLst/>
                <a:ahLst/>
                <a:cxnLst/>
                <a:rect l="l" t="t" r="r" b="b"/>
                <a:pathLst>
                  <a:path w="2776" h="2755" extrusionOk="0">
                    <a:moveTo>
                      <a:pt x="526" y="0"/>
                    </a:moveTo>
                    <a:lnTo>
                      <a:pt x="1" y="526"/>
                    </a:lnTo>
                    <a:lnTo>
                      <a:pt x="2229" y="2755"/>
                    </a:lnTo>
                    <a:lnTo>
                      <a:pt x="2776" y="2229"/>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7836;p68">
                <a:extLst>
                  <a:ext uri="{FF2B5EF4-FFF2-40B4-BE49-F238E27FC236}">
                    <a16:creationId xmlns:a16="http://schemas.microsoft.com/office/drawing/2014/main" id="{FD3B88F4-CA42-478F-B7E8-367730F2E8D9}"/>
                  </a:ext>
                </a:extLst>
              </p:cNvPr>
              <p:cNvSpPr/>
              <p:nvPr/>
            </p:nvSpPr>
            <p:spPr>
              <a:xfrm>
                <a:off x="3786561" y="1592030"/>
                <a:ext cx="24570" cy="24884"/>
              </a:xfrm>
              <a:custGeom>
                <a:avLst/>
                <a:gdLst/>
                <a:ahLst/>
                <a:cxnLst/>
                <a:rect l="l" t="t" r="r" b="b"/>
                <a:pathLst>
                  <a:path w="1641" h="1662" extrusionOk="0">
                    <a:moveTo>
                      <a:pt x="526" y="1"/>
                    </a:moveTo>
                    <a:lnTo>
                      <a:pt x="0" y="548"/>
                    </a:lnTo>
                    <a:lnTo>
                      <a:pt x="1115" y="1662"/>
                    </a:lnTo>
                    <a:lnTo>
                      <a:pt x="1640" y="1136"/>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7837;p68">
                <a:extLst>
                  <a:ext uri="{FF2B5EF4-FFF2-40B4-BE49-F238E27FC236}">
                    <a16:creationId xmlns:a16="http://schemas.microsoft.com/office/drawing/2014/main" id="{C8131860-F9AF-4BFD-A04F-F8FBF9FDB39C}"/>
                  </a:ext>
                </a:extLst>
              </p:cNvPr>
              <p:cNvSpPr/>
              <p:nvPr/>
            </p:nvSpPr>
            <p:spPr>
              <a:xfrm>
                <a:off x="3807343" y="1571264"/>
                <a:ext cx="24869" cy="24570"/>
              </a:xfrm>
              <a:custGeom>
                <a:avLst/>
                <a:gdLst/>
                <a:ahLst/>
                <a:cxnLst/>
                <a:rect l="l" t="t" r="r" b="b"/>
                <a:pathLst>
                  <a:path w="1661" h="1641" extrusionOk="0">
                    <a:moveTo>
                      <a:pt x="526" y="0"/>
                    </a:moveTo>
                    <a:lnTo>
                      <a:pt x="0" y="526"/>
                    </a:lnTo>
                    <a:lnTo>
                      <a:pt x="1114" y="1640"/>
                    </a:lnTo>
                    <a:lnTo>
                      <a:pt x="1661" y="1115"/>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7838;p68">
                <a:extLst>
                  <a:ext uri="{FF2B5EF4-FFF2-40B4-BE49-F238E27FC236}">
                    <a16:creationId xmlns:a16="http://schemas.microsoft.com/office/drawing/2014/main" id="{A75E7C0C-00B7-449B-8FC8-87BE8F66A825}"/>
                  </a:ext>
                </a:extLst>
              </p:cNvPr>
              <p:cNvSpPr/>
              <p:nvPr/>
            </p:nvSpPr>
            <p:spPr>
              <a:xfrm>
                <a:off x="3811745" y="1533488"/>
                <a:ext cx="41249" cy="41564"/>
              </a:xfrm>
              <a:custGeom>
                <a:avLst/>
                <a:gdLst/>
                <a:ahLst/>
                <a:cxnLst/>
                <a:rect l="l" t="t" r="r" b="b"/>
                <a:pathLst>
                  <a:path w="2755" h="2776" extrusionOk="0">
                    <a:moveTo>
                      <a:pt x="526" y="0"/>
                    </a:moveTo>
                    <a:lnTo>
                      <a:pt x="0" y="526"/>
                    </a:lnTo>
                    <a:lnTo>
                      <a:pt x="2229" y="2776"/>
                    </a:lnTo>
                    <a:lnTo>
                      <a:pt x="2755" y="2229"/>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7839;p68">
                <a:extLst>
                  <a:ext uri="{FF2B5EF4-FFF2-40B4-BE49-F238E27FC236}">
                    <a16:creationId xmlns:a16="http://schemas.microsoft.com/office/drawing/2014/main" id="{F6424179-C46C-4799-A15B-74B59B080D5F}"/>
                  </a:ext>
                </a:extLst>
              </p:cNvPr>
              <p:cNvSpPr/>
              <p:nvPr/>
            </p:nvSpPr>
            <p:spPr>
              <a:xfrm>
                <a:off x="3597998" y="1780594"/>
                <a:ext cx="24570" cy="24570"/>
              </a:xfrm>
              <a:custGeom>
                <a:avLst/>
                <a:gdLst/>
                <a:ahLst/>
                <a:cxnLst/>
                <a:rect l="l" t="t" r="r" b="b"/>
                <a:pathLst>
                  <a:path w="1641" h="1641" extrusionOk="0">
                    <a:moveTo>
                      <a:pt x="526" y="1"/>
                    </a:moveTo>
                    <a:lnTo>
                      <a:pt x="1" y="526"/>
                    </a:lnTo>
                    <a:lnTo>
                      <a:pt x="1115" y="1640"/>
                    </a:lnTo>
                    <a:lnTo>
                      <a:pt x="1641" y="1115"/>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7840;p68">
                <a:extLst>
                  <a:ext uri="{FF2B5EF4-FFF2-40B4-BE49-F238E27FC236}">
                    <a16:creationId xmlns:a16="http://schemas.microsoft.com/office/drawing/2014/main" id="{ADA67211-35EA-47DA-90F2-5B53FA87CAF1}"/>
                  </a:ext>
                </a:extLst>
              </p:cNvPr>
              <p:cNvSpPr/>
              <p:nvPr/>
            </p:nvSpPr>
            <p:spPr>
              <a:xfrm>
                <a:off x="3623181" y="1625090"/>
                <a:ext cx="108940" cy="108925"/>
              </a:xfrm>
              <a:custGeom>
                <a:avLst/>
                <a:gdLst/>
                <a:ahLst/>
                <a:cxnLst/>
                <a:rect l="l" t="t" r="r" b="b"/>
                <a:pathLst>
                  <a:path w="7276" h="7275" extrusionOk="0">
                    <a:moveTo>
                      <a:pt x="3070" y="1"/>
                    </a:moveTo>
                    <a:lnTo>
                      <a:pt x="1" y="3049"/>
                    </a:lnTo>
                    <a:lnTo>
                      <a:pt x="4206" y="7275"/>
                    </a:lnTo>
                    <a:lnTo>
                      <a:pt x="7275" y="4205"/>
                    </a:lnTo>
                    <a:lnTo>
                      <a:pt x="3070" y="1"/>
                    </a:lnTo>
                    <a:close/>
                  </a:path>
                </a:pathLst>
              </a:custGeom>
              <a:solidFill>
                <a:srgbClr val="B2C2C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7841;p68">
                <a:extLst>
                  <a:ext uri="{FF2B5EF4-FFF2-40B4-BE49-F238E27FC236}">
                    <a16:creationId xmlns:a16="http://schemas.microsoft.com/office/drawing/2014/main" id="{2052BC9A-BF9F-4C91-8715-B559C66DEF81}"/>
                  </a:ext>
                </a:extLst>
              </p:cNvPr>
              <p:cNvSpPr/>
              <p:nvPr/>
            </p:nvSpPr>
            <p:spPr>
              <a:xfrm>
                <a:off x="3517416" y="1493826"/>
                <a:ext cx="316698" cy="313225"/>
              </a:xfrm>
              <a:custGeom>
                <a:avLst/>
                <a:gdLst/>
                <a:ahLst/>
                <a:cxnLst/>
                <a:rect l="l" t="t" r="r" b="b"/>
                <a:pathLst>
                  <a:path w="21152" h="20920" extrusionOk="0">
                    <a:moveTo>
                      <a:pt x="2387" y="0"/>
                    </a:moveTo>
                    <a:cubicBezTo>
                      <a:pt x="1835" y="0"/>
                      <a:pt x="1283" y="211"/>
                      <a:pt x="863" y="631"/>
                    </a:cubicBezTo>
                    <a:cubicBezTo>
                      <a:pt x="1" y="1472"/>
                      <a:pt x="1" y="2839"/>
                      <a:pt x="863" y="3701"/>
                    </a:cubicBezTo>
                    <a:lnTo>
                      <a:pt x="18082" y="20920"/>
                    </a:lnTo>
                    <a:lnTo>
                      <a:pt x="21151" y="17871"/>
                    </a:lnTo>
                    <a:lnTo>
                      <a:pt x="3911" y="631"/>
                    </a:lnTo>
                    <a:cubicBezTo>
                      <a:pt x="3491" y="211"/>
                      <a:pt x="2939" y="0"/>
                      <a:pt x="2387" y="0"/>
                    </a:cubicBezTo>
                    <a:close/>
                  </a:path>
                </a:pathLst>
              </a:custGeom>
              <a:solidFill>
                <a:srgbClr val="6B83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7842;p68">
                <a:extLst>
                  <a:ext uri="{FF2B5EF4-FFF2-40B4-BE49-F238E27FC236}">
                    <a16:creationId xmlns:a16="http://schemas.microsoft.com/office/drawing/2014/main" id="{EF55AD48-AAF7-4487-A58D-33E10F3BCFAE}"/>
                  </a:ext>
                </a:extLst>
              </p:cNvPr>
              <p:cNvSpPr/>
              <p:nvPr/>
            </p:nvSpPr>
            <p:spPr>
              <a:xfrm>
                <a:off x="3788133" y="1761399"/>
                <a:ext cx="73230" cy="72287"/>
              </a:xfrm>
              <a:custGeom>
                <a:avLst/>
                <a:gdLst/>
                <a:ahLst/>
                <a:cxnLst/>
                <a:rect l="l" t="t" r="r" b="b"/>
                <a:pathLst>
                  <a:path w="4891" h="4828" extrusionOk="0">
                    <a:moveTo>
                      <a:pt x="3070" y="0"/>
                    </a:moveTo>
                    <a:lnTo>
                      <a:pt x="1" y="3049"/>
                    </a:lnTo>
                    <a:lnTo>
                      <a:pt x="4521" y="4815"/>
                    </a:lnTo>
                    <a:cubicBezTo>
                      <a:pt x="4546" y="4823"/>
                      <a:pt x="4572" y="4827"/>
                      <a:pt x="4597" y="4827"/>
                    </a:cubicBezTo>
                    <a:cubicBezTo>
                      <a:pt x="4756" y="4827"/>
                      <a:pt x="4891" y="4666"/>
                      <a:pt x="4836" y="4520"/>
                    </a:cubicBezTo>
                    <a:lnTo>
                      <a:pt x="3070" y="0"/>
                    </a:ln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7843;p68">
                <a:extLst>
                  <a:ext uri="{FF2B5EF4-FFF2-40B4-BE49-F238E27FC236}">
                    <a16:creationId xmlns:a16="http://schemas.microsoft.com/office/drawing/2014/main" id="{9E60AB6E-4922-4CF2-B0CD-6E840A2ED3A8}"/>
                  </a:ext>
                </a:extLst>
              </p:cNvPr>
              <p:cNvSpPr/>
              <p:nvPr/>
            </p:nvSpPr>
            <p:spPr>
              <a:xfrm>
                <a:off x="3822136" y="1761399"/>
                <a:ext cx="39198" cy="72407"/>
              </a:xfrm>
              <a:custGeom>
                <a:avLst/>
                <a:gdLst/>
                <a:ahLst/>
                <a:cxnLst/>
                <a:rect l="l" t="t" r="r" b="b"/>
                <a:pathLst>
                  <a:path w="2618" h="4836" extrusionOk="0">
                    <a:moveTo>
                      <a:pt x="799" y="0"/>
                    </a:moveTo>
                    <a:lnTo>
                      <a:pt x="0" y="778"/>
                    </a:lnTo>
                    <a:lnTo>
                      <a:pt x="1451" y="4499"/>
                    </a:lnTo>
                    <a:lnTo>
                      <a:pt x="2250" y="4815"/>
                    </a:lnTo>
                    <a:cubicBezTo>
                      <a:pt x="2282" y="4829"/>
                      <a:pt x="2313" y="4835"/>
                      <a:pt x="2344" y="4835"/>
                    </a:cubicBezTo>
                    <a:cubicBezTo>
                      <a:pt x="2495" y="4835"/>
                      <a:pt x="2618" y="4678"/>
                      <a:pt x="2565" y="4520"/>
                    </a:cubicBezTo>
                    <a:lnTo>
                      <a:pt x="799" y="0"/>
                    </a:lnTo>
                    <a:close/>
                  </a:path>
                </a:pathLst>
              </a:custGeom>
              <a:solidFill>
                <a:srgbClr val="9FB3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7844;p68">
                <a:extLst>
                  <a:ext uri="{FF2B5EF4-FFF2-40B4-BE49-F238E27FC236}">
                    <a16:creationId xmlns:a16="http://schemas.microsoft.com/office/drawing/2014/main" id="{9380EF8D-B88C-49BB-A40A-15C0B04A2AE1}"/>
                  </a:ext>
                </a:extLst>
              </p:cNvPr>
              <p:cNvSpPr/>
              <p:nvPr/>
            </p:nvSpPr>
            <p:spPr>
              <a:xfrm>
                <a:off x="3541656" y="1493781"/>
                <a:ext cx="292458" cy="313270"/>
              </a:xfrm>
              <a:custGeom>
                <a:avLst/>
                <a:gdLst/>
                <a:ahLst/>
                <a:cxnLst/>
                <a:rect l="l" t="t" r="r" b="b"/>
                <a:pathLst>
                  <a:path w="19533" h="20923" extrusionOk="0">
                    <a:moveTo>
                      <a:pt x="789" y="0"/>
                    </a:moveTo>
                    <a:cubicBezTo>
                      <a:pt x="524" y="0"/>
                      <a:pt x="257" y="49"/>
                      <a:pt x="1" y="151"/>
                    </a:cubicBezTo>
                    <a:cubicBezTo>
                      <a:pt x="295" y="256"/>
                      <a:pt x="547" y="424"/>
                      <a:pt x="778" y="634"/>
                    </a:cubicBezTo>
                    <a:lnTo>
                      <a:pt x="15706" y="15561"/>
                    </a:lnTo>
                    <a:cubicBezTo>
                      <a:pt x="16967" y="16844"/>
                      <a:pt x="16967" y="18904"/>
                      <a:pt x="15706" y="20166"/>
                    </a:cubicBezTo>
                    <a:lnTo>
                      <a:pt x="16463" y="20923"/>
                    </a:lnTo>
                    <a:lnTo>
                      <a:pt x="19532" y="17874"/>
                    </a:lnTo>
                    <a:lnTo>
                      <a:pt x="2292" y="634"/>
                    </a:lnTo>
                    <a:cubicBezTo>
                      <a:pt x="1893" y="220"/>
                      <a:pt x="1348" y="0"/>
                      <a:pt x="789" y="0"/>
                    </a:cubicBezTo>
                    <a:close/>
                  </a:path>
                </a:pathLst>
              </a:custGeom>
              <a:solidFill>
                <a:srgbClr val="4E677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7845;p68">
                <a:extLst>
                  <a:ext uri="{FF2B5EF4-FFF2-40B4-BE49-F238E27FC236}">
                    <a16:creationId xmlns:a16="http://schemas.microsoft.com/office/drawing/2014/main" id="{11C085F3-029C-4305-8243-E0AB68B83CA3}"/>
                  </a:ext>
                </a:extLst>
              </p:cNvPr>
              <p:cNvSpPr/>
              <p:nvPr/>
            </p:nvSpPr>
            <p:spPr>
              <a:xfrm>
                <a:off x="3834728" y="1807979"/>
                <a:ext cx="26636" cy="25708"/>
              </a:xfrm>
              <a:custGeom>
                <a:avLst/>
                <a:gdLst/>
                <a:ahLst/>
                <a:cxnLst/>
                <a:rect l="l" t="t" r="r" b="b"/>
                <a:pathLst>
                  <a:path w="1779" h="1717" extrusionOk="0">
                    <a:moveTo>
                      <a:pt x="1157" y="1"/>
                    </a:moveTo>
                    <a:lnTo>
                      <a:pt x="0" y="1157"/>
                    </a:lnTo>
                    <a:lnTo>
                      <a:pt x="1409" y="1704"/>
                    </a:lnTo>
                    <a:cubicBezTo>
                      <a:pt x="1434" y="1712"/>
                      <a:pt x="1460" y="1716"/>
                      <a:pt x="1485" y="1716"/>
                    </a:cubicBezTo>
                    <a:cubicBezTo>
                      <a:pt x="1644" y="1716"/>
                      <a:pt x="1779" y="1555"/>
                      <a:pt x="1724" y="1409"/>
                    </a:cubicBezTo>
                    <a:lnTo>
                      <a:pt x="1157" y="1"/>
                    </a:lnTo>
                    <a:close/>
                  </a:path>
                </a:pathLst>
              </a:custGeom>
              <a:solidFill>
                <a:srgbClr val="2943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7846;p68">
                <a:extLst>
                  <a:ext uri="{FF2B5EF4-FFF2-40B4-BE49-F238E27FC236}">
                    <a16:creationId xmlns:a16="http://schemas.microsoft.com/office/drawing/2014/main" id="{57732370-041E-428E-BD4A-6AA5EAF87317}"/>
                  </a:ext>
                </a:extLst>
              </p:cNvPr>
              <p:cNvSpPr/>
              <p:nvPr/>
            </p:nvSpPr>
            <p:spPr>
              <a:xfrm>
                <a:off x="3552047" y="1524984"/>
                <a:ext cx="68320" cy="68334"/>
              </a:xfrm>
              <a:custGeom>
                <a:avLst/>
                <a:gdLst/>
                <a:ahLst/>
                <a:cxnLst/>
                <a:rect l="l" t="t" r="r" b="b"/>
                <a:pathLst>
                  <a:path w="4563" h="4564" extrusionOk="0">
                    <a:moveTo>
                      <a:pt x="3049" y="1"/>
                    </a:moveTo>
                    <a:lnTo>
                      <a:pt x="0" y="3070"/>
                    </a:lnTo>
                    <a:lnTo>
                      <a:pt x="1493" y="4563"/>
                    </a:lnTo>
                    <a:lnTo>
                      <a:pt x="4563" y="1494"/>
                    </a:lnTo>
                    <a:lnTo>
                      <a:pt x="3049" y="1"/>
                    </a:lnTo>
                    <a:close/>
                  </a:path>
                </a:pathLst>
              </a:custGeom>
              <a:solidFill>
                <a:srgbClr val="2943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7847;p68">
                <a:extLst>
                  <a:ext uri="{FF2B5EF4-FFF2-40B4-BE49-F238E27FC236}">
                    <a16:creationId xmlns:a16="http://schemas.microsoft.com/office/drawing/2014/main" id="{CFF4EC09-AA47-4BF9-B6DD-BAFD3D676D58}"/>
                  </a:ext>
                </a:extLst>
              </p:cNvPr>
              <p:cNvSpPr/>
              <p:nvPr/>
            </p:nvSpPr>
            <p:spPr>
              <a:xfrm>
                <a:off x="3593281" y="1566218"/>
                <a:ext cx="221623" cy="221952"/>
              </a:xfrm>
              <a:custGeom>
                <a:avLst/>
                <a:gdLst/>
                <a:ahLst/>
                <a:cxnLst/>
                <a:rect l="l" t="t" r="r" b="b"/>
                <a:pathLst>
                  <a:path w="14802" h="14824" extrusionOk="0">
                    <a:moveTo>
                      <a:pt x="526" y="1"/>
                    </a:moveTo>
                    <a:lnTo>
                      <a:pt x="1" y="548"/>
                    </a:lnTo>
                    <a:lnTo>
                      <a:pt x="14276" y="14823"/>
                    </a:lnTo>
                    <a:lnTo>
                      <a:pt x="14802" y="14298"/>
                    </a:lnTo>
                    <a:lnTo>
                      <a:pt x="526" y="1"/>
                    </a:ln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55" name="Rectangle: Rounded Corners 54">
            <a:extLst>
              <a:ext uri="{FF2B5EF4-FFF2-40B4-BE49-F238E27FC236}">
                <a16:creationId xmlns:a16="http://schemas.microsoft.com/office/drawing/2014/main" id="{28D69E77-D241-4E37-9DD1-47E12BC2D7A2}"/>
              </a:ext>
            </a:extLst>
          </p:cNvPr>
          <p:cNvSpPr/>
          <p:nvPr/>
        </p:nvSpPr>
        <p:spPr>
          <a:xfrm>
            <a:off x="1445528" y="3341961"/>
            <a:ext cx="2326857" cy="187266"/>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black"/>
              </a:solidFill>
              <a:effectLst/>
              <a:uLnTx/>
              <a:uFillTx/>
              <a:latin typeface="Arial"/>
              <a:ea typeface="+mn-ea"/>
              <a:cs typeface="+mn-cs"/>
              <a:sym typeface="Arial"/>
            </a:endParaRPr>
          </a:p>
        </p:txBody>
      </p:sp>
      <p:sp>
        <p:nvSpPr>
          <p:cNvPr id="54" name="Google Shape;1577;p61">
            <a:extLst>
              <a:ext uri="{FF2B5EF4-FFF2-40B4-BE49-F238E27FC236}">
                <a16:creationId xmlns:a16="http://schemas.microsoft.com/office/drawing/2014/main" id="{E0895736-DE40-4E41-AAA4-F1DFA8E4E67C}"/>
              </a:ext>
            </a:extLst>
          </p:cNvPr>
          <p:cNvSpPr/>
          <p:nvPr/>
        </p:nvSpPr>
        <p:spPr>
          <a:xfrm rot="14329451">
            <a:off x="3593974" y="3488582"/>
            <a:ext cx="173098" cy="110004"/>
          </a:xfrm>
          <a:custGeom>
            <a:avLst/>
            <a:gdLst/>
            <a:ahLst/>
            <a:cxnLst/>
            <a:rect l="l" t="t" r="r" b="b"/>
            <a:pathLst>
              <a:path w="2432" h="2677" extrusionOk="0">
                <a:moveTo>
                  <a:pt x="801" y="1"/>
                </a:moveTo>
                <a:lnTo>
                  <a:pt x="1205" y="751"/>
                </a:lnTo>
                <a:lnTo>
                  <a:pt x="1" y="751"/>
                </a:lnTo>
                <a:lnTo>
                  <a:pt x="1" y="1927"/>
                </a:lnTo>
                <a:lnTo>
                  <a:pt x="1205" y="1927"/>
                </a:lnTo>
                <a:lnTo>
                  <a:pt x="801" y="2677"/>
                </a:lnTo>
                <a:lnTo>
                  <a:pt x="2431" y="1335"/>
                </a:lnTo>
                <a:lnTo>
                  <a:pt x="801"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Rectangle: Rounded Corners 55">
            <a:extLst>
              <a:ext uri="{FF2B5EF4-FFF2-40B4-BE49-F238E27FC236}">
                <a16:creationId xmlns:a16="http://schemas.microsoft.com/office/drawing/2014/main" id="{AE803FC5-8EBF-4F93-A662-0FA34449A9A3}"/>
              </a:ext>
            </a:extLst>
          </p:cNvPr>
          <p:cNvSpPr/>
          <p:nvPr/>
        </p:nvSpPr>
        <p:spPr>
          <a:xfrm>
            <a:off x="1609725" y="1833370"/>
            <a:ext cx="650323" cy="102115"/>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black"/>
              </a:solidFill>
              <a:effectLst/>
              <a:uLnTx/>
              <a:uFillTx/>
              <a:latin typeface="Arial"/>
              <a:ea typeface="+mn-ea"/>
              <a:cs typeface="+mn-cs"/>
              <a:sym typeface="Arial"/>
            </a:endParaRPr>
          </a:p>
        </p:txBody>
      </p:sp>
      <p:sp>
        <p:nvSpPr>
          <p:cNvPr id="53" name="Google Shape;1577;p61">
            <a:extLst>
              <a:ext uri="{FF2B5EF4-FFF2-40B4-BE49-F238E27FC236}">
                <a16:creationId xmlns:a16="http://schemas.microsoft.com/office/drawing/2014/main" id="{E23C3B40-9055-4267-8F2E-D7A8580A1598}"/>
              </a:ext>
            </a:extLst>
          </p:cNvPr>
          <p:cNvSpPr/>
          <p:nvPr/>
        </p:nvSpPr>
        <p:spPr>
          <a:xfrm rot="14329451">
            <a:off x="2173499" y="1976287"/>
            <a:ext cx="173098" cy="110004"/>
          </a:xfrm>
          <a:custGeom>
            <a:avLst/>
            <a:gdLst/>
            <a:ahLst/>
            <a:cxnLst/>
            <a:rect l="l" t="t" r="r" b="b"/>
            <a:pathLst>
              <a:path w="2432" h="2677" extrusionOk="0">
                <a:moveTo>
                  <a:pt x="801" y="1"/>
                </a:moveTo>
                <a:lnTo>
                  <a:pt x="1205" y="751"/>
                </a:lnTo>
                <a:lnTo>
                  <a:pt x="1" y="751"/>
                </a:lnTo>
                <a:lnTo>
                  <a:pt x="1" y="1927"/>
                </a:lnTo>
                <a:lnTo>
                  <a:pt x="1205" y="1927"/>
                </a:lnTo>
                <a:lnTo>
                  <a:pt x="801" y="2677"/>
                </a:lnTo>
                <a:lnTo>
                  <a:pt x="2431" y="1335"/>
                </a:lnTo>
                <a:lnTo>
                  <a:pt x="801"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Rectangle: Rounded Corners 61">
            <a:extLst>
              <a:ext uri="{FF2B5EF4-FFF2-40B4-BE49-F238E27FC236}">
                <a16:creationId xmlns:a16="http://schemas.microsoft.com/office/drawing/2014/main" id="{F9F46322-A500-458C-8F2F-6B6B63720981}"/>
              </a:ext>
            </a:extLst>
          </p:cNvPr>
          <p:cNvSpPr/>
          <p:nvPr/>
        </p:nvSpPr>
        <p:spPr>
          <a:xfrm>
            <a:off x="1981200" y="3529229"/>
            <a:ext cx="1216026" cy="811178"/>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black"/>
              </a:solidFill>
              <a:effectLst/>
              <a:uLnTx/>
              <a:uFillTx/>
              <a:latin typeface="Arial"/>
              <a:ea typeface="+mn-ea"/>
              <a:cs typeface="+mn-cs"/>
              <a:sym typeface="Arial"/>
            </a:endParaRPr>
          </a:p>
        </p:txBody>
      </p:sp>
      <p:sp>
        <p:nvSpPr>
          <p:cNvPr id="63" name="Google Shape;1577;p61">
            <a:extLst>
              <a:ext uri="{FF2B5EF4-FFF2-40B4-BE49-F238E27FC236}">
                <a16:creationId xmlns:a16="http://schemas.microsoft.com/office/drawing/2014/main" id="{1774CCB5-648D-4F94-8B1E-4C8C3457245F}"/>
              </a:ext>
            </a:extLst>
          </p:cNvPr>
          <p:cNvSpPr/>
          <p:nvPr/>
        </p:nvSpPr>
        <p:spPr>
          <a:xfrm rot="14329451">
            <a:off x="3082799" y="4285403"/>
            <a:ext cx="173098" cy="110004"/>
          </a:xfrm>
          <a:custGeom>
            <a:avLst/>
            <a:gdLst/>
            <a:ahLst/>
            <a:cxnLst/>
            <a:rect l="l" t="t" r="r" b="b"/>
            <a:pathLst>
              <a:path w="2432" h="2677" extrusionOk="0">
                <a:moveTo>
                  <a:pt x="801" y="1"/>
                </a:moveTo>
                <a:lnTo>
                  <a:pt x="1205" y="751"/>
                </a:lnTo>
                <a:lnTo>
                  <a:pt x="1" y="751"/>
                </a:lnTo>
                <a:lnTo>
                  <a:pt x="1" y="1927"/>
                </a:lnTo>
                <a:lnTo>
                  <a:pt x="1205" y="1927"/>
                </a:lnTo>
                <a:lnTo>
                  <a:pt x="801" y="2677"/>
                </a:lnTo>
                <a:lnTo>
                  <a:pt x="2431" y="1335"/>
                </a:lnTo>
                <a:lnTo>
                  <a:pt x="801"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2" name="Picture 1">
            <a:extLst>
              <a:ext uri="{FF2B5EF4-FFF2-40B4-BE49-F238E27FC236}">
                <a16:creationId xmlns:a16="http://schemas.microsoft.com/office/drawing/2014/main" id="{311BF601-CBD5-4857-B861-C6EE03A6F5A1}"/>
              </a:ext>
            </a:extLst>
          </p:cNvPr>
          <p:cNvPicPr>
            <a:picLocks noChangeAspect="1"/>
          </p:cNvPicPr>
          <p:nvPr/>
        </p:nvPicPr>
        <p:blipFill>
          <a:blip r:embed="rId3"/>
          <a:stretch>
            <a:fillRect/>
          </a:stretch>
        </p:blipFill>
        <p:spPr>
          <a:xfrm>
            <a:off x="150726" y="983234"/>
            <a:ext cx="4651056" cy="3761465"/>
          </a:xfrm>
          <a:prstGeom prst="rect">
            <a:avLst/>
          </a:prstGeom>
        </p:spPr>
      </p:pic>
    </p:spTree>
    <p:extLst>
      <p:ext uri="{BB962C8B-B14F-4D97-AF65-F5344CB8AC3E}">
        <p14:creationId xmlns:p14="http://schemas.microsoft.com/office/powerpoint/2010/main" val="2196806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500"/>
                                        <p:tgtEl>
                                          <p:spTgt spid="5">
                                            <p:txEl>
                                              <p:pRg st="3" end="3"/>
                                            </p:txEl>
                                          </p:spTgt>
                                        </p:tgtEl>
                                      </p:cBhvr>
                                    </p:animEffect>
                                  </p:childTnLst>
                                </p:cTn>
                              </p:par>
                            </p:childTnLst>
                          </p:cTn>
                        </p:par>
                        <p:par>
                          <p:cTn id="18" fill="hold">
                            <p:stCondLst>
                              <p:cond delay="500"/>
                            </p:stCondLst>
                            <p:childTnLst>
                              <p:par>
                                <p:cTn id="19" presetID="21" presetClass="entr" presetSubtype="1" fill="hold" grpId="0" nodeType="after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wheel(1)">
                                      <p:cBhvr>
                                        <p:cTn id="21" dur="2000"/>
                                        <p:tgtEl>
                                          <p:spTgt spid="56"/>
                                        </p:tgtEl>
                                      </p:cBhvr>
                                    </p:animEffect>
                                  </p:childTnLst>
                                </p:cTn>
                              </p:par>
                            </p:childTnLst>
                          </p:cTn>
                        </p:par>
                        <p:par>
                          <p:cTn id="22" fill="hold">
                            <p:stCondLst>
                              <p:cond delay="2500"/>
                            </p:stCondLst>
                            <p:childTnLst>
                              <p:par>
                                <p:cTn id="23" presetID="1" presetClass="entr" presetSubtype="0" fill="hold" grpId="0" nodeType="afterEffect">
                                  <p:stCondLst>
                                    <p:cond delay="0"/>
                                  </p:stCondLst>
                                  <p:childTnLst>
                                    <p:set>
                                      <p:cBhvr>
                                        <p:cTn id="24" dur="1" fill="hold">
                                          <p:stCondLst>
                                            <p:cond delay="0"/>
                                          </p:stCondLst>
                                        </p:cTn>
                                        <p:tgtEl>
                                          <p:spTgt spid="53"/>
                                        </p:tgtEl>
                                        <p:attrNameLst>
                                          <p:attrName>style.visibility</p:attrName>
                                        </p:attrNameLst>
                                      </p:cBhvr>
                                      <p:to>
                                        <p:strVal val="visible"/>
                                      </p:to>
                                    </p:set>
                                  </p:childTnLst>
                                </p:cTn>
                              </p:par>
                            </p:childTnLst>
                          </p:cTn>
                        </p:par>
                        <p:par>
                          <p:cTn id="25" fill="hold">
                            <p:stCondLst>
                              <p:cond delay="2500"/>
                            </p:stCondLst>
                            <p:childTnLst>
                              <p:par>
                                <p:cTn id="26" presetID="32" presetClass="emph" presetSubtype="0" fill="hold" grpId="1" nodeType="afterEffect">
                                  <p:stCondLst>
                                    <p:cond delay="0"/>
                                  </p:stCondLst>
                                  <p:childTnLst>
                                    <p:animRot by="120000">
                                      <p:cBhvr>
                                        <p:cTn id="27" dur="100" fill="hold">
                                          <p:stCondLst>
                                            <p:cond delay="0"/>
                                          </p:stCondLst>
                                        </p:cTn>
                                        <p:tgtEl>
                                          <p:spTgt spid="53"/>
                                        </p:tgtEl>
                                        <p:attrNameLst>
                                          <p:attrName>r</p:attrName>
                                        </p:attrNameLst>
                                      </p:cBhvr>
                                    </p:animRot>
                                    <p:animRot by="-240000">
                                      <p:cBhvr>
                                        <p:cTn id="28" dur="200" fill="hold">
                                          <p:stCondLst>
                                            <p:cond delay="200"/>
                                          </p:stCondLst>
                                        </p:cTn>
                                        <p:tgtEl>
                                          <p:spTgt spid="53"/>
                                        </p:tgtEl>
                                        <p:attrNameLst>
                                          <p:attrName>r</p:attrName>
                                        </p:attrNameLst>
                                      </p:cBhvr>
                                    </p:animRot>
                                    <p:animRot by="240000">
                                      <p:cBhvr>
                                        <p:cTn id="29" dur="200" fill="hold">
                                          <p:stCondLst>
                                            <p:cond delay="400"/>
                                          </p:stCondLst>
                                        </p:cTn>
                                        <p:tgtEl>
                                          <p:spTgt spid="53"/>
                                        </p:tgtEl>
                                        <p:attrNameLst>
                                          <p:attrName>r</p:attrName>
                                        </p:attrNameLst>
                                      </p:cBhvr>
                                    </p:animRot>
                                    <p:animRot by="-240000">
                                      <p:cBhvr>
                                        <p:cTn id="30" dur="200" fill="hold">
                                          <p:stCondLst>
                                            <p:cond delay="600"/>
                                          </p:stCondLst>
                                        </p:cTn>
                                        <p:tgtEl>
                                          <p:spTgt spid="53"/>
                                        </p:tgtEl>
                                        <p:attrNameLst>
                                          <p:attrName>r</p:attrName>
                                        </p:attrNameLst>
                                      </p:cBhvr>
                                    </p:animRot>
                                    <p:animRot by="120000">
                                      <p:cBhvr>
                                        <p:cTn id="31" dur="200" fill="hold">
                                          <p:stCondLst>
                                            <p:cond delay="800"/>
                                          </p:stCondLst>
                                        </p:cTn>
                                        <p:tgtEl>
                                          <p:spTgt spid="53"/>
                                        </p:tgtEl>
                                        <p:attrNameLst>
                                          <p:attrName>r</p:attrName>
                                        </p:attrNameLst>
                                      </p:cBhvr>
                                    </p:animRot>
                                  </p:childTnLst>
                                </p:cTn>
                              </p:par>
                            </p:childTnLst>
                          </p:cTn>
                        </p:par>
                        <p:par>
                          <p:cTn id="32" fill="hold">
                            <p:stCondLst>
                              <p:cond delay="3500"/>
                            </p:stCondLst>
                            <p:childTnLst>
                              <p:par>
                                <p:cTn id="33" presetID="21" presetClass="entr" presetSubtype="1"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wheel(1)">
                                      <p:cBhvr>
                                        <p:cTn id="35" dur="2000"/>
                                        <p:tgtEl>
                                          <p:spTgt spid="55"/>
                                        </p:tgtEl>
                                      </p:cBhvr>
                                    </p:animEffect>
                                  </p:childTnLst>
                                </p:cTn>
                              </p:par>
                              <p:par>
                                <p:cTn id="36" presetID="1" presetClass="entr" presetSubtype="0" fill="hold" grpId="0" nodeType="withEffect">
                                  <p:stCondLst>
                                    <p:cond delay="0"/>
                                  </p:stCondLst>
                                  <p:childTnLst>
                                    <p:set>
                                      <p:cBhvr>
                                        <p:cTn id="37" dur="1" fill="hold">
                                          <p:stCondLst>
                                            <p:cond delay="0"/>
                                          </p:stCondLst>
                                        </p:cTn>
                                        <p:tgtEl>
                                          <p:spTgt spid="54"/>
                                        </p:tgtEl>
                                        <p:attrNameLst>
                                          <p:attrName>style.visibility</p:attrName>
                                        </p:attrNameLst>
                                      </p:cBhvr>
                                      <p:to>
                                        <p:strVal val="visible"/>
                                      </p:to>
                                    </p:set>
                                  </p:childTnLst>
                                </p:cTn>
                              </p:par>
                            </p:childTnLst>
                          </p:cTn>
                        </p:par>
                        <p:par>
                          <p:cTn id="38" fill="hold">
                            <p:stCondLst>
                              <p:cond delay="5500"/>
                            </p:stCondLst>
                            <p:childTnLst>
                              <p:par>
                                <p:cTn id="39" presetID="32" presetClass="emph" presetSubtype="0" fill="hold" grpId="1" nodeType="afterEffect">
                                  <p:stCondLst>
                                    <p:cond delay="0"/>
                                  </p:stCondLst>
                                  <p:childTnLst>
                                    <p:animRot by="120000">
                                      <p:cBhvr>
                                        <p:cTn id="40" dur="100" fill="hold">
                                          <p:stCondLst>
                                            <p:cond delay="0"/>
                                          </p:stCondLst>
                                        </p:cTn>
                                        <p:tgtEl>
                                          <p:spTgt spid="54"/>
                                        </p:tgtEl>
                                        <p:attrNameLst>
                                          <p:attrName>r</p:attrName>
                                        </p:attrNameLst>
                                      </p:cBhvr>
                                    </p:animRot>
                                    <p:animRot by="-240000">
                                      <p:cBhvr>
                                        <p:cTn id="41" dur="200" fill="hold">
                                          <p:stCondLst>
                                            <p:cond delay="200"/>
                                          </p:stCondLst>
                                        </p:cTn>
                                        <p:tgtEl>
                                          <p:spTgt spid="54"/>
                                        </p:tgtEl>
                                        <p:attrNameLst>
                                          <p:attrName>r</p:attrName>
                                        </p:attrNameLst>
                                      </p:cBhvr>
                                    </p:animRot>
                                    <p:animRot by="240000">
                                      <p:cBhvr>
                                        <p:cTn id="42" dur="200" fill="hold">
                                          <p:stCondLst>
                                            <p:cond delay="400"/>
                                          </p:stCondLst>
                                        </p:cTn>
                                        <p:tgtEl>
                                          <p:spTgt spid="54"/>
                                        </p:tgtEl>
                                        <p:attrNameLst>
                                          <p:attrName>r</p:attrName>
                                        </p:attrNameLst>
                                      </p:cBhvr>
                                    </p:animRot>
                                    <p:animRot by="-240000">
                                      <p:cBhvr>
                                        <p:cTn id="43" dur="200" fill="hold">
                                          <p:stCondLst>
                                            <p:cond delay="600"/>
                                          </p:stCondLst>
                                        </p:cTn>
                                        <p:tgtEl>
                                          <p:spTgt spid="54"/>
                                        </p:tgtEl>
                                        <p:attrNameLst>
                                          <p:attrName>r</p:attrName>
                                        </p:attrNameLst>
                                      </p:cBhvr>
                                    </p:animRot>
                                    <p:animRot by="120000">
                                      <p:cBhvr>
                                        <p:cTn id="44" dur="200" fill="hold">
                                          <p:stCondLst>
                                            <p:cond delay="800"/>
                                          </p:stCondLst>
                                        </p:cTn>
                                        <p:tgtEl>
                                          <p:spTgt spid="54"/>
                                        </p:tgtEl>
                                        <p:attrNameLst>
                                          <p:attrName>r</p:attrName>
                                        </p:attrNameLst>
                                      </p:cBhvr>
                                    </p:animRot>
                                  </p:childTnLst>
                                </p:cTn>
                              </p:par>
                            </p:childTnLst>
                          </p:cTn>
                        </p:par>
                        <p:par>
                          <p:cTn id="45" fill="hold">
                            <p:stCondLst>
                              <p:cond delay="6500"/>
                            </p:stCondLst>
                            <p:childTnLst>
                              <p:par>
                                <p:cTn id="46" presetID="21" presetClass="entr" presetSubtype="1" fill="hold" grpId="0" nodeType="afterEffect">
                                  <p:stCondLst>
                                    <p:cond delay="0"/>
                                  </p:stCondLst>
                                  <p:childTnLst>
                                    <p:set>
                                      <p:cBhvr>
                                        <p:cTn id="47" dur="1" fill="hold">
                                          <p:stCondLst>
                                            <p:cond delay="0"/>
                                          </p:stCondLst>
                                        </p:cTn>
                                        <p:tgtEl>
                                          <p:spTgt spid="62"/>
                                        </p:tgtEl>
                                        <p:attrNameLst>
                                          <p:attrName>style.visibility</p:attrName>
                                        </p:attrNameLst>
                                      </p:cBhvr>
                                      <p:to>
                                        <p:strVal val="visible"/>
                                      </p:to>
                                    </p:set>
                                    <p:animEffect transition="in" filter="wheel(1)">
                                      <p:cBhvr>
                                        <p:cTn id="48" dur="2000"/>
                                        <p:tgtEl>
                                          <p:spTgt spid="62"/>
                                        </p:tgtEl>
                                      </p:cBhvr>
                                    </p:animEffect>
                                  </p:childTnLst>
                                </p:cTn>
                              </p:par>
                              <p:par>
                                <p:cTn id="49" presetID="1" presetClass="entr" presetSubtype="0" fill="hold" grpId="0" nodeType="withEffect">
                                  <p:stCondLst>
                                    <p:cond delay="0"/>
                                  </p:stCondLst>
                                  <p:childTnLst>
                                    <p:set>
                                      <p:cBhvr>
                                        <p:cTn id="50" dur="1" fill="hold">
                                          <p:stCondLst>
                                            <p:cond delay="0"/>
                                          </p:stCondLst>
                                        </p:cTn>
                                        <p:tgtEl>
                                          <p:spTgt spid="63"/>
                                        </p:tgtEl>
                                        <p:attrNameLst>
                                          <p:attrName>style.visibility</p:attrName>
                                        </p:attrNameLst>
                                      </p:cBhvr>
                                      <p:to>
                                        <p:strVal val="visible"/>
                                      </p:to>
                                    </p:set>
                                  </p:childTnLst>
                                </p:cTn>
                              </p:par>
                            </p:childTnLst>
                          </p:cTn>
                        </p:par>
                        <p:par>
                          <p:cTn id="51" fill="hold">
                            <p:stCondLst>
                              <p:cond delay="8500"/>
                            </p:stCondLst>
                            <p:childTnLst>
                              <p:par>
                                <p:cTn id="52" presetID="32" presetClass="emph" presetSubtype="0" fill="hold" grpId="1" nodeType="afterEffect">
                                  <p:stCondLst>
                                    <p:cond delay="0"/>
                                  </p:stCondLst>
                                  <p:childTnLst>
                                    <p:animRot by="120000">
                                      <p:cBhvr>
                                        <p:cTn id="53" dur="100" fill="hold">
                                          <p:stCondLst>
                                            <p:cond delay="0"/>
                                          </p:stCondLst>
                                        </p:cTn>
                                        <p:tgtEl>
                                          <p:spTgt spid="63"/>
                                        </p:tgtEl>
                                        <p:attrNameLst>
                                          <p:attrName>r</p:attrName>
                                        </p:attrNameLst>
                                      </p:cBhvr>
                                    </p:animRot>
                                    <p:animRot by="-240000">
                                      <p:cBhvr>
                                        <p:cTn id="54" dur="200" fill="hold">
                                          <p:stCondLst>
                                            <p:cond delay="200"/>
                                          </p:stCondLst>
                                        </p:cTn>
                                        <p:tgtEl>
                                          <p:spTgt spid="63"/>
                                        </p:tgtEl>
                                        <p:attrNameLst>
                                          <p:attrName>r</p:attrName>
                                        </p:attrNameLst>
                                      </p:cBhvr>
                                    </p:animRot>
                                    <p:animRot by="240000">
                                      <p:cBhvr>
                                        <p:cTn id="55" dur="200" fill="hold">
                                          <p:stCondLst>
                                            <p:cond delay="400"/>
                                          </p:stCondLst>
                                        </p:cTn>
                                        <p:tgtEl>
                                          <p:spTgt spid="63"/>
                                        </p:tgtEl>
                                        <p:attrNameLst>
                                          <p:attrName>r</p:attrName>
                                        </p:attrNameLst>
                                      </p:cBhvr>
                                    </p:animRot>
                                    <p:animRot by="-240000">
                                      <p:cBhvr>
                                        <p:cTn id="56" dur="200" fill="hold">
                                          <p:stCondLst>
                                            <p:cond delay="600"/>
                                          </p:stCondLst>
                                        </p:cTn>
                                        <p:tgtEl>
                                          <p:spTgt spid="63"/>
                                        </p:tgtEl>
                                        <p:attrNameLst>
                                          <p:attrName>r</p:attrName>
                                        </p:attrNameLst>
                                      </p:cBhvr>
                                    </p:animRot>
                                    <p:animRot by="120000">
                                      <p:cBhvr>
                                        <p:cTn id="57" dur="200" fill="hold">
                                          <p:stCondLst>
                                            <p:cond delay="800"/>
                                          </p:stCondLst>
                                        </p:cTn>
                                        <p:tgtEl>
                                          <p:spTgt spid="63"/>
                                        </p:tgtEl>
                                        <p:attrNameLst>
                                          <p:attrName>r</p:attrName>
                                        </p:attrNameLst>
                                      </p:cBhvr>
                                    </p:animRot>
                                  </p:childTnLst>
                                </p:cTn>
                              </p:par>
                            </p:childTnLst>
                          </p:cTn>
                        </p:par>
                        <p:par>
                          <p:cTn id="58" fill="hold">
                            <p:stCondLst>
                              <p:cond delay="9500"/>
                            </p:stCondLst>
                            <p:childTnLst>
                              <p:par>
                                <p:cTn id="59" presetID="10" presetClass="entr" presetSubtype="0" fill="hold" grpId="0" nodeType="afterEffect">
                                  <p:stCondLst>
                                    <p:cond delay="0"/>
                                  </p:stCondLst>
                                  <p:childTnLst>
                                    <p:set>
                                      <p:cBhvr>
                                        <p:cTn id="60" dur="1" fill="hold">
                                          <p:stCondLst>
                                            <p:cond delay="0"/>
                                          </p:stCondLst>
                                        </p:cTn>
                                        <p:tgtEl>
                                          <p:spTgt spid="5">
                                            <p:txEl>
                                              <p:pRg st="5" end="5"/>
                                            </p:txEl>
                                          </p:spTgt>
                                        </p:tgtEl>
                                        <p:attrNameLst>
                                          <p:attrName>style.visibility</p:attrName>
                                        </p:attrNameLst>
                                      </p:cBhvr>
                                      <p:to>
                                        <p:strVal val="visible"/>
                                      </p:to>
                                    </p:set>
                                    <p:animEffect transition="in" filter="fade">
                                      <p:cBhvr>
                                        <p:cTn id="61" dur="500"/>
                                        <p:tgtEl>
                                          <p:spTgt spid="5">
                                            <p:txEl>
                                              <p:pRg st="5" end="5"/>
                                            </p:txEl>
                                          </p:spTgt>
                                        </p:tgtEl>
                                      </p:cBhvr>
                                    </p:animEffect>
                                  </p:childTnLst>
                                </p:cTn>
                              </p:par>
                            </p:childTnLst>
                          </p:cTn>
                        </p:par>
                        <p:par>
                          <p:cTn id="62" fill="hold">
                            <p:stCondLst>
                              <p:cond delay="10000"/>
                            </p:stCondLst>
                            <p:childTnLst>
                              <p:par>
                                <p:cTn id="63" presetID="10" presetClass="entr" presetSubtype="0" fill="hold" grpId="0" nodeType="afterEffect">
                                  <p:stCondLst>
                                    <p:cond delay="0"/>
                                  </p:stCondLst>
                                  <p:childTnLst>
                                    <p:set>
                                      <p:cBhvr>
                                        <p:cTn id="64" dur="1" fill="hold">
                                          <p:stCondLst>
                                            <p:cond delay="0"/>
                                          </p:stCondLst>
                                        </p:cTn>
                                        <p:tgtEl>
                                          <p:spTgt spid="5">
                                            <p:txEl>
                                              <p:pRg st="6" end="6"/>
                                            </p:txEl>
                                          </p:spTgt>
                                        </p:tgtEl>
                                        <p:attrNameLst>
                                          <p:attrName>style.visibility</p:attrName>
                                        </p:attrNameLst>
                                      </p:cBhvr>
                                      <p:to>
                                        <p:strVal val="visible"/>
                                      </p:to>
                                    </p:set>
                                    <p:animEffect transition="in" filter="fade">
                                      <p:cBhvr>
                                        <p:cTn id="65"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55" grpId="0" uiExpand="1" animBg="1"/>
      <p:bldP spid="54" grpId="0" uiExpand="1" animBg="1"/>
      <p:bldP spid="54" grpId="1" uiExpand="1" animBg="1"/>
      <p:bldP spid="56" grpId="0" uiExpand="1" animBg="1"/>
      <p:bldP spid="53" grpId="0" uiExpand="1" animBg="1"/>
      <p:bldP spid="53" grpId="1" uiExpand="1" animBg="1"/>
      <p:bldP spid="62" grpId="0" uiExpand="1" animBg="1"/>
      <p:bldP spid="63" grpId="0" uiExpand="1" animBg="1"/>
      <p:bldP spid="63" grpId="1" uiExpand="1"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9900E1-52DF-4869-AC2D-AC9A9D6C8B24}"/>
              </a:ext>
            </a:extLst>
          </p:cNvPr>
          <p:cNvSpPr>
            <a:spLocks noGrp="1"/>
          </p:cNvSpPr>
          <p:nvPr>
            <p:ph type="body" idx="1"/>
          </p:nvPr>
        </p:nvSpPr>
        <p:spPr>
          <a:xfrm>
            <a:off x="363539" y="992196"/>
            <a:ext cx="4067653" cy="3726391"/>
          </a:xfrm>
          <a:prstGeom prst="roundRect">
            <a:avLst/>
          </a:prstGeom>
          <a:noFill/>
          <a:ln w="38100"/>
        </p:spPr>
        <p:style>
          <a:lnRef idx="2">
            <a:schemeClr val="accent1"/>
          </a:lnRef>
          <a:fillRef idx="1">
            <a:schemeClr val="lt1"/>
          </a:fillRef>
          <a:effectRef idx="0">
            <a:schemeClr val="accent1"/>
          </a:effectRef>
          <a:fontRef idx="minor">
            <a:schemeClr val="dk1"/>
          </a:fontRef>
        </p:style>
        <p:txBody>
          <a:bodyPr spcFirstLastPara="1" vert="horz" wrap="square" lIns="68580" tIns="34290" rIns="68580" bIns="34290" rtlCol="0" anchor="ctr" anchorCtr="0">
            <a:noAutofit/>
          </a:bodyPr>
          <a:lstStyle/>
          <a:p>
            <a:pPr marL="482600" indent="-342900">
              <a:buClr>
                <a:schemeClr val="bg1"/>
              </a:buClr>
              <a:buSzPct val="100000"/>
            </a:pPr>
            <a:r>
              <a:rPr lang="en-US" sz="2000" dirty="0">
                <a:solidFill>
                  <a:schemeClr val="bg1"/>
                </a:solidFill>
                <a:cs typeface="Calibri" panose="020F0502020204030204"/>
              </a:rPr>
              <a:t>What modifications might you adopt?</a:t>
            </a:r>
          </a:p>
          <a:p>
            <a:pPr marL="482600" indent="-342900">
              <a:buClr>
                <a:schemeClr val="bg1"/>
              </a:buClr>
              <a:buSzPct val="100000"/>
            </a:pPr>
            <a:endParaRPr lang="en-US" sz="2000" dirty="0">
              <a:solidFill>
                <a:schemeClr val="bg1"/>
              </a:solidFill>
              <a:cs typeface="Calibri" panose="020F0502020204030204"/>
            </a:endParaRPr>
          </a:p>
          <a:p>
            <a:pPr marL="482600" indent="-342900">
              <a:buClr>
                <a:schemeClr val="bg1"/>
              </a:buClr>
              <a:buSzPct val="100000"/>
            </a:pPr>
            <a:r>
              <a:rPr lang="en-US" sz="2000" dirty="0">
                <a:solidFill>
                  <a:schemeClr val="bg1"/>
                </a:solidFill>
                <a:cs typeface="Calibri" panose="020F0502020204030204"/>
              </a:rPr>
              <a:t>What steps do you need to take to incorporate this modification for students and staff? </a:t>
            </a:r>
          </a:p>
          <a:p>
            <a:pPr marL="482600" indent="-342900">
              <a:buClr>
                <a:schemeClr val="bg1"/>
              </a:buClr>
              <a:buSzPct val="100000"/>
            </a:pPr>
            <a:endParaRPr lang="en-US" sz="2000" dirty="0">
              <a:solidFill>
                <a:schemeClr val="bg1"/>
              </a:solidFill>
              <a:cs typeface="Calibri" panose="020F0502020204030204"/>
            </a:endParaRPr>
          </a:p>
          <a:p>
            <a:pPr marL="482600" indent="-342900">
              <a:buClr>
                <a:schemeClr val="bg1"/>
              </a:buClr>
              <a:buSzPct val="100000"/>
            </a:pPr>
            <a:r>
              <a:rPr lang="en-US" sz="2000" dirty="0">
                <a:solidFill>
                  <a:schemeClr val="bg1"/>
                </a:solidFill>
                <a:cs typeface="Calibri" panose="020F0502020204030204"/>
              </a:rPr>
              <a:t>How can you standardize these modifications for efficiency? </a:t>
            </a:r>
          </a:p>
          <a:p>
            <a:pPr marL="139700" indent="0">
              <a:buClr>
                <a:schemeClr val="bg1"/>
              </a:buClr>
              <a:buSzPct val="100000"/>
              <a:buNone/>
            </a:pPr>
            <a:endParaRPr lang="en-US" sz="1600" dirty="0">
              <a:solidFill>
                <a:schemeClr val="bg1"/>
              </a:solidFill>
              <a:cs typeface="Calibri" panose="020F0502020204030204"/>
            </a:endParaRPr>
          </a:p>
        </p:txBody>
      </p:sp>
      <p:sp>
        <p:nvSpPr>
          <p:cNvPr id="2" name="Title 1">
            <a:extLst>
              <a:ext uri="{FF2B5EF4-FFF2-40B4-BE49-F238E27FC236}">
                <a16:creationId xmlns:a16="http://schemas.microsoft.com/office/drawing/2014/main" id="{8E63E907-7F3B-407B-9675-B2EF94C7CA09}"/>
              </a:ext>
            </a:extLst>
          </p:cNvPr>
          <p:cNvSpPr>
            <a:spLocks noGrp="1"/>
          </p:cNvSpPr>
          <p:nvPr>
            <p:ph type="title"/>
          </p:nvPr>
        </p:nvSpPr>
        <p:spPr/>
        <p:txBody>
          <a:bodyPr>
            <a:noAutofit/>
          </a:bodyPr>
          <a:lstStyle/>
          <a:p>
            <a:r>
              <a:rPr lang="en-US" sz="2700" dirty="0">
                <a:solidFill>
                  <a:schemeClr val="bg1"/>
                </a:solidFill>
                <a:cs typeface="Calibri Light"/>
              </a:rPr>
              <a:t>DISCUSSION: CICO Modifications</a:t>
            </a:r>
            <a:endParaRPr lang="en-US" sz="2700" dirty="0">
              <a:solidFill>
                <a:schemeClr val="bg1"/>
              </a:solidFill>
            </a:endParaRPr>
          </a:p>
        </p:txBody>
      </p:sp>
      <p:grpSp>
        <p:nvGrpSpPr>
          <p:cNvPr id="82" name="Google Shape;16036;p73">
            <a:extLst>
              <a:ext uri="{FF2B5EF4-FFF2-40B4-BE49-F238E27FC236}">
                <a16:creationId xmlns:a16="http://schemas.microsoft.com/office/drawing/2014/main" id="{CD718688-6DFD-4A92-BEFA-9D2926C20B17}"/>
              </a:ext>
            </a:extLst>
          </p:cNvPr>
          <p:cNvGrpSpPr/>
          <p:nvPr/>
        </p:nvGrpSpPr>
        <p:grpSpPr>
          <a:xfrm>
            <a:off x="5433888" y="2578457"/>
            <a:ext cx="1725126" cy="1286091"/>
            <a:chOff x="1798763" y="3395401"/>
            <a:chExt cx="376185" cy="280448"/>
          </a:xfrm>
        </p:grpSpPr>
        <p:sp>
          <p:nvSpPr>
            <p:cNvPr id="83" name="Google Shape;16037;p73">
              <a:extLst>
                <a:ext uri="{FF2B5EF4-FFF2-40B4-BE49-F238E27FC236}">
                  <a16:creationId xmlns:a16="http://schemas.microsoft.com/office/drawing/2014/main" id="{1F512D5B-411D-4442-97CF-3BA7BC887833}"/>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16038;p73">
              <a:extLst>
                <a:ext uri="{FF2B5EF4-FFF2-40B4-BE49-F238E27FC236}">
                  <a16:creationId xmlns:a16="http://schemas.microsoft.com/office/drawing/2014/main" id="{1A76D813-18CC-423A-929E-A27BFB00D04F}"/>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16039;p73">
              <a:extLst>
                <a:ext uri="{FF2B5EF4-FFF2-40B4-BE49-F238E27FC236}">
                  <a16:creationId xmlns:a16="http://schemas.microsoft.com/office/drawing/2014/main" id="{6F4A14BA-71BB-41E1-9DA1-82DC41B529AF}"/>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16040;p73">
              <a:extLst>
                <a:ext uri="{FF2B5EF4-FFF2-40B4-BE49-F238E27FC236}">
                  <a16:creationId xmlns:a16="http://schemas.microsoft.com/office/drawing/2014/main" id="{1B4F88CA-C05B-4773-8D79-2964B31C0D0D}"/>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16041;p73">
              <a:extLst>
                <a:ext uri="{FF2B5EF4-FFF2-40B4-BE49-F238E27FC236}">
                  <a16:creationId xmlns:a16="http://schemas.microsoft.com/office/drawing/2014/main" id="{3672D5C6-D37D-4628-97F5-7321464B05A0}"/>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16042;p73">
              <a:extLst>
                <a:ext uri="{FF2B5EF4-FFF2-40B4-BE49-F238E27FC236}">
                  <a16:creationId xmlns:a16="http://schemas.microsoft.com/office/drawing/2014/main" id="{B5D496CA-8BCD-4C29-BB88-560CE002C077}"/>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16043;p73">
              <a:extLst>
                <a:ext uri="{FF2B5EF4-FFF2-40B4-BE49-F238E27FC236}">
                  <a16:creationId xmlns:a16="http://schemas.microsoft.com/office/drawing/2014/main" id="{A649B921-0A18-4B1F-8766-4B7D4C72982D}"/>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16044;p73">
              <a:extLst>
                <a:ext uri="{FF2B5EF4-FFF2-40B4-BE49-F238E27FC236}">
                  <a16:creationId xmlns:a16="http://schemas.microsoft.com/office/drawing/2014/main" id="{84AF3D5E-0101-40D4-AA9E-C298DA6A558A}"/>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6045;p73">
              <a:extLst>
                <a:ext uri="{FF2B5EF4-FFF2-40B4-BE49-F238E27FC236}">
                  <a16:creationId xmlns:a16="http://schemas.microsoft.com/office/drawing/2014/main" id="{8A7D3078-04B5-41FA-A75B-AFCDBCDC52B6}"/>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16046;p73">
              <a:extLst>
                <a:ext uri="{FF2B5EF4-FFF2-40B4-BE49-F238E27FC236}">
                  <a16:creationId xmlns:a16="http://schemas.microsoft.com/office/drawing/2014/main" id="{FE927DF6-04A9-4556-8AFA-A883E31FD645}"/>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16047;p73">
              <a:extLst>
                <a:ext uri="{FF2B5EF4-FFF2-40B4-BE49-F238E27FC236}">
                  <a16:creationId xmlns:a16="http://schemas.microsoft.com/office/drawing/2014/main" id="{8968929A-8FAA-4F5C-A24D-0EA8E3B781FE}"/>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16048;p73">
              <a:extLst>
                <a:ext uri="{FF2B5EF4-FFF2-40B4-BE49-F238E27FC236}">
                  <a16:creationId xmlns:a16="http://schemas.microsoft.com/office/drawing/2014/main" id="{F3A6CFB4-C982-4CEE-8736-9631E1379DFD}"/>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16049;p73">
              <a:extLst>
                <a:ext uri="{FF2B5EF4-FFF2-40B4-BE49-F238E27FC236}">
                  <a16:creationId xmlns:a16="http://schemas.microsoft.com/office/drawing/2014/main" id="{D7010C81-EE62-46E8-96FC-F048B08AC74E}"/>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16050;p73">
              <a:extLst>
                <a:ext uri="{FF2B5EF4-FFF2-40B4-BE49-F238E27FC236}">
                  <a16:creationId xmlns:a16="http://schemas.microsoft.com/office/drawing/2014/main" id="{29D1EAC8-FE22-4EB8-8029-771F416CF554}"/>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16051;p73">
              <a:extLst>
                <a:ext uri="{FF2B5EF4-FFF2-40B4-BE49-F238E27FC236}">
                  <a16:creationId xmlns:a16="http://schemas.microsoft.com/office/drawing/2014/main" id="{88B0C7E6-36BB-406F-B768-94F8D0A1B5C2}"/>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16052;p73">
              <a:extLst>
                <a:ext uri="{FF2B5EF4-FFF2-40B4-BE49-F238E27FC236}">
                  <a16:creationId xmlns:a16="http://schemas.microsoft.com/office/drawing/2014/main" id="{537DAD99-BBE5-4B41-AC4C-484F07E3F5D7}"/>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16053;p73">
              <a:extLst>
                <a:ext uri="{FF2B5EF4-FFF2-40B4-BE49-F238E27FC236}">
                  <a16:creationId xmlns:a16="http://schemas.microsoft.com/office/drawing/2014/main" id="{ECAB1227-5616-40E3-A003-AB2826A69583}"/>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16054;p73">
              <a:extLst>
                <a:ext uri="{FF2B5EF4-FFF2-40B4-BE49-F238E27FC236}">
                  <a16:creationId xmlns:a16="http://schemas.microsoft.com/office/drawing/2014/main" id="{F9E7516E-D33E-46CA-85F2-70B2D9FAE0DD}"/>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16055;p73">
              <a:extLst>
                <a:ext uri="{FF2B5EF4-FFF2-40B4-BE49-F238E27FC236}">
                  <a16:creationId xmlns:a16="http://schemas.microsoft.com/office/drawing/2014/main" id="{54BA7F3A-7A27-4484-8D92-2F1AD0A4C543}"/>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16056;p73">
              <a:extLst>
                <a:ext uri="{FF2B5EF4-FFF2-40B4-BE49-F238E27FC236}">
                  <a16:creationId xmlns:a16="http://schemas.microsoft.com/office/drawing/2014/main" id="{89EB1491-B2E6-4DF1-81F4-D95B952799CE}"/>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16057;p73">
              <a:extLst>
                <a:ext uri="{FF2B5EF4-FFF2-40B4-BE49-F238E27FC236}">
                  <a16:creationId xmlns:a16="http://schemas.microsoft.com/office/drawing/2014/main" id="{CBE983F6-15CF-4AF5-9B31-89128BAAFD6D}"/>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16058;p73">
              <a:extLst>
                <a:ext uri="{FF2B5EF4-FFF2-40B4-BE49-F238E27FC236}">
                  <a16:creationId xmlns:a16="http://schemas.microsoft.com/office/drawing/2014/main" id="{4B896ECC-F230-4E05-ADAD-3AAF62D62314}"/>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16059;p73">
              <a:extLst>
                <a:ext uri="{FF2B5EF4-FFF2-40B4-BE49-F238E27FC236}">
                  <a16:creationId xmlns:a16="http://schemas.microsoft.com/office/drawing/2014/main" id="{6430A9A8-2EBD-43B9-B16D-851A2D54E73B}"/>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16060;p73">
              <a:extLst>
                <a:ext uri="{FF2B5EF4-FFF2-40B4-BE49-F238E27FC236}">
                  <a16:creationId xmlns:a16="http://schemas.microsoft.com/office/drawing/2014/main" id="{A1A83D41-52B3-43D7-AE0F-E91A4908B967}"/>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16061;p73">
              <a:extLst>
                <a:ext uri="{FF2B5EF4-FFF2-40B4-BE49-F238E27FC236}">
                  <a16:creationId xmlns:a16="http://schemas.microsoft.com/office/drawing/2014/main" id="{EA265D70-C699-4DC5-912A-1FA3F0D0AC1D}"/>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16062;p73">
              <a:extLst>
                <a:ext uri="{FF2B5EF4-FFF2-40B4-BE49-F238E27FC236}">
                  <a16:creationId xmlns:a16="http://schemas.microsoft.com/office/drawing/2014/main" id="{F5D44425-D065-43B0-9691-50AA17E9E83B}"/>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16063;p73">
              <a:extLst>
                <a:ext uri="{FF2B5EF4-FFF2-40B4-BE49-F238E27FC236}">
                  <a16:creationId xmlns:a16="http://schemas.microsoft.com/office/drawing/2014/main" id="{C9C48439-5B33-4E28-89D6-609979ACDD9C}"/>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16064;p73">
              <a:extLst>
                <a:ext uri="{FF2B5EF4-FFF2-40B4-BE49-F238E27FC236}">
                  <a16:creationId xmlns:a16="http://schemas.microsoft.com/office/drawing/2014/main" id="{0F865036-04B4-4D3B-B373-D119CB56FCD0}"/>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16065;p73">
              <a:extLst>
                <a:ext uri="{FF2B5EF4-FFF2-40B4-BE49-F238E27FC236}">
                  <a16:creationId xmlns:a16="http://schemas.microsoft.com/office/drawing/2014/main" id="{0FC78BBA-E27C-4410-A9D4-AD08E3C17FAE}"/>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16066;p73">
              <a:extLst>
                <a:ext uri="{FF2B5EF4-FFF2-40B4-BE49-F238E27FC236}">
                  <a16:creationId xmlns:a16="http://schemas.microsoft.com/office/drawing/2014/main" id="{C590FD08-C17D-40F7-99DD-DE2A3C4DBF43}"/>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16067;p73">
              <a:extLst>
                <a:ext uri="{FF2B5EF4-FFF2-40B4-BE49-F238E27FC236}">
                  <a16:creationId xmlns:a16="http://schemas.microsoft.com/office/drawing/2014/main" id="{1E7B5342-60C3-456D-978C-EB90E2822D74}"/>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 name="Google Shape;9682;p69">
            <a:extLst>
              <a:ext uri="{FF2B5EF4-FFF2-40B4-BE49-F238E27FC236}">
                <a16:creationId xmlns:a16="http://schemas.microsoft.com/office/drawing/2014/main" id="{A4A9399B-077A-4D6C-ACD0-37D1456A4DDA}"/>
              </a:ext>
            </a:extLst>
          </p:cNvPr>
          <p:cNvGrpSpPr/>
          <p:nvPr/>
        </p:nvGrpSpPr>
        <p:grpSpPr>
          <a:xfrm>
            <a:off x="6167616" y="1815681"/>
            <a:ext cx="1717897" cy="2051026"/>
            <a:chOff x="7159964" y="1971904"/>
            <a:chExt cx="291564" cy="348103"/>
          </a:xfrm>
        </p:grpSpPr>
        <p:sp>
          <p:nvSpPr>
            <p:cNvPr id="18" name="Google Shape;9683;p69">
              <a:extLst>
                <a:ext uri="{FF2B5EF4-FFF2-40B4-BE49-F238E27FC236}">
                  <a16:creationId xmlns:a16="http://schemas.microsoft.com/office/drawing/2014/main" id="{A3C55E67-049C-48F6-8759-3B6D5030785F}"/>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9684;p69">
              <a:extLst>
                <a:ext uri="{FF2B5EF4-FFF2-40B4-BE49-F238E27FC236}">
                  <a16:creationId xmlns:a16="http://schemas.microsoft.com/office/drawing/2014/main" id="{95C7360F-A7F4-41F1-A4D9-5D4E23165E1A}"/>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9694;p69">
              <a:extLst>
                <a:ext uri="{FF2B5EF4-FFF2-40B4-BE49-F238E27FC236}">
                  <a16:creationId xmlns:a16="http://schemas.microsoft.com/office/drawing/2014/main" id="{5D0B62D9-2C06-4AB7-A518-7191DCD3BE46}"/>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9695;p69">
              <a:extLst>
                <a:ext uri="{FF2B5EF4-FFF2-40B4-BE49-F238E27FC236}">
                  <a16:creationId xmlns:a16="http://schemas.microsoft.com/office/drawing/2014/main" id="{4407E2A8-112C-4645-95C1-F351B27A5933}"/>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9696;p69">
              <a:extLst>
                <a:ext uri="{FF2B5EF4-FFF2-40B4-BE49-F238E27FC236}">
                  <a16:creationId xmlns:a16="http://schemas.microsoft.com/office/drawing/2014/main" id="{339C105F-8EE8-4926-8C7D-56753BF1A556}"/>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9697;p69">
              <a:extLst>
                <a:ext uri="{FF2B5EF4-FFF2-40B4-BE49-F238E27FC236}">
                  <a16:creationId xmlns:a16="http://schemas.microsoft.com/office/drawing/2014/main" id="{525207EF-3E4C-489D-A2F0-B18C1463D6CA}"/>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9698;p69">
              <a:extLst>
                <a:ext uri="{FF2B5EF4-FFF2-40B4-BE49-F238E27FC236}">
                  <a16:creationId xmlns:a16="http://schemas.microsoft.com/office/drawing/2014/main" id="{C89472BC-8221-4E71-9769-C09BD7B055AD}"/>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9699;p69">
              <a:extLst>
                <a:ext uri="{FF2B5EF4-FFF2-40B4-BE49-F238E27FC236}">
                  <a16:creationId xmlns:a16="http://schemas.microsoft.com/office/drawing/2014/main" id="{B99A042A-014F-446E-83E2-AFE06AB50C68}"/>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9700;p69">
              <a:extLst>
                <a:ext uri="{FF2B5EF4-FFF2-40B4-BE49-F238E27FC236}">
                  <a16:creationId xmlns:a16="http://schemas.microsoft.com/office/drawing/2014/main" id="{28BEF6F6-8813-4A60-883A-2D5C2708AFF2}"/>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9701;p69">
              <a:extLst>
                <a:ext uri="{FF2B5EF4-FFF2-40B4-BE49-F238E27FC236}">
                  <a16:creationId xmlns:a16="http://schemas.microsoft.com/office/drawing/2014/main" id="{90C52496-61D3-4C99-94AE-C70237A35B62}"/>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9702;p69">
              <a:extLst>
                <a:ext uri="{FF2B5EF4-FFF2-40B4-BE49-F238E27FC236}">
                  <a16:creationId xmlns:a16="http://schemas.microsoft.com/office/drawing/2014/main" id="{75C20D3D-C04D-462E-9F1D-362885741722}"/>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9703;p69">
              <a:extLst>
                <a:ext uri="{FF2B5EF4-FFF2-40B4-BE49-F238E27FC236}">
                  <a16:creationId xmlns:a16="http://schemas.microsoft.com/office/drawing/2014/main" id="{E616DD9F-4CB7-42B2-B42D-EE157E8E11AF}"/>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9704;p69">
              <a:extLst>
                <a:ext uri="{FF2B5EF4-FFF2-40B4-BE49-F238E27FC236}">
                  <a16:creationId xmlns:a16="http://schemas.microsoft.com/office/drawing/2014/main" id="{A354D697-1D95-4518-BAB5-4C280FD9919B}"/>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chemeClr val="accent2">
                <a:lumMod val="7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9705;p69">
              <a:extLst>
                <a:ext uri="{FF2B5EF4-FFF2-40B4-BE49-F238E27FC236}">
                  <a16:creationId xmlns:a16="http://schemas.microsoft.com/office/drawing/2014/main" id="{1C9B22CC-8105-435F-8502-1B8205A70266}"/>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9706;p69">
              <a:extLst>
                <a:ext uri="{FF2B5EF4-FFF2-40B4-BE49-F238E27FC236}">
                  <a16:creationId xmlns:a16="http://schemas.microsoft.com/office/drawing/2014/main" id="{61CE34C8-177C-45DB-A4A8-9950BB2ED81B}"/>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9707;p69">
              <a:extLst>
                <a:ext uri="{FF2B5EF4-FFF2-40B4-BE49-F238E27FC236}">
                  <a16:creationId xmlns:a16="http://schemas.microsoft.com/office/drawing/2014/main" id="{C329F901-AC87-4564-BC77-0BECABA7C168}"/>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9708;p69">
              <a:extLst>
                <a:ext uri="{FF2B5EF4-FFF2-40B4-BE49-F238E27FC236}">
                  <a16:creationId xmlns:a16="http://schemas.microsoft.com/office/drawing/2014/main" id="{7E94097D-C2A6-4DA2-B29C-B646F1F03FA3}"/>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9709;p69">
              <a:extLst>
                <a:ext uri="{FF2B5EF4-FFF2-40B4-BE49-F238E27FC236}">
                  <a16:creationId xmlns:a16="http://schemas.microsoft.com/office/drawing/2014/main" id="{EEB37D43-CA72-4318-877F-6E8E13470B91}"/>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9710;p69">
              <a:extLst>
                <a:ext uri="{FF2B5EF4-FFF2-40B4-BE49-F238E27FC236}">
                  <a16:creationId xmlns:a16="http://schemas.microsoft.com/office/drawing/2014/main" id="{06F8E62C-58A3-4FB9-A23C-928890CE616B}"/>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9711;p69">
              <a:extLst>
                <a:ext uri="{FF2B5EF4-FFF2-40B4-BE49-F238E27FC236}">
                  <a16:creationId xmlns:a16="http://schemas.microsoft.com/office/drawing/2014/main" id="{F480DFAD-42BD-4408-8275-74A731CFDFDD}"/>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9712;p69">
              <a:extLst>
                <a:ext uri="{FF2B5EF4-FFF2-40B4-BE49-F238E27FC236}">
                  <a16:creationId xmlns:a16="http://schemas.microsoft.com/office/drawing/2014/main" id="{BDBCFAAC-F36F-49B2-BAC9-0911C6A1C389}"/>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16" name="Google Shape;7825;p68">
            <a:extLst>
              <a:ext uri="{FF2B5EF4-FFF2-40B4-BE49-F238E27FC236}">
                <a16:creationId xmlns:a16="http://schemas.microsoft.com/office/drawing/2014/main" id="{E05714EB-5C8D-4621-8ABC-A15E01E95F59}"/>
              </a:ext>
            </a:extLst>
          </p:cNvPr>
          <p:cNvGrpSpPr/>
          <p:nvPr/>
        </p:nvGrpSpPr>
        <p:grpSpPr>
          <a:xfrm>
            <a:off x="8256281" y="456484"/>
            <a:ext cx="354145" cy="351869"/>
            <a:chOff x="3514900" y="1489020"/>
            <a:chExt cx="354145" cy="351869"/>
          </a:xfrm>
        </p:grpSpPr>
        <p:sp>
          <p:nvSpPr>
            <p:cNvPr id="117" name="Google Shape;7826;p68">
              <a:extLst>
                <a:ext uri="{FF2B5EF4-FFF2-40B4-BE49-F238E27FC236}">
                  <a16:creationId xmlns:a16="http://schemas.microsoft.com/office/drawing/2014/main" id="{1BEA0D49-5EE5-4255-A20D-32BE70FA2566}"/>
                </a:ext>
              </a:extLst>
            </p:cNvPr>
            <p:cNvSpPr/>
            <p:nvPr/>
          </p:nvSpPr>
          <p:spPr>
            <a:xfrm>
              <a:off x="3514900" y="1489020"/>
              <a:ext cx="354145" cy="351869"/>
            </a:xfrm>
            <a:custGeom>
              <a:avLst/>
              <a:gdLst/>
              <a:ahLst/>
              <a:cxnLst/>
              <a:rect l="l" t="t" r="r" b="b"/>
              <a:pathLst>
                <a:path w="23653" h="23501" extrusionOk="0">
                  <a:moveTo>
                    <a:pt x="19698" y="1"/>
                  </a:moveTo>
                  <a:cubicBezTo>
                    <a:pt x="19495" y="1"/>
                    <a:pt x="19290" y="80"/>
                    <a:pt x="19133" y="237"/>
                  </a:cubicBezTo>
                  <a:lnTo>
                    <a:pt x="316" y="19075"/>
                  </a:lnTo>
                  <a:cubicBezTo>
                    <a:pt x="0" y="19369"/>
                    <a:pt x="0" y="19874"/>
                    <a:pt x="316" y="20168"/>
                  </a:cubicBezTo>
                  <a:lnTo>
                    <a:pt x="3406" y="23280"/>
                  </a:lnTo>
                  <a:cubicBezTo>
                    <a:pt x="3564" y="23427"/>
                    <a:pt x="3764" y="23501"/>
                    <a:pt x="3964" y="23501"/>
                  </a:cubicBezTo>
                  <a:cubicBezTo>
                    <a:pt x="4163" y="23501"/>
                    <a:pt x="4363" y="23427"/>
                    <a:pt x="4521" y="23280"/>
                  </a:cubicBezTo>
                  <a:lnTo>
                    <a:pt x="23358" y="4442"/>
                  </a:lnTo>
                  <a:cubicBezTo>
                    <a:pt x="23653" y="4148"/>
                    <a:pt x="23653" y="3643"/>
                    <a:pt x="23358" y="3328"/>
                  </a:cubicBezTo>
                  <a:lnTo>
                    <a:pt x="20247" y="237"/>
                  </a:lnTo>
                  <a:cubicBezTo>
                    <a:pt x="20100" y="80"/>
                    <a:pt x="19900" y="1"/>
                    <a:pt x="19698" y="1"/>
                  </a:cubicBez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 name="Google Shape;7827;p68">
              <a:extLst>
                <a:ext uri="{FF2B5EF4-FFF2-40B4-BE49-F238E27FC236}">
                  <a16:creationId xmlns:a16="http://schemas.microsoft.com/office/drawing/2014/main" id="{549348F7-04FC-4C09-ADA4-08F36482BF16}"/>
                </a:ext>
              </a:extLst>
            </p:cNvPr>
            <p:cNvSpPr/>
            <p:nvPr/>
          </p:nvSpPr>
          <p:spPr>
            <a:xfrm>
              <a:off x="3619094" y="1759498"/>
              <a:ext cx="24570" cy="24884"/>
            </a:xfrm>
            <a:custGeom>
              <a:avLst/>
              <a:gdLst/>
              <a:ahLst/>
              <a:cxnLst/>
              <a:rect l="l" t="t" r="r" b="b"/>
              <a:pathLst>
                <a:path w="1641" h="1662" extrusionOk="0">
                  <a:moveTo>
                    <a:pt x="526" y="1"/>
                  </a:moveTo>
                  <a:lnTo>
                    <a:pt x="1" y="548"/>
                  </a:lnTo>
                  <a:lnTo>
                    <a:pt x="1115" y="1662"/>
                  </a:lnTo>
                  <a:lnTo>
                    <a:pt x="1640" y="1136"/>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 name="Google Shape;7828;p68">
              <a:extLst>
                <a:ext uri="{FF2B5EF4-FFF2-40B4-BE49-F238E27FC236}">
                  <a16:creationId xmlns:a16="http://schemas.microsoft.com/office/drawing/2014/main" id="{1EE46689-B7A5-4963-81F7-C8B5EECF5EA2}"/>
                </a:ext>
              </a:extLst>
            </p:cNvPr>
            <p:cNvSpPr/>
            <p:nvPr/>
          </p:nvSpPr>
          <p:spPr>
            <a:xfrm>
              <a:off x="3623181" y="1722052"/>
              <a:ext cx="41249" cy="41249"/>
            </a:xfrm>
            <a:custGeom>
              <a:avLst/>
              <a:gdLst/>
              <a:ahLst/>
              <a:cxnLst/>
              <a:rect l="l" t="t" r="r" b="b"/>
              <a:pathLst>
                <a:path w="2755" h="2755" extrusionOk="0">
                  <a:moveTo>
                    <a:pt x="526" y="0"/>
                  </a:moveTo>
                  <a:lnTo>
                    <a:pt x="1" y="526"/>
                  </a:lnTo>
                  <a:lnTo>
                    <a:pt x="2229" y="2754"/>
                  </a:lnTo>
                  <a:lnTo>
                    <a:pt x="2755" y="2229"/>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 name="Google Shape;7829;p68">
              <a:extLst>
                <a:ext uri="{FF2B5EF4-FFF2-40B4-BE49-F238E27FC236}">
                  <a16:creationId xmlns:a16="http://schemas.microsoft.com/office/drawing/2014/main" id="{DACE4793-324E-44B9-B603-4D1BED893B1F}"/>
                </a:ext>
              </a:extLst>
            </p:cNvPr>
            <p:cNvSpPr/>
            <p:nvPr/>
          </p:nvSpPr>
          <p:spPr>
            <a:xfrm>
              <a:off x="3560536" y="1784682"/>
              <a:ext cx="41264" cy="41579"/>
            </a:xfrm>
            <a:custGeom>
              <a:avLst/>
              <a:gdLst/>
              <a:ahLst/>
              <a:cxnLst/>
              <a:rect l="l" t="t" r="r" b="b"/>
              <a:pathLst>
                <a:path w="2756" h="2777" extrusionOk="0">
                  <a:moveTo>
                    <a:pt x="527" y="1"/>
                  </a:moveTo>
                  <a:lnTo>
                    <a:pt x="1" y="548"/>
                  </a:lnTo>
                  <a:lnTo>
                    <a:pt x="2230" y="2776"/>
                  </a:lnTo>
                  <a:lnTo>
                    <a:pt x="2755" y="2251"/>
                  </a:lnTo>
                  <a:lnTo>
                    <a:pt x="527"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 name="Google Shape;7830;p68">
              <a:extLst>
                <a:ext uri="{FF2B5EF4-FFF2-40B4-BE49-F238E27FC236}">
                  <a16:creationId xmlns:a16="http://schemas.microsoft.com/office/drawing/2014/main" id="{90054A7C-3702-4A19-A69B-1C953445C8F4}"/>
                </a:ext>
              </a:extLst>
            </p:cNvPr>
            <p:cNvSpPr/>
            <p:nvPr/>
          </p:nvSpPr>
          <p:spPr>
            <a:xfrm>
              <a:off x="3660957" y="1717635"/>
              <a:ext cx="24570" cy="24884"/>
            </a:xfrm>
            <a:custGeom>
              <a:avLst/>
              <a:gdLst/>
              <a:ahLst/>
              <a:cxnLst/>
              <a:rect l="l" t="t" r="r" b="b"/>
              <a:pathLst>
                <a:path w="1641" h="1662" extrusionOk="0">
                  <a:moveTo>
                    <a:pt x="526" y="1"/>
                  </a:moveTo>
                  <a:lnTo>
                    <a:pt x="1" y="547"/>
                  </a:lnTo>
                  <a:lnTo>
                    <a:pt x="1115" y="1662"/>
                  </a:lnTo>
                  <a:lnTo>
                    <a:pt x="1641" y="1136"/>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 name="Google Shape;7831;p68">
              <a:extLst>
                <a:ext uri="{FF2B5EF4-FFF2-40B4-BE49-F238E27FC236}">
                  <a16:creationId xmlns:a16="http://schemas.microsoft.com/office/drawing/2014/main" id="{5E28649C-D3CA-49FD-8D91-E3666D72644A}"/>
                </a:ext>
              </a:extLst>
            </p:cNvPr>
            <p:cNvSpPr/>
            <p:nvPr/>
          </p:nvSpPr>
          <p:spPr>
            <a:xfrm>
              <a:off x="3681739" y="1696868"/>
              <a:ext cx="24570" cy="24555"/>
            </a:xfrm>
            <a:custGeom>
              <a:avLst/>
              <a:gdLst/>
              <a:ahLst/>
              <a:cxnLst/>
              <a:rect l="l" t="t" r="r" b="b"/>
              <a:pathLst>
                <a:path w="1641" h="1640" extrusionOk="0">
                  <a:moveTo>
                    <a:pt x="526" y="0"/>
                  </a:moveTo>
                  <a:lnTo>
                    <a:pt x="0" y="526"/>
                  </a:lnTo>
                  <a:lnTo>
                    <a:pt x="1115" y="1640"/>
                  </a:lnTo>
                  <a:lnTo>
                    <a:pt x="1640" y="1114"/>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 name="Google Shape;7832;p68">
              <a:extLst>
                <a:ext uri="{FF2B5EF4-FFF2-40B4-BE49-F238E27FC236}">
                  <a16:creationId xmlns:a16="http://schemas.microsoft.com/office/drawing/2014/main" id="{0E8C3CE3-C46A-41B9-AD89-2A3ED82B6D93}"/>
                </a:ext>
              </a:extLst>
            </p:cNvPr>
            <p:cNvSpPr/>
            <p:nvPr/>
          </p:nvSpPr>
          <p:spPr>
            <a:xfrm>
              <a:off x="3686141" y="1659092"/>
              <a:ext cx="41249" cy="41564"/>
            </a:xfrm>
            <a:custGeom>
              <a:avLst/>
              <a:gdLst/>
              <a:ahLst/>
              <a:cxnLst/>
              <a:rect l="l" t="t" r="r" b="b"/>
              <a:pathLst>
                <a:path w="2755" h="2776" extrusionOk="0">
                  <a:moveTo>
                    <a:pt x="526" y="0"/>
                  </a:moveTo>
                  <a:lnTo>
                    <a:pt x="1" y="547"/>
                  </a:lnTo>
                  <a:lnTo>
                    <a:pt x="2229" y="2775"/>
                  </a:lnTo>
                  <a:lnTo>
                    <a:pt x="2755" y="2250"/>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 name="Google Shape;7833;p68">
              <a:extLst>
                <a:ext uri="{FF2B5EF4-FFF2-40B4-BE49-F238E27FC236}">
                  <a16:creationId xmlns:a16="http://schemas.microsoft.com/office/drawing/2014/main" id="{42E1C8C1-39A5-4A34-B8A3-641E3BC665E8}"/>
                </a:ext>
              </a:extLst>
            </p:cNvPr>
            <p:cNvSpPr/>
            <p:nvPr/>
          </p:nvSpPr>
          <p:spPr>
            <a:xfrm>
              <a:off x="3723602" y="1654990"/>
              <a:ext cx="24884" cy="24570"/>
            </a:xfrm>
            <a:custGeom>
              <a:avLst/>
              <a:gdLst/>
              <a:ahLst/>
              <a:cxnLst/>
              <a:rect l="l" t="t" r="r" b="b"/>
              <a:pathLst>
                <a:path w="1662" h="1641" extrusionOk="0">
                  <a:moveTo>
                    <a:pt x="526" y="1"/>
                  </a:moveTo>
                  <a:lnTo>
                    <a:pt x="1" y="526"/>
                  </a:lnTo>
                  <a:lnTo>
                    <a:pt x="1115" y="1641"/>
                  </a:lnTo>
                  <a:lnTo>
                    <a:pt x="1662" y="1115"/>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 name="Google Shape;7834;p68">
              <a:extLst>
                <a:ext uri="{FF2B5EF4-FFF2-40B4-BE49-F238E27FC236}">
                  <a16:creationId xmlns:a16="http://schemas.microsoft.com/office/drawing/2014/main" id="{17EAA333-343C-449E-9EAD-34A6F78A600F}"/>
                </a:ext>
              </a:extLst>
            </p:cNvPr>
            <p:cNvSpPr/>
            <p:nvPr/>
          </p:nvSpPr>
          <p:spPr>
            <a:xfrm>
              <a:off x="3744698" y="1633909"/>
              <a:ext cx="24570" cy="24884"/>
            </a:xfrm>
            <a:custGeom>
              <a:avLst/>
              <a:gdLst/>
              <a:ahLst/>
              <a:cxnLst/>
              <a:rect l="l" t="t" r="r" b="b"/>
              <a:pathLst>
                <a:path w="1641" h="1662" extrusionOk="0">
                  <a:moveTo>
                    <a:pt x="526" y="0"/>
                  </a:moveTo>
                  <a:lnTo>
                    <a:pt x="0" y="547"/>
                  </a:lnTo>
                  <a:lnTo>
                    <a:pt x="1115" y="1661"/>
                  </a:lnTo>
                  <a:lnTo>
                    <a:pt x="1640" y="1115"/>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 name="Google Shape;7835;p68">
              <a:extLst>
                <a:ext uri="{FF2B5EF4-FFF2-40B4-BE49-F238E27FC236}">
                  <a16:creationId xmlns:a16="http://schemas.microsoft.com/office/drawing/2014/main" id="{3B9D0B24-0D32-4CB8-B4E1-A5CECA60A9FA}"/>
                </a:ext>
              </a:extLst>
            </p:cNvPr>
            <p:cNvSpPr/>
            <p:nvPr/>
          </p:nvSpPr>
          <p:spPr>
            <a:xfrm>
              <a:off x="3748786" y="1596447"/>
              <a:ext cx="41564" cy="41249"/>
            </a:xfrm>
            <a:custGeom>
              <a:avLst/>
              <a:gdLst/>
              <a:ahLst/>
              <a:cxnLst/>
              <a:rect l="l" t="t" r="r" b="b"/>
              <a:pathLst>
                <a:path w="2776" h="2755" extrusionOk="0">
                  <a:moveTo>
                    <a:pt x="526" y="0"/>
                  </a:moveTo>
                  <a:lnTo>
                    <a:pt x="1" y="526"/>
                  </a:lnTo>
                  <a:lnTo>
                    <a:pt x="2229" y="2755"/>
                  </a:lnTo>
                  <a:lnTo>
                    <a:pt x="2776" y="2229"/>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 name="Google Shape;7836;p68">
              <a:extLst>
                <a:ext uri="{FF2B5EF4-FFF2-40B4-BE49-F238E27FC236}">
                  <a16:creationId xmlns:a16="http://schemas.microsoft.com/office/drawing/2014/main" id="{CA5CCB7E-8E81-4B99-BC42-3CC10AE95B8D}"/>
                </a:ext>
              </a:extLst>
            </p:cNvPr>
            <p:cNvSpPr/>
            <p:nvPr/>
          </p:nvSpPr>
          <p:spPr>
            <a:xfrm>
              <a:off x="3786561" y="1592030"/>
              <a:ext cx="24570" cy="24884"/>
            </a:xfrm>
            <a:custGeom>
              <a:avLst/>
              <a:gdLst/>
              <a:ahLst/>
              <a:cxnLst/>
              <a:rect l="l" t="t" r="r" b="b"/>
              <a:pathLst>
                <a:path w="1641" h="1662" extrusionOk="0">
                  <a:moveTo>
                    <a:pt x="526" y="1"/>
                  </a:moveTo>
                  <a:lnTo>
                    <a:pt x="0" y="548"/>
                  </a:lnTo>
                  <a:lnTo>
                    <a:pt x="1115" y="1662"/>
                  </a:lnTo>
                  <a:lnTo>
                    <a:pt x="1640" y="1136"/>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 name="Google Shape;7837;p68">
              <a:extLst>
                <a:ext uri="{FF2B5EF4-FFF2-40B4-BE49-F238E27FC236}">
                  <a16:creationId xmlns:a16="http://schemas.microsoft.com/office/drawing/2014/main" id="{DD34287B-0E26-400B-9705-C6B51AC41333}"/>
                </a:ext>
              </a:extLst>
            </p:cNvPr>
            <p:cNvSpPr/>
            <p:nvPr/>
          </p:nvSpPr>
          <p:spPr>
            <a:xfrm>
              <a:off x="3807343" y="1571264"/>
              <a:ext cx="24869" cy="24570"/>
            </a:xfrm>
            <a:custGeom>
              <a:avLst/>
              <a:gdLst/>
              <a:ahLst/>
              <a:cxnLst/>
              <a:rect l="l" t="t" r="r" b="b"/>
              <a:pathLst>
                <a:path w="1661" h="1641" extrusionOk="0">
                  <a:moveTo>
                    <a:pt x="526" y="0"/>
                  </a:moveTo>
                  <a:lnTo>
                    <a:pt x="0" y="526"/>
                  </a:lnTo>
                  <a:lnTo>
                    <a:pt x="1114" y="1640"/>
                  </a:lnTo>
                  <a:lnTo>
                    <a:pt x="1661" y="1115"/>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 name="Google Shape;7838;p68">
              <a:extLst>
                <a:ext uri="{FF2B5EF4-FFF2-40B4-BE49-F238E27FC236}">
                  <a16:creationId xmlns:a16="http://schemas.microsoft.com/office/drawing/2014/main" id="{86D42228-1A43-49F3-B334-CAEDAB95844E}"/>
                </a:ext>
              </a:extLst>
            </p:cNvPr>
            <p:cNvSpPr/>
            <p:nvPr/>
          </p:nvSpPr>
          <p:spPr>
            <a:xfrm>
              <a:off x="3811745" y="1533488"/>
              <a:ext cx="41249" cy="41564"/>
            </a:xfrm>
            <a:custGeom>
              <a:avLst/>
              <a:gdLst/>
              <a:ahLst/>
              <a:cxnLst/>
              <a:rect l="l" t="t" r="r" b="b"/>
              <a:pathLst>
                <a:path w="2755" h="2776" extrusionOk="0">
                  <a:moveTo>
                    <a:pt x="526" y="0"/>
                  </a:moveTo>
                  <a:lnTo>
                    <a:pt x="0" y="526"/>
                  </a:lnTo>
                  <a:lnTo>
                    <a:pt x="2229" y="2776"/>
                  </a:lnTo>
                  <a:lnTo>
                    <a:pt x="2755" y="2229"/>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 name="Google Shape;7839;p68">
              <a:extLst>
                <a:ext uri="{FF2B5EF4-FFF2-40B4-BE49-F238E27FC236}">
                  <a16:creationId xmlns:a16="http://schemas.microsoft.com/office/drawing/2014/main" id="{E139C3DA-655A-4C81-9E9A-E224D757ACFE}"/>
                </a:ext>
              </a:extLst>
            </p:cNvPr>
            <p:cNvSpPr/>
            <p:nvPr/>
          </p:nvSpPr>
          <p:spPr>
            <a:xfrm>
              <a:off x="3597998" y="1780594"/>
              <a:ext cx="24570" cy="24570"/>
            </a:xfrm>
            <a:custGeom>
              <a:avLst/>
              <a:gdLst/>
              <a:ahLst/>
              <a:cxnLst/>
              <a:rect l="l" t="t" r="r" b="b"/>
              <a:pathLst>
                <a:path w="1641" h="1641" extrusionOk="0">
                  <a:moveTo>
                    <a:pt x="526" y="1"/>
                  </a:moveTo>
                  <a:lnTo>
                    <a:pt x="1" y="526"/>
                  </a:lnTo>
                  <a:lnTo>
                    <a:pt x="1115" y="1640"/>
                  </a:lnTo>
                  <a:lnTo>
                    <a:pt x="1641" y="1115"/>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 name="Google Shape;7840;p68">
              <a:extLst>
                <a:ext uri="{FF2B5EF4-FFF2-40B4-BE49-F238E27FC236}">
                  <a16:creationId xmlns:a16="http://schemas.microsoft.com/office/drawing/2014/main" id="{17647ED2-06DA-421C-ABF8-3322BBD88E68}"/>
                </a:ext>
              </a:extLst>
            </p:cNvPr>
            <p:cNvSpPr/>
            <p:nvPr/>
          </p:nvSpPr>
          <p:spPr>
            <a:xfrm>
              <a:off x="3623181" y="1625090"/>
              <a:ext cx="108940" cy="108925"/>
            </a:xfrm>
            <a:custGeom>
              <a:avLst/>
              <a:gdLst/>
              <a:ahLst/>
              <a:cxnLst/>
              <a:rect l="l" t="t" r="r" b="b"/>
              <a:pathLst>
                <a:path w="7276" h="7275" extrusionOk="0">
                  <a:moveTo>
                    <a:pt x="3070" y="1"/>
                  </a:moveTo>
                  <a:lnTo>
                    <a:pt x="1" y="3049"/>
                  </a:lnTo>
                  <a:lnTo>
                    <a:pt x="4206" y="7275"/>
                  </a:lnTo>
                  <a:lnTo>
                    <a:pt x="7275" y="4205"/>
                  </a:lnTo>
                  <a:lnTo>
                    <a:pt x="3070" y="1"/>
                  </a:lnTo>
                  <a:close/>
                </a:path>
              </a:pathLst>
            </a:custGeom>
            <a:solidFill>
              <a:srgbClr val="B2C2C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 name="Google Shape;7841;p68">
              <a:extLst>
                <a:ext uri="{FF2B5EF4-FFF2-40B4-BE49-F238E27FC236}">
                  <a16:creationId xmlns:a16="http://schemas.microsoft.com/office/drawing/2014/main" id="{CA4EAA91-57FB-4BA9-B4AB-26AE65A57039}"/>
                </a:ext>
              </a:extLst>
            </p:cNvPr>
            <p:cNvSpPr/>
            <p:nvPr/>
          </p:nvSpPr>
          <p:spPr>
            <a:xfrm>
              <a:off x="3517416" y="1493826"/>
              <a:ext cx="316698" cy="313225"/>
            </a:xfrm>
            <a:custGeom>
              <a:avLst/>
              <a:gdLst/>
              <a:ahLst/>
              <a:cxnLst/>
              <a:rect l="l" t="t" r="r" b="b"/>
              <a:pathLst>
                <a:path w="21152" h="20920" extrusionOk="0">
                  <a:moveTo>
                    <a:pt x="2387" y="0"/>
                  </a:moveTo>
                  <a:cubicBezTo>
                    <a:pt x="1835" y="0"/>
                    <a:pt x="1283" y="211"/>
                    <a:pt x="863" y="631"/>
                  </a:cubicBezTo>
                  <a:cubicBezTo>
                    <a:pt x="1" y="1472"/>
                    <a:pt x="1" y="2839"/>
                    <a:pt x="863" y="3701"/>
                  </a:cubicBezTo>
                  <a:lnTo>
                    <a:pt x="18082" y="20920"/>
                  </a:lnTo>
                  <a:lnTo>
                    <a:pt x="21151" y="17871"/>
                  </a:lnTo>
                  <a:lnTo>
                    <a:pt x="3911" y="631"/>
                  </a:lnTo>
                  <a:cubicBezTo>
                    <a:pt x="3491" y="211"/>
                    <a:pt x="2939" y="0"/>
                    <a:pt x="2387" y="0"/>
                  </a:cubicBezTo>
                  <a:close/>
                </a:path>
              </a:pathLst>
            </a:custGeom>
            <a:solidFill>
              <a:srgbClr val="6B83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 name="Google Shape;7842;p68">
              <a:extLst>
                <a:ext uri="{FF2B5EF4-FFF2-40B4-BE49-F238E27FC236}">
                  <a16:creationId xmlns:a16="http://schemas.microsoft.com/office/drawing/2014/main" id="{E2240039-8ECC-4178-B980-60F8F6C12EFA}"/>
                </a:ext>
              </a:extLst>
            </p:cNvPr>
            <p:cNvSpPr/>
            <p:nvPr/>
          </p:nvSpPr>
          <p:spPr>
            <a:xfrm>
              <a:off x="3788133" y="1761399"/>
              <a:ext cx="73230" cy="72287"/>
            </a:xfrm>
            <a:custGeom>
              <a:avLst/>
              <a:gdLst/>
              <a:ahLst/>
              <a:cxnLst/>
              <a:rect l="l" t="t" r="r" b="b"/>
              <a:pathLst>
                <a:path w="4891" h="4828" extrusionOk="0">
                  <a:moveTo>
                    <a:pt x="3070" y="0"/>
                  </a:moveTo>
                  <a:lnTo>
                    <a:pt x="1" y="3049"/>
                  </a:lnTo>
                  <a:lnTo>
                    <a:pt x="4521" y="4815"/>
                  </a:lnTo>
                  <a:cubicBezTo>
                    <a:pt x="4546" y="4823"/>
                    <a:pt x="4572" y="4827"/>
                    <a:pt x="4597" y="4827"/>
                  </a:cubicBezTo>
                  <a:cubicBezTo>
                    <a:pt x="4756" y="4827"/>
                    <a:pt x="4891" y="4666"/>
                    <a:pt x="4836" y="4520"/>
                  </a:cubicBezTo>
                  <a:lnTo>
                    <a:pt x="3070" y="0"/>
                  </a:ln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 name="Google Shape;7843;p68">
              <a:extLst>
                <a:ext uri="{FF2B5EF4-FFF2-40B4-BE49-F238E27FC236}">
                  <a16:creationId xmlns:a16="http://schemas.microsoft.com/office/drawing/2014/main" id="{9EF05EA6-D2D3-4594-A18B-B099CAD9FF0E}"/>
                </a:ext>
              </a:extLst>
            </p:cNvPr>
            <p:cNvSpPr/>
            <p:nvPr/>
          </p:nvSpPr>
          <p:spPr>
            <a:xfrm>
              <a:off x="3822136" y="1761399"/>
              <a:ext cx="39198" cy="72407"/>
            </a:xfrm>
            <a:custGeom>
              <a:avLst/>
              <a:gdLst/>
              <a:ahLst/>
              <a:cxnLst/>
              <a:rect l="l" t="t" r="r" b="b"/>
              <a:pathLst>
                <a:path w="2618" h="4836" extrusionOk="0">
                  <a:moveTo>
                    <a:pt x="799" y="0"/>
                  </a:moveTo>
                  <a:lnTo>
                    <a:pt x="0" y="778"/>
                  </a:lnTo>
                  <a:lnTo>
                    <a:pt x="1451" y="4499"/>
                  </a:lnTo>
                  <a:lnTo>
                    <a:pt x="2250" y="4815"/>
                  </a:lnTo>
                  <a:cubicBezTo>
                    <a:pt x="2282" y="4829"/>
                    <a:pt x="2313" y="4835"/>
                    <a:pt x="2344" y="4835"/>
                  </a:cubicBezTo>
                  <a:cubicBezTo>
                    <a:pt x="2495" y="4835"/>
                    <a:pt x="2618" y="4678"/>
                    <a:pt x="2565" y="4520"/>
                  </a:cubicBezTo>
                  <a:lnTo>
                    <a:pt x="799" y="0"/>
                  </a:lnTo>
                  <a:close/>
                </a:path>
              </a:pathLst>
            </a:custGeom>
            <a:solidFill>
              <a:srgbClr val="9FB3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 name="Google Shape;7844;p68">
              <a:extLst>
                <a:ext uri="{FF2B5EF4-FFF2-40B4-BE49-F238E27FC236}">
                  <a16:creationId xmlns:a16="http://schemas.microsoft.com/office/drawing/2014/main" id="{18F94A89-599B-4475-838A-4FF7E05E3643}"/>
                </a:ext>
              </a:extLst>
            </p:cNvPr>
            <p:cNvSpPr/>
            <p:nvPr/>
          </p:nvSpPr>
          <p:spPr>
            <a:xfrm>
              <a:off x="3541656" y="1493781"/>
              <a:ext cx="292458" cy="313270"/>
            </a:xfrm>
            <a:custGeom>
              <a:avLst/>
              <a:gdLst/>
              <a:ahLst/>
              <a:cxnLst/>
              <a:rect l="l" t="t" r="r" b="b"/>
              <a:pathLst>
                <a:path w="19533" h="20923" extrusionOk="0">
                  <a:moveTo>
                    <a:pt x="789" y="0"/>
                  </a:moveTo>
                  <a:cubicBezTo>
                    <a:pt x="524" y="0"/>
                    <a:pt x="257" y="49"/>
                    <a:pt x="1" y="151"/>
                  </a:cubicBezTo>
                  <a:cubicBezTo>
                    <a:pt x="295" y="256"/>
                    <a:pt x="547" y="424"/>
                    <a:pt x="778" y="634"/>
                  </a:cubicBezTo>
                  <a:lnTo>
                    <a:pt x="15706" y="15561"/>
                  </a:lnTo>
                  <a:cubicBezTo>
                    <a:pt x="16967" y="16844"/>
                    <a:pt x="16967" y="18904"/>
                    <a:pt x="15706" y="20166"/>
                  </a:cubicBezTo>
                  <a:lnTo>
                    <a:pt x="16463" y="20923"/>
                  </a:lnTo>
                  <a:lnTo>
                    <a:pt x="19532" y="17874"/>
                  </a:lnTo>
                  <a:lnTo>
                    <a:pt x="2292" y="634"/>
                  </a:lnTo>
                  <a:cubicBezTo>
                    <a:pt x="1893" y="220"/>
                    <a:pt x="1348" y="0"/>
                    <a:pt x="789" y="0"/>
                  </a:cubicBezTo>
                  <a:close/>
                </a:path>
              </a:pathLst>
            </a:custGeom>
            <a:solidFill>
              <a:srgbClr val="4E677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 name="Google Shape;7845;p68">
              <a:extLst>
                <a:ext uri="{FF2B5EF4-FFF2-40B4-BE49-F238E27FC236}">
                  <a16:creationId xmlns:a16="http://schemas.microsoft.com/office/drawing/2014/main" id="{37F1C79B-F9EA-404F-A7A8-3DF7080F7EB2}"/>
                </a:ext>
              </a:extLst>
            </p:cNvPr>
            <p:cNvSpPr/>
            <p:nvPr/>
          </p:nvSpPr>
          <p:spPr>
            <a:xfrm>
              <a:off x="3834728" y="1807979"/>
              <a:ext cx="26636" cy="25708"/>
            </a:xfrm>
            <a:custGeom>
              <a:avLst/>
              <a:gdLst/>
              <a:ahLst/>
              <a:cxnLst/>
              <a:rect l="l" t="t" r="r" b="b"/>
              <a:pathLst>
                <a:path w="1779" h="1717" extrusionOk="0">
                  <a:moveTo>
                    <a:pt x="1157" y="1"/>
                  </a:moveTo>
                  <a:lnTo>
                    <a:pt x="0" y="1157"/>
                  </a:lnTo>
                  <a:lnTo>
                    <a:pt x="1409" y="1704"/>
                  </a:lnTo>
                  <a:cubicBezTo>
                    <a:pt x="1434" y="1712"/>
                    <a:pt x="1460" y="1716"/>
                    <a:pt x="1485" y="1716"/>
                  </a:cubicBezTo>
                  <a:cubicBezTo>
                    <a:pt x="1644" y="1716"/>
                    <a:pt x="1779" y="1555"/>
                    <a:pt x="1724" y="1409"/>
                  </a:cubicBezTo>
                  <a:lnTo>
                    <a:pt x="1157" y="1"/>
                  </a:lnTo>
                  <a:close/>
                </a:path>
              </a:pathLst>
            </a:custGeom>
            <a:solidFill>
              <a:srgbClr val="2943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 name="Google Shape;7846;p68">
              <a:extLst>
                <a:ext uri="{FF2B5EF4-FFF2-40B4-BE49-F238E27FC236}">
                  <a16:creationId xmlns:a16="http://schemas.microsoft.com/office/drawing/2014/main" id="{70CD7C33-F470-4024-A44B-7BF008BD2454}"/>
                </a:ext>
              </a:extLst>
            </p:cNvPr>
            <p:cNvSpPr/>
            <p:nvPr/>
          </p:nvSpPr>
          <p:spPr>
            <a:xfrm>
              <a:off x="3552047" y="1524984"/>
              <a:ext cx="68320" cy="68334"/>
            </a:xfrm>
            <a:custGeom>
              <a:avLst/>
              <a:gdLst/>
              <a:ahLst/>
              <a:cxnLst/>
              <a:rect l="l" t="t" r="r" b="b"/>
              <a:pathLst>
                <a:path w="4563" h="4564" extrusionOk="0">
                  <a:moveTo>
                    <a:pt x="3049" y="1"/>
                  </a:moveTo>
                  <a:lnTo>
                    <a:pt x="0" y="3070"/>
                  </a:lnTo>
                  <a:lnTo>
                    <a:pt x="1493" y="4563"/>
                  </a:lnTo>
                  <a:lnTo>
                    <a:pt x="4563" y="1494"/>
                  </a:lnTo>
                  <a:lnTo>
                    <a:pt x="3049" y="1"/>
                  </a:lnTo>
                  <a:close/>
                </a:path>
              </a:pathLst>
            </a:custGeom>
            <a:solidFill>
              <a:srgbClr val="2943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 name="Google Shape;7847;p68">
              <a:extLst>
                <a:ext uri="{FF2B5EF4-FFF2-40B4-BE49-F238E27FC236}">
                  <a16:creationId xmlns:a16="http://schemas.microsoft.com/office/drawing/2014/main" id="{A03FC9B6-45B6-4C27-B77C-E851D51CAAF9}"/>
                </a:ext>
              </a:extLst>
            </p:cNvPr>
            <p:cNvSpPr/>
            <p:nvPr/>
          </p:nvSpPr>
          <p:spPr>
            <a:xfrm>
              <a:off x="3593281" y="1566218"/>
              <a:ext cx="221623" cy="221952"/>
            </a:xfrm>
            <a:custGeom>
              <a:avLst/>
              <a:gdLst/>
              <a:ahLst/>
              <a:cxnLst/>
              <a:rect l="l" t="t" r="r" b="b"/>
              <a:pathLst>
                <a:path w="14802" h="14824" extrusionOk="0">
                  <a:moveTo>
                    <a:pt x="526" y="1"/>
                  </a:moveTo>
                  <a:lnTo>
                    <a:pt x="1" y="548"/>
                  </a:lnTo>
                  <a:lnTo>
                    <a:pt x="14276" y="14823"/>
                  </a:lnTo>
                  <a:lnTo>
                    <a:pt x="14802" y="14298"/>
                  </a:lnTo>
                  <a:lnTo>
                    <a:pt x="526" y="1"/>
                  </a:ln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cxnSp>
        <p:nvCxnSpPr>
          <p:cNvPr id="9" name="Straight Arrow Connector 8">
            <a:extLst>
              <a:ext uri="{FF2B5EF4-FFF2-40B4-BE49-F238E27FC236}">
                <a16:creationId xmlns:a16="http://schemas.microsoft.com/office/drawing/2014/main" id="{73259655-21F4-49B4-9FE9-4A859B12C1EB}"/>
              </a:ext>
            </a:extLst>
          </p:cNvPr>
          <p:cNvCxnSpPr>
            <a:cxnSpLocks/>
          </p:cNvCxnSpPr>
          <p:nvPr/>
        </p:nvCxnSpPr>
        <p:spPr>
          <a:xfrm flipV="1">
            <a:off x="4468874" y="2202274"/>
            <a:ext cx="1699575" cy="7399"/>
          </a:xfrm>
          <a:prstGeom prst="straightConnector1">
            <a:avLst/>
          </a:prstGeom>
          <a:ln w="38100" cap="flat" cmpd="sng" algn="ctr">
            <a:solidFill>
              <a:srgbClr val="5C728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39" name="Text Placeholder 4">
            <a:extLst>
              <a:ext uri="{FF2B5EF4-FFF2-40B4-BE49-F238E27FC236}">
                <a16:creationId xmlns:a16="http://schemas.microsoft.com/office/drawing/2014/main" id="{27CD0EF0-F84A-4D59-8DFC-AB5392B4F920}"/>
              </a:ext>
            </a:extLst>
          </p:cNvPr>
          <p:cNvSpPr txBox="1">
            <a:spLocks/>
          </p:cNvSpPr>
          <p:nvPr/>
        </p:nvSpPr>
        <p:spPr>
          <a:xfrm>
            <a:off x="7432007" y="4453984"/>
            <a:ext cx="1505163" cy="3999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152400" marR="0" lvl="0" indent="0" algn="l" defTabSz="914400" rtl="0" eaLnBrk="1" fontAlgn="auto" latinLnBrk="0" hangingPunct="1">
              <a:lnSpc>
                <a:spcPct val="150000"/>
              </a:lnSpc>
              <a:spcBef>
                <a:spcPts val="0"/>
              </a:spcBef>
              <a:spcAft>
                <a:spcPts val="0"/>
              </a:spcAft>
              <a:buClr>
                <a:prstClr val="white"/>
              </a:buClr>
              <a:buSzPts val="1200"/>
              <a:buFont typeface="Open Sans SemiBold"/>
              <a:buNone/>
              <a:tabLst/>
              <a:defRPr/>
            </a:pPr>
            <a:r>
              <a:rPr kumimoji="0" lang="en-US" sz="1600" b="0" i="0" u="none" strike="noStrike" kern="0" cap="none" spc="0" normalizeH="0" baseline="0" noProof="0" dirty="0">
                <a:ln>
                  <a:noFill/>
                </a:ln>
                <a:solidFill>
                  <a:prstClr val="white"/>
                </a:solidFill>
                <a:effectLst/>
                <a:uLnTx/>
                <a:uFillTx/>
                <a:latin typeface="Hind Vadodara"/>
                <a:cs typeface="Hind Vadodara"/>
                <a:sym typeface="Hind Vadodara"/>
              </a:rPr>
              <a:t> 5-10 minutes</a:t>
            </a:r>
          </a:p>
        </p:txBody>
      </p:sp>
      <p:grpSp>
        <p:nvGrpSpPr>
          <p:cNvPr id="140" name="Google Shape;6077;p67">
            <a:extLst>
              <a:ext uri="{FF2B5EF4-FFF2-40B4-BE49-F238E27FC236}">
                <a16:creationId xmlns:a16="http://schemas.microsoft.com/office/drawing/2014/main" id="{69A1A7F0-B117-420F-A366-B9EB81FDAB15}"/>
              </a:ext>
            </a:extLst>
          </p:cNvPr>
          <p:cNvGrpSpPr/>
          <p:nvPr/>
        </p:nvGrpSpPr>
        <p:grpSpPr>
          <a:xfrm>
            <a:off x="7193055" y="4455500"/>
            <a:ext cx="403487" cy="403487"/>
            <a:chOff x="5873617" y="2309901"/>
            <a:chExt cx="345720" cy="345720"/>
          </a:xfrm>
        </p:grpSpPr>
        <p:sp>
          <p:nvSpPr>
            <p:cNvPr id="141" name="Google Shape;6078;p67">
              <a:extLst>
                <a:ext uri="{FF2B5EF4-FFF2-40B4-BE49-F238E27FC236}">
                  <a16:creationId xmlns:a16="http://schemas.microsoft.com/office/drawing/2014/main" id="{05BA03D2-B480-4481-A3D3-0B300AC008AA}"/>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 name="Google Shape;6079;p67">
              <a:extLst>
                <a:ext uri="{FF2B5EF4-FFF2-40B4-BE49-F238E27FC236}">
                  <a16:creationId xmlns:a16="http://schemas.microsoft.com/office/drawing/2014/main" id="{6F0D97DD-4823-41D6-976B-5233426B5606}"/>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 name="Google Shape;6080;p67">
              <a:extLst>
                <a:ext uri="{FF2B5EF4-FFF2-40B4-BE49-F238E27FC236}">
                  <a16:creationId xmlns:a16="http://schemas.microsoft.com/office/drawing/2014/main" id="{A39D49AF-CD55-4A79-B978-88926CCB56D7}"/>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 name="Google Shape;6081;p67">
              <a:extLst>
                <a:ext uri="{FF2B5EF4-FFF2-40B4-BE49-F238E27FC236}">
                  <a16:creationId xmlns:a16="http://schemas.microsoft.com/office/drawing/2014/main" id="{43890253-3ED1-4FF6-8B56-BB627E81FE80}"/>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 name="Google Shape;6082;p67">
              <a:extLst>
                <a:ext uri="{FF2B5EF4-FFF2-40B4-BE49-F238E27FC236}">
                  <a16:creationId xmlns:a16="http://schemas.microsoft.com/office/drawing/2014/main" id="{32326706-E8F4-45CA-9A56-20D6BA4B1598}"/>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 name="Google Shape;6083;p67">
              <a:extLst>
                <a:ext uri="{FF2B5EF4-FFF2-40B4-BE49-F238E27FC236}">
                  <a16:creationId xmlns:a16="http://schemas.microsoft.com/office/drawing/2014/main" id="{2A45AA7D-C49D-465B-84F8-A11B1FED79EC}"/>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 name="Google Shape;6084;p67">
              <a:extLst>
                <a:ext uri="{FF2B5EF4-FFF2-40B4-BE49-F238E27FC236}">
                  <a16:creationId xmlns:a16="http://schemas.microsoft.com/office/drawing/2014/main" id="{CC2FA77A-7005-4D07-80E4-A9E54613333B}"/>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 name="Google Shape;6085;p67">
              <a:extLst>
                <a:ext uri="{FF2B5EF4-FFF2-40B4-BE49-F238E27FC236}">
                  <a16:creationId xmlns:a16="http://schemas.microsoft.com/office/drawing/2014/main" id="{4D21261D-4102-401C-9DA0-A8D35BC5D74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 name="Google Shape;6086;p67">
              <a:extLst>
                <a:ext uri="{FF2B5EF4-FFF2-40B4-BE49-F238E27FC236}">
                  <a16:creationId xmlns:a16="http://schemas.microsoft.com/office/drawing/2014/main" id="{3C141D2C-66B6-4955-92BB-0633A5DFA9D1}"/>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 name="Google Shape;6087;p67">
              <a:extLst>
                <a:ext uri="{FF2B5EF4-FFF2-40B4-BE49-F238E27FC236}">
                  <a16:creationId xmlns:a16="http://schemas.microsoft.com/office/drawing/2014/main" id="{1949726C-4CB9-482B-9FDB-72F89F8BA0CB}"/>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 name="Google Shape;6088;p67">
              <a:extLst>
                <a:ext uri="{FF2B5EF4-FFF2-40B4-BE49-F238E27FC236}">
                  <a16:creationId xmlns:a16="http://schemas.microsoft.com/office/drawing/2014/main" id="{8EECED90-BF97-4E7D-A2A2-0B2D0D152F62}"/>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 name="Google Shape;6089;p67">
              <a:extLst>
                <a:ext uri="{FF2B5EF4-FFF2-40B4-BE49-F238E27FC236}">
                  <a16:creationId xmlns:a16="http://schemas.microsoft.com/office/drawing/2014/main" id="{19E59D90-BF82-4DA6-8EB8-6F9EBF700ED4}"/>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 name="Google Shape;6090;p67">
              <a:extLst>
                <a:ext uri="{FF2B5EF4-FFF2-40B4-BE49-F238E27FC236}">
                  <a16:creationId xmlns:a16="http://schemas.microsoft.com/office/drawing/2014/main" id="{56AF77CE-0D92-44D8-83C4-C655BC755024}"/>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 name="Google Shape;6091;p67">
              <a:extLst>
                <a:ext uri="{FF2B5EF4-FFF2-40B4-BE49-F238E27FC236}">
                  <a16:creationId xmlns:a16="http://schemas.microsoft.com/office/drawing/2014/main" id="{9EA9FADF-5F62-4F35-BAF0-C1CF3F051B08}"/>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 name="Google Shape;6092;p67">
              <a:extLst>
                <a:ext uri="{FF2B5EF4-FFF2-40B4-BE49-F238E27FC236}">
                  <a16:creationId xmlns:a16="http://schemas.microsoft.com/office/drawing/2014/main" id="{0F65EB76-5C42-48FF-9FE8-9B6253AC01EC}"/>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 name="Google Shape;6093;p67">
              <a:extLst>
                <a:ext uri="{FF2B5EF4-FFF2-40B4-BE49-F238E27FC236}">
                  <a16:creationId xmlns:a16="http://schemas.microsoft.com/office/drawing/2014/main" id="{C6C58187-5A64-4F16-8510-90B38BD7C1E6}"/>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 name="Google Shape;6094;p67">
              <a:extLst>
                <a:ext uri="{FF2B5EF4-FFF2-40B4-BE49-F238E27FC236}">
                  <a16:creationId xmlns:a16="http://schemas.microsoft.com/office/drawing/2014/main" id="{945A2D23-9D84-4EA0-AD52-D00DA2402B6E}"/>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 name="Google Shape;6095;p67">
              <a:extLst>
                <a:ext uri="{FF2B5EF4-FFF2-40B4-BE49-F238E27FC236}">
                  <a16:creationId xmlns:a16="http://schemas.microsoft.com/office/drawing/2014/main" id="{94695391-3121-4EC4-9380-22012955D5B4}"/>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 name="Google Shape;6096;p67">
              <a:extLst>
                <a:ext uri="{FF2B5EF4-FFF2-40B4-BE49-F238E27FC236}">
                  <a16:creationId xmlns:a16="http://schemas.microsoft.com/office/drawing/2014/main" id="{3C3E3DA7-638E-4884-A1E2-F854F0BE1C74}"/>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60" name="Google Shape;662;p43">
            <a:extLst>
              <a:ext uri="{FF2B5EF4-FFF2-40B4-BE49-F238E27FC236}">
                <a16:creationId xmlns:a16="http://schemas.microsoft.com/office/drawing/2014/main" id="{C1DA5F5D-DA4E-4DFE-9249-ACAA9C7213CB}"/>
              </a:ext>
            </a:extLst>
          </p:cNvPr>
          <p:cNvSpPr/>
          <p:nvPr/>
        </p:nvSpPr>
        <p:spPr>
          <a:xfrm>
            <a:off x="7989660" y="215619"/>
            <a:ext cx="868680" cy="868680"/>
          </a:xfrm>
          <a:prstGeom prst="ellipse">
            <a:avLst/>
          </a:prstGeom>
          <a:gradFill>
            <a:gsLst>
              <a:gs pos="0">
                <a:schemeClr val="accent2"/>
              </a:gs>
              <a:gs pos="100000">
                <a:schemeClr val="accent1"/>
              </a:gs>
            </a:gsLst>
            <a:lin ang="10800025"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61" name="Group 160">
            <a:extLst>
              <a:ext uri="{FF2B5EF4-FFF2-40B4-BE49-F238E27FC236}">
                <a16:creationId xmlns:a16="http://schemas.microsoft.com/office/drawing/2014/main" id="{177D7EB0-706F-42C4-9AEB-117AC43E9068}"/>
              </a:ext>
            </a:extLst>
          </p:cNvPr>
          <p:cNvGrpSpPr/>
          <p:nvPr/>
        </p:nvGrpSpPr>
        <p:grpSpPr>
          <a:xfrm>
            <a:off x="8121661" y="389325"/>
            <a:ext cx="604678" cy="505873"/>
            <a:chOff x="5927593" y="419031"/>
            <a:chExt cx="2451625" cy="2051026"/>
          </a:xfrm>
        </p:grpSpPr>
        <p:grpSp>
          <p:nvGrpSpPr>
            <p:cNvPr id="162" name="Google Shape;16036;p73">
              <a:extLst>
                <a:ext uri="{FF2B5EF4-FFF2-40B4-BE49-F238E27FC236}">
                  <a16:creationId xmlns:a16="http://schemas.microsoft.com/office/drawing/2014/main" id="{0FF16710-DDB0-4F77-B00D-A0535EB447DF}"/>
                </a:ext>
              </a:extLst>
            </p:cNvPr>
            <p:cNvGrpSpPr/>
            <p:nvPr/>
          </p:nvGrpSpPr>
          <p:grpSpPr>
            <a:xfrm>
              <a:off x="5927593" y="1181807"/>
              <a:ext cx="1725126" cy="1286091"/>
              <a:chOff x="1798763" y="3395401"/>
              <a:chExt cx="376185" cy="280448"/>
            </a:xfrm>
          </p:grpSpPr>
          <p:sp>
            <p:nvSpPr>
              <p:cNvPr id="185" name="Google Shape;16037;p73">
                <a:extLst>
                  <a:ext uri="{FF2B5EF4-FFF2-40B4-BE49-F238E27FC236}">
                    <a16:creationId xmlns:a16="http://schemas.microsoft.com/office/drawing/2014/main" id="{BACDA57B-8BCC-4EC2-A753-D800917AF4BD}"/>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6" name="Google Shape;16038;p73">
                <a:extLst>
                  <a:ext uri="{FF2B5EF4-FFF2-40B4-BE49-F238E27FC236}">
                    <a16:creationId xmlns:a16="http://schemas.microsoft.com/office/drawing/2014/main" id="{D6A6E9E4-74BB-411C-97A7-707293B757F9}"/>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7" name="Google Shape;16039;p73">
                <a:extLst>
                  <a:ext uri="{FF2B5EF4-FFF2-40B4-BE49-F238E27FC236}">
                    <a16:creationId xmlns:a16="http://schemas.microsoft.com/office/drawing/2014/main" id="{2A395F24-655D-4371-BB13-1D3686FDE3EA}"/>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8" name="Google Shape;16040;p73">
                <a:extLst>
                  <a:ext uri="{FF2B5EF4-FFF2-40B4-BE49-F238E27FC236}">
                    <a16:creationId xmlns:a16="http://schemas.microsoft.com/office/drawing/2014/main" id="{D278009D-FCAD-4EF9-A890-729C2F2924F2}"/>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9" name="Google Shape;16041;p73">
                <a:extLst>
                  <a:ext uri="{FF2B5EF4-FFF2-40B4-BE49-F238E27FC236}">
                    <a16:creationId xmlns:a16="http://schemas.microsoft.com/office/drawing/2014/main" id="{A3CEBD1C-DEF8-4A6E-8CEA-A65459E9EE36}"/>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rgbClr val="37A76F">
                  <a:lumMod val="60000"/>
                  <a:lumOff val="40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0" name="Google Shape;16042;p73">
                <a:extLst>
                  <a:ext uri="{FF2B5EF4-FFF2-40B4-BE49-F238E27FC236}">
                    <a16:creationId xmlns:a16="http://schemas.microsoft.com/office/drawing/2014/main" id="{21666AD1-F1FF-4227-80C5-2811CF4E7B22}"/>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1" name="Google Shape;16043;p73">
                <a:extLst>
                  <a:ext uri="{FF2B5EF4-FFF2-40B4-BE49-F238E27FC236}">
                    <a16:creationId xmlns:a16="http://schemas.microsoft.com/office/drawing/2014/main" id="{0805BE9F-A8A8-44E6-8CAB-0377070370D4}"/>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2" name="Google Shape;16044;p73">
                <a:extLst>
                  <a:ext uri="{FF2B5EF4-FFF2-40B4-BE49-F238E27FC236}">
                    <a16:creationId xmlns:a16="http://schemas.microsoft.com/office/drawing/2014/main" id="{B5BB7A7D-D2B1-40D9-9662-A6D8CD70606B}"/>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3" name="Google Shape;16045;p73">
                <a:extLst>
                  <a:ext uri="{FF2B5EF4-FFF2-40B4-BE49-F238E27FC236}">
                    <a16:creationId xmlns:a16="http://schemas.microsoft.com/office/drawing/2014/main" id="{888270B4-F708-496E-91FD-5EDB34E6D25A}"/>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4" name="Google Shape;16046;p73">
                <a:extLst>
                  <a:ext uri="{FF2B5EF4-FFF2-40B4-BE49-F238E27FC236}">
                    <a16:creationId xmlns:a16="http://schemas.microsoft.com/office/drawing/2014/main" id="{91001D08-7AE9-4385-A2AA-6D1D049F6D53}"/>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rgbClr val="37A76F">
                  <a:lumMod val="60000"/>
                  <a:lumOff val="40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5" name="Google Shape;16047;p73">
                <a:extLst>
                  <a:ext uri="{FF2B5EF4-FFF2-40B4-BE49-F238E27FC236}">
                    <a16:creationId xmlns:a16="http://schemas.microsoft.com/office/drawing/2014/main" id="{02E47979-DBB1-41CC-B906-AED879A11858}"/>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6" name="Google Shape;16048;p73">
                <a:extLst>
                  <a:ext uri="{FF2B5EF4-FFF2-40B4-BE49-F238E27FC236}">
                    <a16:creationId xmlns:a16="http://schemas.microsoft.com/office/drawing/2014/main" id="{6B862DBC-9CD6-40AF-8219-C1A6604F2EA6}"/>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7" name="Google Shape;16049;p73">
                <a:extLst>
                  <a:ext uri="{FF2B5EF4-FFF2-40B4-BE49-F238E27FC236}">
                    <a16:creationId xmlns:a16="http://schemas.microsoft.com/office/drawing/2014/main" id="{E8C0CA91-B2A3-4DCA-A4EC-0B387068CF54}"/>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8" name="Google Shape;16050;p73">
                <a:extLst>
                  <a:ext uri="{FF2B5EF4-FFF2-40B4-BE49-F238E27FC236}">
                    <a16:creationId xmlns:a16="http://schemas.microsoft.com/office/drawing/2014/main" id="{45B45D6A-3738-491A-8182-A3DDEFFBDEF9}"/>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9" name="Google Shape;16051;p73">
                <a:extLst>
                  <a:ext uri="{FF2B5EF4-FFF2-40B4-BE49-F238E27FC236}">
                    <a16:creationId xmlns:a16="http://schemas.microsoft.com/office/drawing/2014/main" id="{15FC8D3A-18E2-44C3-9B2F-538D18F4A373}"/>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0" name="Google Shape;16052;p73">
                <a:extLst>
                  <a:ext uri="{FF2B5EF4-FFF2-40B4-BE49-F238E27FC236}">
                    <a16:creationId xmlns:a16="http://schemas.microsoft.com/office/drawing/2014/main" id="{E5EE1224-B00D-4FAC-B608-704BFB454A3E}"/>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rgbClr val="37A76F">
                  <a:lumMod val="60000"/>
                  <a:lumOff val="40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1" name="Google Shape;16053;p73">
                <a:extLst>
                  <a:ext uri="{FF2B5EF4-FFF2-40B4-BE49-F238E27FC236}">
                    <a16:creationId xmlns:a16="http://schemas.microsoft.com/office/drawing/2014/main" id="{4B4A8E28-7B9A-4FBD-A15C-B1CE5E751816}"/>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2" name="Google Shape;16054;p73">
                <a:extLst>
                  <a:ext uri="{FF2B5EF4-FFF2-40B4-BE49-F238E27FC236}">
                    <a16:creationId xmlns:a16="http://schemas.microsoft.com/office/drawing/2014/main" id="{95CD25C7-065A-4C67-8490-14E490E08E25}"/>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3" name="Google Shape;16055;p73">
                <a:extLst>
                  <a:ext uri="{FF2B5EF4-FFF2-40B4-BE49-F238E27FC236}">
                    <a16:creationId xmlns:a16="http://schemas.microsoft.com/office/drawing/2014/main" id="{D8297CD9-AC30-4C99-AC8E-191077F8FD96}"/>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4" name="Google Shape;16056;p73">
                <a:extLst>
                  <a:ext uri="{FF2B5EF4-FFF2-40B4-BE49-F238E27FC236}">
                    <a16:creationId xmlns:a16="http://schemas.microsoft.com/office/drawing/2014/main" id="{C64D5A44-77C7-4206-A974-57E37269A22D}"/>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rgbClr val="37A76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5" name="Google Shape;16057;p73">
                <a:extLst>
                  <a:ext uri="{FF2B5EF4-FFF2-40B4-BE49-F238E27FC236}">
                    <a16:creationId xmlns:a16="http://schemas.microsoft.com/office/drawing/2014/main" id="{F884120F-7A80-45D1-89C6-7AB31119C780}"/>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6" name="Google Shape;16058;p73">
                <a:extLst>
                  <a:ext uri="{FF2B5EF4-FFF2-40B4-BE49-F238E27FC236}">
                    <a16:creationId xmlns:a16="http://schemas.microsoft.com/office/drawing/2014/main" id="{BF174832-D9C9-478A-ADB4-3D2D0575C923}"/>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7" name="Google Shape;16059;p73">
                <a:extLst>
                  <a:ext uri="{FF2B5EF4-FFF2-40B4-BE49-F238E27FC236}">
                    <a16:creationId xmlns:a16="http://schemas.microsoft.com/office/drawing/2014/main" id="{378D2B0E-D704-4326-805A-3C8855DEABFB}"/>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8" name="Google Shape;16060;p73">
                <a:extLst>
                  <a:ext uri="{FF2B5EF4-FFF2-40B4-BE49-F238E27FC236}">
                    <a16:creationId xmlns:a16="http://schemas.microsoft.com/office/drawing/2014/main" id="{655AA07A-B762-49FA-82E7-439DE0A18E64}"/>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9" name="Google Shape;16061;p73">
                <a:extLst>
                  <a:ext uri="{FF2B5EF4-FFF2-40B4-BE49-F238E27FC236}">
                    <a16:creationId xmlns:a16="http://schemas.microsoft.com/office/drawing/2014/main" id="{9EAFA466-EF67-44CA-A979-E63E87708B77}"/>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10" name="Google Shape;16062;p73">
                <a:extLst>
                  <a:ext uri="{FF2B5EF4-FFF2-40B4-BE49-F238E27FC236}">
                    <a16:creationId xmlns:a16="http://schemas.microsoft.com/office/drawing/2014/main" id="{8E38B1F7-8C1A-4A70-99AE-0E9D880F84BF}"/>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rgbClr val="63A53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11" name="Google Shape;16063;p73">
                <a:extLst>
                  <a:ext uri="{FF2B5EF4-FFF2-40B4-BE49-F238E27FC236}">
                    <a16:creationId xmlns:a16="http://schemas.microsoft.com/office/drawing/2014/main" id="{697917FB-6C18-44CC-8089-D8245A3EB70A}"/>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12" name="Google Shape;16064;p73">
                <a:extLst>
                  <a:ext uri="{FF2B5EF4-FFF2-40B4-BE49-F238E27FC236}">
                    <a16:creationId xmlns:a16="http://schemas.microsoft.com/office/drawing/2014/main" id="{997B7B79-FA58-4764-923A-ABB5506C2D62}"/>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13" name="Google Shape;16065;p73">
                <a:extLst>
                  <a:ext uri="{FF2B5EF4-FFF2-40B4-BE49-F238E27FC236}">
                    <a16:creationId xmlns:a16="http://schemas.microsoft.com/office/drawing/2014/main" id="{FEBCF280-F6B4-470B-AD86-7B9E58504C68}"/>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14" name="Google Shape;16066;p73">
                <a:extLst>
                  <a:ext uri="{FF2B5EF4-FFF2-40B4-BE49-F238E27FC236}">
                    <a16:creationId xmlns:a16="http://schemas.microsoft.com/office/drawing/2014/main" id="{1E8F319C-47B2-41BA-8F80-541EF2E9D81B}"/>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15" name="Google Shape;16067;p73">
                <a:extLst>
                  <a:ext uri="{FF2B5EF4-FFF2-40B4-BE49-F238E27FC236}">
                    <a16:creationId xmlns:a16="http://schemas.microsoft.com/office/drawing/2014/main" id="{9A9132E1-B89D-4D14-8948-317B9B582B70}"/>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grpSp>
        <p:grpSp>
          <p:nvGrpSpPr>
            <p:cNvPr id="163" name="Google Shape;9682;p69">
              <a:extLst>
                <a:ext uri="{FF2B5EF4-FFF2-40B4-BE49-F238E27FC236}">
                  <a16:creationId xmlns:a16="http://schemas.microsoft.com/office/drawing/2014/main" id="{4EB0F558-BB75-4E41-B859-21999C4527C9}"/>
                </a:ext>
              </a:extLst>
            </p:cNvPr>
            <p:cNvGrpSpPr/>
            <p:nvPr/>
          </p:nvGrpSpPr>
          <p:grpSpPr>
            <a:xfrm>
              <a:off x="6661321" y="419031"/>
              <a:ext cx="1717897" cy="2051026"/>
              <a:chOff x="7159964" y="1971904"/>
              <a:chExt cx="291564" cy="348103"/>
            </a:xfrm>
          </p:grpSpPr>
          <p:sp>
            <p:nvSpPr>
              <p:cNvPr id="164" name="Google Shape;9683;p69">
                <a:extLst>
                  <a:ext uri="{FF2B5EF4-FFF2-40B4-BE49-F238E27FC236}">
                    <a16:creationId xmlns:a16="http://schemas.microsoft.com/office/drawing/2014/main" id="{50D0A0B2-2F95-44B2-B2A4-43FADBEA5118}"/>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5" name="Google Shape;9684;p69">
                <a:extLst>
                  <a:ext uri="{FF2B5EF4-FFF2-40B4-BE49-F238E27FC236}">
                    <a16:creationId xmlns:a16="http://schemas.microsoft.com/office/drawing/2014/main" id="{B36A9671-8371-427D-A9ED-04E08DE6280C}"/>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6" name="Google Shape;9694;p69">
                <a:extLst>
                  <a:ext uri="{FF2B5EF4-FFF2-40B4-BE49-F238E27FC236}">
                    <a16:creationId xmlns:a16="http://schemas.microsoft.com/office/drawing/2014/main" id="{0CE4867C-53C6-4155-9F83-75CFDA2C06E6}"/>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7" name="Google Shape;9695;p69">
                <a:extLst>
                  <a:ext uri="{FF2B5EF4-FFF2-40B4-BE49-F238E27FC236}">
                    <a16:creationId xmlns:a16="http://schemas.microsoft.com/office/drawing/2014/main" id="{6B63E647-1105-4341-8CBA-75013EEC1B6F}"/>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8" name="Google Shape;9696;p69">
                <a:extLst>
                  <a:ext uri="{FF2B5EF4-FFF2-40B4-BE49-F238E27FC236}">
                    <a16:creationId xmlns:a16="http://schemas.microsoft.com/office/drawing/2014/main" id="{A889A7BF-BDAF-40C5-8D2D-57C58368FD93}"/>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9" name="Google Shape;9697;p69">
                <a:extLst>
                  <a:ext uri="{FF2B5EF4-FFF2-40B4-BE49-F238E27FC236}">
                    <a16:creationId xmlns:a16="http://schemas.microsoft.com/office/drawing/2014/main" id="{B5340F25-040D-4084-BDF1-E89765C4C717}"/>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0" name="Google Shape;9698;p69">
                <a:extLst>
                  <a:ext uri="{FF2B5EF4-FFF2-40B4-BE49-F238E27FC236}">
                    <a16:creationId xmlns:a16="http://schemas.microsoft.com/office/drawing/2014/main" id="{809A3BA6-AFE8-4E5A-934C-C2A4741C732C}"/>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1" name="Google Shape;9699;p69">
                <a:extLst>
                  <a:ext uri="{FF2B5EF4-FFF2-40B4-BE49-F238E27FC236}">
                    <a16:creationId xmlns:a16="http://schemas.microsoft.com/office/drawing/2014/main" id="{E9586103-A718-408B-AAC8-D98A33E0D2BF}"/>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rgbClr val="63A53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2" name="Google Shape;9700;p69">
                <a:extLst>
                  <a:ext uri="{FF2B5EF4-FFF2-40B4-BE49-F238E27FC236}">
                    <a16:creationId xmlns:a16="http://schemas.microsoft.com/office/drawing/2014/main" id="{118297AC-4EC6-4DA1-AF09-EADD83A05244}"/>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3" name="Google Shape;9701;p69">
                <a:extLst>
                  <a:ext uri="{FF2B5EF4-FFF2-40B4-BE49-F238E27FC236}">
                    <a16:creationId xmlns:a16="http://schemas.microsoft.com/office/drawing/2014/main" id="{149EA599-705B-44F1-8772-EF5F3EBE666C}"/>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4" name="Google Shape;9702;p69">
                <a:extLst>
                  <a:ext uri="{FF2B5EF4-FFF2-40B4-BE49-F238E27FC236}">
                    <a16:creationId xmlns:a16="http://schemas.microsoft.com/office/drawing/2014/main" id="{259BDE03-B6A5-4E3F-B9B1-01D81F91C400}"/>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5" name="Google Shape;9703;p69">
                <a:extLst>
                  <a:ext uri="{FF2B5EF4-FFF2-40B4-BE49-F238E27FC236}">
                    <a16:creationId xmlns:a16="http://schemas.microsoft.com/office/drawing/2014/main" id="{8E09DDDF-9C18-45C6-8E54-DC1BC32CD4FB}"/>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6" name="Google Shape;9704;p69">
                <a:extLst>
                  <a:ext uri="{FF2B5EF4-FFF2-40B4-BE49-F238E27FC236}">
                    <a16:creationId xmlns:a16="http://schemas.microsoft.com/office/drawing/2014/main" id="{D1FAF78B-8BC7-4167-86CF-DF844CED1455}"/>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rgbClr val="63A537">
                  <a:lumMod val="75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7" name="Google Shape;9705;p69">
                <a:extLst>
                  <a:ext uri="{FF2B5EF4-FFF2-40B4-BE49-F238E27FC236}">
                    <a16:creationId xmlns:a16="http://schemas.microsoft.com/office/drawing/2014/main" id="{194D941E-C513-432E-9987-4C143CDD9EC8}"/>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8" name="Google Shape;9706;p69">
                <a:extLst>
                  <a:ext uri="{FF2B5EF4-FFF2-40B4-BE49-F238E27FC236}">
                    <a16:creationId xmlns:a16="http://schemas.microsoft.com/office/drawing/2014/main" id="{CE92E929-4909-43A2-87CB-49C6A0A3113B}"/>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9" name="Google Shape;9707;p69">
                <a:extLst>
                  <a:ext uri="{FF2B5EF4-FFF2-40B4-BE49-F238E27FC236}">
                    <a16:creationId xmlns:a16="http://schemas.microsoft.com/office/drawing/2014/main" id="{BF165193-CFC9-47DC-A0FA-21FB332DF498}"/>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0" name="Google Shape;9708;p69">
                <a:extLst>
                  <a:ext uri="{FF2B5EF4-FFF2-40B4-BE49-F238E27FC236}">
                    <a16:creationId xmlns:a16="http://schemas.microsoft.com/office/drawing/2014/main" id="{FB41CDB3-1991-4A5B-B265-1F02C623C1CE}"/>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1" name="Google Shape;9709;p69">
                <a:extLst>
                  <a:ext uri="{FF2B5EF4-FFF2-40B4-BE49-F238E27FC236}">
                    <a16:creationId xmlns:a16="http://schemas.microsoft.com/office/drawing/2014/main" id="{38B374AC-1685-4034-8A30-C7D6149698AA}"/>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2" name="Google Shape;9710;p69">
                <a:extLst>
                  <a:ext uri="{FF2B5EF4-FFF2-40B4-BE49-F238E27FC236}">
                    <a16:creationId xmlns:a16="http://schemas.microsoft.com/office/drawing/2014/main" id="{AE4D2A27-690F-439B-932F-EC20C1A54BD8}"/>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3" name="Google Shape;9711;p69">
                <a:extLst>
                  <a:ext uri="{FF2B5EF4-FFF2-40B4-BE49-F238E27FC236}">
                    <a16:creationId xmlns:a16="http://schemas.microsoft.com/office/drawing/2014/main" id="{FD0A729E-37D9-4864-94C9-75A87AAA344C}"/>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4" name="Google Shape;9712;p69">
                <a:extLst>
                  <a:ext uri="{FF2B5EF4-FFF2-40B4-BE49-F238E27FC236}">
                    <a16:creationId xmlns:a16="http://schemas.microsoft.com/office/drawing/2014/main" id="{6E84D432-7E2D-4632-9501-01E1A021A6BF}"/>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grpSp>
      </p:grpSp>
    </p:spTree>
    <p:extLst>
      <p:ext uri="{BB962C8B-B14F-4D97-AF65-F5344CB8AC3E}">
        <p14:creationId xmlns:p14="http://schemas.microsoft.com/office/powerpoint/2010/main" val="3197028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anim calcmode="lin" valueType="num">
                                      <p:cBhvr additive="base">
                                        <p:cTn id="7" dur="500" fill="hold"/>
                                        <p:tgtEl>
                                          <p:spTgt spid="82"/>
                                        </p:tgtEl>
                                        <p:attrNameLst>
                                          <p:attrName>ppt_x</p:attrName>
                                        </p:attrNameLst>
                                      </p:cBhvr>
                                      <p:tavLst>
                                        <p:tav tm="0">
                                          <p:val>
                                            <p:strVal val="#ppt_x"/>
                                          </p:val>
                                        </p:tav>
                                        <p:tav tm="100000">
                                          <p:val>
                                            <p:strVal val="#ppt_x"/>
                                          </p:val>
                                        </p:tav>
                                      </p:tavLst>
                                    </p:anim>
                                    <p:anim calcmode="lin" valueType="num">
                                      <p:cBhvr additive="base">
                                        <p:cTn id="8" dur="500" fill="hold"/>
                                        <p:tgtEl>
                                          <p:spTgt spid="8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2" presetClass="entr" presetSubtype="2" fill="hold" nodeType="afterEffect">
                                  <p:stCondLst>
                                    <p:cond delay="25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39">
                                            <p:txEl>
                                              <p:pRg st="0" end="0"/>
                                            </p:txEl>
                                          </p:spTgt>
                                        </p:tgtEl>
                                        <p:attrNameLst>
                                          <p:attrName>style.visibility</p:attrName>
                                        </p:attrNameLst>
                                      </p:cBhvr>
                                      <p:to>
                                        <p:strVal val="visible"/>
                                      </p:to>
                                    </p:set>
                                    <p:animEffect transition="in" filter="wipe(left)">
                                      <p:cBhvr>
                                        <p:cTn id="21" dur="500"/>
                                        <p:tgtEl>
                                          <p:spTgt spid="139">
                                            <p:txEl>
                                              <p:pRg st="0" end="0"/>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40"/>
                                        </p:tgtEl>
                                        <p:attrNameLst>
                                          <p:attrName>style.visibility</p:attrName>
                                        </p:attrNameLst>
                                      </p:cBhvr>
                                      <p:to>
                                        <p:strVal val="visible"/>
                                      </p:to>
                                    </p:set>
                                    <p:animEffect transition="in" filter="fade">
                                      <p:cBhvr>
                                        <p:cTn id="24" dur="500"/>
                                        <p:tgtEl>
                                          <p:spTgt spid="140"/>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mph" presetSubtype="0" fill="hold" grpId="1" nodeType="clickEffect">
                                  <p:stCondLst>
                                    <p:cond delay="0"/>
                                  </p:stCondLst>
                                  <p:childTnLst>
                                    <p:animEffect transition="out" filter="fade">
                                      <p:cBhvr>
                                        <p:cTn id="28" dur="500" tmFilter="0, 0; .2, .5; .8, .5; 1, 0"/>
                                        <p:tgtEl>
                                          <p:spTgt spid="139">
                                            <p:txEl>
                                              <p:pRg st="0" end="0"/>
                                            </p:txEl>
                                          </p:spTgt>
                                        </p:tgtEl>
                                      </p:cBhvr>
                                    </p:animEffect>
                                    <p:animScale>
                                      <p:cBhvr>
                                        <p:cTn id="29" dur="250" autoRev="1" fill="hold"/>
                                        <p:tgtEl>
                                          <p:spTgt spid="139">
                                            <p:txEl>
                                              <p:pRg st="0" end="0"/>
                                            </p:txEl>
                                          </p:spTgt>
                                        </p:tgtEl>
                                      </p:cBhvr>
                                      <p:by x="105000" y="105000"/>
                                    </p:animScale>
                                  </p:childTnLst>
                                </p:cTn>
                              </p:par>
                              <p:par>
                                <p:cTn id="30" presetID="26" presetClass="emph" presetSubtype="0" fill="hold" nodeType="withEffect">
                                  <p:stCondLst>
                                    <p:cond delay="0"/>
                                  </p:stCondLst>
                                  <p:childTnLst>
                                    <p:animEffect transition="out" filter="fade">
                                      <p:cBhvr>
                                        <p:cTn id="31" dur="500" tmFilter="0, 0; .2, .5; .8, .5; 1, 0"/>
                                        <p:tgtEl>
                                          <p:spTgt spid="140"/>
                                        </p:tgtEl>
                                      </p:cBhvr>
                                    </p:animEffect>
                                    <p:animScale>
                                      <p:cBhvr>
                                        <p:cTn id="32" dur="250" autoRev="1" fill="hold"/>
                                        <p:tgtEl>
                                          <p:spTgt spid="14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uiExpand="1" build="p"/>
      <p:bldP spid="139" grpI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38"/>
          <p:cNvSpPr/>
          <p:nvPr/>
        </p:nvSpPr>
        <p:spPr>
          <a:xfrm>
            <a:off x="2255250" y="891738"/>
            <a:ext cx="1795800" cy="1795800"/>
          </a:xfrm>
          <a:prstGeom prst="donut">
            <a:avLst>
              <a:gd name="adj" fmla="val 4516"/>
            </a:avLst>
          </a:pr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0" name="Google Shape;480;p38"/>
          <p:cNvSpPr txBox="1">
            <a:spLocks noGrp="1"/>
          </p:cNvSpPr>
          <p:nvPr>
            <p:ph type="title"/>
          </p:nvPr>
        </p:nvSpPr>
        <p:spPr>
          <a:xfrm rot="-294">
            <a:off x="364080" y="2841997"/>
            <a:ext cx="7044272" cy="1230464"/>
          </a:xfrm>
          <a:prstGeom prst="rect">
            <a:avLst/>
          </a:prstGeom>
        </p:spPr>
        <p:txBody>
          <a:bodyPr spcFirstLastPara="1" wrap="square" lIns="91425" tIns="91425" rIns="91425" bIns="91425" anchor="ctr" anchorCtr="0">
            <a:noAutofit/>
          </a:bodyPr>
          <a:lstStyle/>
          <a:p>
            <a:pPr lvl="0" algn="l"/>
            <a:r>
              <a:rPr lang="en-US" dirty="0"/>
              <a:t>Social Skills Groups</a:t>
            </a:r>
            <a:br>
              <a:rPr lang="en-US" dirty="0"/>
            </a:br>
            <a:r>
              <a:rPr lang="en-US" sz="2800" dirty="0"/>
              <a:t>Aligning with Critical Features</a:t>
            </a:r>
          </a:p>
        </p:txBody>
      </p:sp>
      <p:pic>
        <p:nvPicPr>
          <p:cNvPr id="6" name="Picture 5">
            <a:extLst>
              <a:ext uri="{FF2B5EF4-FFF2-40B4-BE49-F238E27FC236}">
                <a16:creationId xmlns:a16="http://schemas.microsoft.com/office/drawing/2014/main" id="{B69E4CDF-3AD6-4393-8138-BD35CE05516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386785" y="4549750"/>
            <a:ext cx="2125265" cy="527438"/>
          </a:xfrm>
          <a:prstGeom prst="rect">
            <a:avLst/>
          </a:prstGeom>
        </p:spPr>
      </p:pic>
      <p:pic>
        <p:nvPicPr>
          <p:cNvPr id="2" name="Picture 1">
            <a:extLst>
              <a:ext uri="{FF2B5EF4-FFF2-40B4-BE49-F238E27FC236}">
                <a16:creationId xmlns:a16="http://schemas.microsoft.com/office/drawing/2014/main" id="{8683699E-1DFE-4B5A-A0A5-00395CAAFB5B}"/>
              </a:ext>
            </a:extLst>
          </p:cNvPr>
          <p:cNvPicPr>
            <a:picLocks noChangeAspect="1"/>
          </p:cNvPicPr>
          <p:nvPr/>
        </p:nvPicPr>
        <p:blipFill>
          <a:blip r:embed="rId4"/>
          <a:stretch>
            <a:fillRect/>
          </a:stretch>
        </p:blipFill>
        <p:spPr>
          <a:xfrm>
            <a:off x="2591498" y="1217938"/>
            <a:ext cx="1115978" cy="1149399"/>
          </a:xfrm>
          <a:prstGeom prst="rect">
            <a:avLst/>
          </a:prstGeom>
        </p:spPr>
      </p:pic>
    </p:spTree>
    <p:extLst>
      <p:ext uri="{BB962C8B-B14F-4D97-AF65-F5344CB8AC3E}">
        <p14:creationId xmlns:p14="http://schemas.microsoft.com/office/powerpoint/2010/main" val="33089797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8EA15B-B8A3-4243-B184-71D696535A89}"/>
              </a:ext>
            </a:extLst>
          </p:cNvPr>
          <p:cNvSpPr>
            <a:spLocks noGrp="1"/>
          </p:cNvSpPr>
          <p:nvPr>
            <p:ph type="ctrTitle"/>
          </p:nvPr>
        </p:nvSpPr>
        <p:spPr>
          <a:xfrm>
            <a:off x="2043225" y="647700"/>
            <a:ext cx="6563700" cy="1316700"/>
          </a:xfrm>
        </p:spPr>
        <p:txBody>
          <a:bodyPr/>
          <a:lstStyle/>
          <a:p>
            <a:r>
              <a:rPr lang="en-US" dirty="0"/>
              <a:t>SOCIAL SKILLS GROUPS</a:t>
            </a:r>
          </a:p>
        </p:txBody>
      </p:sp>
      <p:sp>
        <p:nvSpPr>
          <p:cNvPr id="5" name="Subtitle 4">
            <a:extLst>
              <a:ext uri="{FF2B5EF4-FFF2-40B4-BE49-F238E27FC236}">
                <a16:creationId xmlns:a16="http://schemas.microsoft.com/office/drawing/2014/main" id="{B4B7AC1A-654B-4B66-90C4-63A76730E120}"/>
              </a:ext>
            </a:extLst>
          </p:cNvPr>
          <p:cNvSpPr>
            <a:spLocks noGrp="1"/>
          </p:cNvSpPr>
          <p:nvPr>
            <p:ph type="subTitle" idx="1"/>
          </p:nvPr>
        </p:nvSpPr>
        <p:spPr>
          <a:xfrm>
            <a:off x="2524125" y="2175450"/>
            <a:ext cx="5505450" cy="2320350"/>
          </a:xfrm>
        </p:spPr>
        <p:txBody>
          <a:bodyPr/>
          <a:lstStyle/>
          <a:p>
            <a:pPr algn="ctr"/>
            <a:r>
              <a:rPr lang="en-US" sz="1800" b="1" dirty="0">
                <a:solidFill>
                  <a:schemeClr val="accent5">
                    <a:lumMod val="60000"/>
                    <a:lumOff val="40000"/>
                  </a:schemeClr>
                </a:solidFill>
                <a:latin typeface="Hind Vadodara" panose="020B0604020202020204" charset="0"/>
                <a:cs typeface="Hind Vadodara" panose="020B0604020202020204" charset="0"/>
              </a:rPr>
              <a:t>Social Skills Training </a:t>
            </a:r>
            <a:r>
              <a:rPr lang="en-US" sz="1800" dirty="0">
                <a:solidFill>
                  <a:schemeClr val="bg1"/>
                </a:solidFill>
                <a:latin typeface="Hind Vadodara" panose="020B0604020202020204" charset="0"/>
                <a:cs typeface="Hind Vadodara" panose="020B0604020202020204" charset="0"/>
              </a:rPr>
              <a:t>includes </a:t>
            </a:r>
            <a:r>
              <a:rPr lang="en-US" sz="1800" b="1" dirty="0">
                <a:solidFill>
                  <a:schemeClr val="accent5">
                    <a:lumMod val="60000"/>
                    <a:lumOff val="40000"/>
                  </a:schemeClr>
                </a:solidFill>
                <a:latin typeface="Hind Vadodara" panose="020B0604020202020204" charset="0"/>
                <a:cs typeface="Hind Vadodara" panose="020B0604020202020204" charset="0"/>
              </a:rPr>
              <a:t>direct instruction</a:t>
            </a:r>
            <a:r>
              <a:rPr lang="en-US" sz="1800" b="1" dirty="0">
                <a:solidFill>
                  <a:schemeClr val="bg1"/>
                </a:solidFill>
                <a:latin typeface="Hind Vadodara" panose="020B0604020202020204" charset="0"/>
                <a:cs typeface="Hind Vadodara" panose="020B0604020202020204" charset="0"/>
              </a:rPr>
              <a:t> </a:t>
            </a:r>
            <a:r>
              <a:rPr lang="en-US" sz="1800" dirty="0">
                <a:solidFill>
                  <a:schemeClr val="bg1"/>
                </a:solidFill>
                <a:latin typeface="Hind Vadodara" panose="020B0604020202020204" charset="0"/>
                <a:cs typeface="Hind Vadodara" panose="020B0604020202020204" charset="0"/>
              </a:rPr>
              <a:t>of appropriate social behavior. Instruction can be delivered to small targeted groups of students. Direct instruction includes </a:t>
            </a:r>
            <a:r>
              <a:rPr lang="en-US" sz="1800" b="1" dirty="0">
                <a:solidFill>
                  <a:schemeClr val="accent5">
                    <a:lumMod val="60000"/>
                    <a:lumOff val="40000"/>
                  </a:schemeClr>
                </a:solidFill>
                <a:latin typeface="Hind Vadodara" panose="020B0604020202020204" charset="0"/>
                <a:cs typeface="Hind Vadodara" panose="020B0604020202020204" charset="0"/>
              </a:rPr>
              <a:t>modeling</a:t>
            </a:r>
            <a:r>
              <a:rPr lang="en-US" sz="1800" dirty="0">
                <a:solidFill>
                  <a:schemeClr val="bg1"/>
                </a:solidFill>
                <a:latin typeface="Hind Vadodara" panose="020B0604020202020204" charset="0"/>
                <a:cs typeface="Hind Vadodara" panose="020B0604020202020204" charset="0"/>
              </a:rPr>
              <a:t> of appropriate behavior, </a:t>
            </a:r>
            <a:r>
              <a:rPr lang="en-US" sz="1800" b="1" dirty="0">
                <a:solidFill>
                  <a:schemeClr val="accent5">
                    <a:lumMod val="60000"/>
                    <a:lumOff val="40000"/>
                  </a:schemeClr>
                </a:solidFill>
                <a:latin typeface="Hind Vadodara" panose="020B0604020202020204" charset="0"/>
                <a:cs typeface="Hind Vadodara" panose="020B0604020202020204" charset="0"/>
              </a:rPr>
              <a:t>feedback</a:t>
            </a:r>
            <a:r>
              <a:rPr lang="en-US" sz="1800" dirty="0">
                <a:solidFill>
                  <a:schemeClr val="bg1"/>
                </a:solidFill>
                <a:latin typeface="Hind Vadodara" panose="020B0604020202020204" charset="0"/>
                <a:cs typeface="Hind Vadodara" panose="020B0604020202020204" charset="0"/>
              </a:rPr>
              <a:t> on behavior, and opportunities to </a:t>
            </a:r>
            <a:r>
              <a:rPr lang="en-US" sz="1800" b="1" dirty="0">
                <a:solidFill>
                  <a:schemeClr val="accent5">
                    <a:lumMod val="60000"/>
                    <a:lumOff val="40000"/>
                  </a:schemeClr>
                </a:solidFill>
                <a:latin typeface="Hind Vadodara" panose="020B0604020202020204" charset="0"/>
                <a:cs typeface="Hind Vadodara" panose="020B0604020202020204" charset="0"/>
              </a:rPr>
              <a:t>practice</a:t>
            </a:r>
            <a:r>
              <a:rPr lang="en-US" sz="1800" dirty="0">
                <a:solidFill>
                  <a:schemeClr val="bg1"/>
                </a:solidFill>
                <a:latin typeface="Hind Vadodara" panose="020B0604020202020204" charset="0"/>
                <a:cs typeface="Hind Vadodara" panose="020B0604020202020204" charset="0"/>
              </a:rPr>
              <a:t> appropriate behavior. </a:t>
            </a:r>
          </a:p>
          <a:p>
            <a:pPr algn="ctr"/>
            <a:endParaRPr lang="en-US" sz="1200" dirty="0">
              <a:solidFill>
                <a:schemeClr val="accent5">
                  <a:lumMod val="40000"/>
                  <a:lumOff val="60000"/>
                </a:schemeClr>
              </a:solidFill>
              <a:latin typeface="Hind Vadodara" panose="020B0604020202020204" charset="0"/>
              <a:cs typeface="Hind Vadodara" panose="020B0604020202020204" charset="0"/>
            </a:endParaRPr>
          </a:p>
          <a:p>
            <a:pPr algn="ctr"/>
            <a:r>
              <a:rPr lang="en-US" sz="1400" dirty="0">
                <a:solidFill>
                  <a:schemeClr val="bg1"/>
                </a:solidFill>
                <a:latin typeface="Hind Vadodara" panose="020B0604020202020204" charset="0"/>
                <a:cs typeface="Hind Vadodara" panose="020B0604020202020204" charset="0"/>
              </a:rPr>
              <a:t>(Hawken et al., 2009)</a:t>
            </a:r>
          </a:p>
        </p:txBody>
      </p:sp>
    </p:spTree>
    <p:extLst>
      <p:ext uri="{BB962C8B-B14F-4D97-AF65-F5344CB8AC3E}">
        <p14:creationId xmlns:p14="http://schemas.microsoft.com/office/powerpoint/2010/main" val="3747171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1000"/>
                                        <p:tgtEl>
                                          <p:spTgt spid="5">
                                            <p:txEl>
                                              <p:pRg st="2" end="2"/>
                                            </p:txEl>
                                          </p:spTgt>
                                        </p:tgtEl>
                                      </p:cBhvr>
                                    </p:animEffect>
                                    <p:anim calcmode="lin" valueType="num">
                                      <p:cBhvr>
                                        <p:cTn id="13"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8007823-9C8C-45F4-AFD8-C7976338C547}"/>
              </a:ext>
            </a:extLst>
          </p:cNvPr>
          <p:cNvSpPr>
            <a:spLocks noGrp="1"/>
          </p:cNvSpPr>
          <p:nvPr>
            <p:ph type="body" idx="1"/>
          </p:nvPr>
        </p:nvSpPr>
        <p:spPr>
          <a:xfrm>
            <a:off x="249806" y="1183800"/>
            <a:ext cx="8894194" cy="3419700"/>
          </a:xfrm>
        </p:spPr>
        <p:txBody>
          <a:bodyPr/>
          <a:lstStyle/>
          <a:p>
            <a:pPr>
              <a:spcAft>
                <a:spcPts val="600"/>
              </a:spcAft>
              <a:buClr>
                <a:schemeClr val="accent4">
                  <a:lumMod val="60000"/>
                  <a:lumOff val="40000"/>
                </a:schemeClr>
              </a:buClr>
              <a:buSzPct val="100000"/>
            </a:pPr>
            <a:r>
              <a:rPr lang="en-US" sz="2400" dirty="0"/>
              <a:t>Increased positive adult contact</a:t>
            </a:r>
          </a:p>
          <a:p>
            <a:pPr>
              <a:spcAft>
                <a:spcPts val="600"/>
              </a:spcAft>
              <a:buClr>
                <a:schemeClr val="accent4">
                  <a:lumMod val="60000"/>
                  <a:lumOff val="40000"/>
                </a:schemeClr>
              </a:buClr>
              <a:buSzPct val="100000"/>
            </a:pPr>
            <a:r>
              <a:rPr lang="en-US" sz="2400" dirty="0"/>
              <a:t>Direct social skills training</a:t>
            </a:r>
          </a:p>
          <a:p>
            <a:pPr>
              <a:spcAft>
                <a:spcPts val="600"/>
              </a:spcAft>
              <a:buClr>
                <a:schemeClr val="accent4">
                  <a:lumMod val="60000"/>
                  <a:lumOff val="40000"/>
                </a:schemeClr>
              </a:buClr>
              <a:buSzPct val="100000"/>
            </a:pPr>
            <a:r>
              <a:rPr lang="en-US" sz="2400" dirty="0"/>
              <a:t>Direct link to school-wide behavioral goals and expectations</a:t>
            </a:r>
          </a:p>
          <a:p>
            <a:pPr>
              <a:spcAft>
                <a:spcPts val="600"/>
              </a:spcAft>
              <a:buClr>
                <a:schemeClr val="accent4">
                  <a:lumMod val="60000"/>
                  <a:lumOff val="40000"/>
                </a:schemeClr>
              </a:buClr>
              <a:buSzPct val="100000"/>
            </a:pPr>
            <a:r>
              <a:rPr lang="en-US" sz="2400" dirty="0"/>
              <a:t>Frequent feedback (daily or weekly)</a:t>
            </a:r>
          </a:p>
          <a:p>
            <a:pPr>
              <a:spcAft>
                <a:spcPts val="600"/>
              </a:spcAft>
              <a:buClr>
                <a:schemeClr val="accent4">
                  <a:lumMod val="60000"/>
                  <a:lumOff val="40000"/>
                </a:schemeClr>
              </a:buClr>
              <a:buSzPct val="100000"/>
            </a:pPr>
            <a:r>
              <a:rPr lang="en-US" sz="2400" dirty="0"/>
              <a:t>Increased home-school communication</a:t>
            </a:r>
          </a:p>
          <a:p>
            <a:pPr>
              <a:spcAft>
                <a:spcPts val="600"/>
              </a:spcAft>
              <a:buClr>
                <a:schemeClr val="accent4">
                  <a:lumMod val="60000"/>
                  <a:lumOff val="40000"/>
                </a:schemeClr>
              </a:buClr>
              <a:buSzPct val="100000"/>
            </a:pPr>
            <a:r>
              <a:rPr lang="en-US" sz="2400" dirty="0"/>
              <a:t>Plans for generalization and maintenance </a:t>
            </a:r>
          </a:p>
          <a:p>
            <a:pPr>
              <a:spcAft>
                <a:spcPts val="600"/>
              </a:spcAft>
              <a:buClr>
                <a:schemeClr val="accent4">
                  <a:lumMod val="60000"/>
                  <a:lumOff val="40000"/>
                </a:schemeClr>
              </a:buClr>
              <a:buSzPct val="100000"/>
            </a:pPr>
            <a:r>
              <a:rPr lang="en-US" sz="2400" dirty="0"/>
              <a:t>Positive reinforcement contingent on meeting skill-based goal</a:t>
            </a:r>
          </a:p>
        </p:txBody>
      </p:sp>
      <p:sp>
        <p:nvSpPr>
          <p:cNvPr id="2" name="Title 1">
            <a:extLst>
              <a:ext uri="{FF2B5EF4-FFF2-40B4-BE49-F238E27FC236}">
                <a16:creationId xmlns:a16="http://schemas.microsoft.com/office/drawing/2014/main" id="{3A80B2A1-9F87-2149-AE1B-CC6B4690F720}"/>
              </a:ext>
            </a:extLst>
          </p:cNvPr>
          <p:cNvSpPr>
            <a:spLocks noGrp="1"/>
          </p:cNvSpPr>
          <p:nvPr>
            <p:ph type="title"/>
          </p:nvPr>
        </p:nvSpPr>
        <p:spPr>
          <a:xfrm>
            <a:off x="610012" y="350597"/>
            <a:ext cx="7813988" cy="634200"/>
          </a:xfrm>
        </p:spPr>
        <p:txBody>
          <a:bodyPr/>
          <a:lstStyle/>
          <a:p>
            <a:r>
              <a:rPr lang="en-US" dirty="0"/>
              <a:t>SOCIAL SKILLS INSTRUCTION: FEATURES</a:t>
            </a:r>
          </a:p>
        </p:txBody>
      </p:sp>
    </p:spTree>
    <p:extLst>
      <p:ext uri="{BB962C8B-B14F-4D97-AF65-F5344CB8AC3E}">
        <p14:creationId xmlns:p14="http://schemas.microsoft.com/office/powerpoint/2010/main" val="719650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96CF4CDE-BCD6-8D4B-9AFC-DC0ABCE3A7B8}"/>
              </a:ext>
            </a:extLst>
          </p:cNvPr>
          <p:cNvGraphicFramePr/>
          <p:nvPr>
            <p:extLst>
              <p:ext uri="{D42A27DB-BD31-4B8C-83A1-F6EECF244321}">
                <p14:modId xmlns:p14="http://schemas.microsoft.com/office/powerpoint/2010/main" val="3507261595"/>
              </p:ext>
            </p:extLst>
          </p:nvPr>
        </p:nvGraphicFramePr>
        <p:xfrm>
          <a:off x="1352449" y="984798"/>
          <a:ext cx="6833609" cy="40868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42557F1F-64C0-A04E-8212-D036DFCFC49B}"/>
              </a:ext>
            </a:extLst>
          </p:cNvPr>
          <p:cNvSpPr>
            <a:spLocks noGrp="1"/>
          </p:cNvSpPr>
          <p:nvPr>
            <p:ph type="title"/>
          </p:nvPr>
        </p:nvSpPr>
        <p:spPr/>
        <p:txBody>
          <a:bodyPr/>
          <a:lstStyle/>
          <a:p>
            <a:r>
              <a:rPr lang="en-US" dirty="0"/>
              <a:t>Agenda &amp; Coaches' Tasks</a:t>
            </a:r>
          </a:p>
        </p:txBody>
      </p:sp>
    </p:spTree>
    <p:extLst>
      <p:ext uri="{BB962C8B-B14F-4D97-AF65-F5344CB8AC3E}">
        <p14:creationId xmlns:p14="http://schemas.microsoft.com/office/powerpoint/2010/main" val="26912915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E274BC97-A033-2B41-B111-235BD91DFFF1}"/>
              </a:ext>
            </a:extLst>
          </p:cNvPr>
          <p:cNvSpPr>
            <a:spLocks noGrp="1"/>
          </p:cNvSpPr>
          <p:nvPr>
            <p:ph type="subTitle" idx="1"/>
          </p:nvPr>
        </p:nvSpPr>
        <p:spPr>
          <a:xfrm flipH="1">
            <a:off x="4800599" y="1462386"/>
            <a:ext cx="4127157" cy="3240743"/>
          </a:xfrm>
        </p:spPr>
        <p:txBody>
          <a:bodyPr/>
          <a:lstStyle/>
          <a:p>
            <a:pPr algn="ctr"/>
            <a:r>
              <a:rPr lang="en-US" sz="2000" dirty="0">
                <a:solidFill>
                  <a:schemeClr val="bg1"/>
                </a:solidFill>
              </a:rPr>
              <a:t>Research conducted on social skills interventions demonstrates </a:t>
            </a:r>
            <a:r>
              <a:rPr lang="en-US" sz="2000" b="1" dirty="0">
                <a:solidFill>
                  <a:schemeClr val="accent4">
                    <a:lumMod val="60000"/>
                    <a:lumOff val="40000"/>
                  </a:schemeClr>
                </a:solidFill>
              </a:rPr>
              <a:t>positive outcomes </a:t>
            </a:r>
            <a:r>
              <a:rPr lang="en-US" sz="2000" dirty="0">
                <a:solidFill>
                  <a:schemeClr val="bg1"/>
                </a:solidFill>
              </a:rPr>
              <a:t>across ages, level of support needs, and types of skill deficits, especially when </a:t>
            </a:r>
            <a:r>
              <a:rPr lang="en-US" sz="2000" b="1" dirty="0">
                <a:solidFill>
                  <a:schemeClr val="accent4">
                    <a:lumMod val="60000"/>
                    <a:lumOff val="40000"/>
                  </a:schemeClr>
                </a:solidFill>
              </a:rPr>
              <a:t>specific strategies </a:t>
            </a:r>
            <a:r>
              <a:rPr lang="en-US" sz="2000" dirty="0">
                <a:solidFill>
                  <a:schemeClr val="bg1"/>
                </a:solidFill>
              </a:rPr>
              <a:t>are included to program for skill maintenance and generalization</a:t>
            </a:r>
          </a:p>
          <a:p>
            <a:pPr algn="ctr"/>
            <a:endParaRPr lang="en-US" sz="2000" dirty="0">
              <a:solidFill>
                <a:schemeClr val="bg1"/>
              </a:solidFill>
            </a:endParaRPr>
          </a:p>
        </p:txBody>
      </p:sp>
      <p:sp>
        <p:nvSpPr>
          <p:cNvPr id="5" name="Title 4">
            <a:extLst>
              <a:ext uri="{FF2B5EF4-FFF2-40B4-BE49-F238E27FC236}">
                <a16:creationId xmlns:a16="http://schemas.microsoft.com/office/drawing/2014/main" id="{A9E65C64-2123-2D4D-AB0A-6CDCA34F03FB}"/>
              </a:ext>
            </a:extLst>
          </p:cNvPr>
          <p:cNvSpPr>
            <a:spLocks noGrp="1"/>
          </p:cNvSpPr>
          <p:nvPr>
            <p:ph type="ctrTitle" idx="2"/>
          </p:nvPr>
        </p:nvSpPr>
        <p:spPr>
          <a:xfrm flipH="1">
            <a:off x="576943" y="889687"/>
            <a:ext cx="3404506" cy="2156685"/>
          </a:xfrm>
        </p:spPr>
        <p:txBody>
          <a:bodyPr/>
          <a:lstStyle/>
          <a:p>
            <a:r>
              <a:rPr lang="en-US" dirty="0"/>
              <a:t>SOCIAL SKILLS INSTRUCTION WORKS!</a:t>
            </a:r>
          </a:p>
        </p:txBody>
      </p:sp>
      <p:sp>
        <p:nvSpPr>
          <p:cNvPr id="7" name="Rectangle 6">
            <a:extLst>
              <a:ext uri="{FF2B5EF4-FFF2-40B4-BE49-F238E27FC236}">
                <a16:creationId xmlns:a16="http://schemas.microsoft.com/office/drawing/2014/main" id="{4355EAD1-273A-3C41-B3BD-6BADA9996D8D}"/>
              </a:ext>
            </a:extLst>
          </p:cNvPr>
          <p:cNvSpPr/>
          <p:nvPr/>
        </p:nvSpPr>
        <p:spPr>
          <a:xfrm>
            <a:off x="4102444" y="4379964"/>
            <a:ext cx="5325761"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FFFFFF"/>
                </a:solidFill>
                <a:effectLst/>
                <a:uLnTx/>
                <a:uFillTx/>
                <a:latin typeface="Hind Vadodara" panose="020B0604020202020204" charset="0"/>
                <a:cs typeface="Hind Vadodara" panose="020B0604020202020204" charset="0"/>
                <a:sym typeface="Arial"/>
              </a:rPr>
              <a:t>(e.g., Gresham, Sugai, &amp; Horner, 2001; Lane, Menzies, Barton-</a:t>
            </a:r>
            <a:r>
              <a:rPr kumimoji="0" lang="en-US" sz="1200" b="0" i="0" u="none" strike="noStrike" kern="0" cap="none" spc="0" normalizeH="0" baseline="0" noProof="0" err="1">
                <a:ln>
                  <a:noFill/>
                </a:ln>
                <a:solidFill>
                  <a:srgbClr val="FFFFFF"/>
                </a:solidFill>
                <a:effectLst/>
                <a:uLnTx/>
                <a:uFillTx/>
                <a:latin typeface="Hind Vadodara" panose="020B0604020202020204" charset="0"/>
                <a:cs typeface="Hind Vadodara" panose="020B0604020202020204" charset="0"/>
                <a:sym typeface="Arial"/>
              </a:rPr>
              <a:t>Arwood</a:t>
            </a:r>
            <a:r>
              <a:rPr kumimoji="0" lang="en-US" sz="1200" b="0" i="0" u="none" strike="noStrike" kern="0" cap="none" spc="0" normalizeH="0" baseline="0" noProof="0">
                <a:ln>
                  <a:noFill/>
                </a:ln>
                <a:solidFill>
                  <a:srgbClr val="FFFFFF"/>
                </a:solidFill>
                <a:effectLst/>
                <a:uLnTx/>
                <a:uFillTx/>
                <a:latin typeface="Hind Vadodara" panose="020B0604020202020204" charset="0"/>
                <a:cs typeface="Hind Vadodara" panose="020B0604020202020204" charset="0"/>
                <a:sym typeface="Arial"/>
              </a:rPr>
              <a:t>, </a:t>
            </a:r>
            <a:r>
              <a:rPr kumimoji="0" lang="en-US" sz="1200" b="0" i="0" u="none" strike="noStrike" kern="0" cap="none" spc="0" normalizeH="0" baseline="0" noProof="0" err="1">
                <a:ln>
                  <a:noFill/>
                </a:ln>
                <a:solidFill>
                  <a:srgbClr val="FFFFFF"/>
                </a:solidFill>
                <a:effectLst/>
                <a:uLnTx/>
                <a:uFillTx/>
                <a:latin typeface="Hind Vadodara" panose="020B0604020202020204" charset="0"/>
                <a:cs typeface="Hind Vadodara" panose="020B0604020202020204" charset="0"/>
                <a:sym typeface="Arial"/>
              </a:rPr>
              <a:t>Doukas</a:t>
            </a:r>
            <a:r>
              <a:rPr kumimoji="0" lang="en-US" sz="1200" b="0" i="0" u="none" strike="noStrike" kern="0" cap="none" spc="0" normalizeH="0" baseline="0" noProof="0">
                <a:ln>
                  <a:noFill/>
                </a:ln>
                <a:solidFill>
                  <a:srgbClr val="FFFFFF"/>
                </a:solidFill>
                <a:effectLst/>
                <a:uLnTx/>
                <a:uFillTx/>
                <a:latin typeface="Hind Vadodara" panose="020B0604020202020204" charset="0"/>
                <a:cs typeface="Hind Vadodara" panose="020B0604020202020204" charset="0"/>
                <a:sym typeface="Arial"/>
              </a:rPr>
              <a:t>, &amp; </a:t>
            </a:r>
            <a:r>
              <a:rPr kumimoji="0" lang="en-US" sz="1200" b="0" i="0" u="none" strike="noStrike" kern="0" cap="none" spc="0" normalizeH="0" baseline="0" noProof="0" err="1">
                <a:ln>
                  <a:noFill/>
                </a:ln>
                <a:solidFill>
                  <a:srgbClr val="FFFFFF"/>
                </a:solidFill>
                <a:effectLst/>
                <a:uLnTx/>
                <a:uFillTx/>
                <a:latin typeface="Hind Vadodara" panose="020B0604020202020204" charset="0"/>
                <a:cs typeface="Hind Vadodara" panose="020B0604020202020204" charset="0"/>
                <a:sym typeface="Arial"/>
              </a:rPr>
              <a:t>Munton</a:t>
            </a:r>
            <a:r>
              <a:rPr kumimoji="0" lang="en-US" sz="1200" b="0" i="0" u="none" strike="noStrike" kern="0" cap="none" spc="0" normalizeH="0" baseline="0" noProof="0">
                <a:ln>
                  <a:noFill/>
                </a:ln>
                <a:solidFill>
                  <a:srgbClr val="FFFFFF"/>
                </a:solidFill>
                <a:effectLst/>
                <a:uLnTx/>
                <a:uFillTx/>
                <a:latin typeface="Hind Vadodara" panose="020B0604020202020204" charset="0"/>
                <a:cs typeface="Hind Vadodara" panose="020B0604020202020204" charset="0"/>
                <a:sym typeface="Arial"/>
              </a:rPr>
              <a:t>, 2005; Miller, Lane, &amp; </a:t>
            </a:r>
            <a:r>
              <a:rPr kumimoji="0" lang="en-US" sz="1200" b="0" i="0" u="none" strike="noStrike" kern="0" cap="none" spc="0" normalizeH="0" baseline="0" noProof="0" err="1">
                <a:ln>
                  <a:noFill/>
                </a:ln>
                <a:solidFill>
                  <a:srgbClr val="FFFFFF"/>
                </a:solidFill>
                <a:effectLst/>
                <a:uLnTx/>
                <a:uFillTx/>
                <a:latin typeface="Hind Vadodara" panose="020B0604020202020204" charset="0"/>
                <a:cs typeface="Hind Vadodara" panose="020B0604020202020204" charset="0"/>
                <a:sym typeface="Arial"/>
              </a:rPr>
              <a:t>Wehby</a:t>
            </a:r>
            <a:r>
              <a:rPr kumimoji="0" lang="en-US" sz="1200" b="0" i="0" u="none" strike="noStrike" kern="0" cap="none" spc="0" normalizeH="0" baseline="0" noProof="0">
                <a:ln>
                  <a:noFill/>
                </a:ln>
                <a:solidFill>
                  <a:srgbClr val="FFFFFF"/>
                </a:solidFill>
                <a:effectLst/>
                <a:uLnTx/>
                <a:uFillTx/>
                <a:latin typeface="Hind Vadodara" panose="020B0604020202020204" charset="0"/>
                <a:cs typeface="Hind Vadodara" panose="020B0604020202020204" charset="0"/>
                <a:sym typeface="Arial"/>
              </a:rPr>
              <a:t>, 2005; Quinn, </a:t>
            </a:r>
            <a:r>
              <a:rPr kumimoji="0" lang="en-US" sz="1200" b="0" i="0" u="none" strike="noStrike" kern="0" cap="none" spc="0" normalizeH="0" baseline="0" noProof="0" err="1">
                <a:ln>
                  <a:noFill/>
                </a:ln>
                <a:solidFill>
                  <a:srgbClr val="FFFFFF"/>
                </a:solidFill>
                <a:effectLst/>
                <a:uLnTx/>
                <a:uFillTx/>
                <a:latin typeface="Hind Vadodara" panose="020B0604020202020204" charset="0"/>
                <a:cs typeface="Hind Vadodara" panose="020B0604020202020204" charset="0"/>
                <a:sym typeface="Arial"/>
              </a:rPr>
              <a:t>Kavale</a:t>
            </a:r>
            <a:r>
              <a:rPr kumimoji="0" lang="en-US" sz="1200" b="0" i="0" u="none" strike="noStrike" kern="0" cap="none" spc="0" normalizeH="0" baseline="0" noProof="0">
                <a:ln>
                  <a:noFill/>
                </a:ln>
                <a:solidFill>
                  <a:srgbClr val="FFFFFF"/>
                </a:solidFill>
                <a:effectLst/>
                <a:uLnTx/>
                <a:uFillTx/>
                <a:latin typeface="Hind Vadodara" panose="020B0604020202020204" charset="0"/>
                <a:cs typeface="Hind Vadodara" panose="020B0604020202020204" charset="0"/>
                <a:sym typeface="Arial"/>
              </a:rPr>
              <a:t>, Mathur, Rutherford, &amp; </a:t>
            </a:r>
            <a:r>
              <a:rPr kumimoji="0" lang="en-US" sz="1200" b="0" i="0" u="none" strike="noStrike" kern="0" cap="none" spc="0" normalizeH="0" baseline="0" noProof="0" err="1">
                <a:ln>
                  <a:noFill/>
                </a:ln>
                <a:solidFill>
                  <a:srgbClr val="FFFFFF"/>
                </a:solidFill>
                <a:effectLst/>
                <a:uLnTx/>
                <a:uFillTx/>
                <a:latin typeface="Hind Vadodara" panose="020B0604020202020204" charset="0"/>
                <a:cs typeface="Hind Vadodara" panose="020B0604020202020204" charset="0"/>
                <a:sym typeface="Arial"/>
              </a:rPr>
              <a:t>Forness</a:t>
            </a:r>
            <a:r>
              <a:rPr kumimoji="0" lang="en-US" sz="1200" b="0" i="0" u="none" strike="noStrike" kern="0" cap="none" spc="0" normalizeH="0" baseline="0" noProof="0">
                <a:ln>
                  <a:noFill/>
                </a:ln>
                <a:solidFill>
                  <a:srgbClr val="FFFFFF"/>
                </a:solidFill>
                <a:effectLst/>
                <a:uLnTx/>
                <a:uFillTx/>
                <a:latin typeface="Hind Vadodara" panose="020B0604020202020204" charset="0"/>
                <a:cs typeface="Hind Vadodara" panose="020B0604020202020204" charset="0"/>
                <a:sym typeface="Arial"/>
              </a:rPr>
              <a:t>, 1999; Ray and Elliott, 2006)</a:t>
            </a:r>
          </a:p>
        </p:txBody>
      </p:sp>
    </p:spTree>
    <p:extLst>
      <p:ext uri="{BB962C8B-B14F-4D97-AF65-F5344CB8AC3E}">
        <p14:creationId xmlns:p14="http://schemas.microsoft.com/office/powerpoint/2010/main" val="195491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0D82E60-197C-0545-8012-FFB0B50DF151}"/>
              </a:ext>
            </a:extLst>
          </p:cNvPr>
          <p:cNvSpPr>
            <a:spLocks noGrp="1"/>
          </p:cNvSpPr>
          <p:nvPr>
            <p:ph type="title"/>
          </p:nvPr>
        </p:nvSpPr>
        <p:spPr>
          <a:xfrm>
            <a:off x="610012" y="350597"/>
            <a:ext cx="7033500" cy="634200"/>
          </a:xfrm>
        </p:spPr>
        <p:txBody>
          <a:bodyPr/>
          <a:lstStyle/>
          <a:p>
            <a:r>
              <a:rPr lang="en-US" dirty="0">
                <a:solidFill>
                  <a:schemeClr val="bg1"/>
                </a:solidFill>
              </a:rPr>
              <a:t>SOCIAL SKILLS GROUP FEATURES</a:t>
            </a:r>
          </a:p>
        </p:txBody>
      </p:sp>
      <p:graphicFrame>
        <p:nvGraphicFramePr>
          <p:cNvPr id="4" name="Content Placeholder 4">
            <a:extLst>
              <a:ext uri="{FF2B5EF4-FFF2-40B4-BE49-F238E27FC236}">
                <a16:creationId xmlns:a16="http://schemas.microsoft.com/office/drawing/2014/main" id="{C01814CD-5FA6-4344-992C-8EE5A0912CCE}"/>
              </a:ext>
            </a:extLst>
          </p:cNvPr>
          <p:cNvGraphicFramePr>
            <a:graphicFrameLocks/>
          </p:cNvGraphicFramePr>
          <p:nvPr/>
        </p:nvGraphicFramePr>
        <p:xfrm>
          <a:off x="1055250" y="1133475"/>
          <a:ext cx="7033500" cy="37356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209181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793C2-8F69-394C-9CED-42E379B00F37}"/>
              </a:ext>
            </a:extLst>
          </p:cNvPr>
          <p:cNvSpPr>
            <a:spLocks noGrp="1"/>
          </p:cNvSpPr>
          <p:nvPr>
            <p:ph type="title"/>
          </p:nvPr>
        </p:nvSpPr>
        <p:spPr>
          <a:xfrm>
            <a:off x="205740" y="1624887"/>
            <a:ext cx="3128010" cy="1861263"/>
          </a:xfrm>
        </p:spPr>
        <p:txBody>
          <a:bodyPr/>
          <a:lstStyle/>
          <a:p>
            <a:pPr algn="ctr"/>
            <a:r>
              <a:rPr lang="en-US" sz="2800" dirty="0">
                <a:solidFill>
                  <a:schemeClr val="bg1"/>
                </a:solidFill>
              </a:rPr>
              <a:t>CONSISTENCY BETWEEN TIER 2 STRATEGY &amp; SW EXPECTATIONS</a:t>
            </a:r>
            <a:endParaRPr lang="en-US" sz="2800" dirty="0"/>
          </a:p>
        </p:txBody>
      </p:sp>
      <p:graphicFrame>
        <p:nvGraphicFramePr>
          <p:cNvPr id="3" name="Diagram 2">
            <a:extLst>
              <a:ext uri="{FF2B5EF4-FFF2-40B4-BE49-F238E27FC236}">
                <a16:creationId xmlns:a16="http://schemas.microsoft.com/office/drawing/2014/main" id="{A1D9575C-B05C-534E-84B0-94B6D388C78C}"/>
              </a:ext>
            </a:extLst>
          </p:cNvPr>
          <p:cNvGraphicFramePr/>
          <p:nvPr/>
        </p:nvGraphicFramePr>
        <p:xfrm>
          <a:off x="3162300" y="409575"/>
          <a:ext cx="5535828" cy="4324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350608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8DFC2-E12E-5E40-A5AE-E35CC618E2F9}"/>
              </a:ext>
            </a:extLst>
          </p:cNvPr>
          <p:cNvSpPr>
            <a:spLocks noGrp="1"/>
          </p:cNvSpPr>
          <p:nvPr>
            <p:ph type="title"/>
          </p:nvPr>
        </p:nvSpPr>
        <p:spPr>
          <a:xfrm>
            <a:off x="301091" y="219201"/>
            <a:ext cx="8330104" cy="755662"/>
          </a:xfrm>
        </p:spPr>
        <p:txBody>
          <a:bodyPr/>
          <a:lstStyle/>
          <a:p>
            <a:r>
              <a:rPr lang="en-US" dirty="0">
                <a:solidFill>
                  <a:schemeClr val="bg1"/>
                </a:solidFill>
              </a:rPr>
              <a:t>ALIGNMENT EXAMPLE</a:t>
            </a:r>
            <a:br>
              <a:rPr lang="en-US" dirty="0">
                <a:solidFill>
                  <a:schemeClr val="bg1"/>
                </a:solidFill>
              </a:rPr>
            </a:br>
            <a:br>
              <a:rPr lang="en-US" dirty="0">
                <a:solidFill>
                  <a:schemeClr val="bg1"/>
                </a:solidFill>
              </a:rPr>
            </a:br>
            <a:endParaRPr lang="en-US" dirty="0">
              <a:solidFill>
                <a:schemeClr val="bg1"/>
              </a:solidFill>
            </a:endParaRPr>
          </a:p>
        </p:txBody>
      </p:sp>
      <p:graphicFrame>
        <p:nvGraphicFramePr>
          <p:cNvPr id="4" name="Table 3">
            <a:extLst>
              <a:ext uri="{FF2B5EF4-FFF2-40B4-BE49-F238E27FC236}">
                <a16:creationId xmlns:a16="http://schemas.microsoft.com/office/drawing/2014/main" id="{283719EA-D8CF-364A-A82A-825B99BD1D9D}"/>
              </a:ext>
            </a:extLst>
          </p:cNvPr>
          <p:cNvGraphicFramePr>
            <a:graphicFrameLocks noGrp="1"/>
          </p:cNvGraphicFramePr>
          <p:nvPr>
            <p:extLst>
              <p:ext uri="{D42A27DB-BD31-4B8C-83A1-F6EECF244321}">
                <p14:modId xmlns:p14="http://schemas.microsoft.com/office/powerpoint/2010/main" val="1777652495"/>
              </p:ext>
            </p:extLst>
          </p:nvPr>
        </p:nvGraphicFramePr>
        <p:xfrm>
          <a:off x="512805" y="974863"/>
          <a:ext cx="8118390" cy="3938830"/>
        </p:xfrm>
        <a:graphic>
          <a:graphicData uri="http://schemas.openxmlformats.org/drawingml/2006/table">
            <a:tbl>
              <a:tblPr firstRow="1" bandRow="1">
                <a:tableStyleId>{21E4AEA4-8DFA-4A89-87EB-49C32662AFE0}</a:tableStyleId>
              </a:tblPr>
              <a:tblGrid>
                <a:gridCol w="2033676">
                  <a:extLst>
                    <a:ext uri="{9D8B030D-6E8A-4147-A177-3AD203B41FA5}">
                      <a16:colId xmlns:a16="http://schemas.microsoft.com/office/drawing/2014/main" val="20000"/>
                    </a:ext>
                  </a:extLst>
                </a:gridCol>
                <a:gridCol w="1912613">
                  <a:extLst>
                    <a:ext uri="{9D8B030D-6E8A-4147-A177-3AD203B41FA5}">
                      <a16:colId xmlns:a16="http://schemas.microsoft.com/office/drawing/2014/main" val="20002"/>
                    </a:ext>
                  </a:extLst>
                </a:gridCol>
                <a:gridCol w="2030691">
                  <a:extLst>
                    <a:ext uri="{9D8B030D-6E8A-4147-A177-3AD203B41FA5}">
                      <a16:colId xmlns:a16="http://schemas.microsoft.com/office/drawing/2014/main" val="20004"/>
                    </a:ext>
                  </a:extLst>
                </a:gridCol>
                <a:gridCol w="2141410">
                  <a:extLst>
                    <a:ext uri="{9D8B030D-6E8A-4147-A177-3AD203B41FA5}">
                      <a16:colId xmlns:a16="http://schemas.microsoft.com/office/drawing/2014/main" val="20006"/>
                    </a:ext>
                  </a:extLst>
                </a:gridCol>
              </a:tblGrid>
              <a:tr h="556441">
                <a:tc>
                  <a:txBody>
                    <a:bodyPr/>
                    <a:lstStyle/>
                    <a:p>
                      <a:pPr algn="ctr"/>
                      <a:r>
                        <a:rPr lang="en-US" sz="1400" b="1" dirty="0">
                          <a:solidFill>
                            <a:schemeClr val="tx1"/>
                          </a:solidFill>
                          <a:latin typeface="Hind Vadodara" panose="020B0604020202020204" charset="0"/>
                          <a:cs typeface="Hind Vadodara" panose="020B0604020202020204" charset="0"/>
                        </a:rPr>
                        <a:t>Infraction </a:t>
                      </a:r>
                    </a:p>
                  </a:txBody>
                  <a:tcPr marL="68567" marR="68567" marT="34297" marB="34297" anchor="ctr"/>
                </a:tc>
                <a:tc>
                  <a:txBody>
                    <a:bodyPr/>
                    <a:lstStyle/>
                    <a:p>
                      <a:pPr algn="ctr"/>
                      <a:r>
                        <a:rPr lang="en-US" sz="1400">
                          <a:solidFill>
                            <a:schemeClr val="tx1"/>
                          </a:solidFill>
                          <a:latin typeface="Hind Vadodara" panose="020B0604020202020204" charset="0"/>
                          <a:cs typeface="Hind Vadodara" panose="020B0604020202020204" charset="0"/>
                        </a:rPr>
                        <a:t>Failure to Comply</a:t>
                      </a:r>
                    </a:p>
                  </a:txBody>
                  <a:tcPr marL="68567" marR="68567" marT="34297" marB="34297" anchor="ctr"/>
                </a:tc>
                <a:tc>
                  <a:txBody>
                    <a:bodyPr/>
                    <a:lstStyle/>
                    <a:p>
                      <a:pPr algn="ctr"/>
                      <a:r>
                        <a:rPr lang="en-US" sz="1400">
                          <a:solidFill>
                            <a:schemeClr val="tx1"/>
                          </a:solidFill>
                          <a:latin typeface="Hind Vadodara" panose="020B0604020202020204" charset="0"/>
                          <a:cs typeface="Hind Vadodara" panose="020B0604020202020204" charset="0"/>
                        </a:rPr>
                        <a:t>Inappropriate Language</a:t>
                      </a:r>
                    </a:p>
                  </a:txBody>
                  <a:tcPr marL="68567" marR="68567" marT="34297" marB="34297" anchor="ctr"/>
                </a:tc>
                <a:tc>
                  <a:txBody>
                    <a:bodyPr/>
                    <a:lstStyle/>
                    <a:p>
                      <a:pPr algn="ctr"/>
                      <a:r>
                        <a:rPr lang="en-US" sz="1400" dirty="0">
                          <a:solidFill>
                            <a:schemeClr val="tx1"/>
                          </a:solidFill>
                          <a:latin typeface="Hind Vadodara" panose="020B0604020202020204" charset="0"/>
                          <a:cs typeface="Hind Vadodara" panose="020B0604020202020204" charset="0"/>
                        </a:rPr>
                        <a:t>Tardiness</a:t>
                      </a:r>
                    </a:p>
                  </a:txBody>
                  <a:tcPr marL="68567" marR="68567" marT="34297" marB="34297" anchor="ctr"/>
                </a:tc>
                <a:extLst>
                  <a:ext uri="{0D108BD9-81ED-4DB2-BD59-A6C34878D82A}">
                    <a16:rowId xmlns:a16="http://schemas.microsoft.com/office/drawing/2014/main" val="10000"/>
                  </a:ext>
                </a:extLst>
              </a:tr>
              <a:tr h="471521">
                <a:tc>
                  <a:txBody>
                    <a:bodyPr/>
                    <a:lstStyle/>
                    <a:p>
                      <a:pPr algn="ctr"/>
                      <a:r>
                        <a:rPr lang="en-US" sz="1400" b="0" i="1" dirty="0">
                          <a:solidFill>
                            <a:schemeClr val="tx1"/>
                          </a:solidFill>
                          <a:latin typeface="Hind Vadodara" panose="020B0604020202020204" charset="0"/>
                          <a:cs typeface="Hind Vadodara" panose="020B0604020202020204" charset="0"/>
                        </a:rPr>
                        <a:t>Linked SW Expectation</a:t>
                      </a:r>
                      <a:r>
                        <a:rPr lang="en-US" sz="1400" b="0" i="1" baseline="0" dirty="0">
                          <a:solidFill>
                            <a:schemeClr val="tx1"/>
                          </a:solidFill>
                          <a:latin typeface="Hind Vadodara" panose="020B0604020202020204" charset="0"/>
                          <a:cs typeface="Hind Vadodara" panose="020B0604020202020204" charset="0"/>
                        </a:rPr>
                        <a:t> </a:t>
                      </a:r>
                      <a:endParaRPr lang="en-US" sz="1400" b="0" i="1" dirty="0">
                        <a:solidFill>
                          <a:schemeClr val="tx1"/>
                        </a:solidFill>
                        <a:latin typeface="Hind Vadodara" panose="020B0604020202020204" charset="0"/>
                        <a:cs typeface="Hind Vadodara" panose="020B0604020202020204" charset="0"/>
                      </a:endParaRPr>
                    </a:p>
                  </a:txBody>
                  <a:tcPr marL="68567" marR="68567" marT="34297" marB="34297" anchor="ctr"/>
                </a:tc>
                <a:tc>
                  <a:txBody>
                    <a:bodyPr/>
                    <a:lstStyle/>
                    <a:p>
                      <a:pPr algn="ctr"/>
                      <a:r>
                        <a:rPr lang="en-US" sz="1400" dirty="0">
                          <a:solidFill>
                            <a:schemeClr val="tx1"/>
                          </a:solidFill>
                          <a:latin typeface="Hind Vadodara" panose="020B0604020202020204" charset="0"/>
                          <a:cs typeface="Hind Vadodara" panose="020B0604020202020204" charset="0"/>
                        </a:rPr>
                        <a:t>Responsible</a:t>
                      </a:r>
                    </a:p>
                  </a:txBody>
                  <a:tcPr marL="68567" marR="68567" marT="34297" marB="34297" anchor="ctr"/>
                </a:tc>
                <a:tc>
                  <a:txBody>
                    <a:bodyPr/>
                    <a:lstStyle/>
                    <a:p>
                      <a:pPr algn="ctr"/>
                      <a:r>
                        <a:rPr lang="en-US" sz="1400">
                          <a:solidFill>
                            <a:schemeClr val="tx1"/>
                          </a:solidFill>
                          <a:latin typeface="Hind Vadodara" panose="020B0604020202020204" charset="0"/>
                          <a:cs typeface="Hind Vadodara" panose="020B0604020202020204" charset="0"/>
                        </a:rPr>
                        <a:t>Respectful &amp; Reflective </a:t>
                      </a:r>
                    </a:p>
                  </a:txBody>
                  <a:tcPr marL="68567" marR="68567" marT="34297" marB="34297" anchor="ctr"/>
                </a:tc>
                <a:tc>
                  <a:txBody>
                    <a:bodyPr/>
                    <a:lstStyle/>
                    <a:p>
                      <a:pPr algn="ctr"/>
                      <a:r>
                        <a:rPr lang="en-US" sz="1400">
                          <a:solidFill>
                            <a:schemeClr val="tx1"/>
                          </a:solidFill>
                          <a:latin typeface="Hind Vadodara" panose="020B0604020202020204" charset="0"/>
                          <a:cs typeface="Hind Vadodara" panose="020B0604020202020204" charset="0"/>
                        </a:rPr>
                        <a:t>Responsible</a:t>
                      </a:r>
                    </a:p>
                  </a:txBody>
                  <a:tcPr marL="68567" marR="68567" marT="34297" marB="34297" anchor="ctr"/>
                </a:tc>
                <a:extLst>
                  <a:ext uri="{0D108BD9-81ED-4DB2-BD59-A6C34878D82A}">
                    <a16:rowId xmlns:a16="http://schemas.microsoft.com/office/drawing/2014/main" val="10001"/>
                  </a:ext>
                </a:extLst>
              </a:tr>
              <a:tr h="863236">
                <a:tc>
                  <a:txBody>
                    <a:bodyPr/>
                    <a:lstStyle/>
                    <a:p>
                      <a:pPr algn="ctr"/>
                      <a:r>
                        <a:rPr lang="en-US" sz="1400" b="0" i="1" dirty="0">
                          <a:solidFill>
                            <a:schemeClr val="tx1"/>
                          </a:solidFill>
                          <a:latin typeface="Hind Vadodara" panose="020B0604020202020204" charset="0"/>
                          <a:cs typeface="Hind Vadodara" panose="020B0604020202020204" charset="0"/>
                        </a:rPr>
                        <a:t>What You Want The Student To Do</a:t>
                      </a:r>
                      <a:r>
                        <a:rPr lang="en-US" sz="1400" b="0" i="1" baseline="0" dirty="0">
                          <a:solidFill>
                            <a:schemeClr val="tx1"/>
                          </a:solidFill>
                          <a:latin typeface="Hind Vadodara" panose="020B0604020202020204" charset="0"/>
                          <a:cs typeface="Hind Vadodara" panose="020B0604020202020204" charset="0"/>
                        </a:rPr>
                        <a:t> </a:t>
                      </a:r>
                      <a:endParaRPr lang="en-US" sz="1400" b="0" i="1" dirty="0">
                        <a:solidFill>
                          <a:schemeClr val="tx1"/>
                        </a:solidFill>
                        <a:latin typeface="Hind Vadodara" panose="020B0604020202020204" charset="0"/>
                        <a:cs typeface="Hind Vadodara" panose="020B0604020202020204" charset="0"/>
                      </a:endParaRPr>
                    </a:p>
                  </a:txBody>
                  <a:tcPr marL="68567" marR="68567" marT="34297" marB="34297" anchor="ctr"/>
                </a:tc>
                <a:tc>
                  <a:txBody>
                    <a:bodyPr/>
                    <a:lstStyle/>
                    <a:p>
                      <a:pPr algn="ctr"/>
                      <a:r>
                        <a:rPr lang="en-US" sz="1400" dirty="0">
                          <a:solidFill>
                            <a:schemeClr val="tx1"/>
                          </a:solidFill>
                          <a:latin typeface="Hind Vadodara" panose="020B0604020202020204" charset="0"/>
                          <a:cs typeface="Hind Vadodara" panose="020B0604020202020204" charset="0"/>
                        </a:rPr>
                        <a:t>Cooperate</a:t>
                      </a:r>
                      <a:r>
                        <a:rPr lang="en-US" sz="1400" baseline="0" dirty="0">
                          <a:solidFill>
                            <a:schemeClr val="tx1"/>
                          </a:solidFill>
                          <a:latin typeface="Hind Vadodara" panose="020B0604020202020204" charset="0"/>
                          <a:cs typeface="Hind Vadodara" panose="020B0604020202020204" charset="0"/>
                        </a:rPr>
                        <a:t> with instructions &amp; directions timely</a:t>
                      </a:r>
                      <a:endParaRPr lang="en-US" sz="1400" dirty="0">
                        <a:solidFill>
                          <a:schemeClr val="tx1"/>
                        </a:solidFill>
                        <a:latin typeface="Hind Vadodara" panose="020B0604020202020204" charset="0"/>
                        <a:cs typeface="Hind Vadodara" panose="020B0604020202020204" charset="0"/>
                      </a:endParaRPr>
                    </a:p>
                  </a:txBody>
                  <a:tcPr marL="68567" marR="68567" marT="34297" marB="34297" anchor="ctr"/>
                </a:tc>
                <a:tc>
                  <a:txBody>
                    <a:bodyPr/>
                    <a:lstStyle/>
                    <a:p>
                      <a:pPr algn="ctr"/>
                      <a:r>
                        <a:rPr lang="en-US" sz="1400" dirty="0">
                          <a:solidFill>
                            <a:schemeClr val="tx1"/>
                          </a:solidFill>
                          <a:latin typeface="Hind Vadodara" panose="020B0604020202020204" charset="0"/>
                          <a:cs typeface="Hind Vadodara" panose="020B0604020202020204" charset="0"/>
                        </a:rPr>
                        <a:t>Use appropriate words </a:t>
                      </a:r>
                      <a:r>
                        <a:rPr lang="en-US" sz="1400" baseline="0" dirty="0">
                          <a:solidFill>
                            <a:schemeClr val="tx1"/>
                          </a:solidFill>
                          <a:latin typeface="Hind Vadodara" panose="020B0604020202020204" charset="0"/>
                          <a:cs typeface="Hind Vadodara" panose="020B0604020202020204" charset="0"/>
                        </a:rPr>
                        <a:t>to express sentiment (e.g., considerate, polite, kind, professional, etc.)</a:t>
                      </a:r>
                      <a:endParaRPr lang="en-US" sz="1400" dirty="0">
                        <a:solidFill>
                          <a:schemeClr val="tx1"/>
                        </a:solidFill>
                        <a:latin typeface="Hind Vadodara" panose="020B0604020202020204" charset="0"/>
                        <a:cs typeface="Hind Vadodara" panose="020B0604020202020204" charset="0"/>
                      </a:endParaRPr>
                    </a:p>
                  </a:txBody>
                  <a:tcPr marL="68567" marR="68567" marT="34297" marB="34297" anchor="ctr"/>
                </a:tc>
                <a:tc>
                  <a:txBody>
                    <a:bodyPr/>
                    <a:lstStyle/>
                    <a:p>
                      <a:pPr algn="ctr"/>
                      <a:r>
                        <a:rPr lang="en-US" sz="1400" dirty="0">
                          <a:solidFill>
                            <a:schemeClr val="tx1"/>
                          </a:solidFill>
                          <a:latin typeface="Hind Vadodara" panose="020B0604020202020204" charset="0"/>
                          <a:cs typeface="Hind Vadodara" panose="020B0604020202020204" charset="0"/>
                        </a:rPr>
                        <a:t>Be in seat when bell rings</a:t>
                      </a:r>
                    </a:p>
                  </a:txBody>
                  <a:tcPr marL="68567" marR="68567" marT="34297" marB="34297" anchor="ctr"/>
                </a:tc>
                <a:extLst>
                  <a:ext uri="{0D108BD9-81ED-4DB2-BD59-A6C34878D82A}">
                    <a16:rowId xmlns:a16="http://schemas.microsoft.com/office/drawing/2014/main" val="10002"/>
                  </a:ext>
                </a:extLst>
              </a:tr>
              <a:tr h="1828192">
                <a:tc>
                  <a:txBody>
                    <a:bodyPr/>
                    <a:lstStyle/>
                    <a:p>
                      <a:pPr algn="ctr"/>
                      <a:r>
                        <a:rPr lang="en-US" sz="1400" b="0" i="1" dirty="0">
                          <a:solidFill>
                            <a:schemeClr val="tx1"/>
                          </a:solidFill>
                          <a:latin typeface="Hind Vadodara" panose="020B0604020202020204" charset="0"/>
                          <a:cs typeface="Hind Vadodara" panose="020B0604020202020204" charset="0"/>
                        </a:rPr>
                        <a:t>Social</a:t>
                      </a:r>
                      <a:r>
                        <a:rPr lang="en-US" sz="1400" b="0" i="1" baseline="0" dirty="0">
                          <a:solidFill>
                            <a:schemeClr val="tx1"/>
                          </a:solidFill>
                          <a:latin typeface="Hind Vadodara" panose="020B0604020202020204" charset="0"/>
                          <a:cs typeface="Hind Vadodara" panose="020B0604020202020204" charset="0"/>
                        </a:rPr>
                        <a:t> and Emotional Skills to Teach  </a:t>
                      </a:r>
                      <a:endParaRPr lang="en-US" sz="1400" b="0" i="1" dirty="0">
                        <a:solidFill>
                          <a:schemeClr val="tx1"/>
                        </a:solidFill>
                        <a:latin typeface="Hind Vadodara" panose="020B0604020202020204" charset="0"/>
                        <a:cs typeface="Hind Vadodara" panose="020B0604020202020204" charset="0"/>
                      </a:endParaRPr>
                    </a:p>
                  </a:txBody>
                  <a:tcPr marL="68567" marR="68567" marT="34297" marB="34297" anchor="ctr"/>
                </a:tc>
                <a:tc>
                  <a:txBody>
                    <a:bodyPr/>
                    <a:lstStyle/>
                    <a:p>
                      <a:pPr marL="285750" indent="-285750">
                        <a:buFont typeface="Arial" panose="020B0604020202020204" pitchFamily="34" charset="0"/>
                        <a:buChar char="•"/>
                      </a:pPr>
                      <a:r>
                        <a:rPr lang="en-US" sz="1400" dirty="0">
                          <a:solidFill>
                            <a:schemeClr val="tx1"/>
                          </a:solidFill>
                          <a:latin typeface="Hind Vadodara" panose="020B0604020202020204" charset="0"/>
                          <a:cs typeface="Hind Vadodara" panose="020B0604020202020204" charset="0"/>
                        </a:rPr>
                        <a:t>Asking for help</a:t>
                      </a:r>
                    </a:p>
                    <a:p>
                      <a:pPr marL="285750" indent="-285750">
                        <a:buFont typeface="Arial" panose="020B0604020202020204" pitchFamily="34" charset="0"/>
                        <a:buChar char="•"/>
                      </a:pPr>
                      <a:r>
                        <a:rPr lang="en-US" sz="1400" dirty="0">
                          <a:solidFill>
                            <a:schemeClr val="tx1"/>
                          </a:solidFill>
                          <a:latin typeface="Hind Vadodara" panose="020B0604020202020204" charset="0"/>
                          <a:cs typeface="Hind Vadodara" panose="020B0604020202020204" charset="0"/>
                        </a:rPr>
                        <a:t>Active listening</a:t>
                      </a:r>
                    </a:p>
                    <a:p>
                      <a:pPr marL="285750" indent="-285750">
                        <a:buFont typeface="Arial" panose="020B0604020202020204" pitchFamily="34" charset="0"/>
                        <a:buChar char="•"/>
                      </a:pPr>
                      <a:r>
                        <a:rPr lang="en-US" sz="1400" dirty="0">
                          <a:solidFill>
                            <a:schemeClr val="tx1"/>
                          </a:solidFill>
                          <a:latin typeface="Hind Vadodara" panose="020B0604020202020204" charset="0"/>
                          <a:cs typeface="Hind Vadodara" panose="020B0604020202020204" charset="0"/>
                        </a:rPr>
                        <a:t>Paraphrasing understanding</a:t>
                      </a:r>
                    </a:p>
                    <a:p>
                      <a:pPr marL="285750" indent="-285750">
                        <a:buFont typeface="Arial" panose="020B0604020202020204" pitchFamily="34" charset="0"/>
                        <a:buChar char="•"/>
                      </a:pPr>
                      <a:r>
                        <a:rPr lang="en-US" sz="1400" dirty="0">
                          <a:solidFill>
                            <a:schemeClr val="tx1"/>
                          </a:solidFill>
                          <a:latin typeface="Hind Vadodara" panose="020B0604020202020204" charset="0"/>
                          <a:cs typeface="Hind Vadodara" panose="020B0604020202020204" charset="0"/>
                        </a:rPr>
                        <a:t>Managing frustration (e.g., positive self-statements, deep breaths)</a:t>
                      </a:r>
                    </a:p>
                  </a:txBody>
                  <a:tcPr marL="68567" marR="68567" marT="34297" marB="34297" anchor="ctr"/>
                </a:tc>
                <a:tc>
                  <a:txBody>
                    <a:bodyPr/>
                    <a:lstStyle/>
                    <a:p>
                      <a:pPr marL="285750" indent="-285750">
                        <a:buFont typeface="Arial" panose="020B0604020202020204" pitchFamily="34" charset="0"/>
                        <a:buChar char="•"/>
                      </a:pPr>
                      <a:r>
                        <a:rPr lang="en-US" sz="1400" dirty="0">
                          <a:solidFill>
                            <a:schemeClr val="tx1"/>
                          </a:solidFill>
                          <a:latin typeface="Hind Vadodara" panose="020B0604020202020204" charset="0"/>
                          <a:cs typeface="Hind Vadodara" panose="020B0604020202020204" charset="0"/>
                        </a:rPr>
                        <a:t>Stop-think-act</a:t>
                      </a:r>
                    </a:p>
                    <a:p>
                      <a:pPr marL="285750" indent="-285750">
                        <a:buFont typeface="Arial" panose="020B0604020202020204" pitchFamily="34" charset="0"/>
                        <a:buChar char="•"/>
                      </a:pPr>
                      <a:r>
                        <a:rPr lang="en-US" sz="1400" dirty="0">
                          <a:solidFill>
                            <a:schemeClr val="tx1"/>
                          </a:solidFill>
                          <a:latin typeface="Hind Vadodara" panose="020B0604020202020204" charset="0"/>
                          <a:cs typeface="Hind Vadodara" panose="020B0604020202020204" charset="0"/>
                        </a:rPr>
                        <a:t>Managing disappointment</a:t>
                      </a:r>
                      <a:endParaRPr lang="en-US" sz="1400" baseline="0" dirty="0">
                        <a:solidFill>
                          <a:schemeClr val="tx1"/>
                        </a:solidFill>
                        <a:latin typeface="Hind Vadodara" panose="020B0604020202020204" charset="0"/>
                        <a:cs typeface="Hind Vadodara" panose="020B0604020202020204" charset="0"/>
                      </a:endParaRPr>
                    </a:p>
                    <a:p>
                      <a:pPr marL="285750" indent="-285750">
                        <a:buFont typeface="Arial" panose="020B0604020202020204" pitchFamily="34" charset="0"/>
                        <a:buChar char="•"/>
                      </a:pPr>
                      <a:r>
                        <a:rPr lang="en-US" sz="1400" baseline="0" dirty="0">
                          <a:solidFill>
                            <a:schemeClr val="tx1"/>
                          </a:solidFill>
                          <a:latin typeface="Hind Vadodara" panose="020B0604020202020204" charset="0"/>
                          <a:cs typeface="Hind Vadodara" panose="020B0604020202020204" charset="0"/>
                        </a:rPr>
                        <a:t>Turning the conversation</a:t>
                      </a:r>
                    </a:p>
                    <a:p>
                      <a:pPr marL="285750" indent="-285750">
                        <a:buFont typeface="Arial" panose="020B0604020202020204" pitchFamily="34" charset="0"/>
                        <a:buChar char="•"/>
                      </a:pPr>
                      <a:r>
                        <a:rPr lang="en-US" sz="1400" baseline="0" dirty="0">
                          <a:solidFill>
                            <a:schemeClr val="tx1"/>
                          </a:solidFill>
                          <a:latin typeface="Hind Vadodara" panose="020B0604020202020204" charset="0"/>
                          <a:cs typeface="Hind Vadodara" panose="020B0604020202020204" charset="0"/>
                        </a:rPr>
                        <a:t>Making a complaint</a:t>
                      </a:r>
                    </a:p>
                    <a:p>
                      <a:pPr marL="285750" indent="-285750">
                        <a:buFont typeface="Arial" panose="020B0604020202020204" pitchFamily="34" charset="0"/>
                        <a:buChar char="•"/>
                      </a:pPr>
                      <a:r>
                        <a:rPr lang="en-US" sz="1400" baseline="0" dirty="0">
                          <a:solidFill>
                            <a:schemeClr val="tx1"/>
                          </a:solidFill>
                          <a:latin typeface="Hind Vadodara" panose="020B0604020202020204" charset="0"/>
                          <a:cs typeface="Hind Vadodara" panose="020B0604020202020204" charset="0"/>
                        </a:rPr>
                        <a:t>Reframing negative thoughts</a:t>
                      </a:r>
                      <a:endParaRPr lang="en-US" sz="1400" dirty="0">
                        <a:solidFill>
                          <a:schemeClr val="tx1"/>
                        </a:solidFill>
                        <a:latin typeface="Hind Vadodara" panose="020B0604020202020204" charset="0"/>
                        <a:cs typeface="Hind Vadodara" panose="020B0604020202020204" charset="0"/>
                      </a:endParaRPr>
                    </a:p>
                  </a:txBody>
                  <a:tcPr marL="68567" marR="68567" marT="34297" marB="34297" anchor="ctr"/>
                </a:tc>
                <a:tc>
                  <a:txBody>
                    <a:bodyPr/>
                    <a:lstStyle/>
                    <a:p>
                      <a:pPr marL="285750" indent="-285750">
                        <a:buFont typeface="Arial" panose="020B0604020202020204" pitchFamily="34" charset="0"/>
                        <a:buChar char="•"/>
                      </a:pPr>
                      <a:r>
                        <a:rPr lang="en-US" sz="1400" dirty="0">
                          <a:solidFill>
                            <a:schemeClr val="tx1"/>
                          </a:solidFill>
                          <a:latin typeface="Hind Vadodara" panose="020B0604020202020204" charset="0"/>
                          <a:cs typeface="Hind Vadodara" panose="020B0604020202020204" charset="0"/>
                        </a:rPr>
                        <a:t>Managing transition time</a:t>
                      </a:r>
                      <a:endParaRPr lang="en-US" sz="1400" baseline="0" dirty="0">
                        <a:solidFill>
                          <a:schemeClr val="tx1"/>
                        </a:solidFill>
                        <a:latin typeface="Hind Vadodara" panose="020B0604020202020204" charset="0"/>
                        <a:cs typeface="Hind Vadodara" panose="020B0604020202020204" charset="0"/>
                      </a:endParaRPr>
                    </a:p>
                    <a:p>
                      <a:pPr marL="285750" indent="-285750">
                        <a:buFont typeface="Arial" panose="020B0604020202020204" pitchFamily="34" charset="0"/>
                        <a:buChar char="•"/>
                      </a:pPr>
                      <a:r>
                        <a:rPr lang="en-US" sz="1400" dirty="0">
                          <a:solidFill>
                            <a:schemeClr val="tx1"/>
                          </a:solidFill>
                          <a:latin typeface="Hind Vadodara" panose="020B0604020202020204" charset="0"/>
                          <a:cs typeface="Hind Vadodara" panose="020B0604020202020204" charset="0"/>
                        </a:rPr>
                        <a:t>Planning ahead</a:t>
                      </a:r>
                    </a:p>
                    <a:p>
                      <a:pPr marL="285750" indent="-285750">
                        <a:buFont typeface="Arial" panose="020B0604020202020204" pitchFamily="34" charset="0"/>
                        <a:buChar char="•"/>
                      </a:pPr>
                      <a:r>
                        <a:rPr lang="en-US" sz="1400" dirty="0">
                          <a:solidFill>
                            <a:schemeClr val="tx1"/>
                          </a:solidFill>
                          <a:latin typeface="Hind Vadodara" panose="020B0604020202020204" charset="0"/>
                          <a:cs typeface="Hind Vadodara" panose="020B0604020202020204" charset="0"/>
                        </a:rPr>
                        <a:t>Self</a:t>
                      </a:r>
                      <a:r>
                        <a:rPr lang="en-US" sz="1400" baseline="0" dirty="0">
                          <a:solidFill>
                            <a:schemeClr val="tx1"/>
                          </a:solidFill>
                          <a:latin typeface="Hind Vadodara" panose="020B0604020202020204" charset="0"/>
                          <a:cs typeface="Hind Vadodara" panose="020B0604020202020204" charset="0"/>
                        </a:rPr>
                        <a:t> monitoring</a:t>
                      </a:r>
                    </a:p>
                    <a:p>
                      <a:pPr marL="285750" indent="-285750">
                        <a:buFont typeface="Arial" panose="020B0604020202020204" pitchFamily="34" charset="0"/>
                        <a:buChar char="•"/>
                      </a:pPr>
                      <a:r>
                        <a:rPr lang="en-US" sz="1400" baseline="0" dirty="0">
                          <a:solidFill>
                            <a:schemeClr val="tx1"/>
                          </a:solidFill>
                          <a:latin typeface="Hind Vadodara" panose="020B0604020202020204" charset="0"/>
                          <a:cs typeface="Hind Vadodara" panose="020B0604020202020204" charset="0"/>
                        </a:rPr>
                        <a:t>Using conversation enders (e.g., “catch you later”)</a:t>
                      </a:r>
                    </a:p>
                    <a:p>
                      <a:pPr marL="285750" indent="-285750">
                        <a:buFont typeface="Arial" panose="020B0604020202020204" pitchFamily="34" charset="0"/>
                        <a:buChar char="•"/>
                      </a:pPr>
                      <a:endParaRPr lang="en-US" sz="1400" dirty="0">
                        <a:solidFill>
                          <a:schemeClr val="tx1"/>
                        </a:solidFill>
                        <a:latin typeface="Hind Vadodara" panose="020B0604020202020204" charset="0"/>
                        <a:cs typeface="Hind Vadodara" panose="020B0604020202020204" charset="0"/>
                      </a:endParaRPr>
                    </a:p>
                    <a:p>
                      <a:pPr marL="0" indent="0">
                        <a:buFont typeface="Arial" panose="020B0604020202020204" pitchFamily="34" charset="0"/>
                        <a:buNone/>
                      </a:pPr>
                      <a:endParaRPr lang="en-US" sz="1400" dirty="0">
                        <a:solidFill>
                          <a:schemeClr val="tx1"/>
                        </a:solidFill>
                        <a:latin typeface="Hind Vadodara" panose="020B0604020202020204" charset="0"/>
                        <a:cs typeface="Hind Vadodara" panose="020B0604020202020204" charset="0"/>
                      </a:endParaRPr>
                    </a:p>
                  </a:txBody>
                  <a:tcPr marL="68567" marR="68567" marT="34297" marB="34297"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6072074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793C2-8F69-394C-9CED-42E379B00F37}"/>
              </a:ext>
            </a:extLst>
          </p:cNvPr>
          <p:cNvSpPr>
            <a:spLocks noGrp="1"/>
          </p:cNvSpPr>
          <p:nvPr>
            <p:ph type="title"/>
          </p:nvPr>
        </p:nvSpPr>
        <p:spPr>
          <a:xfrm>
            <a:off x="205740" y="1624887"/>
            <a:ext cx="3128010" cy="1861263"/>
          </a:xfrm>
        </p:spPr>
        <p:txBody>
          <a:bodyPr/>
          <a:lstStyle/>
          <a:p>
            <a:pPr algn="ctr"/>
            <a:r>
              <a:rPr lang="en-US" sz="2800" dirty="0">
                <a:solidFill>
                  <a:schemeClr val="bg1"/>
                </a:solidFill>
              </a:rPr>
              <a:t>STUDENT OPPORTUNITIES TO PERFORM &amp; GET FEEDBACK</a:t>
            </a:r>
            <a:endParaRPr lang="en-US" sz="2800" dirty="0"/>
          </a:p>
        </p:txBody>
      </p:sp>
      <p:graphicFrame>
        <p:nvGraphicFramePr>
          <p:cNvPr id="3" name="Diagram 2">
            <a:extLst>
              <a:ext uri="{FF2B5EF4-FFF2-40B4-BE49-F238E27FC236}">
                <a16:creationId xmlns:a16="http://schemas.microsoft.com/office/drawing/2014/main" id="{A1D9575C-B05C-534E-84B0-94B6D388C78C}"/>
              </a:ext>
            </a:extLst>
          </p:cNvPr>
          <p:cNvGraphicFramePr/>
          <p:nvPr/>
        </p:nvGraphicFramePr>
        <p:xfrm>
          <a:off x="3162300" y="409575"/>
          <a:ext cx="5535828" cy="4324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ounded Rectangular Callout 3">
            <a:extLst>
              <a:ext uri="{FF2B5EF4-FFF2-40B4-BE49-F238E27FC236}">
                <a16:creationId xmlns:a16="http://schemas.microsoft.com/office/drawing/2014/main" id="{57F5B794-B810-402B-883D-283F400BA145}"/>
              </a:ext>
            </a:extLst>
          </p:cNvPr>
          <p:cNvSpPr/>
          <p:nvPr/>
        </p:nvSpPr>
        <p:spPr>
          <a:xfrm>
            <a:off x="5531709" y="1437547"/>
            <a:ext cx="2993166" cy="2235942"/>
          </a:xfrm>
          <a:prstGeom prst="wedgeRoundRectCallout">
            <a:avLst/>
          </a:prstGeom>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FFFFFF"/>
                </a:solidFill>
                <a:effectLst/>
                <a:uLnTx/>
                <a:uFillTx/>
                <a:latin typeface="Poppins Medium" panose="020B0604020202020204" charset="0"/>
                <a:ea typeface="+mn-ea"/>
                <a:cs typeface="Poppins Medium" panose="020B0604020202020204" charset="0"/>
                <a:sym typeface="Arial"/>
              </a:rPr>
              <a:t>How does your school support student social skill practice across school settings?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dirty="0">
              <a:ln>
                <a:noFill/>
              </a:ln>
              <a:solidFill>
                <a:srgbClr val="FFFFFF"/>
              </a:solidFill>
              <a:effectLst/>
              <a:uLnTx/>
              <a:uFillTx/>
              <a:latin typeface="Poppins Medium" panose="020B0604020202020204" charset="0"/>
              <a:ea typeface="+mn-ea"/>
              <a:cs typeface="Poppins Medium" panose="020B0604020202020204" charset="0"/>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FFFFFF"/>
                </a:solidFill>
                <a:effectLst/>
                <a:uLnTx/>
                <a:uFillTx/>
                <a:latin typeface="Poppins Medium" panose="020B0604020202020204" charset="0"/>
                <a:ea typeface="+mn-ea"/>
                <a:cs typeface="Poppins Medium" panose="020B0604020202020204" charset="0"/>
                <a:sym typeface="Arial"/>
              </a:rPr>
              <a:t>Outside of planned lessons?</a:t>
            </a:r>
          </a:p>
        </p:txBody>
      </p:sp>
    </p:spTree>
    <p:extLst>
      <p:ext uri="{BB962C8B-B14F-4D97-AF65-F5344CB8AC3E}">
        <p14:creationId xmlns:p14="http://schemas.microsoft.com/office/powerpoint/2010/main" val="1983893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B60446A-E603-CC4B-9FD6-86219DAAB6DD}"/>
              </a:ext>
            </a:extLst>
          </p:cNvPr>
          <p:cNvSpPr>
            <a:spLocks noGrp="1"/>
          </p:cNvSpPr>
          <p:nvPr>
            <p:ph type="title"/>
          </p:nvPr>
        </p:nvSpPr>
        <p:spPr>
          <a:xfrm>
            <a:off x="585297" y="219200"/>
            <a:ext cx="7224174" cy="658821"/>
          </a:xfrm>
        </p:spPr>
        <p:txBody>
          <a:bodyPr/>
          <a:lstStyle/>
          <a:p>
            <a:r>
              <a:rPr lang="en-US" sz="2400" dirty="0">
                <a:solidFill>
                  <a:schemeClr val="bg1"/>
                </a:solidFill>
              </a:rPr>
              <a:t>Daily Progress Report (DPR) Sample</a:t>
            </a:r>
          </a:p>
        </p:txBody>
      </p:sp>
      <p:graphicFrame>
        <p:nvGraphicFramePr>
          <p:cNvPr id="6" name="Group 52">
            <a:extLst>
              <a:ext uri="{FF2B5EF4-FFF2-40B4-BE49-F238E27FC236}">
                <a16:creationId xmlns:a16="http://schemas.microsoft.com/office/drawing/2014/main" id="{6ED2804D-A816-DA4F-A5F6-C022A8C65DE3}"/>
              </a:ext>
            </a:extLst>
          </p:cNvPr>
          <p:cNvGraphicFramePr>
            <a:graphicFrameLocks noGrp="1"/>
          </p:cNvGraphicFramePr>
          <p:nvPr/>
        </p:nvGraphicFramePr>
        <p:xfrm>
          <a:off x="343942" y="973905"/>
          <a:ext cx="8365524" cy="3842022"/>
        </p:xfrm>
        <a:graphic>
          <a:graphicData uri="http://schemas.openxmlformats.org/drawingml/2006/table">
            <a:tbl>
              <a:tblPr>
                <a:tableStyleId>{8A107856-5554-42FB-B03E-39F5DBC370BA}</a:tableStyleId>
              </a:tblPr>
              <a:tblGrid>
                <a:gridCol w="1453567">
                  <a:extLst>
                    <a:ext uri="{9D8B030D-6E8A-4147-A177-3AD203B41FA5}">
                      <a16:colId xmlns:a16="http://schemas.microsoft.com/office/drawing/2014/main" val="20000"/>
                    </a:ext>
                  </a:extLst>
                </a:gridCol>
                <a:gridCol w="988541">
                  <a:extLst>
                    <a:ext uri="{9D8B030D-6E8A-4147-A177-3AD203B41FA5}">
                      <a16:colId xmlns:a16="http://schemas.microsoft.com/office/drawing/2014/main" val="20001"/>
                    </a:ext>
                  </a:extLst>
                </a:gridCol>
                <a:gridCol w="968357">
                  <a:extLst>
                    <a:ext uri="{9D8B030D-6E8A-4147-A177-3AD203B41FA5}">
                      <a16:colId xmlns:a16="http://schemas.microsoft.com/office/drawing/2014/main" val="20002"/>
                    </a:ext>
                  </a:extLst>
                </a:gridCol>
                <a:gridCol w="976184">
                  <a:extLst>
                    <a:ext uri="{9D8B030D-6E8A-4147-A177-3AD203B41FA5}">
                      <a16:colId xmlns:a16="http://schemas.microsoft.com/office/drawing/2014/main" val="20003"/>
                    </a:ext>
                  </a:extLst>
                </a:gridCol>
                <a:gridCol w="1062681">
                  <a:extLst>
                    <a:ext uri="{9D8B030D-6E8A-4147-A177-3AD203B41FA5}">
                      <a16:colId xmlns:a16="http://schemas.microsoft.com/office/drawing/2014/main" val="20004"/>
                    </a:ext>
                  </a:extLst>
                </a:gridCol>
                <a:gridCol w="1025611">
                  <a:extLst>
                    <a:ext uri="{9D8B030D-6E8A-4147-A177-3AD203B41FA5}">
                      <a16:colId xmlns:a16="http://schemas.microsoft.com/office/drawing/2014/main" val="20005"/>
                    </a:ext>
                  </a:extLst>
                </a:gridCol>
                <a:gridCol w="914400">
                  <a:extLst>
                    <a:ext uri="{9D8B030D-6E8A-4147-A177-3AD203B41FA5}">
                      <a16:colId xmlns:a16="http://schemas.microsoft.com/office/drawing/2014/main" val="20006"/>
                    </a:ext>
                  </a:extLst>
                </a:gridCol>
                <a:gridCol w="976183">
                  <a:extLst>
                    <a:ext uri="{9D8B030D-6E8A-4147-A177-3AD203B41FA5}">
                      <a16:colId xmlns:a16="http://schemas.microsoft.com/office/drawing/2014/main" val="20007"/>
                    </a:ext>
                  </a:extLst>
                </a:gridCol>
              </a:tblGrid>
              <a:tr h="4517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solidFill>
                            <a:schemeClr val="tx1"/>
                          </a:solidFill>
                          <a:effectLst/>
                        </a:rPr>
                        <a:t>EXPECTATIONS</a:t>
                      </a:r>
                      <a:endParaRPr kumimoji="0" lang="en-US" sz="1200" b="0" i="0" u="none" strike="noStrike" cap="none" normalizeH="0" baseline="0" dirty="0">
                        <a:ln>
                          <a:noFill/>
                        </a:ln>
                        <a:solidFill>
                          <a:schemeClr val="tx1"/>
                        </a:solidFill>
                        <a:effectLst/>
                        <a:latin typeface="Hind Vadodara" panose="020B0604020202020204" charset="0"/>
                        <a:cs typeface="Hind Vadodara" panose="020B0604020202020204" charset="0"/>
                      </a:endParaRPr>
                    </a:p>
                  </a:txBody>
                  <a:tcPr marL="68580" marR="68580" marT="34290" marB="3429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solidFill>
                            <a:schemeClr val="tx1"/>
                          </a:solidFill>
                          <a:effectLst/>
                        </a:rPr>
                        <a:t>1st block</a:t>
                      </a:r>
                      <a:endParaRPr kumimoji="0" lang="en-US" sz="1200" b="0" i="0" u="none" strike="noStrike" cap="none" normalizeH="0" baseline="0" dirty="0">
                        <a:ln>
                          <a:noFill/>
                        </a:ln>
                        <a:solidFill>
                          <a:schemeClr val="tx1"/>
                        </a:solidFill>
                        <a:effectLst/>
                        <a:latin typeface="Hind Vadodara" panose="020B0604020202020204" charset="0"/>
                        <a:cs typeface="Hind Vadodara" panose="020B0604020202020204" charset="0"/>
                      </a:endParaRPr>
                    </a:p>
                  </a:txBody>
                  <a:tcPr marL="68580" marR="68580" marT="34290" marB="3429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solidFill>
                            <a:schemeClr val="tx1"/>
                          </a:solidFill>
                          <a:effectLst/>
                        </a:rPr>
                        <a:t>2nd block</a:t>
                      </a:r>
                      <a:endParaRPr kumimoji="0" lang="en-US" sz="1200" b="0" i="0" u="none" strike="noStrike" cap="none" normalizeH="0" baseline="0" dirty="0">
                        <a:ln>
                          <a:noFill/>
                        </a:ln>
                        <a:solidFill>
                          <a:schemeClr val="tx1"/>
                        </a:solidFill>
                        <a:effectLst/>
                        <a:latin typeface="Hind Vadodara" panose="020B0604020202020204" charset="0"/>
                        <a:cs typeface="Hind Vadodara" panose="020B0604020202020204" charset="0"/>
                      </a:endParaRPr>
                    </a:p>
                  </a:txBody>
                  <a:tcPr marL="68580" marR="68580" marT="34290" marB="3429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solidFill>
                            <a:schemeClr val="tx1"/>
                          </a:solidFill>
                          <a:effectLst/>
                        </a:rPr>
                        <a:t>3rd block</a:t>
                      </a:r>
                      <a:endParaRPr kumimoji="0" lang="en-US" sz="1200" b="0" i="0" u="none" strike="noStrike" cap="none" normalizeH="0" baseline="0" dirty="0">
                        <a:ln>
                          <a:noFill/>
                        </a:ln>
                        <a:solidFill>
                          <a:schemeClr val="tx1"/>
                        </a:solidFill>
                        <a:effectLst/>
                        <a:latin typeface="Hind Vadodara" panose="020B0604020202020204" charset="0"/>
                        <a:cs typeface="Hind Vadodara" panose="020B0604020202020204" charset="0"/>
                      </a:endParaRPr>
                    </a:p>
                  </a:txBody>
                  <a:tcPr marL="68580" marR="68580" marT="34290" marB="3429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solidFill>
                            <a:schemeClr val="tx1"/>
                          </a:solidFill>
                          <a:effectLst/>
                        </a:rPr>
                        <a:t>4th block</a:t>
                      </a:r>
                      <a:endParaRPr kumimoji="0" lang="en-US" sz="1200" b="0" i="0" u="none" strike="noStrike" cap="none" normalizeH="0" baseline="0" dirty="0">
                        <a:ln>
                          <a:noFill/>
                        </a:ln>
                        <a:solidFill>
                          <a:schemeClr val="tx1"/>
                        </a:solidFill>
                        <a:effectLst/>
                        <a:latin typeface="Hind Vadodara" panose="020B0604020202020204" charset="0"/>
                        <a:cs typeface="Hind Vadodara" panose="020B0604020202020204" charset="0"/>
                      </a:endParaRPr>
                    </a:p>
                  </a:txBody>
                  <a:tcPr marL="68580" marR="68580" marT="34290" marB="3429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u="none" strike="noStrike" kern="1200" cap="none" normalizeH="0" baseline="0" dirty="0">
                          <a:ln>
                            <a:noFill/>
                          </a:ln>
                          <a:solidFill>
                            <a:schemeClr val="tx1"/>
                          </a:solidFill>
                          <a:effectLst/>
                        </a:rPr>
                        <a:t>5th block</a:t>
                      </a:r>
                      <a:endParaRPr kumimoji="0" lang="en-US" sz="1200" b="1" u="none" strike="noStrike" kern="1200" cap="none" normalizeH="0" baseline="0" dirty="0">
                        <a:ln>
                          <a:noFill/>
                        </a:ln>
                        <a:solidFill>
                          <a:schemeClr val="tx1"/>
                        </a:solidFill>
                        <a:effectLst/>
                        <a:latin typeface="Hind Vadodara" panose="020B0604020202020204" charset="0"/>
                        <a:cs typeface="Hind Vadodara" panose="020B0604020202020204" charset="0"/>
                      </a:endParaRPr>
                    </a:p>
                  </a:txBody>
                  <a:tcPr marL="68580" marR="68580" marT="34290" marB="3429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u="none" strike="noStrike" kern="1200" cap="none" normalizeH="0" baseline="0" dirty="0">
                          <a:ln>
                            <a:noFill/>
                          </a:ln>
                          <a:solidFill>
                            <a:schemeClr val="tx1"/>
                          </a:solidFill>
                          <a:effectLst/>
                        </a:rPr>
                        <a:t>6th block</a:t>
                      </a:r>
                      <a:endParaRPr kumimoji="0" lang="en-US" sz="1200" b="1" u="none" strike="noStrike" kern="1200" cap="none" normalizeH="0" baseline="0" dirty="0">
                        <a:ln>
                          <a:noFill/>
                        </a:ln>
                        <a:solidFill>
                          <a:schemeClr val="tx1"/>
                        </a:solidFill>
                        <a:effectLst/>
                        <a:latin typeface="Hind Vadodara" panose="020B0604020202020204" charset="0"/>
                        <a:cs typeface="Hind Vadodara" panose="020B0604020202020204" charset="0"/>
                      </a:endParaRPr>
                    </a:p>
                  </a:txBody>
                  <a:tcPr marL="68580" marR="68580" marT="34290" marB="3429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u="none" strike="noStrike" kern="1200" cap="none" normalizeH="0" baseline="0" dirty="0">
                          <a:ln>
                            <a:noFill/>
                          </a:ln>
                          <a:solidFill>
                            <a:schemeClr val="tx1"/>
                          </a:solidFill>
                          <a:effectLst/>
                        </a:rPr>
                        <a:t>7th block</a:t>
                      </a:r>
                      <a:endParaRPr kumimoji="0" lang="en-US" sz="1200" b="1" u="none" strike="noStrike" kern="1200" cap="none" normalizeH="0" baseline="0" dirty="0">
                        <a:ln>
                          <a:noFill/>
                        </a:ln>
                        <a:solidFill>
                          <a:schemeClr val="tx1"/>
                        </a:solidFill>
                        <a:effectLst/>
                        <a:latin typeface="Hind Vadodara" panose="020B0604020202020204" charset="0"/>
                        <a:cs typeface="Hind Vadodara" panose="020B0604020202020204" charset="0"/>
                      </a:endParaRPr>
                    </a:p>
                  </a:txBody>
                  <a:tcPr marL="68580" marR="68580" marT="34290" marB="34290" anchor="ctr" horzOverflow="overflow"/>
                </a:tc>
                <a:extLst>
                  <a:ext uri="{0D108BD9-81ED-4DB2-BD59-A6C34878D82A}">
                    <a16:rowId xmlns:a16="http://schemas.microsoft.com/office/drawing/2014/main" val="10000"/>
                  </a:ext>
                </a:extLst>
              </a:tr>
              <a:tr h="76366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solidFill>
                            <a:schemeClr val="tx1"/>
                          </a:solidFill>
                          <a:effectLst/>
                        </a:rPr>
                        <a:t>Be Safe</a:t>
                      </a:r>
                      <a:endParaRPr kumimoji="0" lang="en-US" sz="1200" b="1" i="0" u="none" strike="noStrike" cap="none" normalizeH="0" baseline="0" dirty="0">
                        <a:ln>
                          <a:noFill/>
                        </a:ln>
                        <a:solidFill>
                          <a:schemeClr val="tx1"/>
                        </a:solidFill>
                        <a:effectLst/>
                        <a:latin typeface="Hind Vadodara" panose="020B0604020202020204" charset="0"/>
                        <a:cs typeface="Hind Vadodara" panose="020B0604020202020204" charset="0"/>
                      </a:endParaRPr>
                    </a:p>
                  </a:txBody>
                  <a:tcPr marL="68580" marR="68580" marT="34290" marB="34290" horzOverflow="overflow"/>
                </a:tc>
                <a:tc>
                  <a:txBody>
                    <a:bodyPr/>
                    <a:lstStyle/>
                    <a:p>
                      <a:pPr marL="0" marR="0" lvl="0" indent="0" algn="ctr" rtl="0" eaLnBrk="1" fontAlgn="base" latinLnBrk="0" hangingPunct="1">
                        <a:lnSpc>
                          <a:spcPct val="100000"/>
                        </a:lnSpc>
                        <a:spcBef>
                          <a:spcPct val="0"/>
                        </a:spcBef>
                        <a:spcAft>
                          <a:spcPct val="0"/>
                        </a:spcAft>
                        <a:buFontTx/>
                        <a:buNone/>
                      </a:pPr>
                      <a:r>
                        <a:rPr kumimoji="0" lang="en-US" sz="800" b="0" u="none" strike="noStrike" cap="none" normalizeH="0" baseline="0" dirty="0">
                          <a:ln>
                            <a:noFill/>
                          </a:ln>
                          <a:solidFill>
                            <a:schemeClr val="tx1"/>
                          </a:solidFill>
                          <a:effectLst/>
                        </a:rPr>
                        <a:t>2</a:t>
                      </a:r>
                      <a:r>
                        <a:rPr lang="en-US" sz="800" b="0" u="none" strike="noStrike" cap="none" normalizeH="0" baseline="0" dirty="0">
                          <a:ln>
                            <a:noFill/>
                          </a:ln>
                          <a:solidFill>
                            <a:schemeClr val="tx1"/>
                          </a:solidFill>
                          <a:effectLst/>
                        </a:rPr>
                        <a:t>     </a:t>
                      </a:r>
                      <a:r>
                        <a:rPr kumimoji="0" lang="en-US" sz="800" b="0" u="none" strike="noStrike" cap="none" normalizeH="0" baseline="0" dirty="0">
                          <a:ln>
                            <a:noFill/>
                          </a:ln>
                          <a:solidFill>
                            <a:schemeClr val="tx1"/>
                          </a:solidFill>
                          <a:effectLst/>
                        </a:rPr>
                        <a:t> 1</a:t>
                      </a:r>
                      <a:r>
                        <a:rPr lang="en-US" sz="800" b="0" u="none" strike="noStrike" cap="none" normalizeH="0" baseline="0" dirty="0">
                          <a:ln>
                            <a:noFill/>
                          </a:ln>
                          <a:solidFill>
                            <a:schemeClr val="tx1"/>
                          </a:solidFill>
                          <a:effectLst/>
                        </a:rPr>
                        <a:t>     </a:t>
                      </a:r>
                      <a:r>
                        <a:rPr kumimoji="0" lang="en-US" sz="800" b="0" u="none" strike="noStrike" cap="none" normalizeH="0" baseline="0" dirty="0">
                          <a:ln>
                            <a:noFill/>
                          </a:ln>
                          <a:solidFill>
                            <a:schemeClr val="tx1"/>
                          </a:solidFill>
                          <a:effectLst/>
                        </a:rPr>
                        <a:t> 0</a:t>
                      </a:r>
                      <a:endParaRPr kumimoji="0" lang="en-US" sz="800" b="0" i="0" u="none" strike="noStrike" cap="none" normalizeH="0" baseline="0" dirty="0">
                        <a:ln>
                          <a:noFill/>
                        </a:ln>
                        <a:solidFill>
                          <a:schemeClr val="tx1"/>
                        </a:solidFill>
                        <a:effectLst/>
                        <a:latin typeface="Hind Vadodara" panose="020B0604020202020204" charset="0"/>
                        <a:cs typeface="Hind Vadodara" panose="020B0604020202020204" charset="0"/>
                      </a:endParaRPr>
                    </a:p>
                  </a:txBody>
                  <a:tcPr marL="68580" marR="68580" marT="34290" marB="34290" anchor="ctr" horzOverflow="overflow"/>
                </a:tc>
                <a:tc>
                  <a:txBody>
                    <a:bodyPr/>
                    <a:lstStyle/>
                    <a:p>
                      <a:pPr marL="0" marR="0" lvl="0" indent="0" algn="ctr" rtl="0" eaLnBrk="1" fontAlgn="base" latinLnBrk="0" hangingPunct="1">
                        <a:lnSpc>
                          <a:spcPct val="100000"/>
                        </a:lnSpc>
                        <a:spcBef>
                          <a:spcPct val="0"/>
                        </a:spcBef>
                        <a:spcAft>
                          <a:spcPct val="0"/>
                        </a:spcAft>
                        <a:buFontTx/>
                        <a:buNone/>
                      </a:pPr>
                      <a:r>
                        <a:rPr kumimoji="0" lang="en-US" sz="800" b="0" u="none" strike="noStrike" cap="none" normalizeH="0" baseline="0">
                          <a:ln>
                            <a:noFill/>
                          </a:ln>
                          <a:solidFill>
                            <a:schemeClr val="tx1"/>
                          </a:solidFill>
                          <a:effectLst/>
                        </a:rPr>
                        <a:t>2</a:t>
                      </a:r>
                      <a:r>
                        <a:rPr lang="en-US" sz="800" b="0" u="none" strike="noStrike" cap="none" normalizeH="0" baseline="0">
                          <a:ln>
                            <a:noFill/>
                          </a:ln>
                          <a:solidFill>
                            <a:schemeClr val="tx1"/>
                          </a:solidFill>
                          <a:effectLst/>
                        </a:rPr>
                        <a:t>       </a:t>
                      </a:r>
                      <a:r>
                        <a:rPr kumimoji="0" lang="en-US" sz="800" b="0" u="none" strike="noStrike" cap="none" normalizeH="0" baseline="0">
                          <a:ln>
                            <a:noFill/>
                          </a:ln>
                          <a:solidFill>
                            <a:schemeClr val="tx1"/>
                          </a:solidFill>
                          <a:effectLst/>
                        </a:rPr>
                        <a:t> 1</a:t>
                      </a:r>
                      <a:r>
                        <a:rPr lang="en-US" sz="800" b="0" u="none" strike="noStrike" cap="none" normalizeH="0" baseline="0">
                          <a:ln>
                            <a:noFill/>
                          </a:ln>
                          <a:solidFill>
                            <a:schemeClr val="tx1"/>
                          </a:solidFill>
                          <a:effectLst/>
                        </a:rPr>
                        <a:t>       </a:t>
                      </a:r>
                      <a:r>
                        <a:rPr kumimoji="0" lang="en-US" sz="800" b="0" u="none" strike="noStrike" cap="none" normalizeH="0" baseline="0">
                          <a:ln>
                            <a:noFill/>
                          </a:ln>
                          <a:solidFill>
                            <a:schemeClr val="tx1"/>
                          </a:solidFill>
                          <a:effectLst/>
                        </a:rPr>
                        <a:t> 0</a:t>
                      </a:r>
                      <a:endParaRPr kumimoji="0" lang="en-US" sz="800" b="0" i="0" u="none" strike="noStrike" cap="none" normalizeH="0" baseline="0">
                        <a:ln>
                          <a:noFill/>
                        </a:ln>
                        <a:solidFill>
                          <a:schemeClr val="tx1"/>
                        </a:solidFill>
                        <a:effectLst/>
                        <a:latin typeface="Hind Vadodara" panose="020B0604020202020204" charset="0"/>
                        <a:cs typeface="Hind Vadodara" panose="020B0604020202020204" charset="0"/>
                      </a:endParaRPr>
                    </a:p>
                  </a:txBody>
                  <a:tcPr marL="68580" marR="68580" marT="34290" marB="34290" anchor="ctr" horzOverflow="overflow"/>
                </a:tc>
                <a:tc>
                  <a:txBody>
                    <a:bodyPr/>
                    <a:lstStyle/>
                    <a:p>
                      <a:pPr marL="0" marR="0" lvl="0" indent="0" algn="ctr" rtl="0" eaLnBrk="1" fontAlgn="base" latinLnBrk="0" hangingPunct="1">
                        <a:lnSpc>
                          <a:spcPct val="100000"/>
                        </a:lnSpc>
                        <a:spcBef>
                          <a:spcPct val="0"/>
                        </a:spcBef>
                        <a:spcAft>
                          <a:spcPct val="0"/>
                        </a:spcAft>
                        <a:buFontTx/>
                        <a:buNone/>
                      </a:pPr>
                      <a:r>
                        <a:rPr kumimoji="0" lang="en-US" sz="800" b="0" u="none" strike="noStrike" cap="none" normalizeH="0" baseline="0" dirty="0">
                          <a:ln>
                            <a:noFill/>
                          </a:ln>
                          <a:solidFill>
                            <a:schemeClr val="tx1"/>
                          </a:solidFill>
                          <a:effectLst/>
                        </a:rPr>
                        <a:t>2</a:t>
                      </a:r>
                      <a:r>
                        <a:rPr lang="en-US" sz="800" b="0" u="none" strike="noStrike" cap="none" normalizeH="0" baseline="0" dirty="0">
                          <a:ln>
                            <a:noFill/>
                          </a:ln>
                          <a:solidFill>
                            <a:schemeClr val="tx1"/>
                          </a:solidFill>
                          <a:effectLst/>
                        </a:rPr>
                        <a:t>       </a:t>
                      </a:r>
                      <a:r>
                        <a:rPr kumimoji="0" lang="en-US" sz="800" b="0" u="none" strike="noStrike" cap="none" normalizeH="0" baseline="0" dirty="0">
                          <a:ln>
                            <a:noFill/>
                          </a:ln>
                          <a:solidFill>
                            <a:schemeClr val="tx1"/>
                          </a:solidFill>
                          <a:effectLst/>
                        </a:rPr>
                        <a:t> 1</a:t>
                      </a:r>
                      <a:r>
                        <a:rPr lang="en-US" sz="800" b="0" u="none" strike="noStrike" cap="none" normalizeH="0" baseline="0" dirty="0">
                          <a:ln>
                            <a:noFill/>
                          </a:ln>
                          <a:solidFill>
                            <a:schemeClr val="tx1"/>
                          </a:solidFill>
                          <a:effectLst/>
                        </a:rPr>
                        <a:t>       </a:t>
                      </a:r>
                      <a:r>
                        <a:rPr kumimoji="0" lang="en-US" sz="800" b="0" u="none" strike="noStrike" cap="none" normalizeH="0" baseline="0" dirty="0">
                          <a:ln>
                            <a:noFill/>
                          </a:ln>
                          <a:solidFill>
                            <a:schemeClr val="tx1"/>
                          </a:solidFill>
                          <a:effectLst/>
                        </a:rPr>
                        <a:t> 0</a:t>
                      </a:r>
                      <a:endParaRPr kumimoji="0" lang="en-US" sz="800" b="0" i="0" u="none" strike="noStrike" cap="none" normalizeH="0" baseline="0" dirty="0">
                        <a:ln>
                          <a:noFill/>
                        </a:ln>
                        <a:solidFill>
                          <a:schemeClr val="tx1"/>
                        </a:solidFill>
                        <a:effectLst/>
                        <a:latin typeface="Hind Vadodara" panose="020B0604020202020204" charset="0"/>
                        <a:cs typeface="Hind Vadodara" panose="020B0604020202020204" charset="0"/>
                      </a:endParaRPr>
                    </a:p>
                  </a:txBody>
                  <a:tcPr marL="68580" marR="68580" marT="34290" marB="34290" anchor="ctr" horzOverflow="overflow"/>
                </a:tc>
                <a:tc>
                  <a:txBody>
                    <a:bodyPr/>
                    <a:lstStyle/>
                    <a:p>
                      <a:pPr marL="0" marR="0" lvl="0" indent="0" algn="ctr" rtl="0" eaLnBrk="1" fontAlgn="base" latinLnBrk="0" hangingPunct="1">
                        <a:lnSpc>
                          <a:spcPct val="100000"/>
                        </a:lnSpc>
                        <a:spcBef>
                          <a:spcPct val="0"/>
                        </a:spcBef>
                        <a:spcAft>
                          <a:spcPct val="0"/>
                        </a:spcAft>
                        <a:buFontTx/>
                        <a:buNone/>
                      </a:pPr>
                      <a:r>
                        <a:rPr kumimoji="0" lang="en-US" sz="800" b="0" u="none" strike="noStrike" cap="none" normalizeH="0" baseline="0" dirty="0">
                          <a:ln>
                            <a:noFill/>
                          </a:ln>
                          <a:solidFill>
                            <a:schemeClr val="tx1"/>
                          </a:solidFill>
                          <a:effectLst/>
                        </a:rPr>
                        <a:t>2</a:t>
                      </a:r>
                      <a:r>
                        <a:rPr lang="en-US" sz="800" b="0" u="none" strike="noStrike" cap="none" normalizeH="0" baseline="0" dirty="0">
                          <a:ln>
                            <a:noFill/>
                          </a:ln>
                          <a:solidFill>
                            <a:schemeClr val="tx1"/>
                          </a:solidFill>
                          <a:effectLst/>
                        </a:rPr>
                        <a:t>       </a:t>
                      </a:r>
                      <a:r>
                        <a:rPr kumimoji="0" lang="en-US" sz="800" b="0" u="none" strike="noStrike" cap="none" normalizeH="0" baseline="0" dirty="0">
                          <a:ln>
                            <a:noFill/>
                          </a:ln>
                          <a:solidFill>
                            <a:schemeClr val="tx1"/>
                          </a:solidFill>
                          <a:effectLst/>
                        </a:rPr>
                        <a:t> 1</a:t>
                      </a:r>
                      <a:r>
                        <a:rPr lang="en-US" sz="800" b="0" u="none" strike="noStrike" cap="none" normalizeH="0" baseline="0" dirty="0">
                          <a:ln>
                            <a:noFill/>
                          </a:ln>
                          <a:solidFill>
                            <a:schemeClr val="tx1"/>
                          </a:solidFill>
                          <a:effectLst/>
                        </a:rPr>
                        <a:t>       </a:t>
                      </a:r>
                      <a:r>
                        <a:rPr kumimoji="0" lang="en-US" sz="800" b="0" u="none" strike="noStrike" cap="none" normalizeH="0" baseline="0" dirty="0">
                          <a:ln>
                            <a:noFill/>
                          </a:ln>
                          <a:solidFill>
                            <a:schemeClr val="tx1"/>
                          </a:solidFill>
                          <a:effectLst/>
                        </a:rPr>
                        <a:t> 0</a:t>
                      </a:r>
                      <a:endParaRPr kumimoji="0" lang="en-US" sz="800" b="0" i="0" u="none" strike="noStrike" cap="none" normalizeH="0" baseline="0" dirty="0">
                        <a:ln>
                          <a:noFill/>
                        </a:ln>
                        <a:solidFill>
                          <a:schemeClr val="tx1"/>
                        </a:solidFill>
                        <a:effectLst/>
                        <a:latin typeface="Hind Vadodara" panose="020B0604020202020204" charset="0"/>
                        <a:cs typeface="Hind Vadodara" panose="020B0604020202020204" charset="0"/>
                      </a:endParaRPr>
                    </a:p>
                  </a:txBody>
                  <a:tcPr marL="68580" marR="68580" marT="34290" marB="34290" anchor="ctr" horzOverflow="overflow"/>
                </a:tc>
                <a:tc>
                  <a:txBody>
                    <a:bodyPr/>
                    <a:lstStyle/>
                    <a:p>
                      <a:pPr marL="0" marR="0" lvl="0" indent="0" algn="ctr" rtl="0" eaLnBrk="1" fontAlgn="base" latinLnBrk="0" hangingPunct="1">
                        <a:lnSpc>
                          <a:spcPct val="100000"/>
                        </a:lnSpc>
                        <a:spcBef>
                          <a:spcPct val="0"/>
                        </a:spcBef>
                        <a:spcAft>
                          <a:spcPct val="0"/>
                        </a:spcAft>
                        <a:buFontTx/>
                        <a:buNone/>
                      </a:pPr>
                      <a:r>
                        <a:rPr kumimoji="0" lang="en-US" sz="800" b="0" u="none" strike="noStrike" kern="1200" cap="none" normalizeH="0" baseline="0" dirty="0">
                          <a:ln>
                            <a:noFill/>
                          </a:ln>
                          <a:solidFill>
                            <a:schemeClr val="tx1"/>
                          </a:solidFill>
                          <a:effectLst/>
                        </a:rPr>
                        <a:t>2</a:t>
                      </a:r>
                      <a:r>
                        <a:rPr lang="en-US" sz="800" b="0" u="none" strike="noStrike" kern="1200" cap="none" normalizeH="0" baseline="0" dirty="0">
                          <a:ln>
                            <a:noFill/>
                          </a:ln>
                          <a:solidFill>
                            <a:schemeClr val="tx1"/>
                          </a:solidFill>
                          <a:effectLst/>
                        </a:rPr>
                        <a:t>       </a:t>
                      </a:r>
                      <a:r>
                        <a:rPr kumimoji="0" lang="en-US" sz="800" b="0" u="none" strike="noStrike" kern="1200" cap="none" normalizeH="0" baseline="0" dirty="0">
                          <a:ln>
                            <a:noFill/>
                          </a:ln>
                          <a:solidFill>
                            <a:schemeClr val="tx1"/>
                          </a:solidFill>
                          <a:effectLst/>
                        </a:rPr>
                        <a:t> 1</a:t>
                      </a:r>
                      <a:r>
                        <a:rPr lang="en-US" sz="800" b="0" u="none" strike="noStrike" kern="1200" cap="none" normalizeH="0" baseline="0" dirty="0">
                          <a:ln>
                            <a:noFill/>
                          </a:ln>
                          <a:solidFill>
                            <a:schemeClr val="tx1"/>
                          </a:solidFill>
                          <a:effectLst/>
                        </a:rPr>
                        <a:t>       </a:t>
                      </a:r>
                      <a:r>
                        <a:rPr kumimoji="0" lang="en-US" sz="800" b="0" u="none" strike="noStrike" kern="1200" cap="none" normalizeH="0" baseline="0" dirty="0">
                          <a:ln>
                            <a:noFill/>
                          </a:ln>
                          <a:solidFill>
                            <a:schemeClr val="tx1"/>
                          </a:solidFill>
                          <a:effectLst/>
                        </a:rPr>
                        <a:t> 0</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Hind Vadodara" panose="020B0604020202020204" charset="0"/>
                        <a:cs typeface="Hind Vadodara" panose="020B0604020202020204" charset="0"/>
                      </a:endParaRPr>
                    </a:p>
                  </a:txBody>
                  <a:tcPr marL="68580" marR="68580" marT="34290" marB="34290" anchor="ctr" horzOverflow="overflow"/>
                </a:tc>
                <a:tc>
                  <a:txBody>
                    <a:bodyPr/>
                    <a:lstStyle/>
                    <a:p>
                      <a:pPr marL="0" marR="0" lvl="0" indent="0" algn="ctr" rtl="0" eaLnBrk="1" fontAlgn="base" latinLnBrk="0" hangingPunct="1">
                        <a:lnSpc>
                          <a:spcPct val="100000"/>
                        </a:lnSpc>
                        <a:spcBef>
                          <a:spcPct val="0"/>
                        </a:spcBef>
                        <a:spcAft>
                          <a:spcPct val="0"/>
                        </a:spcAft>
                        <a:buFontTx/>
                        <a:buNone/>
                      </a:pPr>
                      <a:r>
                        <a:rPr kumimoji="0" lang="en-US" sz="800" b="0" u="none" strike="noStrike" kern="1200" cap="none" normalizeH="0" baseline="0">
                          <a:ln>
                            <a:noFill/>
                          </a:ln>
                          <a:solidFill>
                            <a:schemeClr val="tx1"/>
                          </a:solidFill>
                          <a:effectLst/>
                        </a:rPr>
                        <a:t>2</a:t>
                      </a:r>
                      <a:r>
                        <a:rPr lang="en-US" sz="800" b="0" u="none" strike="noStrike" kern="1200" cap="none" normalizeH="0" baseline="0">
                          <a:ln>
                            <a:noFill/>
                          </a:ln>
                          <a:solidFill>
                            <a:schemeClr val="tx1"/>
                          </a:solidFill>
                          <a:effectLst/>
                        </a:rPr>
                        <a:t>       </a:t>
                      </a:r>
                      <a:r>
                        <a:rPr kumimoji="0" lang="en-US" sz="800" b="0" u="none" strike="noStrike" kern="1200" cap="none" normalizeH="0" baseline="0">
                          <a:ln>
                            <a:noFill/>
                          </a:ln>
                          <a:solidFill>
                            <a:schemeClr val="tx1"/>
                          </a:solidFill>
                          <a:effectLst/>
                        </a:rPr>
                        <a:t> 1</a:t>
                      </a:r>
                      <a:r>
                        <a:rPr lang="en-US" sz="800" b="0" u="none" strike="noStrike" kern="1200" cap="none" normalizeH="0" baseline="0">
                          <a:ln>
                            <a:noFill/>
                          </a:ln>
                          <a:solidFill>
                            <a:schemeClr val="tx1"/>
                          </a:solidFill>
                          <a:effectLst/>
                        </a:rPr>
                        <a:t>       </a:t>
                      </a:r>
                      <a:r>
                        <a:rPr kumimoji="0" lang="en-US" sz="800" b="0" u="none" strike="noStrike" kern="1200" cap="none" normalizeH="0" baseline="0">
                          <a:ln>
                            <a:noFill/>
                          </a:ln>
                          <a:solidFill>
                            <a:schemeClr val="tx1"/>
                          </a:solidFill>
                          <a:effectLst/>
                        </a:rPr>
                        <a:t> 0</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a:ln>
                          <a:noFill/>
                        </a:ln>
                        <a:solidFill>
                          <a:schemeClr val="tx1"/>
                        </a:solidFill>
                        <a:effectLst/>
                        <a:latin typeface="Hind Vadodara" panose="020B0604020202020204" charset="0"/>
                        <a:cs typeface="Hind Vadodara" panose="020B0604020202020204" charset="0"/>
                      </a:endParaRPr>
                    </a:p>
                  </a:txBody>
                  <a:tcPr marL="68580" marR="68580" marT="34290" marB="34290" anchor="ctr" horzOverflow="overflow"/>
                </a:tc>
                <a:tc>
                  <a:txBody>
                    <a:bodyPr/>
                    <a:lstStyle/>
                    <a:p>
                      <a:pPr marL="0" marR="0" lvl="0" indent="0" algn="ctr" rtl="0" eaLnBrk="1" fontAlgn="base" latinLnBrk="0" hangingPunct="1">
                        <a:lnSpc>
                          <a:spcPct val="100000"/>
                        </a:lnSpc>
                        <a:spcBef>
                          <a:spcPct val="0"/>
                        </a:spcBef>
                        <a:spcAft>
                          <a:spcPct val="0"/>
                        </a:spcAft>
                        <a:buFontTx/>
                        <a:buNone/>
                      </a:pPr>
                      <a:r>
                        <a:rPr kumimoji="0" lang="en-US" sz="800" b="0" u="none" strike="noStrike" kern="1200" cap="none" normalizeH="0" baseline="0">
                          <a:ln>
                            <a:noFill/>
                          </a:ln>
                          <a:solidFill>
                            <a:schemeClr val="tx1"/>
                          </a:solidFill>
                          <a:effectLst/>
                        </a:rPr>
                        <a:t>2</a:t>
                      </a:r>
                      <a:r>
                        <a:rPr lang="en-US" sz="800" b="0" u="none" strike="noStrike" kern="1200" cap="none" normalizeH="0" baseline="0">
                          <a:ln>
                            <a:noFill/>
                          </a:ln>
                          <a:solidFill>
                            <a:schemeClr val="tx1"/>
                          </a:solidFill>
                          <a:effectLst/>
                        </a:rPr>
                        <a:t>       </a:t>
                      </a:r>
                      <a:r>
                        <a:rPr kumimoji="0" lang="en-US" sz="800" b="0" u="none" strike="noStrike" kern="1200" cap="none" normalizeH="0" baseline="0">
                          <a:ln>
                            <a:noFill/>
                          </a:ln>
                          <a:solidFill>
                            <a:schemeClr val="tx1"/>
                          </a:solidFill>
                          <a:effectLst/>
                        </a:rPr>
                        <a:t> 1</a:t>
                      </a:r>
                      <a:r>
                        <a:rPr lang="en-US" sz="800" b="0" u="none" strike="noStrike" kern="1200" cap="none" normalizeH="0" baseline="0">
                          <a:ln>
                            <a:noFill/>
                          </a:ln>
                          <a:solidFill>
                            <a:schemeClr val="tx1"/>
                          </a:solidFill>
                          <a:effectLst/>
                        </a:rPr>
                        <a:t>       </a:t>
                      </a:r>
                      <a:r>
                        <a:rPr kumimoji="0" lang="en-US" sz="800" b="0" u="none" strike="noStrike" kern="1200" cap="none" normalizeH="0" baseline="0">
                          <a:ln>
                            <a:noFill/>
                          </a:ln>
                          <a:solidFill>
                            <a:schemeClr val="tx1"/>
                          </a:solidFill>
                          <a:effectLst/>
                        </a:rPr>
                        <a:t> 0</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a:ln>
                          <a:noFill/>
                        </a:ln>
                        <a:solidFill>
                          <a:schemeClr val="tx1"/>
                        </a:solidFill>
                        <a:effectLst/>
                        <a:latin typeface="Hind Vadodara" panose="020B0604020202020204" charset="0"/>
                        <a:cs typeface="Hind Vadodara" panose="020B0604020202020204" charset="0"/>
                      </a:endParaRPr>
                    </a:p>
                  </a:txBody>
                  <a:tcPr marL="68580" marR="68580" marT="34290" marB="34290" anchor="ctr" horzOverflow="overflow"/>
                </a:tc>
                <a:extLst>
                  <a:ext uri="{0D108BD9-81ED-4DB2-BD59-A6C34878D82A}">
                    <a16:rowId xmlns:a16="http://schemas.microsoft.com/office/drawing/2014/main" val="10001"/>
                  </a:ext>
                </a:extLst>
              </a:tr>
              <a:tr h="85295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solidFill>
                            <a:schemeClr val="tx1"/>
                          </a:solidFill>
                          <a:effectLst/>
                        </a:rPr>
                        <a:t>Be Respectful</a:t>
                      </a:r>
                      <a:endParaRPr kumimoji="0" lang="en-US" sz="1200" b="1" i="0" u="none" strike="noStrike" cap="none" normalizeH="0" baseline="0" dirty="0">
                        <a:ln>
                          <a:noFill/>
                        </a:ln>
                        <a:solidFill>
                          <a:schemeClr val="tx1"/>
                        </a:solidFill>
                        <a:effectLst/>
                        <a:latin typeface="Hind Vadodara" panose="020B0604020202020204" charset="0"/>
                        <a:cs typeface="Hind Vadodara" panose="020B0604020202020204" charset="0"/>
                      </a:endParaRPr>
                    </a:p>
                  </a:txBody>
                  <a:tcPr marL="68580" marR="68580" marT="34290" marB="34290" horzOverflow="overflow"/>
                </a:tc>
                <a:tc>
                  <a:txBody>
                    <a:bodyPr/>
                    <a:lstStyle/>
                    <a:p>
                      <a:pPr marL="0" marR="0" lvl="0" indent="0" algn="ctr" rtl="0" eaLnBrk="1" fontAlgn="base" latinLnBrk="0" hangingPunct="1">
                        <a:lnSpc>
                          <a:spcPct val="100000"/>
                        </a:lnSpc>
                        <a:spcBef>
                          <a:spcPct val="0"/>
                        </a:spcBef>
                        <a:spcAft>
                          <a:spcPct val="0"/>
                        </a:spcAft>
                        <a:buFontTx/>
                        <a:buNone/>
                      </a:pPr>
                      <a:r>
                        <a:rPr kumimoji="0" lang="en-US" sz="800" b="0" u="none" strike="noStrike" cap="none" normalizeH="0" baseline="0">
                          <a:ln>
                            <a:noFill/>
                          </a:ln>
                          <a:solidFill>
                            <a:schemeClr val="tx1"/>
                          </a:solidFill>
                          <a:effectLst/>
                        </a:rPr>
                        <a:t>2</a:t>
                      </a:r>
                      <a:r>
                        <a:rPr lang="en-US" sz="800" b="0" u="none" strike="noStrike" cap="none" normalizeH="0" baseline="0">
                          <a:ln>
                            <a:noFill/>
                          </a:ln>
                          <a:solidFill>
                            <a:schemeClr val="tx1"/>
                          </a:solidFill>
                          <a:effectLst/>
                        </a:rPr>
                        <a:t>       </a:t>
                      </a:r>
                      <a:r>
                        <a:rPr kumimoji="0" lang="en-US" sz="800" b="0" u="none" strike="noStrike" cap="none" normalizeH="0" baseline="0">
                          <a:ln>
                            <a:noFill/>
                          </a:ln>
                          <a:solidFill>
                            <a:schemeClr val="tx1"/>
                          </a:solidFill>
                          <a:effectLst/>
                        </a:rPr>
                        <a:t> 1</a:t>
                      </a:r>
                      <a:r>
                        <a:rPr lang="en-US" sz="800" b="0" u="none" strike="noStrike" cap="none" normalizeH="0" baseline="0">
                          <a:ln>
                            <a:noFill/>
                          </a:ln>
                          <a:solidFill>
                            <a:schemeClr val="tx1"/>
                          </a:solidFill>
                          <a:effectLst/>
                        </a:rPr>
                        <a:t>       </a:t>
                      </a:r>
                      <a:r>
                        <a:rPr kumimoji="0" lang="en-US" sz="800" b="0" u="none" strike="noStrike" cap="none" normalizeH="0" baseline="0">
                          <a:ln>
                            <a:noFill/>
                          </a:ln>
                          <a:solidFill>
                            <a:schemeClr val="tx1"/>
                          </a:solidFill>
                          <a:effectLst/>
                        </a:rPr>
                        <a:t> 0</a:t>
                      </a:r>
                      <a:endParaRPr kumimoji="0" lang="en-US" sz="800" b="0" i="0" u="none" strike="noStrike" cap="none" normalizeH="0" baseline="0">
                        <a:ln>
                          <a:noFill/>
                        </a:ln>
                        <a:solidFill>
                          <a:schemeClr val="tx1"/>
                        </a:solidFill>
                        <a:effectLst/>
                        <a:latin typeface="Hind Vadodara" panose="020B0604020202020204" charset="0"/>
                        <a:cs typeface="Hind Vadodara" panose="020B0604020202020204" charset="0"/>
                      </a:endParaRPr>
                    </a:p>
                  </a:txBody>
                  <a:tcPr marL="68580" marR="68580" marT="34290" marB="34290" anchor="ctr" horzOverflow="overflow"/>
                </a:tc>
                <a:tc>
                  <a:txBody>
                    <a:bodyPr/>
                    <a:lstStyle/>
                    <a:p>
                      <a:pPr marL="0" marR="0" lvl="0" indent="0" algn="ctr" rtl="0" eaLnBrk="1" fontAlgn="base" latinLnBrk="0" hangingPunct="1">
                        <a:lnSpc>
                          <a:spcPct val="100000"/>
                        </a:lnSpc>
                        <a:spcBef>
                          <a:spcPct val="0"/>
                        </a:spcBef>
                        <a:spcAft>
                          <a:spcPct val="0"/>
                        </a:spcAft>
                        <a:buFontTx/>
                        <a:buNone/>
                      </a:pPr>
                      <a:r>
                        <a:rPr kumimoji="0" lang="en-US" sz="800" b="0" u="none" strike="noStrike" cap="none" normalizeH="0" baseline="0">
                          <a:ln>
                            <a:noFill/>
                          </a:ln>
                          <a:solidFill>
                            <a:schemeClr val="tx1"/>
                          </a:solidFill>
                          <a:effectLst/>
                        </a:rPr>
                        <a:t>2</a:t>
                      </a:r>
                      <a:r>
                        <a:rPr lang="en-US" sz="800" b="0" u="none" strike="noStrike" cap="none" normalizeH="0" baseline="0">
                          <a:ln>
                            <a:noFill/>
                          </a:ln>
                          <a:solidFill>
                            <a:schemeClr val="tx1"/>
                          </a:solidFill>
                          <a:effectLst/>
                        </a:rPr>
                        <a:t>       </a:t>
                      </a:r>
                      <a:r>
                        <a:rPr kumimoji="0" lang="en-US" sz="800" b="0" u="none" strike="noStrike" cap="none" normalizeH="0" baseline="0">
                          <a:ln>
                            <a:noFill/>
                          </a:ln>
                          <a:solidFill>
                            <a:schemeClr val="tx1"/>
                          </a:solidFill>
                          <a:effectLst/>
                        </a:rPr>
                        <a:t> 1</a:t>
                      </a:r>
                      <a:r>
                        <a:rPr lang="en-US" sz="800" b="0" u="none" strike="noStrike" cap="none" normalizeH="0" baseline="0">
                          <a:ln>
                            <a:noFill/>
                          </a:ln>
                          <a:solidFill>
                            <a:schemeClr val="tx1"/>
                          </a:solidFill>
                          <a:effectLst/>
                        </a:rPr>
                        <a:t>       </a:t>
                      </a:r>
                      <a:r>
                        <a:rPr kumimoji="0" lang="en-US" sz="800" b="0" u="none" strike="noStrike" cap="none" normalizeH="0" baseline="0">
                          <a:ln>
                            <a:noFill/>
                          </a:ln>
                          <a:solidFill>
                            <a:schemeClr val="tx1"/>
                          </a:solidFill>
                          <a:effectLst/>
                        </a:rPr>
                        <a:t> 0</a:t>
                      </a:r>
                      <a:endParaRPr kumimoji="0" lang="en-US" sz="800" b="0" i="0" u="none" strike="noStrike" cap="none" normalizeH="0" baseline="0">
                        <a:ln>
                          <a:noFill/>
                        </a:ln>
                        <a:solidFill>
                          <a:schemeClr val="tx1"/>
                        </a:solidFill>
                        <a:effectLst/>
                        <a:latin typeface="Hind Vadodara" panose="020B0604020202020204" charset="0"/>
                        <a:cs typeface="Hind Vadodara" panose="020B0604020202020204" charset="0"/>
                      </a:endParaRPr>
                    </a:p>
                  </a:txBody>
                  <a:tcPr marL="68580" marR="68580" marT="34290" marB="34290" anchor="ctr" horzOverflow="overflow"/>
                </a:tc>
                <a:tc>
                  <a:txBody>
                    <a:bodyPr/>
                    <a:lstStyle/>
                    <a:p>
                      <a:pPr marL="0" marR="0" lvl="0" indent="0" algn="ctr" rtl="0" eaLnBrk="1" fontAlgn="base" latinLnBrk="0" hangingPunct="1">
                        <a:lnSpc>
                          <a:spcPct val="100000"/>
                        </a:lnSpc>
                        <a:spcBef>
                          <a:spcPct val="0"/>
                        </a:spcBef>
                        <a:spcAft>
                          <a:spcPct val="0"/>
                        </a:spcAft>
                        <a:buFontTx/>
                        <a:buNone/>
                      </a:pPr>
                      <a:r>
                        <a:rPr kumimoji="0" lang="en-US" sz="800" b="0" u="none" strike="noStrike" cap="none" normalizeH="0" baseline="0">
                          <a:ln>
                            <a:noFill/>
                          </a:ln>
                          <a:solidFill>
                            <a:schemeClr val="tx1"/>
                          </a:solidFill>
                          <a:effectLst/>
                        </a:rPr>
                        <a:t>2</a:t>
                      </a:r>
                      <a:r>
                        <a:rPr lang="en-US" sz="800" b="0" u="none" strike="noStrike" cap="none" normalizeH="0" baseline="0">
                          <a:ln>
                            <a:noFill/>
                          </a:ln>
                          <a:solidFill>
                            <a:schemeClr val="tx1"/>
                          </a:solidFill>
                          <a:effectLst/>
                        </a:rPr>
                        <a:t>       </a:t>
                      </a:r>
                      <a:r>
                        <a:rPr kumimoji="0" lang="en-US" sz="800" b="0" u="none" strike="noStrike" cap="none" normalizeH="0" baseline="0">
                          <a:ln>
                            <a:noFill/>
                          </a:ln>
                          <a:solidFill>
                            <a:schemeClr val="tx1"/>
                          </a:solidFill>
                          <a:effectLst/>
                        </a:rPr>
                        <a:t> 1</a:t>
                      </a:r>
                      <a:r>
                        <a:rPr lang="en-US" sz="800" b="0" u="none" strike="noStrike" cap="none" normalizeH="0" baseline="0">
                          <a:ln>
                            <a:noFill/>
                          </a:ln>
                          <a:solidFill>
                            <a:schemeClr val="tx1"/>
                          </a:solidFill>
                          <a:effectLst/>
                        </a:rPr>
                        <a:t>       </a:t>
                      </a:r>
                      <a:r>
                        <a:rPr kumimoji="0" lang="en-US" sz="800" b="0" u="none" strike="noStrike" cap="none" normalizeH="0" baseline="0">
                          <a:ln>
                            <a:noFill/>
                          </a:ln>
                          <a:solidFill>
                            <a:schemeClr val="tx1"/>
                          </a:solidFill>
                          <a:effectLst/>
                        </a:rPr>
                        <a:t> 0</a:t>
                      </a:r>
                      <a:endParaRPr kumimoji="0" lang="en-US" sz="800" b="0" i="0" u="none" strike="noStrike" cap="none" normalizeH="0" baseline="0">
                        <a:ln>
                          <a:noFill/>
                        </a:ln>
                        <a:solidFill>
                          <a:schemeClr val="tx1"/>
                        </a:solidFill>
                        <a:effectLst/>
                        <a:latin typeface="Hind Vadodara" panose="020B0604020202020204" charset="0"/>
                        <a:cs typeface="Hind Vadodara" panose="020B0604020202020204" charset="0"/>
                      </a:endParaRPr>
                    </a:p>
                  </a:txBody>
                  <a:tcPr marL="68580" marR="68580" marT="34290" marB="34290" anchor="ctr" horzOverflow="overflow"/>
                </a:tc>
                <a:tc>
                  <a:txBody>
                    <a:bodyPr/>
                    <a:lstStyle/>
                    <a:p>
                      <a:pPr marL="0" marR="0" lvl="0" indent="0" algn="ctr" rtl="0" eaLnBrk="1" fontAlgn="base" latinLnBrk="0" hangingPunct="1">
                        <a:lnSpc>
                          <a:spcPct val="100000"/>
                        </a:lnSpc>
                        <a:spcBef>
                          <a:spcPct val="0"/>
                        </a:spcBef>
                        <a:spcAft>
                          <a:spcPct val="0"/>
                        </a:spcAft>
                        <a:buFontTx/>
                        <a:buNone/>
                      </a:pPr>
                      <a:r>
                        <a:rPr kumimoji="0" lang="en-US" sz="800" b="0" u="none" strike="noStrike" cap="none" normalizeH="0" baseline="0">
                          <a:ln>
                            <a:noFill/>
                          </a:ln>
                          <a:solidFill>
                            <a:schemeClr val="tx1"/>
                          </a:solidFill>
                          <a:effectLst/>
                        </a:rPr>
                        <a:t>2</a:t>
                      </a:r>
                      <a:r>
                        <a:rPr lang="en-US" sz="800" b="0" u="none" strike="noStrike" cap="none" normalizeH="0" baseline="0">
                          <a:ln>
                            <a:noFill/>
                          </a:ln>
                          <a:solidFill>
                            <a:schemeClr val="tx1"/>
                          </a:solidFill>
                          <a:effectLst/>
                        </a:rPr>
                        <a:t>       </a:t>
                      </a:r>
                      <a:r>
                        <a:rPr kumimoji="0" lang="en-US" sz="800" b="0" u="none" strike="noStrike" cap="none" normalizeH="0" baseline="0">
                          <a:ln>
                            <a:noFill/>
                          </a:ln>
                          <a:solidFill>
                            <a:schemeClr val="tx1"/>
                          </a:solidFill>
                          <a:effectLst/>
                        </a:rPr>
                        <a:t> 1</a:t>
                      </a:r>
                      <a:r>
                        <a:rPr lang="en-US" sz="800" b="0" u="none" strike="noStrike" cap="none" normalizeH="0" baseline="0">
                          <a:ln>
                            <a:noFill/>
                          </a:ln>
                          <a:solidFill>
                            <a:schemeClr val="tx1"/>
                          </a:solidFill>
                          <a:effectLst/>
                        </a:rPr>
                        <a:t>       </a:t>
                      </a:r>
                      <a:r>
                        <a:rPr kumimoji="0" lang="en-US" sz="800" b="0" u="none" strike="noStrike" cap="none" normalizeH="0" baseline="0">
                          <a:ln>
                            <a:noFill/>
                          </a:ln>
                          <a:solidFill>
                            <a:schemeClr val="tx1"/>
                          </a:solidFill>
                          <a:effectLst/>
                        </a:rPr>
                        <a:t> 0</a:t>
                      </a:r>
                      <a:endParaRPr kumimoji="0" lang="en-US" sz="800" b="0" i="0" u="none" strike="noStrike" cap="none" normalizeH="0" baseline="0">
                        <a:ln>
                          <a:noFill/>
                        </a:ln>
                        <a:solidFill>
                          <a:schemeClr val="tx1"/>
                        </a:solidFill>
                        <a:effectLst/>
                        <a:latin typeface="Hind Vadodara" panose="020B0604020202020204" charset="0"/>
                        <a:cs typeface="Hind Vadodara" panose="020B0604020202020204" charset="0"/>
                      </a:endParaRPr>
                    </a:p>
                  </a:txBody>
                  <a:tcPr marL="68580" marR="68580" marT="34290" marB="34290" anchor="ctr" horzOverflow="overflow"/>
                </a:tc>
                <a:tc>
                  <a:txBody>
                    <a:bodyPr/>
                    <a:lstStyle/>
                    <a:p>
                      <a:pPr marL="0" marR="0" lvl="0" indent="0" algn="ctr" rtl="0" eaLnBrk="1" fontAlgn="base" latinLnBrk="0" hangingPunct="1">
                        <a:lnSpc>
                          <a:spcPct val="100000"/>
                        </a:lnSpc>
                        <a:spcBef>
                          <a:spcPct val="0"/>
                        </a:spcBef>
                        <a:spcAft>
                          <a:spcPct val="0"/>
                        </a:spcAft>
                        <a:buFontTx/>
                        <a:buNone/>
                      </a:pPr>
                      <a:r>
                        <a:rPr kumimoji="0" lang="en-US" sz="800" b="0" u="none" strike="noStrike" kern="1200" cap="none" normalizeH="0" baseline="0" dirty="0">
                          <a:ln>
                            <a:noFill/>
                          </a:ln>
                          <a:solidFill>
                            <a:schemeClr val="tx1"/>
                          </a:solidFill>
                          <a:effectLst/>
                        </a:rPr>
                        <a:t>2</a:t>
                      </a:r>
                      <a:r>
                        <a:rPr lang="en-US" sz="800" b="0" u="none" strike="noStrike" kern="1200" cap="none" normalizeH="0" baseline="0" dirty="0">
                          <a:ln>
                            <a:noFill/>
                          </a:ln>
                          <a:solidFill>
                            <a:schemeClr val="tx1"/>
                          </a:solidFill>
                          <a:effectLst/>
                        </a:rPr>
                        <a:t>       </a:t>
                      </a:r>
                      <a:r>
                        <a:rPr kumimoji="0" lang="en-US" sz="800" b="0" u="none" strike="noStrike" kern="1200" cap="none" normalizeH="0" baseline="0" dirty="0">
                          <a:ln>
                            <a:noFill/>
                          </a:ln>
                          <a:solidFill>
                            <a:schemeClr val="tx1"/>
                          </a:solidFill>
                          <a:effectLst/>
                        </a:rPr>
                        <a:t> 1</a:t>
                      </a:r>
                      <a:r>
                        <a:rPr lang="en-US" sz="800" b="0" u="none" strike="noStrike" kern="1200" cap="none" normalizeH="0" baseline="0" dirty="0">
                          <a:ln>
                            <a:noFill/>
                          </a:ln>
                          <a:solidFill>
                            <a:schemeClr val="tx1"/>
                          </a:solidFill>
                          <a:effectLst/>
                        </a:rPr>
                        <a:t>       </a:t>
                      </a:r>
                      <a:r>
                        <a:rPr kumimoji="0" lang="en-US" sz="800" b="0" u="none" strike="noStrike" kern="1200" cap="none" normalizeH="0" baseline="0" dirty="0">
                          <a:ln>
                            <a:noFill/>
                          </a:ln>
                          <a:solidFill>
                            <a:schemeClr val="tx1"/>
                          </a:solidFill>
                          <a:effectLst/>
                        </a:rPr>
                        <a:t> 0</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normalizeH="0" baseline="0" dirty="0">
                        <a:ln>
                          <a:noFill/>
                        </a:ln>
                        <a:solidFill>
                          <a:schemeClr val="tx1"/>
                        </a:solidFill>
                        <a:effectLst/>
                        <a:latin typeface="Hind Vadodara" panose="020B0604020202020204" charset="0"/>
                        <a:ea typeface="+mn-ea"/>
                        <a:cs typeface="Hind Vadodara" panose="020B0604020202020204" charset="0"/>
                      </a:endParaRPr>
                    </a:p>
                  </a:txBody>
                  <a:tcPr marL="68580" marR="68580" marT="34290" marB="34290" anchor="ctr" horzOverflow="overflow"/>
                </a:tc>
                <a:tc>
                  <a:txBody>
                    <a:bodyPr/>
                    <a:lstStyle/>
                    <a:p>
                      <a:pPr marL="0" marR="0" lvl="0" indent="0" algn="ctr" rtl="0" eaLnBrk="1" fontAlgn="base" latinLnBrk="0" hangingPunct="1">
                        <a:lnSpc>
                          <a:spcPct val="100000"/>
                        </a:lnSpc>
                        <a:spcBef>
                          <a:spcPct val="0"/>
                        </a:spcBef>
                        <a:spcAft>
                          <a:spcPct val="0"/>
                        </a:spcAft>
                        <a:buFontTx/>
                        <a:buNone/>
                      </a:pPr>
                      <a:r>
                        <a:rPr kumimoji="0" lang="en-US" sz="800" b="0" u="none" strike="noStrike" kern="1200" cap="none" normalizeH="0" baseline="0" dirty="0">
                          <a:ln>
                            <a:noFill/>
                          </a:ln>
                          <a:solidFill>
                            <a:schemeClr val="tx1"/>
                          </a:solidFill>
                          <a:effectLst/>
                        </a:rPr>
                        <a:t>2</a:t>
                      </a:r>
                      <a:r>
                        <a:rPr lang="en-US" sz="800" b="0" u="none" strike="noStrike" kern="1200" cap="none" normalizeH="0" baseline="0" dirty="0">
                          <a:ln>
                            <a:noFill/>
                          </a:ln>
                          <a:solidFill>
                            <a:schemeClr val="tx1"/>
                          </a:solidFill>
                          <a:effectLst/>
                        </a:rPr>
                        <a:t>       </a:t>
                      </a:r>
                      <a:r>
                        <a:rPr kumimoji="0" lang="en-US" sz="800" b="0" u="none" strike="noStrike" kern="1200" cap="none" normalizeH="0" baseline="0" dirty="0">
                          <a:ln>
                            <a:noFill/>
                          </a:ln>
                          <a:solidFill>
                            <a:schemeClr val="tx1"/>
                          </a:solidFill>
                          <a:effectLst/>
                        </a:rPr>
                        <a:t> 1</a:t>
                      </a:r>
                      <a:r>
                        <a:rPr lang="en-US" sz="800" b="0" u="none" strike="noStrike" kern="1200" cap="none" normalizeH="0" baseline="0" dirty="0">
                          <a:ln>
                            <a:noFill/>
                          </a:ln>
                          <a:solidFill>
                            <a:schemeClr val="tx1"/>
                          </a:solidFill>
                          <a:effectLst/>
                        </a:rPr>
                        <a:t>       </a:t>
                      </a:r>
                      <a:r>
                        <a:rPr kumimoji="0" lang="en-US" sz="800" b="0" u="none" strike="noStrike" kern="1200" cap="none" normalizeH="0" baseline="0" dirty="0">
                          <a:ln>
                            <a:noFill/>
                          </a:ln>
                          <a:solidFill>
                            <a:schemeClr val="tx1"/>
                          </a:solidFill>
                          <a:effectLst/>
                        </a:rPr>
                        <a:t> 0</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normalizeH="0" baseline="0" dirty="0">
                        <a:ln>
                          <a:noFill/>
                        </a:ln>
                        <a:solidFill>
                          <a:schemeClr val="tx1"/>
                        </a:solidFill>
                        <a:effectLst/>
                        <a:latin typeface="Hind Vadodara" panose="020B0604020202020204" charset="0"/>
                        <a:ea typeface="+mn-ea"/>
                        <a:cs typeface="Hind Vadodara" panose="020B0604020202020204" charset="0"/>
                      </a:endParaRPr>
                    </a:p>
                  </a:txBody>
                  <a:tcPr marL="68580" marR="68580" marT="34290" marB="34290" anchor="ctr" horzOverflow="overflow"/>
                </a:tc>
                <a:tc>
                  <a:txBody>
                    <a:bodyPr/>
                    <a:lstStyle/>
                    <a:p>
                      <a:pPr marL="0" marR="0" lvl="0" indent="0" algn="ctr" rtl="0" eaLnBrk="1" fontAlgn="base" latinLnBrk="0" hangingPunct="1">
                        <a:lnSpc>
                          <a:spcPct val="100000"/>
                        </a:lnSpc>
                        <a:spcBef>
                          <a:spcPct val="0"/>
                        </a:spcBef>
                        <a:spcAft>
                          <a:spcPct val="0"/>
                        </a:spcAft>
                        <a:buFontTx/>
                        <a:buNone/>
                      </a:pPr>
                      <a:r>
                        <a:rPr kumimoji="0" lang="en-US" sz="800" b="0" u="none" strike="noStrike" kern="1200" cap="none" normalizeH="0" baseline="0" dirty="0">
                          <a:ln>
                            <a:noFill/>
                          </a:ln>
                          <a:solidFill>
                            <a:schemeClr val="tx1"/>
                          </a:solidFill>
                          <a:effectLst/>
                        </a:rPr>
                        <a:t>2</a:t>
                      </a:r>
                      <a:r>
                        <a:rPr lang="en-US" sz="800" b="0" u="none" strike="noStrike" kern="1200" cap="none" normalizeH="0" baseline="0" dirty="0">
                          <a:ln>
                            <a:noFill/>
                          </a:ln>
                          <a:solidFill>
                            <a:schemeClr val="tx1"/>
                          </a:solidFill>
                          <a:effectLst/>
                        </a:rPr>
                        <a:t>       </a:t>
                      </a:r>
                      <a:r>
                        <a:rPr kumimoji="0" lang="en-US" sz="800" b="0" u="none" strike="noStrike" kern="1200" cap="none" normalizeH="0" baseline="0" dirty="0">
                          <a:ln>
                            <a:noFill/>
                          </a:ln>
                          <a:solidFill>
                            <a:schemeClr val="tx1"/>
                          </a:solidFill>
                          <a:effectLst/>
                        </a:rPr>
                        <a:t> 1</a:t>
                      </a:r>
                      <a:r>
                        <a:rPr lang="en-US" sz="800" b="0" u="none" strike="noStrike" kern="1200" cap="none" normalizeH="0" baseline="0" dirty="0">
                          <a:ln>
                            <a:noFill/>
                          </a:ln>
                          <a:solidFill>
                            <a:schemeClr val="tx1"/>
                          </a:solidFill>
                          <a:effectLst/>
                        </a:rPr>
                        <a:t>       </a:t>
                      </a:r>
                      <a:r>
                        <a:rPr kumimoji="0" lang="en-US" sz="800" b="0" u="none" strike="noStrike" kern="1200" cap="none" normalizeH="0" baseline="0" dirty="0">
                          <a:ln>
                            <a:noFill/>
                          </a:ln>
                          <a:solidFill>
                            <a:schemeClr val="tx1"/>
                          </a:solidFill>
                          <a:effectLst/>
                        </a:rPr>
                        <a:t> 0</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normalizeH="0" baseline="0" dirty="0">
                        <a:ln>
                          <a:noFill/>
                        </a:ln>
                        <a:solidFill>
                          <a:schemeClr val="tx1"/>
                        </a:solidFill>
                        <a:effectLst/>
                        <a:latin typeface="Hind Vadodara" panose="020B0604020202020204" charset="0"/>
                        <a:ea typeface="+mn-ea"/>
                        <a:cs typeface="Hind Vadodara" panose="020B0604020202020204" charset="0"/>
                      </a:endParaRPr>
                    </a:p>
                  </a:txBody>
                  <a:tcPr marL="68580" marR="68580" marT="34290" marB="34290" anchor="ctr" horzOverflow="overflow"/>
                </a:tc>
                <a:extLst>
                  <a:ext uri="{0D108BD9-81ED-4DB2-BD59-A6C34878D82A}">
                    <a16:rowId xmlns:a16="http://schemas.microsoft.com/office/drawing/2014/main" val="10002"/>
                  </a:ext>
                </a:extLst>
              </a:tr>
              <a:tr h="90359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solidFill>
                            <a:schemeClr val="tx1"/>
                          </a:solidFill>
                          <a:effectLst/>
                        </a:rPr>
                        <a:t>Be Responsible</a:t>
                      </a:r>
                      <a:endParaRPr kumimoji="0" lang="en-US" sz="1200" b="1" i="0" u="none" strike="noStrike" cap="none" normalizeH="0" baseline="0" dirty="0">
                        <a:ln>
                          <a:noFill/>
                        </a:ln>
                        <a:solidFill>
                          <a:schemeClr val="tx1"/>
                        </a:solidFill>
                        <a:effectLst/>
                        <a:latin typeface="Hind Vadodara" panose="020B0604020202020204" charset="0"/>
                        <a:cs typeface="Hind Vadodara" panose="020B0604020202020204" charset="0"/>
                      </a:endParaRPr>
                    </a:p>
                  </a:txBody>
                  <a:tcPr marL="68580" marR="68580" marT="34290" marB="34290" horzOverflow="overflow"/>
                </a:tc>
                <a:tc>
                  <a:txBody>
                    <a:bodyPr/>
                    <a:lstStyle/>
                    <a:p>
                      <a:pPr marL="0" marR="0" lvl="0" indent="0" algn="ctr" rtl="0" eaLnBrk="1" fontAlgn="base" latinLnBrk="0" hangingPunct="1">
                        <a:lnSpc>
                          <a:spcPct val="100000"/>
                        </a:lnSpc>
                        <a:spcBef>
                          <a:spcPct val="0"/>
                        </a:spcBef>
                        <a:spcAft>
                          <a:spcPct val="0"/>
                        </a:spcAft>
                        <a:buFontTx/>
                        <a:buNone/>
                      </a:pPr>
                      <a:r>
                        <a:rPr kumimoji="0" lang="en-US" sz="800" b="0" u="none" strike="noStrike" cap="none" normalizeH="0" baseline="0" dirty="0">
                          <a:ln>
                            <a:noFill/>
                          </a:ln>
                          <a:solidFill>
                            <a:schemeClr val="tx1"/>
                          </a:solidFill>
                          <a:effectLst/>
                        </a:rPr>
                        <a:t>2</a:t>
                      </a:r>
                      <a:r>
                        <a:rPr lang="en-US" sz="800" b="0" u="none" strike="noStrike" cap="none" normalizeH="0" baseline="0" dirty="0">
                          <a:ln>
                            <a:noFill/>
                          </a:ln>
                          <a:solidFill>
                            <a:schemeClr val="tx1"/>
                          </a:solidFill>
                          <a:effectLst/>
                        </a:rPr>
                        <a:t>       </a:t>
                      </a:r>
                      <a:r>
                        <a:rPr kumimoji="0" lang="en-US" sz="800" b="0" u="none" strike="noStrike" cap="none" normalizeH="0" baseline="0" dirty="0">
                          <a:ln>
                            <a:noFill/>
                          </a:ln>
                          <a:solidFill>
                            <a:schemeClr val="tx1"/>
                          </a:solidFill>
                          <a:effectLst/>
                        </a:rPr>
                        <a:t> 1</a:t>
                      </a:r>
                      <a:r>
                        <a:rPr lang="en-US" sz="800" b="0" u="none" strike="noStrike" cap="none" normalizeH="0" baseline="0" dirty="0">
                          <a:ln>
                            <a:noFill/>
                          </a:ln>
                          <a:solidFill>
                            <a:schemeClr val="tx1"/>
                          </a:solidFill>
                          <a:effectLst/>
                        </a:rPr>
                        <a:t>       </a:t>
                      </a:r>
                      <a:r>
                        <a:rPr kumimoji="0" lang="en-US" sz="800" b="0" u="none" strike="noStrike" cap="none" normalizeH="0" baseline="0" dirty="0">
                          <a:ln>
                            <a:noFill/>
                          </a:ln>
                          <a:solidFill>
                            <a:schemeClr val="tx1"/>
                          </a:solidFill>
                          <a:effectLst/>
                        </a:rPr>
                        <a:t> 0</a:t>
                      </a:r>
                      <a:endParaRPr kumimoji="0" lang="en-US" sz="800" b="0" i="0" u="none" strike="noStrike" cap="none" normalizeH="0" baseline="0" dirty="0">
                        <a:ln>
                          <a:noFill/>
                        </a:ln>
                        <a:solidFill>
                          <a:schemeClr val="tx1"/>
                        </a:solidFill>
                        <a:effectLst/>
                        <a:latin typeface="Hind Vadodara" panose="020B0604020202020204" charset="0"/>
                        <a:cs typeface="Hind Vadodara" panose="020B0604020202020204" charset="0"/>
                      </a:endParaRPr>
                    </a:p>
                  </a:txBody>
                  <a:tcPr marL="68580" marR="68580" marT="34290" marB="34290" anchor="ctr" horzOverflow="overflow"/>
                </a:tc>
                <a:tc>
                  <a:txBody>
                    <a:bodyPr/>
                    <a:lstStyle/>
                    <a:p>
                      <a:pPr marL="0" marR="0" lvl="0" indent="0" algn="ctr" rtl="0" eaLnBrk="1" fontAlgn="base" latinLnBrk="0" hangingPunct="1">
                        <a:lnSpc>
                          <a:spcPct val="100000"/>
                        </a:lnSpc>
                        <a:spcBef>
                          <a:spcPct val="0"/>
                        </a:spcBef>
                        <a:spcAft>
                          <a:spcPct val="0"/>
                        </a:spcAft>
                        <a:buFontTx/>
                        <a:buNone/>
                      </a:pPr>
                      <a:r>
                        <a:rPr kumimoji="0" lang="en-US" sz="800" b="0" u="none" strike="noStrike" cap="none" normalizeH="0" baseline="0" dirty="0">
                          <a:ln>
                            <a:noFill/>
                          </a:ln>
                          <a:solidFill>
                            <a:schemeClr val="tx1"/>
                          </a:solidFill>
                          <a:effectLst/>
                        </a:rPr>
                        <a:t>2</a:t>
                      </a:r>
                      <a:r>
                        <a:rPr lang="en-US" sz="800" b="0" u="none" strike="noStrike" cap="none" normalizeH="0" baseline="0" dirty="0">
                          <a:ln>
                            <a:noFill/>
                          </a:ln>
                          <a:solidFill>
                            <a:schemeClr val="tx1"/>
                          </a:solidFill>
                          <a:effectLst/>
                        </a:rPr>
                        <a:t>       </a:t>
                      </a:r>
                      <a:r>
                        <a:rPr kumimoji="0" lang="en-US" sz="800" b="0" u="none" strike="noStrike" cap="none" normalizeH="0" baseline="0" dirty="0">
                          <a:ln>
                            <a:noFill/>
                          </a:ln>
                          <a:solidFill>
                            <a:schemeClr val="tx1"/>
                          </a:solidFill>
                          <a:effectLst/>
                        </a:rPr>
                        <a:t> 1</a:t>
                      </a:r>
                      <a:r>
                        <a:rPr lang="en-US" sz="800" b="0" u="none" strike="noStrike" cap="none" normalizeH="0" baseline="0" dirty="0">
                          <a:ln>
                            <a:noFill/>
                          </a:ln>
                          <a:solidFill>
                            <a:schemeClr val="tx1"/>
                          </a:solidFill>
                          <a:effectLst/>
                        </a:rPr>
                        <a:t>       </a:t>
                      </a:r>
                      <a:r>
                        <a:rPr kumimoji="0" lang="en-US" sz="800" b="0" u="none" strike="noStrike" cap="none" normalizeH="0" baseline="0" dirty="0">
                          <a:ln>
                            <a:noFill/>
                          </a:ln>
                          <a:solidFill>
                            <a:schemeClr val="tx1"/>
                          </a:solidFill>
                          <a:effectLst/>
                        </a:rPr>
                        <a:t> 0</a:t>
                      </a:r>
                      <a:endParaRPr kumimoji="0" lang="en-US" sz="800" b="0" i="0" u="none" strike="noStrike" cap="none" normalizeH="0" baseline="0" dirty="0">
                        <a:ln>
                          <a:noFill/>
                        </a:ln>
                        <a:solidFill>
                          <a:schemeClr val="tx1"/>
                        </a:solidFill>
                        <a:effectLst/>
                        <a:latin typeface="Hind Vadodara" panose="020B0604020202020204" charset="0"/>
                        <a:cs typeface="Hind Vadodara" panose="020B0604020202020204" charset="0"/>
                      </a:endParaRPr>
                    </a:p>
                  </a:txBody>
                  <a:tcPr marL="68580" marR="68580" marT="34290" marB="34290" anchor="ctr" horzOverflow="overflow"/>
                </a:tc>
                <a:tc>
                  <a:txBody>
                    <a:bodyPr/>
                    <a:lstStyle/>
                    <a:p>
                      <a:pPr marL="0" marR="0" lvl="0" indent="0" algn="ctr" rtl="0" eaLnBrk="1" fontAlgn="base" latinLnBrk="0" hangingPunct="1">
                        <a:lnSpc>
                          <a:spcPct val="100000"/>
                        </a:lnSpc>
                        <a:spcBef>
                          <a:spcPct val="0"/>
                        </a:spcBef>
                        <a:spcAft>
                          <a:spcPct val="0"/>
                        </a:spcAft>
                        <a:buFontTx/>
                        <a:buNone/>
                      </a:pPr>
                      <a:r>
                        <a:rPr kumimoji="0" lang="en-US" sz="800" b="0" u="none" strike="noStrike" cap="none" normalizeH="0" baseline="0">
                          <a:ln>
                            <a:noFill/>
                          </a:ln>
                          <a:solidFill>
                            <a:schemeClr val="tx1"/>
                          </a:solidFill>
                          <a:effectLst/>
                        </a:rPr>
                        <a:t>2</a:t>
                      </a:r>
                      <a:r>
                        <a:rPr lang="en-US" sz="800" b="0" u="none" strike="noStrike" cap="none" normalizeH="0" baseline="0">
                          <a:ln>
                            <a:noFill/>
                          </a:ln>
                          <a:solidFill>
                            <a:schemeClr val="tx1"/>
                          </a:solidFill>
                          <a:effectLst/>
                        </a:rPr>
                        <a:t>       </a:t>
                      </a:r>
                      <a:r>
                        <a:rPr kumimoji="0" lang="en-US" sz="800" b="0" u="none" strike="noStrike" cap="none" normalizeH="0" baseline="0">
                          <a:ln>
                            <a:noFill/>
                          </a:ln>
                          <a:solidFill>
                            <a:schemeClr val="tx1"/>
                          </a:solidFill>
                          <a:effectLst/>
                        </a:rPr>
                        <a:t> 1</a:t>
                      </a:r>
                      <a:r>
                        <a:rPr lang="en-US" sz="800" b="0" u="none" strike="noStrike" cap="none" normalizeH="0" baseline="0">
                          <a:ln>
                            <a:noFill/>
                          </a:ln>
                          <a:solidFill>
                            <a:schemeClr val="tx1"/>
                          </a:solidFill>
                          <a:effectLst/>
                        </a:rPr>
                        <a:t>       </a:t>
                      </a:r>
                      <a:r>
                        <a:rPr kumimoji="0" lang="en-US" sz="800" b="0" u="none" strike="noStrike" cap="none" normalizeH="0" baseline="0">
                          <a:ln>
                            <a:noFill/>
                          </a:ln>
                          <a:solidFill>
                            <a:schemeClr val="tx1"/>
                          </a:solidFill>
                          <a:effectLst/>
                        </a:rPr>
                        <a:t> 0</a:t>
                      </a:r>
                      <a:endParaRPr kumimoji="0" lang="en-US" sz="800" b="0" i="0" u="none" strike="noStrike" cap="none" normalizeH="0" baseline="0">
                        <a:ln>
                          <a:noFill/>
                        </a:ln>
                        <a:solidFill>
                          <a:schemeClr val="tx1"/>
                        </a:solidFill>
                        <a:effectLst/>
                        <a:latin typeface="Hind Vadodara" panose="020B0604020202020204" charset="0"/>
                        <a:cs typeface="Hind Vadodara" panose="020B0604020202020204" charset="0"/>
                      </a:endParaRPr>
                    </a:p>
                  </a:txBody>
                  <a:tcPr marL="68580" marR="68580" marT="34290" marB="34290" anchor="ctr" horzOverflow="overflow"/>
                </a:tc>
                <a:tc>
                  <a:txBody>
                    <a:bodyPr/>
                    <a:lstStyle/>
                    <a:p>
                      <a:pPr marL="0" marR="0" lvl="0" indent="0" algn="ctr" rtl="0" eaLnBrk="1" fontAlgn="base" latinLnBrk="0" hangingPunct="1">
                        <a:lnSpc>
                          <a:spcPct val="100000"/>
                        </a:lnSpc>
                        <a:spcBef>
                          <a:spcPct val="0"/>
                        </a:spcBef>
                        <a:spcAft>
                          <a:spcPct val="0"/>
                        </a:spcAft>
                        <a:buFontTx/>
                        <a:buNone/>
                      </a:pPr>
                      <a:r>
                        <a:rPr kumimoji="0" lang="en-US" sz="800" b="0" u="none" strike="noStrike" cap="none" normalizeH="0" baseline="0">
                          <a:ln>
                            <a:noFill/>
                          </a:ln>
                          <a:solidFill>
                            <a:schemeClr val="tx1"/>
                          </a:solidFill>
                          <a:effectLst/>
                        </a:rPr>
                        <a:t>2</a:t>
                      </a:r>
                      <a:r>
                        <a:rPr lang="en-US" sz="800" b="0" u="none" strike="noStrike" cap="none" normalizeH="0" baseline="0">
                          <a:ln>
                            <a:noFill/>
                          </a:ln>
                          <a:solidFill>
                            <a:schemeClr val="tx1"/>
                          </a:solidFill>
                          <a:effectLst/>
                        </a:rPr>
                        <a:t>       </a:t>
                      </a:r>
                      <a:r>
                        <a:rPr kumimoji="0" lang="en-US" sz="800" b="0" u="none" strike="noStrike" cap="none" normalizeH="0" baseline="0">
                          <a:ln>
                            <a:noFill/>
                          </a:ln>
                          <a:solidFill>
                            <a:schemeClr val="tx1"/>
                          </a:solidFill>
                          <a:effectLst/>
                        </a:rPr>
                        <a:t> 1</a:t>
                      </a:r>
                      <a:r>
                        <a:rPr lang="en-US" sz="800" b="0" u="none" strike="noStrike" cap="none" normalizeH="0" baseline="0">
                          <a:ln>
                            <a:noFill/>
                          </a:ln>
                          <a:solidFill>
                            <a:schemeClr val="tx1"/>
                          </a:solidFill>
                          <a:effectLst/>
                        </a:rPr>
                        <a:t>       </a:t>
                      </a:r>
                      <a:r>
                        <a:rPr kumimoji="0" lang="en-US" sz="800" b="0" u="none" strike="noStrike" cap="none" normalizeH="0" baseline="0">
                          <a:ln>
                            <a:noFill/>
                          </a:ln>
                          <a:solidFill>
                            <a:schemeClr val="tx1"/>
                          </a:solidFill>
                          <a:effectLst/>
                        </a:rPr>
                        <a:t> 0</a:t>
                      </a:r>
                      <a:endParaRPr kumimoji="0" lang="en-US" sz="800" b="0" i="0" u="none" strike="noStrike" cap="none" normalizeH="0" baseline="0">
                        <a:ln>
                          <a:noFill/>
                        </a:ln>
                        <a:solidFill>
                          <a:schemeClr val="tx1"/>
                        </a:solidFill>
                        <a:effectLst/>
                        <a:latin typeface="Hind Vadodara" panose="020B0604020202020204" charset="0"/>
                        <a:cs typeface="Hind Vadodara" panose="020B0604020202020204" charset="0"/>
                      </a:endParaRPr>
                    </a:p>
                  </a:txBody>
                  <a:tcPr marL="68580" marR="68580" marT="34290" marB="34290" anchor="ctr" horzOverflow="overflow"/>
                </a:tc>
                <a:tc>
                  <a:txBody>
                    <a:bodyPr/>
                    <a:lstStyle/>
                    <a:p>
                      <a:pPr marL="0" marR="0" lvl="0" indent="0" algn="ctr" rtl="0" eaLnBrk="1" fontAlgn="base" latinLnBrk="0" hangingPunct="1">
                        <a:lnSpc>
                          <a:spcPct val="100000"/>
                        </a:lnSpc>
                        <a:spcBef>
                          <a:spcPct val="0"/>
                        </a:spcBef>
                        <a:spcAft>
                          <a:spcPct val="0"/>
                        </a:spcAft>
                        <a:buFontTx/>
                        <a:buNone/>
                      </a:pPr>
                      <a:r>
                        <a:rPr kumimoji="0" lang="en-US" sz="800" b="0" u="none" strike="noStrike" kern="1200" cap="none" normalizeH="0" baseline="0">
                          <a:ln>
                            <a:noFill/>
                          </a:ln>
                          <a:solidFill>
                            <a:schemeClr val="tx1"/>
                          </a:solidFill>
                          <a:effectLst/>
                        </a:rPr>
                        <a:t>2</a:t>
                      </a:r>
                      <a:r>
                        <a:rPr lang="en-US" sz="800" b="0" u="none" strike="noStrike" kern="1200" cap="none" normalizeH="0" baseline="0">
                          <a:ln>
                            <a:noFill/>
                          </a:ln>
                          <a:solidFill>
                            <a:schemeClr val="tx1"/>
                          </a:solidFill>
                          <a:effectLst/>
                        </a:rPr>
                        <a:t>       </a:t>
                      </a:r>
                      <a:r>
                        <a:rPr kumimoji="0" lang="en-US" sz="800" b="0" u="none" strike="noStrike" kern="1200" cap="none" normalizeH="0" baseline="0">
                          <a:ln>
                            <a:noFill/>
                          </a:ln>
                          <a:solidFill>
                            <a:schemeClr val="tx1"/>
                          </a:solidFill>
                          <a:effectLst/>
                        </a:rPr>
                        <a:t> 1</a:t>
                      </a:r>
                      <a:r>
                        <a:rPr lang="en-US" sz="800" b="0" u="none" strike="noStrike" kern="1200" cap="none" normalizeH="0" baseline="0">
                          <a:ln>
                            <a:noFill/>
                          </a:ln>
                          <a:solidFill>
                            <a:schemeClr val="tx1"/>
                          </a:solidFill>
                          <a:effectLst/>
                        </a:rPr>
                        <a:t>       </a:t>
                      </a:r>
                      <a:r>
                        <a:rPr kumimoji="0" lang="en-US" sz="800" b="0" u="none" strike="noStrike" kern="1200" cap="none" normalizeH="0" baseline="0">
                          <a:ln>
                            <a:noFill/>
                          </a:ln>
                          <a:solidFill>
                            <a:schemeClr val="tx1"/>
                          </a:solidFill>
                          <a:effectLst/>
                        </a:rPr>
                        <a:t> 0</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a:ln>
                          <a:noFill/>
                        </a:ln>
                        <a:solidFill>
                          <a:schemeClr val="tx1"/>
                        </a:solidFill>
                        <a:effectLst/>
                        <a:latin typeface="Hind Vadodara" panose="020B0604020202020204" charset="0"/>
                        <a:cs typeface="Hind Vadodara" panose="020B0604020202020204" charset="0"/>
                      </a:endParaRPr>
                    </a:p>
                  </a:txBody>
                  <a:tcPr marL="68580" marR="68580" marT="34290" marB="34290" anchor="ctr" horzOverflow="overflow"/>
                </a:tc>
                <a:tc>
                  <a:txBody>
                    <a:bodyPr/>
                    <a:lstStyle/>
                    <a:p>
                      <a:pPr marL="0" marR="0" lvl="0" indent="0" algn="ctr" rtl="0" eaLnBrk="1" fontAlgn="base" latinLnBrk="0" hangingPunct="1">
                        <a:lnSpc>
                          <a:spcPct val="100000"/>
                        </a:lnSpc>
                        <a:spcBef>
                          <a:spcPct val="0"/>
                        </a:spcBef>
                        <a:spcAft>
                          <a:spcPct val="0"/>
                        </a:spcAft>
                        <a:buFontTx/>
                        <a:buNone/>
                      </a:pPr>
                      <a:r>
                        <a:rPr kumimoji="0" lang="en-US" sz="800" b="0" u="none" strike="noStrike" kern="1200" cap="none" normalizeH="0" baseline="0" dirty="0">
                          <a:ln>
                            <a:noFill/>
                          </a:ln>
                          <a:solidFill>
                            <a:schemeClr val="tx1"/>
                          </a:solidFill>
                          <a:effectLst/>
                        </a:rPr>
                        <a:t>2</a:t>
                      </a:r>
                      <a:r>
                        <a:rPr lang="en-US" sz="800" b="0" u="none" strike="noStrike" kern="1200" cap="none" normalizeH="0" baseline="0" dirty="0">
                          <a:ln>
                            <a:noFill/>
                          </a:ln>
                          <a:solidFill>
                            <a:schemeClr val="tx1"/>
                          </a:solidFill>
                          <a:effectLst/>
                        </a:rPr>
                        <a:t>       </a:t>
                      </a:r>
                      <a:r>
                        <a:rPr kumimoji="0" lang="en-US" sz="800" b="0" u="none" strike="noStrike" kern="1200" cap="none" normalizeH="0" baseline="0" dirty="0">
                          <a:ln>
                            <a:noFill/>
                          </a:ln>
                          <a:solidFill>
                            <a:schemeClr val="tx1"/>
                          </a:solidFill>
                          <a:effectLst/>
                        </a:rPr>
                        <a:t> 1</a:t>
                      </a:r>
                      <a:r>
                        <a:rPr lang="en-US" sz="800" b="0" u="none" strike="noStrike" kern="1200" cap="none" normalizeH="0" baseline="0" dirty="0">
                          <a:ln>
                            <a:noFill/>
                          </a:ln>
                          <a:solidFill>
                            <a:schemeClr val="tx1"/>
                          </a:solidFill>
                          <a:effectLst/>
                        </a:rPr>
                        <a:t>       </a:t>
                      </a:r>
                      <a:r>
                        <a:rPr kumimoji="0" lang="en-US" sz="800" b="0" u="none" strike="noStrike" kern="1200" cap="none" normalizeH="0" baseline="0" dirty="0">
                          <a:ln>
                            <a:noFill/>
                          </a:ln>
                          <a:solidFill>
                            <a:schemeClr val="tx1"/>
                          </a:solidFill>
                          <a:effectLst/>
                        </a:rPr>
                        <a:t> 0</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Hind Vadodara" panose="020B0604020202020204" charset="0"/>
                        <a:cs typeface="Hind Vadodara" panose="020B0604020202020204" charset="0"/>
                      </a:endParaRPr>
                    </a:p>
                  </a:txBody>
                  <a:tcPr marL="68580" marR="68580" marT="34290" marB="34290" anchor="ctr" horzOverflow="overflow"/>
                </a:tc>
                <a:tc>
                  <a:txBody>
                    <a:bodyPr/>
                    <a:lstStyle/>
                    <a:p>
                      <a:pPr marL="0" marR="0" lvl="0" indent="0" algn="ctr" rtl="0" eaLnBrk="1" fontAlgn="base" latinLnBrk="0" hangingPunct="1">
                        <a:lnSpc>
                          <a:spcPct val="100000"/>
                        </a:lnSpc>
                        <a:spcBef>
                          <a:spcPct val="0"/>
                        </a:spcBef>
                        <a:spcAft>
                          <a:spcPct val="0"/>
                        </a:spcAft>
                        <a:buFontTx/>
                        <a:buNone/>
                      </a:pPr>
                      <a:r>
                        <a:rPr kumimoji="0" lang="en-US" sz="800" b="0" u="none" strike="noStrike" kern="1200" cap="none" normalizeH="0" baseline="0" dirty="0">
                          <a:ln>
                            <a:noFill/>
                          </a:ln>
                          <a:solidFill>
                            <a:schemeClr val="tx1"/>
                          </a:solidFill>
                          <a:effectLst/>
                        </a:rPr>
                        <a:t>2</a:t>
                      </a:r>
                      <a:r>
                        <a:rPr lang="en-US" sz="800" b="0" u="none" strike="noStrike" kern="1200" cap="none" normalizeH="0" baseline="0" dirty="0">
                          <a:ln>
                            <a:noFill/>
                          </a:ln>
                          <a:solidFill>
                            <a:schemeClr val="tx1"/>
                          </a:solidFill>
                          <a:effectLst/>
                        </a:rPr>
                        <a:t>       </a:t>
                      </a:r>
                      <a:r>
                        <a:rPr kumimoji="0" lang="en-US" sz="800" b="0" u="none" strike="noStrike" kern="1200" cap="none" normalizeH="0" baseline="0" dirty="0">
                          <a:ln>
                            <a:noFill/>
                          </a:ln>
                          <a:solidFill>
                            <a:schemeClr val="tx1"/>
                          </a:solidFill>
                          <a:effectLst/>
                        </a:rPr>
                        <a:t> 1</a:t>
                      </a:r>
                      <a:r>
                        <a:rPr lang="en-US" sz="800" b="0" u="none" strike="noStrike" kern="1200" cap="none" normalizeH="0" baseline="0" dirty="0">
                          <a:ln>
                            <a:noFill/>
                          </a:ln>
                          <a:solidFill>
                            <a:schemeClr val="tx1"/>
                          </a:solidFill>
                          <a:effectLst/>
                        </a:rPr>
                        <a:t>       </a:t>
                      </a:r>
                      <a:r>
                        <a:rPr kumimoji="0" lang="en-US" sz="800" b="0" u="none" strike="noStrike" kern="1200" cap="none" normalizeH="0" baseline="0" dirty="0">
                          <a:ln>
                            <a:noFill/>
                          </a:ln>
                          <a:solidFill>
                            <a:schemeClr val="tx1"/>
                          </a:solidFill>
                          <a:effectLst/>
                        </a:rPr>
                        <a:t> 0</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Hind Vadodara" panose="020B0604020202020204" charset="0"/>
                        <a:cs typeface="Hind Vadodara" panose="020B0604020202020204" charset="0"/>
                      </a:endParaRPr>
                    </a:p>
                  </a:txBody>
                  <a:tcPr marL="68580" marR="68580" marT="34290" marB="34290" anchor="ctr" horzOverflow="overflow"/>
                </a:tc>
                <a:extLst>
                  <a:ext uri="{0D108BD9-81ED-4DB2-BD59-A6C34878D82A}">
                    <a16:rowId xmlns:a16="http://schemas.microsoft.com/office/drawing/2014/main" val="10003"/>
                  </a:ext>
                </a:extLst>
              </a:tr>
              <a:tr h="43500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u="none" strike="noStrike" cap="none" normalizeH="0" baseline="0" dirty="0">
                          <a:ln>
                            <a:noFill/>
                          </a:ln>
                          <a:solidFill>
                            <a:schemeClr val="tx1"/>
                          </a:solidFill>
                          <a:effectLst/>
                        </a:rPr>
                        <a:t>Total Points</a:t>
                      </a:r>
                      <a:endParaRPr kumimoji="0" lang="en-US" sz="1200" b="0" i="0" u="none" strike="noStrike" cap="none" normalizeH="0" baseline="0" dirty="0">
                        <a:ln>
                          <a:noFill/>
                        </a:ln>
                        <a:solidFill>
                          <a:schemeClr val="tx1"/>
                        </a:solidFill>
                        <a:effectLst/>
                        <a:latin typeface="Hind Vadodara" panose="020B0604020202020204" charset="0"/>
                        <a:cs typeface="Hind Vadodara" panose="020B0604020202020204" charset="0"/>
                      </a:endParaRPr>
                    </a:p>
                  </a:txBody>
                  <a:tcPr marL="68580" marR="68580" marT="34290" marB="34290"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a:ln>
                          <a:noFill/>
                        </a:ln>
                        <a:solidFill>
                          <a:schemeClr val="tx1"/>
                        </a:solidFill>
                        <a:effectLst/>
                        <a:latin typeface="Hind Vadodara" panose="020B0604020202020204" charset="0"/>
                        <a:cs typeface="Hind Vadodara" panose="020B0604020202020204" charset="0"/>
                      </a:endParaRPr>
                    </a:p>
                  </a:txBody>
                  <a:tcPr marL="68580" marR="68580" marT="34290" marB="34290"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a:ln>
                          <a:noFill/>
                        </a:ln>
                        <a:solidFill>
                          <a:schemeClr val="tx1"/>
                        </a:solidFill>
                        <a:effectLst/>
                        <a:latin typeface="Hind Vadodara" panose="020B0604020202020204" charset="0"/>
                        <a:cs typeface="Hind Vadodara" panose="020B0604020202020204" charset="0"/>
                      </a:endParaRPr>
                    </a:p>
                  </a:txBody>
                  <a:tcPr marL="68580" marR="68580" marT="34290" marB="34290"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Hind Vadodara" panose="020B0604020202020204" charset="0"/>
                        <a:cs typeface="Hind Vadodara" panose="020B0604020202020204" charset="0"/>
                      </a:endParaRPr>
                    </a:p>
                  </a:txBody>
                  <a:tcPr marL="68580" marR="68580" marT="34290" marB="34290"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Hind Vadodara" panose="020B0604020202020204" charset="0"/>
                        <a:cs typeface="Hind Vadodara" panose="020B0604020202020204" charset="0"/>
                      </a:endParaRPr>
                    </a:p>
                  </a:txBody>
                  <a:tcPr marL="68580" marR="68580" marT="34290" marB="34290"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Hind Vadodara" panose="020B0604020202020204" charset="0"/>
                        <a:cs typeface="Hind Vadodara" panose="020B0604020202020204" charset="0"/>
                      </a:endParaRPr>
                    </a:p>
                  </a:txBody>
                  <a:tcPr marL="68580" marR="68580" marT="34290" marB="34290"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Hind Vadodara" panose="020B0604020202020204" charset="0"/>
                        <a:cs typeface="Hind Vadodara" panose="020B0604020202020204" charset="0"/>
                      </a:endParaRPr>
                    </a:p>
                  </a:txBody>
                  <a:tcPr marL="68580" marR="68580" marT="34290" marB="34290"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a:ln>
                          <a:noFill/>
                        </a:ln>
                        <a:solidFill>
                          <a:schemeClr val="tx1"/>
                        </a:solidFill>
                        <a:effectLst/>
                        <a:latin typeface="Hind Vadodara" panose="020B0604020202020204" charset="0"/>
                        <a:cs typeface="Hind Vadodara" panose="020B0604020202020204" charset="0"/>
                      </a:endParaRPr>
                    </a:p>
                  </a:txBody>
                  <a:tcPr marL="68580" marR="68580" marT="34290" marB="34290" anchor="ctr" horzOverflow="overflow"/>
                </a:tc>
                <a:extLst>
                  <a:ext uri="{0D108BD9-81ED-4DB2-BD59-A6C34878D82A}">
                    <a16:rowId xmlns:a16="http://schemas.microsoft.com/office/drawing/2014/main" val="10004"/>
                  </a:ext>
                </a:extLst>
              </a:tr>
              <a:tr h="43500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u="none" strike="noStrike" cap="none" normalizeH="0" baseline="0" dirty="0">
                          <a:ln>
                            <a:noFill/>
                          </a:ln>
                          <a:solidFill>
                            <a:schemeClr val="tx1"/>
                          </a:solidFill>
                          <a:effectLst/>
                        </a:rPr>
                        <a:t>Teacher Initials</a:t>
                      </a:r>
                      <a:endParaRPr kumimoji="0" lang="en-US" sz="1200" b="0" i="0" u="none" strike="noStrike" cap="none" normalizeH="0" baseline="0" dirty="0">
                        <a:ln>
                          <a:noFill/>
                        </a:ln>
                        <a:solidFill>
                          <a:schemeClr val="tx1"/>
                        </a:solidFill>
                        <a:effectLst/>
                        <a:latin typeface="Hind Vadodara" panose="020B0604020202020204" charset="0"/>
                        <a:cs typeface="Hind Vadodara" panose="020B0604020202020204" charset="0"/>
                      </a:endParaRPr>
                    </a:p>
                  </a:txBody>
                  <a:tcPr marL="68580" marR="68580" marT="34290" marB="34290"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Hind Vadodara" panose="020B0604020202020204" charset="0"/>
                        <a:cs typeface="Hind Vadodara" panose="020B0604020202020204" charset="0"/>
                      </a:endParaRPr>
                    </a:p>
                  </a:txBody>
                  <a:tcPr marL="68580" marR="68580" marT="34290" marB="34290"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Hind Vadodara" panose="020B0604020202020204" charset="0"/>
                        <a:cs typeface="Hind Vadodara" panose="020B0604020202020204" charset="0"/>
                      </a:endParaRPr>
                    </a:p>
                  </a:txBody>
                  <a:tcPr marL="68580" marR="68580" marT="34290" marB="34290"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a:ln>
                          <a:noFill/>
                        </a:ln>
                        <a:solidFill>
                          <a:schemeClr val="tx1"/>
                        </a:solidFill>
                        <a:effectLst/>
                        <a:latin typeface="Hind Vadodara" panose="020B0604020202020204" charset="0"/>
                        <a:cs typeface="Hind Vadodara" panose="020B0604020202020204" charset="0"/>
                      </a:endParaRPr>
                    </a:p>
                  </a:txBody>
                  <a:tcPr marL="68580" marR="68580" marT="34290" marB="34290"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Hind Vadodara" panose="020B0604020202020204" charset="0"/>
                        <a:cs typeface="Hind Vadodara" panose="020B0604020202020204" charset="0"/>
                      </a:endParaRPr>
                    </a:p>
                  </a:txBody>
                  <a:tcPr marL="68580" marR="68580" marT="34290" marB="34290"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Hind Vadodara" panose="020B0604020202020204" charset="0"/>
                        <a:cs typeface="Hind Vadodara" panose="020B0604020202020204" charset="0"/>
                      </a:endParaRPr>
                    </a:p>
                  </a:txBody>
                  <a:tcPr marL="68580" marR="68580" marT="34290" marB="34290"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Hind Vadodara" panose="020B0604020202020204" charset="0"/>
                        <a:cs typeface="Hind Vadodara" panose="020B0604020202020204" charset="0"/>
                      </a:endParaRPr>
                    </a:p>
                  </a:txBody>
                  <a:tcPr marL="68580" marR="68580" marT="34290" marB="34290"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a:ln>
                          <a:noFill/>
                        </a:ln>
                        <a:solidFill>
                          <a:schemeClr val="tx1"/>
                        </a:solidFill>
                        <a:effectLst/>
                        <a:latin typeface="Hind Vadodara" panose="020B0604020202020204" charset="0"/>
                        <a:cs typeface="Hind Vadodara" panose="020B0604020202020204" charset="0"/>
                      </a:endParaRPr>
                    </a:p>
                  </a:txBody>
                  <a:tcPr marL="68580" marR="68580" marT="34290" marB="34290" anchor="ctr" horzOverflow="overflow"/>
                </a:tc>
                <a:extLst>
                  <a:ext uri="{0D108BD9-81ED-4DB2-BD59-A6C34878D82A}">
                    <a16:rowId xmlns:a16="http://schemas.microsoft.com/office/drawing/2014/main" val="10005"/>
                  </a:ext>
                </a:extLst>
              </a:tr>
            </a:tbl>
          </a:graphicData>
        </a:graphic>
      </p:graphicFrame>
      <p:sp>
        <p:nvSpPr>
          <p:cNvPr id="13" name="TextBox 12">
            <a:extLst>
              <a:ext uri="{FF2B5EF4-FFF2-40B4-BE49-F238E27FC236}">
                <a16:creationId xmlns:a16="http://schemas.microsoft.com/office/drawing/2014/main" id="{F0100C10-70E3-F643-BB87-07F8DB69FA39}"/>
              </a:ext>
            </a:extLst>
          </p:cNvPr>
          <p:cNvSpPr txBox="1"/>
          <p:nvPr/>
        </p:nvSpPr>
        <p:spPr>
          <a:xfrm>
            <a:off x="431332" y="1790790"/>
            <a:ext cx="1246909" cy="369332"/>
          </a:xfrm>
          <a:prstGeom prst="rect">
            <a:avLst/>
          </a:prstGeom>
          <a:solidFill>
            <a:srgbClr val="E7F1F4"/>
          </a:solidFill>
        </p:spPr>
        <p:txBody>
          <a:bodyPr wrap="square" rtlCol="0">
            <a:spAutoFit/>
          </a:bodyPr>
          <a:lstStyle/>
          <a:p>
            <a:pPr marL="0" marR="0" lvl="0" indent="0" algn="ctr" defTabSz="685800" rtl="0" eaLnBrk="1" fontAlgn="base" latinLnBrk="0" hangingPunct="1">
              <a:lnSpc>
                <a:spcPct val="100000"/>
              </a:lnSpc>
              <a:spcBef>
                <a:spcPct val="0"/>
              </a:spcBef>
              <a:spcAft>
                <a:spcPct val="0"/>
              </a:spcAft>
              <a:buClrTx/>
              <a:buSzTx/>
              <a:buFont typeface="Arial"/>
              <a:buNone/>
              <a:tabLst/>
              <a:defRPr/>
            </a:pPr>
            <a:r>
              <a:rPr kumimoji="0" lang="en-US" sz="900" b="0" i="0" u="none" strike="noStrike" kern="1200" cap="none" spc="0" normalizeH="0" baseline="0" noProof="0" dirty="0">
                <a:ln>
                  <a:noFill/>
                </a:ln>
                <a:solidFill>
                  <a:srgbClr val="0D0F41"/>
                </a:solidFill>
                <a:effectLst/>
                <a:uLnTx/>
                <a:uFillTx/>
                <a:latin typeface="Hind Vadodara" panose="020B0604020202020204" charset="0"/>
                <a:ea typeface="ＭＳ Ｐゴシック" pitchFamily="-108" charset="-128"/>
                <a:cs typeface="Hind Vadodara" panose="020B0604020202020204" charset="0"/>
                <a:sym typeface="Arial"/>
              </a:rPr>
              <a:t>Walk to class</a:t>
            </a:r>
            <a:br>
              <a:rPr kumimoji="0" lang="en-US" sz="900" b="0" i="0" u="none" strike="noStrike" kern="1200" cap="none" spc="0" normalizeH="0" baseline="0" noProof="0" dirty="0">
                <a:ln>
                  <a:noFill/>
                </a:ln>
                <a:solidFill>
                  <a:srgbClr val="0D0F41"/>
                </a:solidFill>
                <a:effectLst/>
                <a:uLnTx/>
                <a:uFillTx/>
                <a:latin typeface="Hind Vadodara" panose="020B0604020202020204" charset="0"/>
                <a:ea typeface="ＭＳ Ｐゴシック" pitchFamily="-108" charset="-128"/>
                <a:cs typeface="Hind Vadodara" panose="020B0604020202020204" charset="0"/>
                <a:sym typeface="Arial"/>
              </a:rPr>
            </a:br>
            <a:r>
              <a:rPr kumimoji="0" lang="en-US" sz="900" b="0" i="0" u="none" strike="noStrike" kern="1200" cap="none" spc="0" normalizeH="0" baseline="0" noProof="0" dirty="0">
                <a:ln>
                  <a:noFill/>
                </a:ln>
                <a:solidFill>
                  <a:srgbClr val="0D0F41"/>
                </a:solidFill>
                <a:effectLst/>
                <a:uLnTx/>
                <a:uFillTx/>
                <a:latin typeface="Hind Vadodara" panose="020B0604020202020204" charset="0"/>
                <a:ea typeface="ＭＳ Ｐゴシック" pitchFamily="-108" charset="-128"/>
                <a:cs typeface="Hind Vadodara" panose="020B0604020202020204" charset="0"/>
                <a:sym typeface="Arial"/>
              </a:rPr>
              <a:t>Keep hands to self</a:t>
            </a:r>
          </a:p>
        </p:txBody>
      </p:sp>
      <p:sp>
        <p:nvSpPr>
          <p:cNvPr id="14" name="TextBox 13">
            <a:extLst>
              <a:ext uri="{FF2B5EF4-FFF2-40B4-BE49-F238E27FC236}">
                <a16:creationId xmlns:a16="http://schemas.microsoft.com/office/drawing/2014/main" id="{2459F518-7F22-5547-9CC2-EDEB3302D4C1}"/>
              </a:ext>
            </a:extLst>
          </p:cNvPr>
          <p:cNvSpPr txBox="1"/>
          <p:nvPr/>
        </p:nvSpPr>
        <p:spPr>
          <a:xfrm>
            <a:off x="389011" y="2502500"/>
            <a:ext cx="1371601" cy="507831"/>
          </a:xfrm>
          <a:prstGeom prst="rect">
            <a:avLst/>
          </a:prstGeom>
          <a:solidFill>
            <a:srgbClr val="E7F1F4"/>
          </a:solidFill>
        </p:spPr>
        <p:txBody>
          <a:bodyPr wrap="square" rtlCol="0">
            <a:spAutoFit/>
          </a:bodyPr>
          <a:lstStyle/>
          <a:p>
            <a:pPr marL="0" marR="0" lvl="0" indent="0" algn="ctr" defTabSz="685800" rtl="0" eaLnBrk="1" fontAlgn="base" latinLnBrk="0" hangingPunct="1">
              <a:lnSpc>
                <a:spcPct val="100000"/>
              </a:lnSpc>
              <a:spcBef>
                <a:spcPct val="0"/>
              </a:spcBef>
              <a:spcAft>
                <a:spcPct val="0"/>
              </a:spcAft>
              <a:buClrTx/>
              <a:buSzTx/>
              <a:buFont typeface="Arial"/>
              <a:buNone/>
              <a:tabLst/>
              <a:defRPr/>
            </a:pPr>
            <a:r>
              <a:rPr kumimoji="0" lang="en-US" sz="900" b="0" i="0" u="none" strike="noStrike" kern="1200" cap="none" spc="0" normalizeH="0" baseline="0" noProof="0" dirty="0">
                <a:ln>
                  <a:noFill/>
                </a:ln>
                <a:solidFill>
                  <a:srgbClr val="0D0F41"/>
                </a:solidFill>
                <a:effectLst/>
                <a:uLnTx/>
                <a:uFillTx/>
                <a:latin typeface="Hind Vadodara" panose="020B0604020202020204" charset="0"/>
                <a:ea typeface="ＭＳ Ｐゴシック" pitchFamily="-108" charset="-128"/>
                <a:cs typeface="Hind Vadodara" panose="020B0604020202020204" charset="0"/>
                <a:sym typeface="Arial"/>
              </a:rPr>
              <a:t>Use appropriate language</a:t>
            </a:r>
            <a:br>
              <a:rPr kumimoji="0" lang="en-US" sz="900" b="0" i="0" u="none" strike="noStrike" kern="1200" cap="none" spc="0" normalizeH="0" baseline="0" noProof="0" dirty="0">
                <a:ln>
                  <a:noFill/>
                </a:ln>
                <a:solidFill>
                  <a:srgbClr val="0D0F41"/>
                </a:solidFill>
                <a:effectLst/>
                <a:uLnTx/>
                <a:uFillTx/>
                <a:latin typeface="Hind Vadodara" panose="020B0604020202020204" charset="0"/>
                <a:ea typeface="ＭＳ Ｐゴシック" pitchFamily="-108" charset="-128"/>
                <a:cs typeface="Hind Vadodara" panose="020B0604020202020204" charset="0"/>
                <a:sym typeface="Arial"/>
              </a:rPr>
            </a:br>
            <a:r>
              <a:rPr kumimoji="0" lang="en-US" sz="900" b="0" i="0" u="none" strike="noStrike" kern="1200" cap="none" spc="0" normalizeH="0" baseline="0" noProof="0" dirty="0">
                <a:ln>
                  <a:noFill/>
                </a:ln>
                <a:solidFill>
                  <a:srgbClr val="0D0F41"/>
                </a:solidFill>
                <a:effectLst/>
                <a:uLnTx/>
                <a:uFillTx/>
                <a:latin typeface="Hind Vadodara" panose="020B0604020202020204" charset="0"/>
                <a:ea typeface="ＭＳ Ｐゴシック" pitchFamily="-108" charset="-128"/>
                <a:cs typeface="Hind Vadodara" panose="020B0604020202020204" charset="0"/>
                <a:sym typeface="Arial"/>
              </a:rPr>
              <a:t>Raise hand to speak</a:t>
            </a:r>
          </a:p>
        </p:txBody>
      </p:sp>
      <p:sp>
        <p:nvSpPr>
          <p:cNvPr id="15" name="TextBox 14">
            <a:extLst>
              <a:ext uri="{FF2B5EF4-FFF2-40B4-BE49-F238E27FC236}">
                <a16:creationId xmlns:a16="http://schemas.microsoft.com/office/drawing/2014/main" id="{B41E8842-2929-2F4B-9F9D-0D0C82563CB5}"/>
              </a:ext>
            </a:extLst>
          </p:cNvPr>
          <p:cNvSpPr txBox="1"/>
          <p:nvPr/>
        </p:nvSpPr>
        <p:spPr>
          <a:xfrm>
            <a:off x="438840" y="3410305"/>
            <a:ext cx="1286205" cy="507831"/>
          </a:xfrm>
          <a:prstGeom prst="rect">
            <a:avLst/>
          </a:prstGeom>
          <a:solidFill>
            <a:srgbClr val="E7F1F4"/>
          </a:solidFill>
        </p:spPr>
        <p:txBody>
          <a:bodyPr wrap="square" rtlCol="0">
            <a:spAutoFit/>
          </a:bodyPr>
          <a:lstStyle/>
          <a:p>
            <a:pPr marL="0" marR="0" lvl="0" indent="0" algn="ctr" defTabSz="685800" rtl="0" eaLnBrk="1" fontAlgn="base" latinLnBrk="0" hangingPunct="1">
              <a:lnSpc>
                <a:spcPct val="100000"/>
              </a:lnSpc>
              <a:spcBef>
                <a:spcPct val="0"/>
              </a:spcBef>
              <a:spcAft>
                <a:spcPct val="0"/>
              </a:spcAft>
              <a:buClrTx/>
              <a:buSzTx/>
              <a:buFont typeface="Arial"/>
              <a:buNone/>
              <a:tabLst/>
              <a:defRPr/>
            </a:pPr>
            <a:r>
              <a:rPr kumimoji="0" lang="en-US" sz="900" b="0" i="0" u="none" strike="noStrike" kern="1200" cap="none" spc="0" normalizeH="0" baseline="0" noProof="0" dirty="0">
                <a:ln>
                  <a:noFill/>
                </a:ln>
                <a:solidFill>
                  <a:srgbClr val="0D0F41"/>
                </a:solidFill>
                <a:effectLst/>
                <a:uLnTx/>
                <a:uFillTx/>
                <a:latin typeface="Hind Vadodara" panose="020B0604020202020204" charset="0"/>
                <a:ea typeface="ＭＳ Ｐゴシック" pitchFamily="-108" charset="-128"/>
                <a:cs typeface="Hind Vadodara" panose="020B0604020202020204" charset="0"/>
                <a:sym typeface="Arial"/>
              </a:rPr>
              <a:t>Bring materials </a:t>
            </a:r>
            <a:br>
              <a:rPr kumimoji="0" lang="en-US" sz="900" b="0" i="0" u="none" strike="noStrike" kern="1200" cap="none" spc="0" normalizeH="0" baseline="0" noProof="0" dirty="0">
                <a:ln>
                  <a:noFill/>
                </a:ln>
                <a:solidFill>
                  <a:srgbClr val="0D0F41"/>
                </a:solidFill>
                <a:effectLst/>
                <a:uLnTx/>
                <a:uFillTx/>
                <a:latin typeface="Hind Vadodara" panose="020B0604020202020204" charset="0"/>
                <a:ea typeface="ＭＳ Ｐゴシック" pitchFamily="-108" charset="-128"/>
                <a:cs typeface="Hind Vadodara" panose="020B0604020202020204" charset="0"/>
                <a:sym typeface="Arial"/>
              </a:rPr>
            </a:br>
            <a:r>
              <a:rPr kumimoji="0" lang="en-US" sz="900" b="0" i="0" u="none" strike="noStrike" kern="1200" cap="none" spc="0" normalizeH="0" baseline="0" noProof="0" dirty="0">
                <a:ln>
                  <a:noFill/>
                </a:ln>
                <a:solidFill>
                  <a:srgbClr val="0D0F41"/>
                </a:solidFill>
                <a:effectLst/>
                <a:uLnTx/>
                <a:uFillTx/>
                <a:latin typeface="Hind Vadodara" panose="020B0604020202020204" charset="0"/>
                <a:ea typeface="ＭＳ Ｐゴシック" pitchFamily="-108" charset="-128"/>
                <a:cs typeface="Hind Vadodara" panose="020B0604020202020204" charset="0"/>
                <a:sym typeface="Arial"/>
              </a:rPr>
              <a:t>Fill out assignment notebook</a:t>
            </a:r>
          </a:p>
        </p:txBody>
      </p:sp>
      <p:sp>
        <p:nvSpPr>
          <p:cNvPr id="18" name="TextBox 17">
            <a:extLst>
              <a:ext uri="{FF2B5EF4-FFF2-40B4-BE49-F238E27FC236}">
                <a16:creationId xmlns:a16="http://schemas.microsoft.com/office/drawing/2014/main" id="{619EB83B-6C1D-704F-B4F9-6E8504799DA1}"/>
              </a:ext>
            </a:extLst>
          </p:cNvPr>
          <p:cNvSpPr txBox="1"/>
          <p:nvPr/>
        </p:nvSpPr>
        <p:spPr>
          <a:xfrm>
            <a:off x="375100" y="2430010"/>
            <a:ext cx="1396226" cy="507831"/>
          </a:xfrm>
          <a:prstGeom prst="rect">
            <a:avLst/>
          </a:prstGeom>
          <a:solidFill>
            <a:srgbClr val="E7F1F4"/>
          </a:solidFill>
        </p:spPr>
        <p:txBody>
          <a:bodyPr wrap="square" rtlCol="0">
            <a:spAutoFit/>
          </a:bodyPr>
          <a:lstStyle/>
          <a:p>
            <a:pPr marL="0" marR="0" lvl="0" indent="0" algn="ctr" defTabSz="685800" rtl="0" eaLnBrk="1" fontAlgn="base" latinLnBrk="0" hangingPunct="1">
              <a:lnSpc>
                <a:spcPct val="100000"/>
              </a:lnSpc>
              <a:spcBef>
                <a:spcPct val="0"/>
              </a:spcBef>
              <a:spcAft>
                <a:spcPct val="0"/>
              </a:spcAft>
              <a:buClrTx/>
              <a:buSzTx/>
              <a:buFont typeface="Arial"/>
              <a:buNone/>
              <a:tabLst/>
              <a:defRPr/>
            </a:pPr>
            <a:r>
              <a:rPr kumimoji="0" lang="en-US" sz="900" b="0" i="0" u="none" strike="noStrike" kern="1200" cap="none" spc="0" normalizeH="0" baseline="0" noProof="0" dirty="0">
                <a:ln>
                  <a:noFill/>
                </a:ln>
                <a:solidFill>
                  <a:srgbClr val="0D0F41"/>
                </a:solidFill>
                <a:effectLst/>
                <a:uLnTx/>
                <a:uFillTx/>
                <a:latin typeface="Hind Vadodara" panose="020B0604020202020204" charset="0"/>
                <a:ea typeface="ＭＳ Ｐゴシック" pitchFamily="-108" charset="-128"/>
                <a:cs typeface="Hind Vadodara" panose="020B0604020202020204" charset="0"/>
                <a:sym typeface="Arial"/>
              </a:rPr>
              <a:t>Mark will hold up a yellow card to indicate needing a break</a:t>
            </a:r>
          </a:p>
        </p:txBody>
      </p:sp>
      <p:sp>
        <p:nvSpPr>
          <p:cNvPr id="19" name="TextBox 18">
            <a:extLst>
              <a:ext uri="{FF2B5EF4-FFF2-40B4-BE49-F238E27FC236}">
                <a16:creationId xmlns:a16="http://schemas.microsoft.com/office/drawing/2014/main" id="{C12DED71-AD9A-E64D-A0E7-FA3AE0634E9B}"/>
              </a:ext>
            </a:extLst>
          </p:cNvPr>
          <p:cNvSpPr txBox="1"/>
          <p:nvPr/>
        </p:nvSpPr>
        <p:spPr>
          <a:xfrm>
            <a:off x="139049" y="255079"/>
            <a:ext cx="1666618" cy="1123712"/>
          </a:xfrm>
          <a:prstGeom prst="round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marL="0" marR="0" lvl="0" indent="0" algn="ctr" defTabSz="685800" rtl="0" eaLnBrk="1" fontAlgn="base" latinLnBrk="0" hangingPunct="1">
              <a:lnSpc>
                <a:spcPct val="100000"/>
              </a:lnSpc>
              <a:spcBef>
                <a:spcPct val="0"/>
              </a:spcBef>
              <a:spcAft>
                <a:spcPct val="0"/>
              </a:spcAft>
              <a:buClrTx/>
              <a:buSzTx/>
              <a:buFont typeface="Arial"/>
              <a:buNone/>
              <a:tabLst/>
              <a:defRPr/>
            </a:pPr>
            <a:r>
              <a:rPr kumimoji="0" lang="en-US" sz="1500" b="0" i="0" u="none" strike="noStrike" kern="1200" cap="none" spc="0" normalizeH="0" baseline="0" noProof="0" dirty="0">
                <a:ln>
                  <a:noFill/>
                </a:ln>
                <a:solidFill>
                  <a:srgbClr val="FFFFFF"/>
                </a:solidFill>
                <a:effectLst/>
                <a:uLnTx/>
                <a:uFillTx/>
                <a:latin typeface="Poppins" panose="020B0604020202020204" charset="0"/>
                <a:ea typeface="ＭＳ Ｐゴシック" pitchFamily="-108" charset="-128"/>
                <a:cs typeface="Poppins" panose="020B0604020202020204" charset="0"/>
                <a:sym typeface="Arial"/>
              </a:rPr>
              <a:t>Individualized Student Card for Mark </a:t>
            </a:r>
            <a:br>
              <a:rPr kumimoji="0" lang="en-US" sz="1500" b="0" i="0" u="none" strike="noStrike" kern="1200" cap="none" spc="0" normalizeH="0" baseline="0" noProof="0" dirty="0">
                <a:ln>
                  <a:noFill/>
                </a:ln>
                <a:solidFill>
                  <a:srgbClr val="FFFFFF"/>
                </a:solidFill>
                <a:effectLst/>
                <a:uLnTx/>
                <a:uFillTx/>
                <a:latin typeface="Poppins" panose="020B0604020202020204" charset="0"/>
                <a:ea typeface="ＭＳ Ｐゴシック" pitchFamily="-108" charset="-128"/>
                <a:cs typeface="Poppins" panose="020B0604020202020204" charset="0"/>
                <a:sym typeface="Arial"/>
              </a:rPr>
            </a:br>
            <a:r>
              <a:rPr kumimoji="0" lang="en-US" sz="1500" b="0" i="0" u="none" strike="noStrike" kern="1200" cap="none" spc="0" normalizeH="0" baseline="0" noProof="0" dirty="0">
                <a:ln>
                  <a:noFill/>
                </a:ln>
                <a:solidFill>
                  <a:srgbClr val="FFFFFF"/>
                </a:solidFill>
                <a:effectLst/>
                <a:uLnTx/>
                <a:uFillTx/>
                <a:latin typeface="Poppins" panose="020B0604020202020204" charset="0"/>
                <a:ea typeface="ＭＳ Ｐゴシック" pitchFamily="-108" charset="-128"/>
                <a:cs typeface="Poppins" panose="020B0604020202020204" charset="0"/>
                <a:sym typeface="Arial"/>
              </a:rPr>
              <a:t>(FBA/BIP)</a:t>
            </a:r>
          </a:p>
        </p:txBody>
      </p:sp>
      <p:sp>
        <p:nvSpPr>
          <p:cNvPr id="21" name="Left Arrow 20">
            <a:extLst>
              <a:ext uri="{FF2B5EF4-FFF2-40B4-BE49-F238E27FC236}">
                <a16:creationId xmlns:a16="http://schemas.microsoft.com/office/drawing/2014/main" id="{7D96B110-AAFD-D245-BE10-271A2D1D7E5B}"/>
              </a:ext>
            </a:extLst>
          </p:cNvPr>
          <p:cNvSpPr/>
          <p:nvPr/>
        </p:nvSpPr>
        <p:spPr>
          <a:xfrm>
            <a:off x="1763952" y="2523536"/>
            <a:ext cx="935831" cy="363474"/>
          </a:xfrm>
          <a:prstGeom prst="leftArrow">
            <a:avLst/>
          </a:prstGeom>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 typeface="Arial"/>
              <a:buNone/>
              <a:tabLst/>
              <a:defRPr/>
            </a:pPr>
            <a:endParaRPr kumimoji="0" lang="en-US" sz="1800" b="0" i="0" u="none" strike="noStrike" kern="1200" cap="none" spc="0" normalizeH="0" baseline="0" noProof="0">
              <a:ln>
                <a:solidFill>
                  <a:srgbClr val="FFFF00"/>
                </a:solidFill>
              </a:ln>
              <a:solidFill>
                <a:srgbClr val="FFFFFF"/>
              </a:solidFill>
              <a:effectLst/>
              <a:uLnTx/>
              <a:uFillTx/>
              <a:latin typeface="Tw Cen MT"/>
              <a:ea typeface="+mn-ea"/>
              <a:cs typeface="+mn-cs"/>
              <a:sym typeface="Arial"/>
            </a:endParaRPr>
          </a:p>
        </p:txBody>
      </p:sp>
      <p:sp>
        <p:nvSpPr>
          <p:cNvPr id="20" name="TextBox 19">
            <a:extLst>
              <a:ext uri="{FF2B5EF4-FFF2-40B4-BE49-F238E27FC236}">
                <a16:creationId xmlns:a16="http://schemas.microsoft.com/office/drawing/2014/main" id="{36266AD7-BDD0-F24F-8A45-8D230B7B9330}"/>
              </a:ext>
            </a:extLst>
          </p:cNvPr>
          <p:cNvSpPr txBox="1"/>
          <p:nvPr/>
        </p:nvSpPr>
        <p:spPr>
          <a:xfrm>
            <a:off x="2617404" y="2517678"/>
            <a:ext cx="2896947" cy="369332"/>
          </a:xfrm>
          <a:prstGeom prst="rect">
            <a:avLst/>
          </a:prstGeom>
          <a:ln/>
        </p:spPr>
        <p:style>
          <a:lnRef idx="3">
            <a:schemeClr val="lt1"/>
          </a:lnRef>
          <a:fillRef idx="1">
            <a:schemeClr val="accent1"/>
          </a:fillRef>
          <a:effectRef idx="1">
            <a:schemeClr val="accent1"/>
          </a:effectRef>
          <a:fontRef idx="minor">
            <a:schemeClr val="lt1"/>
          </a:fontRef>
        </p:style>
        <p:txBody>
          <a:bodyPr wrap="none" rtlCol="0">
            <a:spAutoFit/>
          </a:bodyPr>
          <a:lstStyle/>
          <a:p>
            <a:pPr marL="0" marR="0" lvl="0" indent="0" algn="l" defTabSz="685800" rtl="0" eaLnBrk="1" fontAlgn="base" latinLnBrk="0" hangingPunct="1">
              <a:lnSpc>
                <a:spcPct val="100000"/>
              </a:lnSpc>
              <a:spcBef>
                <a:spcPct val="0"/>
              </a:spcBef>
              <a:spcAft>
                <a:spcPct val="0"/>
              </a:spcAft>
              <a:buClrTx/>
              <a:buSzTx/>
              <a:buFont typeface="Arial"/>
              <a:buNone/>
              <a:tabLst/>
              <a:defRPr/>
            </a:pPr>
            <a:r>
              <a:rPr kumimoji="0" lang="en-US" sz="1800" b="0" i="0" u="none" strike="noStrike" kern="1200" cap="none" spc="0" normalizeH="0" baseline="0" noProof="0" dirty="0">
                <a:ln>
                  <a:noFill/>
                </a:ln>
                <a:solidFill>
                  <a:srgbClr val="FFFFFF"/>
                </a:solidFill>
                <a:effectLst/>
                <a:uLnTx/>
                <a:uFillTx/>
                <a:latin typeface="Poppins" panose="020B0604020202020204" charset="0"/>
                <a:ea typeface="ＭＳ Ｐゴシック" pitchFamily="-108" charset="-128"/>
                <a:cs typeface="Poppins" panose="020B0604020202020204" charset="0"/>
                <a:sym typeface="Arial"/>
              </a:rPr>
              <a:t>Replacement behavior</a:t>
            </a:r>
          </a:p>
        </p:txBody>
      </p:sp>
      <p:sp>
        <p:nvSpPr>
          <p:cNvPr id="24" name="TextBox 23">
            <a:extLst>
              <a:ext uri="{FF2B5EF4-FFF2-40B4-BE49-F238E27FC236}">
                <a16:creationId xmlns:a16="http://schemas.microsoft.com/office/drawing/2014/main" id="{FD6B2F1B-4512-114D-A804-FC06F15740DF}"/>
              </a:ext>
            </a:extLst>
          </p:cNvPr>
          <p:cNvSpPr txBox="1"/>
          <p:nvPr/>
        </p:nvSpPr>
        <p:spPr>
          <a:xfrm>
            <a:off x="351718" y="1790790"/>
            <a:ext cx="1371600" cy="369332"/>
          </a:xfrm>
          <a:prstGeom prst="rect">
            <a:avLst/>
          </a:prstGeom>
          <a:solidFill>
            <a:srgbClr val="E7F1F4"/>
          </a:solidFill>
        </p:spPr>
        <p:txBody>
          <a:bodyPr wrap="square" rtlCol="0">
            <a:spAutoFit/>
          </a:bodyPr>
          <a:lstStyle/>
          <a:p>
            <a:pPr marL="0" marR="0" lvl="0" indent="0" algn="ctr" defTabSz="685800" rtl="0" eaLnBrk="1" fontAlgn="base" latinLnBrk="0" hangingPunct="1">
              <a:lnSpc>
                <a:spcPct val="100000"/>
              </a:lnSpc>
              <a:spcBef>
                <a:spcPct val="0"/>
              </a:spcBef>
              <a:spcAft>
                <a:spcPct val="0"/>
              </a:spcAft>
              <a:buClrTx/>
              <a:buSzTx/>
              <a:buFont typeface="Arial"/>
              <a:buNone/>
              <a:tabLst/>
              <a:defRPr/>
            </a:pPr>
            <a:r>
              <a:rPr kumimoji="0" lang="en-US" sz="900" b="0" i="0" u="none" strike="noStrike" kern="1200" cap="none" spc="0" normalizeH="0" baseline="0" noProof="0" dirty="0">
                <a:ln>
                  <a:noFill/>
                </a:ln>
                <a:solidFill>
                  <a:srgbClr val="0D0F41"/>
                </a:solidFill>
                <a:effectLst/>
                <a:uLnTx/>
                <a:uFillTx/>
                <a:latin typeface="Hind Vadodara" panose="020B0604020202020204" charset="0"/>
                <a:ea typeface="ＭＳ Ｐゴシック" pitchFamily="-108" charset="-128"/>
                <a:cs typeface="Hind Vadodara" panose="020B0604020202020204" charset="0"/>
                <a:sym typeface="Arial"/>
              </a:rPr>
              <a:t>Mark will keep hands to self</a:t>
            </a:r>
          </a:p>
        </p:txBody>
      </p:sp>
      <p:sp>
        <p:nvSpPr>
          <p:cNvPr id="23" name="Left-Up Arrow 22">
            <a:extLst>
              <a:ext uri="{FF2B5EF4-FFF2-40B4-BE49-F238E27FC236}">
                <a16:creationId xmlns:a16="http://schemas.microsoft.com/office/drawing/2014/main" id="{38E94184-794D-2140-9BD0-C03BD7E5ABC8}"/>
              </a:ext>
            </a:extLst>
          </p:cNvPr>
          <p:cNvSpPr/>
          <p:nvPr/>
        </p:nvSpPr>
        <p:spPr>
          <a:xfrm rot="18482342">
            <a:off x="1107381" y="2022490"/>
            <a:ext cx="1465689" cy="1500185"/>
          </a:xfrm>
          <a:prstGeom prst="leftUpArrow">
            <a:avLst>
              <a:gd name="adj1" fmla="val 12208"/>
              <a:gd name="adj2" fmla="val 17222"/>
              <a:gd name="adj3" fmla="val 25000"/>
            </a:avLst>
          </a:prstGeom>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 typeface="Arial"/>
              <a:buNone/>
              <a:tabLst/>
              <a:defRPr/>
            </a:pPr>
            <a:r>
              <a:rPr kumimoji="0" lang="en-US" sz="1800" b="0" i="0" u="none" strike="noStrike" kern="1200" cap="none" spc="0" normalizeH="0" baseline="0" noProof="0">
                <a:ln>
                  <a:noFill/>
                </a:ln>
                <a:solidFill>
                  <a:srgbClr val="000000"/>
                </a:solidFill>
                <a:effectLst/>
                <a:uLnTx/>
                <a:uFillTx/>
                <a:latin typeface="Tw Cen MT"/>
                <a:ea typeface="+mn-ea"/>
                <a:cs typeface="Times New Roman" pitchFamily="18" charset="0"/>
                <a:sym typeface="Arial"/>
              </a:rPr>
              <a:t>      </a:t>
            </a:r>
            <a:endParaRPr kumimoji="0" lang="en-US" sz="3300" b="0" i="0" u="none" strike="noStrike" kern="1200" cap="none" spc="0" normalizeH="0" baseline="0" noProof="0">
              <a:ln>
                <a:noFill/>
              </a:ln>
              <a:solidFill>
                <a:srgbClr val="000000"/>
              </a:solidFill>
              <a:effectLst/>
              <a:uLnTx/>
              <a:uFillTx/>
              <a:latin typeface="Tw Cen MT"/>
              <a:ea typeface="+mn-ea"/>
              <a:cs typeface="Tw Cen MT"/>
              <a:sym typeface="Arial"/>
            </a:endParaRPr>
          </a:p>
        </p:txBody>
      </p:sp>
      <p:sp>
        <p:nvSpPr>
          <p:cNvPr id="22" name="TextBox 21">
            <a:extLst>
              <a:ext uri="{FF2B5EF4-FFF2-40B4-BE49-F238E27FC236}">
                <a16:creationId xmlns:a16="http://schemas.microsoft.com/office/drawing/2014/main" id="{66899397-2E54-6C49-85CB-1365D04C5A8E}"/>
              </a:ext>
            </a:extLst>
          </p:cNvPr>
          <p:cNvSpPr txBox="1"/>
          <p:nvPr/>
        </p:nvSpPr>
        <p:spPr>
          <a:xfrm>
            <a:off x="2589182" y="2517678"/>
            <a:ext cx="6141425" cy="369332"/>
          </a:xfrm>
          <a:prstGeom prst="rect">
            <a:avLst/>
          </a:prstGeom>
          <a:ln/>
        </p:spPr>
        <p:style>
          <a:lnRef idx="3">
            <a:schemeClr val="lt1"/>
          </a:lnRef>
          <a:fillRef idx="1">
            <a:schemeClr val="accent1"/>
          </a:fillRef>
          <a:effectRef idx="1">
            <a:schemeClr val="accent1"/>
          </a:effectRef>
          <a:fontRef idx="minor">
            <a:schemeClr val="lt1"/>
          </a:fontRef>
        </p:style>
        <p:txBody>
          <a:bodyPr wrap="none" rtlCol="0">
            <a:spAutoFit/>
          </a:bodyPr>
          <a:lstStyle/>
          <a:p>
            <a:pPr marL="0" marR="0" lvl="0" indent="0" algn="l" defTabSz="685800" rtl="0" eaLnBrk="1" fontAlgn="base" latinLnBrk="0" hangingPunct="1">
              <a:lnSpc>
                <a:spcPct val="100000"/>
              </a:lnSpc>
              <a:spcBef>
                <a:spcPct val="0"/>
              </a:spcBef>
              <a:spcAft>
                <a:spcPct val="0"/>
              </a:spcAft>
              <a:buClrTx/>
              <a:buSzTx/>
              <a:buFont typeface="Arial"/>
              <a:buNone/>
              <a:tabLst/>
              <a:defRPr/>
            </a:pPr>
            <a:r>
              <a:rPr kumimoji="0" lang="en-US" sz="1800" b="0" i="0" u="none" strike="noStrike" kern="1200" cap="none" spc="0" normalizeH="0" baseline="0" noProof="0" dirty="0">
                <a:ln>
                  <a:noFill/>
                </a:ln>
                <a:solidFill>
                  <a:srgbClr val="FFFFFF"/>
                </a:solidFill>
                <a:effectLst/>
                <a:uLnTx/>
                <a:uFillTx/>
                <a:latin typeface="Poppins" panose="020B0604020202020204" charset="0"/>
                <a:ea typeface="ＭＳ Ｐゴシック" pitchFamily="-108" charset="-128"/>
                <a:cs typeface="Poppins" panose="020B0604020202020204" charset="0"/>
                <a:sym typeface="Arial"/>
              </a:rPr>
              <a:t>Possible behaviors taught in previous SAIG groups</a:t>
            </a:r>
          </a:p>
        </p:txBody>
      </p:sp>
      <p:sp>
        <p:nvSpPr>
          <p:cNvPr id="25" name="TextBox 24">
            <a:extLst>
              <a:ext uri="{FF2B5EF4-FFF2-40B4-BE49-F238E27FC236}">
                <a16:creationId xmlns:a16="http://schemas.microsoft.com/office/drawing/2014/main" id="{409AA321-E5F9-9C42-9227-E19C2D8EEED6}"/>
              </a:ext>
            </a:extLst>
          </p:cNvPr>
          <p:cNvSpPr txBox="1"/>
          <p:nvPr/>
        </p:nvSpPr>
        <p:spPr>
          <a:xfrm>
            <a:off x="424309" y="3410305"/>
            <a:ext cx="1226417" cy="507831"/>
          </a:xfrm>
          <a:prstGeom prst="rect">
            <a:avLst/>
          </a:prstGeom>
          <a:solidFill>
            <a:srgbClr val="E7F1F4"/>
          </a:solidFill>
        </p:spPr>
        <p:txBody>
          <a:bodyPr wrap="square" rtlCol="0">
            <a:spAutoFit/>
          </a:bodyPr>
          <a:lstStyle/>
          <a:p>
            <a:pPr marL="0" marR="0" lvl="0" indent="0" algn="ctr" defTabSz="685800" rtl="0" eaLnBrk="1" fontAlgn="base" latinLnBrk="0" hangingPunct="1">
              <a:lnSpc>
                <a:spcPct val="100000"/>
              </a:lnSpc>
              <a:spcBef>
                <a:spcPct val="0"/>
              </a:spcBef>
              <a:spcAft>
                <a:spcPct val="0"/>
              </a:spcAft>
              <a:buClrTx/>
              <a:buSzTx/>
              <a:buFont typeface="Arial"/>
              <a:buNone/>
              <a:tabLst/>
              <a:defRPr/>
            </a:pPr>
            <a:r>
              <a:rPr kumimoji="0" lang="en-US" sz="900" b="0" i="0" u="none" strike="noStrike" kern="1200" cap="none" spc="0" normalizeH="0" baseline="0" noProof="0" dirty="0">
                <a:ln>
                  <a:noFill/>
                </a:ln>
                <a:solidFill>
                  <a:srgbClr val="0D0F41"/>
                </a:solidFill>
                <a:effectLst/>
                <a:uLnTx/>
                <a:uFillTx/>
                <a:latin typeface="Hind Vadodara" panose="020B0604020202020204" charset="0"/>
                <a:ea typeface="ＭＳ Ｐゴシック" pitchFamily="-108" charset="-128"/>
                <a:cs typeface="Hind Vadodara" panose="020B0604020202020204" charset="0"/>
                <a:sym typeface="Arial"/>
              </a:rPr>
              <a:t>Mark will fill out assignment notebook</a:t>
            </a:r>
          </a:p>
        </p:txBody>
      </p:sp>
      <p:sp>
        <p:nvSpPr>
          <p:cNvPr id="16" name="TextBox 15">
            <a:extLst>
              <a:ext uri="{FF2B5EF4-FFF2-40B4-BE49-F238E27FC236}">
                <a16:creationId xmlns:a16="http://schemas.microsoft.com/office/drawing/2014/main" id="{53AA76E3-E752-409A-AB2F-A8E8AA8B4111}"/>
              </a:ext>
            </a:extLst>
          </p:cNvPr>
          <p:cNvSpPr txBox="1"/>
          <p:nvPr/>
        </p:nvSpPr>
        <p:spPr>
          <a:xfrm>
            <a:off x="139049" y="246379"/>
            <a:ext cx="1666618" cy="1123712"/>
          </a:xfrm>
          <a:prstGeom prst="round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marL="0" marR="0" lvl="0" indent="0" algn="ctr" defTabSz="685800" rtl="0" eaLnBrk="1" fontAlgn="base" latinLnBrk="0" hangingPunct="1">
              <a:lnSpc>
                <a:spcPct val="100000"/>
              </a:lnSpc>
              <a:spcBef>
                <a:spcPct val="0"/>
              </a:spcBef>
              <a:spcAft>
                <a:spcPct val="0"/>
              </a:spcAft>
              <a:buClrTx/>
              <a:buSzTx/>
              <a:buFont typeface="Arial"/>
              <a:buNone/>
              <a:tabLst/>
              <a:defRPr/>
            </a:pPr>
            <a:r>
              <a:rPr kumimoji="0" lang="en-US" sz="1500" b="0" i="0" u="none" strike="noStrike" kern="1200" cap="none" spc="0" normalizeH="0" baseline="0" noProof="0" dirty="0">
                <a:ln>
                  <a:noFill/>
                </a:ln>
                <a:solidFill>
                  <a:srgbClr val="FFFFFF"/>
                </a:solidFill>
                <a:effectLst/>
                <a:uLnTx/>
                <a:uFillTx/>
                <a:latin typeface="Poppins" panose="020B0604020202020204" charset="0"/>
                <a:ea typeface="ＭＳ Ｐゴシック" pitchFamily="-108" charset="-128"/>
                <a:cs typeface="Poppins" panose="020B0604020202020204" charset="0"/>
                <a:sym typeface="Arial"/>
              </a:rPr>
              <a:t>Social Academic Instructional Groups</a:t>
            </a:r>
          </a:p>
        </p:txBody>
      </p:sp>
    </p:spTree>
    <p:extLst>
      <p:ext uri="{BB962C8B-B14F-4D97-AF65-F5344CB8AC3E}">
        <p14:creationId xmlns:p14="http://schemas.microsoft.com/office/powerpoint/2010/main" val="3051722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1" nodeType="withEffect">
                                  <p:stCondLst>
                                    <p:cond delay="50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50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0" nodeType="clickEffect">
                                  <p:stCondLst>
                                    <p:cond delay="0"/>
                                  </p:stCondLst>
                                  <p:childTnLst>
                                    <p:animEffect transition="out" filter="fade">
                                      <p:cBhvr>
                                        <p:cTn id="23" dur="500"/>
                                        <p:tgtEl>
                                          <p:spTgt spid="19"/>
                                        </p:tgtEl>
                                      </p:cBhvr>
                                    </p:animEffect>
                                    <p:set>
                                      <p:cBhvr>
                                        <p:cTn id="24" dur="1" fill="hold">
                                          <p:stCondLst>
                                            <p:cond delay="499"/>
                                          </p:stCondLst>
                                        </p:cTn>
                                        <p:tgtEl>
                                          <p:spTgt spid="19"/>
                                        </p:tgtEl>
                                        <p:attrNameLst>
                                          <p:attrName>style.visibility</p:attrName>
                                        </p:attrNameLst>
                                      </p:cBhvr>
                                      <p:to>
                                        <p:strVal val="hidden"/>
                                      </p:to>
                                    </p:set>
                                  </p:childTnLst>
                                </p:cTn>
                              </p:par>
                              <p:par>
                                <p:cTn id="25" presetID="10" presetClass="exit" presetSubtype="0" fill="hold" grpId="0" nodeType="withEffect">
                                  <p:stCondLst>
                                    <p:cond delay="0"/>
                                  </p:stCondLst>
                                  <p:childTnLst>
                                    <p:animEffect transition="out" filter="fade">
                                      <p:cBhvr>
                                        <p:cTn id="26" dur="500"/>
                                        <p:tgtEl>
                                          <p:spTgt spid="24"/>
                                        </p:tgtEl>
                                      </p:cBhvr>
                                    </p:animEffect>
                                    <p:set>
                                      <p:cBhvr>
                                        <p:cTn id="27" dur="1" fill="hold">
                                          <p:stCondLst>
                                            <p:cond delay="499"/>
                                          </p:stCondLst>
                                        </p:cTn>
                                        <p:tgtEl>
                                          <p:spTgt spid="24"/>
                                        </p:tgtEl>
                                        <p:attrNameLst>
                                          <p:attrName>style.visibility</p:attrName>
                                        </p:attrNameLst>
                                      </p:cBhvr>
                                      <p:to>
                                        <p:strVal val="hidden"/>
                                      </p:to>
                                    </p:set>
                                  </p:childTnLst>
                                </p:cTn>
                              </p:par>
                              <p:par>
                                <p:cTn id="28" presetID="10" presetClass="exit" presetSubtype="0" fill="hold" grpId="0" nodeType="withEffect">
                                  <p:stCondLst>
                                    <p:cond delay="0"/>
                                  </p:stCondLst>
                                  <p:childTnLst>
                                    <p:animEffect transition="out" filter="fade">
                                      <p:cBhvr>
                                        <p:cTn id="29" dur="500"/>
                                        <p:tgtEl>
                                          <p:spTgt spid="18"/>
                                        </p:tgtEl>
                                      </p:cBhvr>
                                    </p:animEffect>
                                    <p:set>
                                      <p:cBhvr>
                                        <p:cTn id="30" dur="1" fill="hold">
                                          <p:stCondLst>
                                            <p:cond delay="499"/>
                                          </p:stCondLst>
                                        </p:cTn>
                                        <p:tgtEl>
                                          <p:spTgt spid="18"/>
                                        </p:tgtEl>
                                        <p:attrNameLst>
                                          <p:attrName>style.visibility</p:attrName>
                                        </p:attrNameLst>
                                      </p:cBhvr>
                                      <p:to>
                                        <p:strVal val="hidden"/>
                                      </p:to>
                                    </p:set>
                                  </p:childTnLst>
                                </p:cTn>
                              </p:par>
                              <p:par>
                                <p:cTn id="31" presetID="10" presetClass="exit" presetSubtype="0" fill="hold" grpId="0" nodeType="withEffect">
                                  <p:stCondLst>
                                    <p:cond delay="0"/>
                                  </p:stCondLst>
                                  <p:childTnLst>
                                    <p:animEffect transition="out" filter="fade">
                                      <p:cBhvr>
                                        <p:cTn id="32" dur="500"/>
                                        <p:tgtEl>
                                          <p:spTgt spid="25"/>
                                        </p:tgtEl>
                                      </p:cBhvr>
                                    </p:animEffect>
                                    <p:set>
                                      <p:cBhvr>
                                        <p:cTn id="33" dur="1" fill="hold">
                                          <p:stCondLst>
                                            <p:cond delay="499"/>
                                          </p:stCondLst>
                                        </p:cTn>
                                        <p:tgtEl>
                                          <p:spTgt spid="25"/>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20"/>
                                        </p:tgtEl>
                                      </p:cBhvr>
                                    </p:animEffect>
                                    <p:set>
                                      <p:cBhvr>
                                        <p:cTn id="36" dur="1" fill="hold">
                                          <p:stCondLst>
                                            <p:cond delay="499"/>
                                          </p:stCondLst>
                                        </p:cTn>
                                        <p:tgtEl>
                                          <p:spTgt spid="20"/>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21"/>
                                        </p:tgtEl>
                                      </p:cBhvr>
                                    </p:animEffect>
                                    <p:set>
                                      <p:cBhvr>
                                        <p:cTn id="39" dur="1" fill="hold">
                                          <p:stCondLst>
                                            <p:cond delay="499"/>
                                          </p:stCondLst>
                                        </p:cTn>
                                        <p:tgtEl>
                                          <p:spTgt spid="21"/>
                                        </p:tgtEl>
                                        <p:attrNameLst>
                                          <p:attrName>style.visibility</p:attrName>
                                        </p:attrNameLst>
                                      </p:cBhvr>
                                      <p:to>
                                        <p:strVal val="hidden"/>
                                      </p:to>
                                    </p:set>
                                  </p:childTnLst>
                                </p:cTn>
                              </p:par>
                            </p:childTnLst>
                          </p:cTn>
                        </p:par>
                        <p:par>
                          <p:cTn id="40" fill="hold">
                            <p:stCondLst>
                              <p:cond delay="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1500"/>
                            </p:stCondLst>
                            <p:childTnLst>
                              <p:par>
                                <p:cTn id="47" presetID="42"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1000" fill="hold"/>
                                        <p:tgtEl>
                                          <p:spTgt spid="22"/>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19" grpId="1" animBg="1"/>
      <p:bldP spid="21" grpId="0" animBg="1"/>
      <p:bldP spid="21" grpId="1" animBg="1"/>
      <p:bldP spid="20" grpId="0" animBg="1"/>
      <p:bldP spid="20" grpId="1" animBg="1"/>
      <p:bldP spid="24" grpId="0" animBg="1"/>
      <p:bldP spid="23" grpId="0" animBg="1"/>
      <p:bldP spid="22" grpId="0" animBg="1"/>
      <p:bldP spid="25" grpId="0" animBg="1"/>
      <p:bldP spid="1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 application, email&#10;&#10;Description automatically generated">
            <a:extLst>
              <a:ext uri="{FF2B5EF4-FFF2-40B4-BE49-F238E27FC236}">
                <a16:creationId xmlns:a16="http://schemas.microsoft.com/office/drawing/2014/main" id="{EEE1C1B2-9E62-8F4E-9A28-5EF19F333B05}"/>
              </a:ext>
            </a:extLst>
          </p:cNvPr>
          <p:cNvPicPr>
            <a:picLocks noChangeAspect="1"/>
          </p:cNvPicPr>
          <p:nvPr/>
        </p:nvPicPr>
        <p:blipFill>
          <a:blip r:embed="rId3"/>
          <a:stretch>
            <a:fillRect/>
          </a:stretch>
        </p:blipFill>
        <p:spPr>
          <a:xfrm>
            <a:off x="2891481" y="170388"/>
            <a:ext cx="4562586" cy="4802723"/>
          </a:xfrm>
          <a:prstGeom prst="rect">
            <a:avLst/>
          </a:prstGeom>
          <a:solidFill>
            <a:srgbClr val="FFFFFF">
              <a:shade val="85000"/>
            </a:srgbClr>
          </a:solidFill>
          <a:ln w="38100" cap="sq">
            <a:solidFill>
              <a:schemeClr val="accent5"/>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itle 1">
            <a:extLst>
              <a:ext uri="{FF2B5EF4-FFF2-40B4-BE49-F238E27FC236}">
                <a16:creationId xmlns:a16="http://schemas.microsoft.com/office/drawing/2014/main" id="{FC6FF43D-D920-204F-BB1F-78A489A5CFF4}"/>
              </a:ext>
            </a:extLst>
          </p:cNvPr>
          <p:cNvSpPr>
            <a:spLocks noGrp="1"/>
          </p:cNvSpPr>
          <p:nvPr>
            <p:ph type="title"/>
          </p:nvPr>
        </p:nvSpPr>
        <p:spPr>
          <a:xfrm>
            <a:off x="246603" y="2601393"/>
            <a:ext cx="2479179" cy="2371718"/>
          </a:xfrm>
        </p:spPr>
        <p:txBody>
          <a:bodyPr/>
          <a:lstStyle/>
          <a:p>
            <a:pPr algn="l"/>
            <a:r>
              <a:rPr lang="en-US" dirty="0">
                <a:solidFill>
                  <a:schemeClr val="bg1"/>
                </a:solidFill>
              </a:rPr>
              <a:t>EXAMPLE BEHAVIOR LESSON PLAN</a:t>
            </a:r>
          </a:p>
        </p:txBody>
      </p:sp>
    </p:spTree>
    <p:extLst>
      <p:ext uri="{BB962C8B-B14F-4D97-AF65-F5344CB8AC3E}">
        <p14:creationId xmlns:p14="http://schemas.microsoft.com/office/powerpoint/2010/main" val="9779367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219D0-DDAE-4C43-BCD3-C4F08103923C}"/>
              </a:ext>
            </a:extLst>
          </p:cNvPr>
          <p:cNvSpPr>
            <a:spLocks noGrp="1"/>
          </p:cNvSpPr>
          <p:nvPr>
            <p:ph type="title"/>
          </p:nvPr>
        </p:nvSpPr>
        <p:spPr>
          <a:xfrm>
            <a:off x="474087" y="326455"/>
            <a:ext cx="7809942" cy="634200"/>
          </a:xfrm>
        </p:spPr>
        <p:txBody>
          <a:bodyPr/>
          <a:lstStyle/>
          <a:p>
            <a:r>
              <a:rPr lang="en-US" dirty="0"/>
              <a:t>PACKAGED CURRICULUM</a:t>
            </a:r>
          </a:p>
        </p:txBody>
      </p:sp>
      <p:sp>
        <p:nvSpPr>
          <p:cNvPr id="3" name="Content Placeholder 2">
            <a:extLst>
              <a:ext uri="{FF2B5EF4-FFF2-40B4-BE49-F238E27FC236}">
                <a16:creationId xmlns:a16="http://schemas.microsoft.com/office/drawing/2014/main" id="{87D9577E-8F9B-9148-A372-1F608665DBD3}"/>
              </a:ext>
            </a:extLst>
          </p:cNvPr>
          <p:cNvSpPr txBox="1">
            <a:spLocks/>
          </p:cNvSpPr>
          <p:nvPr/>
        </p:nvSpPr>
        <p:spPr bwMode="auto">
          <a:xfrm>
            <a:off x="902043" y="1237221"/>
            <a:ext cx="7908325" cy="3394472"/>
          </a:xfrm>
          <a:prstGeom prst="rect">
            <a:avLst/>
          </a:prstGeom>
          <a:noFill/>
          <a:ln w="9525">
            <a:noFill/>
            <a:miter lim="800000"/>
            <a:headEnd/>
            <a:tailEnd/>
          </a:ln>
        </p:spPr>
        <p:txBody>
          <a:bodyPr vert="horz" wrap="square" lIns="91440" tIns="45720" rIns="91440" bIns="45720" numCol="2" anchor="t" anchorCtr="0" compatLnSpc="1">
            <a:prstTxWarp prst="textNoShape">
              <a:avLst/>
            </a:prstTxWarp>
            <a:normAutofit/>
          </a:bodyPr>
          <a:lstStyle>
            <a:lvl1pPr marL="257175" indent="-257175" algn="l" rtl="0" eaLnBrk="0" fontAlgn="base" hangingPunct="0">
              <a:spcBef>
                <a:spcPct val="20000"/>
              </a:spcBef>
              <a:spcAft>
                <a:spcPct val="0"/>
              </a:spcAft>
              <a:buChar char="•"/>
              <a:defRPr sz="2400">
                <a:solidFill>
                  <a:schemeClr val="tx1"/>
                </a:solidFill>
                <a:latin typeface="+mn-lt"/>
                <a:ea typeface="ＭＳ Ｐゴシック" pitchFamily="-108" charset="-128"/>
                <a:cs typeface="ＭＳ Ｐゴシック" pitchFamily="-108" charset="-128"/>
              </a:defRPr>
            </a:lvl1pPr>
            <a:lvl2pPr marL="557213" indent="-214313" algn="l" rtl="0" eaLnBrk="0" fontAlgn="base" hangingPunct="0">
              <a:spcBef>
                <a:spcPct val="20000"/>
              </a:spcBef>
              <a:spcAft>
                <a:spcPct val="0"/>
              </a:spcAft>
              <a:buChar char="–"/>
              <a:defRPr sz="2100">
                <a:solidFill>
                  <a:schemeClr val="tx1"/>
                </a:solidFill>
                <a:latin typeface="+mn-lt"/>
                <a:ea typeface="ＭＳ Ｐゴシック" pitchFamily="-108" charset="-128"/>
              </a:defRPr>
            </a:lvl2pPr>
            <a:lvl3pPr marL="857250" indent="-171450" algn="l" rtl="0" eaLnBrk="0" fontAlgn="base" hangingPunct="0">
              <a:spcBef>
                <a:spcPct val="20000"/>
              </a:spcBef>
              <a:spcAft>
                <a:spcPct val="0"/>
              </a:spcAft>
              <a:buChar char="•"/>
              <a:defRPr sz="1800">
                <a:solidFill>
                  <a:schemeClr val="tx1"/>
                </a:solidFill>
                <a:latin typeface="+mn-lt"/>
                <a:ea typeface="ヒラギノ角ゴ Pro W3" pitchFamily="-1" charset="-128"/>
              </a:defRPr>
            </a:lvl3pPr>
            <a:lvl4pPr marL="1200150" indent="-171450" algn="l" rtl="0" eaLnBrk="0" fontAlgn="base" hangingPunct="0">
              <a:spcBef>
                <a:spcPct val="20000"/>
              </a:spcBef>
              <a:spcAft>
                <a:spcPct val="0"/>
              </a:spcAft>
              <a:buChar char="–"/>
              <a:defRPr sz="1500">
                <a:solidFill>
                  <a:schemeClr val="tx1"/>
                </a:solidFill>
                <a:latin typeface="+mn-lt"/>
                <a:ea typeface="ヒラギノ角ゴ Pro W3" pitchFamily="-1" charset="-128"/>
              </a:defRPr>
            </a:lvl4pPr>
            <a:lvl5pPr marL="1543050" indent="-171450" algn="l" rtl="0" eaLnBrk="0" fontAlgn="base" hangingPunct="0">
              <a:spcBef>
                <a:spcPct val="20000"/>
              </a:spcBef>
              <a:spcAft>
                <a:spcPct val="0"/>
              </a:spcAft>
              <a:buChar char="»"/>
              <a:defRPr sz="1500">
                <a:solidFill>
                  <a:schemeClr val="tx1"/>
                </a:solidFill>
                <a:latin typeface="+mn-lt"/>
                <a:ea typeface="ヒラギノ角ゴ Pro W3" pitchFamily="-1" charset="-128"/>
              </a:defRPr>
            </a:lvl5pPr>
            <a:lvl6pPr marL="1885950" indent="-171450" algn="l" rtl="0" fontAlgn="base">
              <a:spcBef>
                <a:spcPct val="20000"/>
              </a:spcBef>
              <a:spcAft>
                <a:spcPct val="0"/>
              </a:spcAft>
              <a:buChar char="»"/>
              <a:defRPr sz="1500">
                <a:solidFill>
                  <a:schemeClr val="tx1"/>
                </a:solidFill>
                <a:latin typeface="+mn-lt"/>
                <a:ea typeface="ＭＳ Ｐゴシック" pitchFamily="-108" charset="-128"/>
              </a:defRPr>
            </a:lvl6pPr>
            <a:lvl7pPr marL="2228850" indent="-171450" algn="l" rtl="0" fontAlgn="base">
              <a:spcBef>
                <a:spcPct val="20000"/>
              </a:spcBef>
              <a:spcAft>
                <a:spcPct val="0"/>
              </a:spcAft>
              <a:buChar char="»"/>
              <a:defRPr sz="1500">
                <a:solidFill>
                  <a:schemeClr val="tx1"/>
                </a:solidFill>
                <a:latin typeface="+mn-lt"/>
                <a:ea typeface="ＭＳ Ｐゴシック" pitchFamily="-108" charset="-128"/>
              </a:defRPr>
            </a:lvl7pPr>
            <a:lvl8pPr marL="2571750" indent="-171450" algn="l" rtl="0" fontAlgn="base">
              <a:spcBef>
                <a:spcPct val="20000"/>
              </a:spcBef>
              <a:spcAft>
                <a:spcPct val="0"/>
              </a:spcAft>
              <a:buChar char="»"/>
              <a:defRPr sz="1500">
                <a:solidFill>
                  <a:schemeClr val="tx1"/>
                </a:solidFill>
                <a:latin typeface="+mn-lt"/>
                <a:ea typeface="ＭＳ Ｐゴシック" pitchFamily="-108" charset="-128"/>
              </a:defRPr>
            </a:lvl8pPr>
            <a:lvl9pPr marL="2914650" indent="-171450" algn="l" rtl="0" fontAlgn="base">
              <a:spcBef>
                <a:spcPct val="20000"/>
              </a:spcBef>
              <a:spcAft>
                <a:spcPct val="0"/>
              </a:spcAft>
              <a:buChar char="»"/>
              <a:defRPr sz="1500">
                <a:solidFill>
                  <a:schemeClr val="tx1"/>
                </a:solidFill>
                <a:latin typeface="+mn-lt"/>
                <a:ea typeface="ＭＳ Ｐゴシック" pitchFamily="-108" charset="-128"/>
              </a:defRPr>
            </a:lvl9pPr>
          </a:lstStyle>
          <a:p>
            <a:pPr marL="257175" marR="0" lvl="0" indent="-257175" algn="l" defTabSz="914400" rtl="0" eaLnBrk="0" fontAlgn="base" latinLnBrk="0" hangingPunct="0">
              <a:lnSpc>
                <a:spcPct val="100000"/>
              </a:lnSpc>
              <a:spcBef>
                <a:spcPct val="20000"/>
              </a:spcBef>
              <a:spcAft>
                <a:spcPct val="0"/>
              </a:spcAft>
              <a:buClr>
                <a:srgbClr val="FFFFFF"/>
              </a:buClr>
              <a:buSzTx/>
              <a:buFont typeface="Arial"/>
              <a:buChar char="•"/>
              <a:tabLst/>
              <a:defRPr/>
            </a:pPr>
            <a:r>
              <a:rPr kumimoji="0" lang="en-US" sz="1800" b="1" i="0" u="none" strike="noStrike" kern="0" cap="none" spc="0" normalizeH="0" baseline="0" noProof="0" dirty="0">
                <a:ln>
                  <a:noFill/>
                </a:ln>
                <a:solidFill>
                  <a:srgbClr val="00ACC2">
                    <a:lumMod val="40000"/>
                    <a:lumOff val="60000"/>
                  </a:srgbClr>
                </a:solidFill>
                <a:effectLst/>
                <a:uLnTx/>
                <a:uFillTx/>
                <a:latin typeface="Hind Vadodara" panose="020B0604020202020204" charset="0"/>
                <a:ea typeface="ＭＳ Ｐゴシック" pitchFamily="-108" charset="-128"/>
                <a:cs typeface="Hind Vadodara" panose="020B0604020202020204" charset="0"/>
                <a:sym typeface="Arial"/>
              </a:rPr>
              <a:t>Second Step</a:t>
            </a:r>
          </a:p>
          <a:p>
            <a:pPr marL="300038" marR="0" lvl="1" indent="0" algn="l" defTabSz="914400" rtl="0" eaLnBrk="0" fontAlgn="base" latinLnBrk="0" hangingPunct="0">
              <a:lnSpc>
                <a:spcPct val="100000"/>
              </a:lnSpc>
              <a:spcBef>
                <a:spcPct val="20000"/>
              </a:spcBef>
              <a:spcAft>
                <a:spcPct val="0"/>
              </a:spcAft>
              <a:buClr>
                <a:srgbClr val="FFFFFF"/>
              </a:buClr>
              <a:buSzTx/>
              <a:buFont typeface="Arial"/>
              <a:buNone/>
              <a:tabLst/>
              <a:defRPr/>
            </a:pPr>
            <a:r>
              <a:rPr kumimoji="0" lang="en-US" sz="1600" b="0" i="0" u="none" strike="noStrike" kern="0" cap="none" spc="0" normalizeH="0" baseline="0" noProof="0" dirty="0">
                <a:ln>
                  <a:noFill/>
                </a:ln>
                <a:solidFill>
                  <a:srgbClr val="FFFFFF"/>
                </a:solidFill>
                <a:effectLst/>
                <a:uLnTx/>
                <a:uFillTx/>
                <a:latin typeface="Hind Vadodara" panose="020B0604020202020204" charset="0"/>
                <a:ea typeface="ＭＳ Ｐゴシック" pitchFamily="-108" charset="-128"/>
                <a:cs typeface="Hind Vadodara" panose="020B0604020202020204" charset="0"/>
                <a:sym typeface="Arial"/>
              </a:rPr>
              <a:t>(Grades PreK-8)</a:t>
            </a:r>
          </a:p>
          <a:p>
            <a:pPr marL="257175" marR="0" lvl="0" indent="-257175" algn="l" defTabSz="914400" rtl="0" eaLnBrk="0" fontAlgn="base" latinLnBrk="0" hangingPunct="0">
              <a:lnSpc>
                <a:spcPct val="100000"/>
              </a:lnSpc>
              <a:spcBef>
                <a:spcPct val="20000"/>
              </a:spcBef>
              <a:spcAft>
                <a:spcPct val="0"/>
              </a:spcAft>
              <a:buClr>
                <a:srgbClr val="FFFFFF"/>
              </a:buClr>
              <a:buSzTx/>
              <a:buFontTx/>
              <a:buChar char="•"/>
              <a:tabLst/>
              <a:defRPr/>
            </a:pPr>
            <a:r>
              <a:rPr kumimoji="0" lang="en-US" sz="1800" b="1" i="0" u="none" strike="noStrike" kern="0" cap="none" spc="0" normalizeH="0" baseline="0" noProof="0" dirty="0">
                <a:ln>
                  <a:noFill/>
                </a:ln>
                <a:solidFill>
                  <a:srgbClr val="00ACC2">
                    <a:lumMod val="40000"/>
                    <a:lumOff val="60000"/>
                  </a:srgbClr>
                </a:solidFill>
                <a:effectLst/>
                <a:uLnTx/>
                <a:uFillTx/>
                <a:latin typeface="Hind Vadodara" panose="020B0604020202020204" charset="0"/>
                <a:ea typeface="ＭＳ Ｐゴシック" pitchFamily="-108" charset="-128"/>
                <a:cs typeface="Hind Vadodara" panose="020B0604020202020204" charset="0"/>
                <a:sym typeface="Arial"/>
              </a:rPr>
              <a:t>Thinking, Feeling, Behaving </a:t>
            </a:r>
          </a:p>
          <a:p>
            <a:pPr marL="300038" marR="0" lvl="1" indent="0" algn="l" defTabSz="914400" rtl="0" eaLnBrk="0" fontAlgn="base" latinLnBrk="0" hangingPunct="0">
              <a:lnSpc>
                <a:spcPct val="100000"/>
              </a:lnSpc>
              <a:spcBef>
                <a:spcPct val="20000"/>
              </a:spcBef>
              <a:spcAft>
                <a:spcPct val="0"/>
              </a:spcAft>
              <a:buClr>
                <a:srgbClr val="FFFFFF"/>
              </a:buClr>
              <a:buSzTx/>
              <a:buFont typeface="Arial"/>
              <a:buNone/>
              <a:tabLst/>
              <a:defRPr/>
            </a:pPr>
            <a:r>
              <a:rPr kumimoji="0" lang="en-US" sz="1600" b="0" i="0" u="none" strike="noStrike" kern="0" cap="none" spc="0" normalizeH="0" baseline="0" noProof="0" dirty="0">
                <a:ln>
                  <a:noFill/>
                </a:ln>
                <a:solidFill>
                  <a:srgbClr val="FFFFFF"/>
                </a:solidFill>
                <a:effectLst/>
                <a:uLnTx/>
                <a:uFillTx/>
                <a:latin typeface="Hind Vadodara" panose="020B0604020202020204" charset="0"/>
                <a:ea typeface="ＭＳ Ｐゴシック" pitchFamily="-108" charset="-128"/>
                <a:cs typeface="Hind Vadodara" panose="020B0604020202020204" charset="0"/>
                <a:sym typeface="Arial"/>
              </a:rPr>
              <a:t>(Grades 1-12)</a:t>
            </a:r>
          </a:p>
          <a:p>
            <a:pPr marL="257175" marR="0" lvl="0" indent="-257175" algn="l" defTabSz="914400" rtl="0" eaLnBrk="0" fontAlgn="base" latinLnBrk="0" hangingPunct="0">
              <a:lnSpc>
                <a:spcPct val="100000"/>
              </a:lnSpc>
              <a:spcBef>
                <a:spcPct val="20000"/>
              </a:spcBef>
              <a:spcAft>
                <a:spcPct val="0"/>
              </a:spcAft>
              <a:buClr>
                <a:srgbClr val="FFFFFF"/>
              </a:buClr>
              <a:buSzTx/>
              <a:buFontTx/>
              <a:buChar char="•"/>
              <a:tabLst/>
              <a:defRPr/>
            </a:pPr>
            <a:r>
              <a:rPr kumimoji="0" lang="en-US" sz="1800" b="1" i="0" u="none" strike="noStrike" kern="0" cap="none" spc="0" normalizeH="0" baseline="0" noProof="0" dirty="0">
                <a:ln>
                  <a:noFill/>
                </a:ln>
                <a:solidFill>
                  <a:srgbClr val="00ACC2">
                    <a:lumMod val="40000"/>
                    <a:lumOff val="60000"/>
                  </a:srgbClr>
                </a:solidFill>
                <a:effectLst/>
                <a:uLnTx/>
                <a:uFillTx/>
                <a:latin typeface="Hind Vadodara" panose="020B0604020202020204" charset="0"/>
                <a:ea typeface="ＭＳ Ｐゴシック" pitchFamily="-108" charset="-128"/>
                <a:cs typeface="Hind Vadodara" panose="020B0604020202020204" charset="0"/>
                <a:sym typeface="Arial"/>
              </a:rPr>
              <a:t>Tough Kids Social Skills </a:t>
            </a:r>
          </a:p>
          <a:p>
            <a:pPr marL="300038" marR="0" lvl="1" indent="0" algn="l" defTabSz="914400" rtl="0" eaLnBrk="0" fontAlgn="base" latinLnBrk="0" hangingPunct="0">
              <a:lnSpc>
                <a:spcPct val="100000"/>
              </a:lnSpc>
              <a:spcBef>
                <a:spcPct val="20000"/>
              </a:spcBef>
              <a:spcAft>
                <a:spcPct val="0"/>
              </a:spcAft>
              <a:buClr>
                <a:srgbClr val="FFFFFF"/>
              </a:buClr>
              <a:buSzTx/>
              <a:buFont typeface="Arial"/>
              <a:buNone/>
              <a:tabLst/>
              <a:defRPr/>
            </a:pPr>
            <a:r>
              <a:rPr kumimoji="0" lang="en-US" sz="1600" b="0" i="0" u="none" strike="noStrike" kern="0" cap="none" spc="0" normalizeH="0" baseline="0" noProof="0" dirty="0">
                <a:ln>
                  <a:noFill/>
                </a:ln>
                <a:solidFill>
                  <a:srgbClr val="FFFFFF"/>
                </a:solidFill>
                <a:effectLst/>
                <a:uLnTx/>
                <a:uFillTx/>
                <a:latin typeface="Hind Vadodara" panose="020B0604020202020204" charset="0"/>
                <a:ea typeface="ＭＳ Ｐゴシック" pitchFamily="-108" charset="-128"/>
                <a:cs typeface="Hind Vadodara" panose="020B0604020202020204" charset="0"/>
                <a:sym typeface="Arial"/>
              </a:rPr>
              <a:t>(Grades 3-7)</a:t>
            </a:r>
          </a:p>
          <a:p>
            <a:pPr marL="257175" marR="0" lvl="0" indent="-257175" algn="l" defTabSz="914400" rtl="0" eaLnBrk="0" fontAlgn="base" latinLnBrk="0" hangingPunct="0">
              <a:lnSpc>
                <a:spcPct val="100000"/>
              </a:lnSpc>
              <a:spcBef>
                <a:spcPct val="20000"/>
              </a:spcBef>
              <a:spcAft>
                <a:spcPct val="0"/>
              </a:spcAft>
              <a:buClr>
                <a:srgbClr val="FFFFFF"/>
              </a:buClr>
              <a:buSzTx/>
              <a:buFontTx/>
              <a:buChar char="•"/>
              <a:tabLst/>
              <a:defRPr/>
            </a:pPr>
            <a:r>
              <a:rPr kumimoji="0" lang="en-US" sz="1800" b="1" i="0" u="none" strike="noStrike" kern="0" cap="none" spc="0" normalizeH="0" baseline="0" noProof="0" dirty="0">
                <a:ln>
                  <a:noFill/>
                </a:ln>
                <a:solidFill>
                  <a:srgbClr val="00ACC2">
                    <a:lumMod val="40000"/>
                    <a:lumOff val="60000"/>
                  </a:srgbClr>
                </a:solidFill>
                <a:effectLst/>
                <a:uLnTx/>
                <a:uFillTx/>
                <a:latin typeface="Hind Vadodara" panose="020B0604020202020204" charset="0"/>
                <a:ea typeface="ＭＳ Ｐゴシック" pitchFamily="-108" charset="-128"/>
                <a:cs typeface="Hind Vadodara" panose="020B0604020202020204" charset="0"/>
                <a:sym typeface="Arial"/>
              </a:rPr>
              <a:t>Walker Social Skills Curriculum </a:t>
            </a:r>
          </a:p>
          <a:p>
            <a:pPr marL="300038" marR="0" lvl="1" indent="0" algn="l" defTabSz="914400" rtl="0" eaLnBrk="0" fontAlgn="base" latinLnBrk="0" hangingPunct="0">
              <a:lnSpc>
                <a:spcPct val="100000"/>
              </a:lnSpc>
              <a:spcBef>
                <a:spcPct val="20000"/>
              </a:spcBef>
              <a:spcAft>
                <a:spcPct val="0"/>
              </a:spcAft>
              <a:buClr>
                <a:srgbClr val="FFFFFF"/>
              </a:buClr>
              <a:buSzTx/>
              <a:buFont typeface="Arial"/>
              <a:buNone/>
              <a:tabLst/>
              <a:defRPr/>
            </a:pPr>
            <a:r>
              <a:rPr kumimoji="0" lang="en-US" sz="1600" b="0" i="0" u="none" strike="noStrike" kern="0" cap="none" spc="0" normalizeH="0" baseline="0" noProof="0" dirty="0">
                <a:ln>
                  <a:noFill/>
                </a:ln>
                <a:solidFill>
                  <a:srgbClr val="FFFFFF"/>
                </a:solidFill>
                <a:effectLst/>
                <a:uLnTx/>
                <a:uFillTx/>
                <a:latin typeface="Hind Vadodara" panose="020B0604020202020204" charset="0"/>
                <a:ea typeface="ＭＳ Ｐゴシック" pitchFamily="-108" charset="-128"/>
                <a:cs typeface="Hind Vadodara" panose="020B0604020202020204" charset="0"/>
                <a:sym typeface="Arial"/>
              </a:rPr>
              <a:t>(Grades 6-12)</a:t>
            </a:r>
            <a:endParaRPr kumimoji="0" lang="en-US" sz="1800" b="1" i="0" u="none" strike="noStrike" kern="0" cap="none" spc="0" normalizeH="0" baseline="0" noProof="0" dirty="0">
              <a:ln>
                <a:noFill/>
              </a:ln>
              <a:solidFill>
                <a:srgbClr val="00ACC2">
                  <a:lumMod val="40000"/>
                  <a:lumOff val="60000"/>
                </a:srgbClr>
              </a:solidFill>
              <a:effectLst/>
              <a:uLnTx/>
              <a:uFillTx/>
              <a:latin typeface="Hind Vadodara" panose="020B0604020202020204" charset="0"/>
              <a:ea typeface="ＭＳ Ｐゴシック" pitchFamily="-108" charset="-128"/>
              <a:cs typeface="Hind Vadodara" panose="020B0604020202020204" charset="0"/>
              <a:sym typeface="Arial"/>
            </a:endParaRPr>
          </a:p>
          <a:p>
            <a:pPr marL="257175" marR="0" lvl="0" indent="-257175" algn="l" defTabSz="914400" rtl="0" eaLnBrk="0" fontAlgn="base" latinLnBrk="0" hangingPunct="0">
              <a:lnSpc>
                <a:spcPct val="100000"/>
              </a:lnSpc>
              <a:spcBef>
                <a:spcPct val="20000"/>
              </a:spcBef>
              <a:spcAft>
                <a:spcPct val="0"/>
              </a:spcAft>
              <a:buClr>
                <a:srgbClr val="FFFFFF"/>
              </a:buClr>
              <a:buSzTx/>
              <a:buFontTx/>
              <a:buChar char="•"/>
              <a:tabLst/>
              <a:defRPr/>
            </a:pPr>
            <a:r>
              <a:rPr kumimoji="0" lang="en-US" sz="1800" b="1" i="0" u="none" strike="noStrike" kern="0" cap="none" spc="0" normalizeH="0" baseline="0" noProof="0" dirty="0">
                <a:ln>
                  <a:noFill/>
                </a:ln>
                <a:solidFill>
                  <a:srgbClr val="00ACC2">
                    <a:lumMod val="40000"/>
                    <a:lumOff val="60000"/>
                  </a:srgbClr>
                </a:solidFill>
                <a:effectLst/>
                <a:uLnTx/>
                <a:uFillTx/>
                <a:latin typeface="Hind Vadodara" panose="020B0604020202020204" charset="0"/>
                <a:ea typeface="ＭＳ Ｐゴシック" pitchFamily="-108" charset="-128"/>
                <a:cs typeface="Hind Vadodara" panose="020B0604020202020204" charset="0"/>
                <a:sym typeface="Arial"/>
              </a:rPr>
              <a:t>Skills Streaming </a:t>
            </a:r>
          </a:p>
          <a:p>
            <a:pPr marL="300038" marR="0" lvl="1" indent="0" algn="l" defTabSz="914400" rtl="0" eaLnBrk="0" fontAlgn="base" latinLnBrk="0" hangingPunct="0">
              <a:lnSpc>
                <a:spcPct val="100000"/>
              </a:lnSpc>
              <a:spcBef>
                <a:spcPct val="20000"/>
              </a:spcBef>
              <a:spcAft>
                <a:spcPct val="0"/>
              </a:spcAft>
              <a:buClr>
                <a:srgbClr val="FFFFFF"/>
              </a:buClr>
              <a:buSzTx/>
              <a:buFont typeface="Arial"/>
              <a:buNone/>
              <a:tabLst/>
              <a:defRPr/>
            </a:pPr>
            <a:r>
              <a:rPr kumimoji="0" lang="en-US" sz="1600" b="0" i="0" u="none" strike="noStrike" kern="0" cap="none" spc="0" normalizeH="0" baseline="0" noProof="0" dirty="0">
                <a:ln>
                  <a:noFill/>
                </a:ln>
                <a:solidFill>
                  <a:srgbClr val="FFFFFF"/>
                </a:solidFill>
                <a:effectLst/>
                <a:uLnTx/>
                <a:uFillTx/>
                <a:latin typeface="Hind Vadodara" panose="020B0604020202020204" charset="0"/>
                <a:ea typeface="ＭＳ Ｐゴシック" pitchFamily="-108" charset="-128"/>
                <a:cs typeface="Hind Vadodara" panose="020B0604020202020204" charset="0"/>
                <a:sym typeface="Arial"/>
              </a:rPr>
              <a:t>(Grades Prek-12)</a:t>
            </a:r>
            <a:endParaRPr kumimoji="0" lang="en-US" sz="1600" b="1" i="0" u="none" strike="noStrike" kern="0" cap="none" spc="0" normalizeH="0" baseline="0" noProof="0" dirty="0">
              <a:ln>
                <a:noFill/>
              </a:ln>
              <a:solidFill>
                <a:srgbClr val="00ACC2">
                  <a:lumMod val="40000"/>
                  <a:lumOff val="60000"/>
                </a:srgbClr>
              </a:solidFill>
              <a:effectLst/>
              <a:uLnTx/>
              <a:uFillTx/>
              <a:latin typeface="Hind Vadodara" panose="020B0604020202020204" charset="0"/>
              <a:ea typeface="ＭＳ Ｐゴシック" pitchFamily="-108" charset="-128"/>
              <a:cs typeface="Hind Vadodara" panose="020B0604020202020204" charset="0"/>
              <a:sym typeface="Arial"/>
            </a:endParaRPr>
          </a:p>
          <a:p>
            <a:pPr marL="257175" marR="0" lvl="0" indent="-257175" algn="l" defTabSz="914400" rtl="0" eaLnBrk="0" fontAlgn="base" latinLnBrk="0" hangingPunct="0">
              <a:lnSpc>
                <a:spcPct val="100000"/>
              </a:lnSpc>
              <a:spcBef>
                <a:spcPct val="20000"/>
              </a:spcBef>
              <a:spcAft>
                <a:spcPct val="0"/>
              </a:spcAft>
              <a:buClr>
                <a:srgbClr val="FFFFFF"/>
              </a:buClr>
              <a:buSzTx/>
              <a:buFontTx/>
              <a:buChar char="•"/>
              <a:tabLst/>
              <a:defRPr/>
            </a:pPr>
            <a:r>
              <a:rPr kumimoji="0" lang="en-US" sz="1800" b="1" i="0" u="none" strike="noStrike" kern="0" cap="none" spc="0" normalizeH="0" baseline="0" noProof="0" dirty="0">
                <a:ln>
                  <a:noFill/>
                </a:ln>
                <a:solidFill>
                  <a:srgbClr val="00ACC2">
                    <a:lumMod val="40000"/>
                    <a:lumOff val="60000"/>
                  </a:srgbClr>
                </a:solidFill>
                <a:effectLst/>
                <a:uLnTx/>
                <a:uFillTx/>
                <a:latin typeface="Hind Vadodara" panose="020B0604020202020204" charset="0"/>
                <a:ea typeface="ＭＳ Ｐゴシック" pitchFamily="-108" charset="-128"/>
                <a:cs typeface="Hind Vadodara" panose="020B0604020202020204" charset="0"/>
                <a:sym typeface="Arial"/>
              </a:rPr>
              <a:t>Stop &amp; Think Social Skills </a:t>
            </a:r>
          </a:p>
          <a:p>
            <a:pPr marL="300038" marR="0" lvl="1" indent="0" algn="l" defTabSz="914400" rtl="0" eaLnBrk="0" fontAlgn="base" latinLnBrk="0" hangingPunct="0">
              <a:lnSpc>
                <a:spcPct val="100000"/>
              </a:lnSpc>
              <a:spcBef>
                <a:spcPct val="20000"/>
              </a:spcBef>
              <a:spcAft>
                <a:spcPct val="0"/>
              </a:spcAft>
              <a:buClr>
                <a:srgbClr val="FFFFFF"/>
              </a:buClr>
              <a:buSzTx/>
              <a:buFont typeface="Arial"/>
              <a:buNone/>
              <a:tabLst/>
              <a:defRPr/>
            </a:pPr>
            <a:r>
              <a:rPr kumimoji="0" lang="en-US" sz="1600" b="0" i="0" u="none" strike="noStrike" kern="0" cap="none" spc="0" normalizeH="0" baseline="0" noProof="0" dirty="0">
                <a:ln>
                  <a:noFill/>
                </a:ln>
                <a:solidFill>
                  <a:srgbClr val="FFFFFF"/>
                </a:solidFill>
                <a:effectLst/>
                <a:uLnTx/>
                <a:uFillTx/>
                <a:latin typeface="Hind Vadodara" panose="020B0604020202020204" charset="0"/>
                <a:ea typeface="ＭＳ Ｐゴシック" pitchFamily="-108" charset="-128"/>
                <a:cs typeface="Hind Vadodara" panose="020B0604020202020204" charset="0"/>
                <a:sym typeface="Arial"/>
              </a:rPr>
              <a:t>(Grades Prek-8)</a:t>
            </a:r>
          </a:p>
          <a:p>
            <a:pPr marL="257175" marR="0" lvl="0" indent="-257175" algn="l" defTabSz="914400" rtl="0" eaLnBrk="0" fontAlgn="base" latinLnBrk="0" hangingPunct="0">
              <a:lnSpc>
                <a:spcPct val="100000"/>
              </a:lnSpc>
              <a:spcBef>
                <a:spcPct val="20000"/>
              </a:spcBef>
              <a:spcAft>
                <a:spcPct val="0"/>
              </a:spcAft>
              <a:buClr>
                <a:srgbClr val="FFFFFF"/>
              </a:buClr>
              <a:buSzTx/>
              <a:buFontTx/>
              <a:buChar char="•"/>
              <a:tabLst/>
              <a:defRPr/>
            </a:pPr>
            <a:r>
              <a:rPr kumimoji="0" lang="en-US" sz="1800" b="1" i="0" u="none" strike="noStrike" kern="0" cap="none" spc="0" normalizeH="0" baseline="0" noProof="0" dirty="0">
                <a:ln>
                  <a:noFill/>
                </a:ln>
                <a:solidFill>
                  <a:srgbClr val="00ACC2">
                    <a:lumMod val="40000"/>
                    <a:lumOff val="60000"/>
                  </a:srgbClr>
                </a:solidFill>
                <a:effectLst/>
                <a:uLnTx/>
                <a:uFillTx/>
                <a:latin typeface="Hind Vadodara" panose="020B0604020202020204" charset="0"/>
                <a:ea typeface="ＭＳ Ｐゴシック" pitchFamily="-108" charset="-128"/>
                <a:cs typeface="Hind Vadodara" panose="020B0604020202020204" charset="0"/>
                <a:sym typeface="Arial"/>
              </a:rPr>
              <a:t>Passport</a:t>
            </a:r>
            <a:r>
              <a:rPr kumimoji="0" lang="en-US" sz="1800" b="0" i="0" u="none" strike="noStrike" kern="0" cap="none" spc="0" normalizeH="0" baseline="0" noProof="0" dirty="0">
                <a:ln>
                  <a:noFill/>
                </a:ln>
                <a:solidFill>
                  <a:srgbClr val="FFFFFF"/>
                </a:solidFill>
                <a:effectLst/>
                <a:uLnTx/>
                <a:uFillTx/>
                <a:latin typeface="Hind Vadodara" panose="020B0604020202020204" charset="0"/>
                <a:ea typeface="ＭＳ Ｐゴシック" pitchFamily="-108" charset="-128"/>
                <a:cs typeface="Hind Vadodara" panose="020B0604020202020204" charset="0"/>
                <a:sym typeface="Arial"/>
              </a:rPr>
              <a:t> </a:t>
            </a:r>
          </a:p>
          <a:p>
            <a:pPr marL="300038" marR="0" lvl="1" indent="0" algn="l" defTabSz="914400" rtl="0" eaLnBrk="0" fontAlgn="base" latinLnBrk="0" hangingPunct="0">
              <a:lnSpc>
                <a:spcPct val="100000"/>
              </a:lnSpc>
              <a:spcBef>
                <a:spcPct val="20000"/>
              </a:spcBef>
              <a:spcAft>
                <a:spcPct val="0"/>
              </a:spcAft>
              <a:buClr>
                <a:srgbClr val="FFFFFF"/>
              </a:buClr>
              <a:buSzTx/>
              <a:buFont typeface="Arial"/>
              <a:buNone/>
              <a:tabLst/>
              <a:defRPr/>
            </a:pPr>
            <a:r>
              <a:rPr kumimoji="0" lang="en-US" sz="1600" b="0" i="0" u="none" strike="noStrike" kern="0" cap="none" spc="0" normalizeH="0" baseline="0" noProof="0" dirty="0">
                <a:ln>
                  <a:noFill/>
                </a:ln>
                <a:solidFill>
                  <a:srgbClr val="FFFFFF"/>
                </a:solidFill>
                <a:effectLst/>
                <a:uLnTx/>
                <a:uFillTx/>
                <a:latin typeface="Hind Vadodara" panose="020B0604020202020204" charset="0"/>
                <a:ea typeface="ＭＳ Ｐゴシック" pitchFamily="-108" charset="-128"/>
                <a:cs typeface="Hind Vadodara" panose="020B0604020202020204" charset="0"/>
                <a:sym typeface="Arial"/>
              </a:rPr>
              <a:t>(Grades 1-12)</a:t>
            </a:r>
          </a:p>
          <a:p>
            <a:pPr marL="257175" marR="0" lvl="0" indent="-257175" algn="l" defTabSz="914400" rtl="0" eaLnBrk="0" fontAlgn="base" latinLnBrk="0" hangingPunct="0">
              <a:lnSpc>
                <a:spcPct val="100000"/>
              </a:lnSpc>
              <a:spcBef>
                <a:spcPct val="20000"/>
              </a:spcBef>
              <a:spcAft>
                <a:spcPct val="0"/>
              </a:spcAft>
              <a:buClr>
                <a:srgbClr val="FFFFFF"/>
              </a:buClr>
              <a:buSzTx/>
              <a:buFontTx/>
              <a:buChar char="•"/>
              <a:tabLst/>
              <a:defRPr/>
            </a:pPr>
            <a:r>
              <a:rPr kumimoji="0" lang="en-US" sz="1800" b="1" i="0" u="none" strike="noStrike" kern="0" cap="none" spc="0" normalizeH="0" baseline="0" noProof="0" dirty="0">
                <a:ln>
                  <a:noFill/>
                </a:ln>
                <a:solidFill>
                  <a:srgbClr val="00ACC2">
                    <a:lumMod val="40000"/>
                    <a:lumOff val="60000"/>
                  </a:srgbClr>
                </a:solidFill>
                <a:effectLst/>
                <a:uLnTx/>
                <a:uFillTx/>
                <a:latin typeface="Hind Vadodara" panose="020B0604020202020204" charset="0"/>
                <a:ea typeface="ＭＳ Ｐゴシック" pitchFamily="-108" charset="-128"/>
                <a:cs typeface="Hind Vadodara" panose="020B0604020202020204" charset="0"/>
                <a:sym typeface="Arial"/>
              </a:rPr>
              <a:t>I Can Problem Solve </a:t>
            </a:r>
          </a:p>
          <a:p>
            <a:pPr marL="300038" marR="0" lvl="1" indent="0" algn="l" defTabSz="914400" rtl="0" eaLnBrk="0" fontAlgn="base" latinLnBrk="0" hangingPunct="0">
              <a:lnSpc>
                <a:spcPct val="100000"/>
              </a:lnSpc>
              <a:spcBef>
                <a:spcPct val="20000"/>
              </a:spcBef>
              <a:spcAft>
                <a:spcPct val="0"/>
              </a:spcAft>
              <a:buClr>
                <a:srgbClr val="FFFFFF"/>
              </a:buClr>
              <a:buSzTx/>
              <a:buFont typeface="Arial"/>
              <a:buNone/>
              <a:tabLst/>
              <a:defRPr/>
            </a:pPr>
            <a:r>
              <a:rPr kumimoji="0" lang="en-US" sz="1600" b="0" i="0" u="none" strike="noStrike" kern="0" cap="none" spc="0" normalizeH="0" baseline="0" noProof="0" dirty="0">
                <a:ln>
                  <a:noFill/>
                </a:ln>
                <a:solidFill>
                  <a:srgbClr val="FFFFFF"/>
                </a:solidFill>
                <a:effectLst/>
                <a:uLnTx/>
                <a:uFillTx/>
                <a:latin typeface="Hind Vadodara" panose="020B0604020202020204" charset="0"/>
                <a:ea typeface="ＭＳ Ｐゴシック" pitchFamily="-108" charset="-128"/>
                <a:cs typeface="Hind Vadodara" panose="020B0604020202020204" charset="0"/>
                <a:sym typeface="Arial"/>
              </a:rPr>
              <a:t>(Grades PreK-6)</a:t>
            </a:r>
          </a:p>
          <a:p>
            <a:pPr marL="257175" marR="0" lvl="0" indent="-257175" algn="l" defTabSz="914400" rtl="0" eaLnBrk="0" fontAlgn="base" latinLnBrk="0" hangingPunct="0">
              <a:lnSpc>
                <a:spcPct val="100000"/>
              </a:lnSpc>
              <a:spcBef>
                <a:spcPct val="20000"/>
              </a:spcBef>
              <a:spcAft>
                <a:spcPct val="0"/>
              </a:spcAft>
              <a:buClr>
                <a:srgbClr val="FFFFFF"/>
              </a:buClr>
              <a:buSzTx/>
              <a:buFontTx/>
              <a:buChar char="•"/>
              <a:tabLst/>
              <a:defRPr/>
            </a:pPr>
            <a:r>
              <a:rPr kumimoji="0" lang="en-US" sz="1800" b="1" i="0" u="none" strike="noStrike" kern="0" cap="none" spc="0" normalizeH="0" baseline="0" noProof="0" dirty="0">
                <a:ln>
                  <a:noFill/>
                </a:ln>
                <a:solidFill>
                  <a:srgbClr val="00ACC2">
                    <a:lumMod val="40000"/>
                    <a:lumOff val="60000"/>
                  </a:srgbClr>
                </a:solidFill>
                <a:effectLst/>
                <a:uLnTx/>
                <a:uFillTx/>
                <a:latin typeface="Hind Vadodara" panose="020B0604020202020204" charset="0"/>
                <a:ea typeface="ＭＳ Ｐゴシック" pitchFamily="-108" charset="-128"/>
                <a:cs typeface="Hind Vadodara" panose="020B0604020202020204" charset="0"/>
                <a:sym typeface="Arial"/>
              </a:rPr>
              <a:t>Aggression Replacement Training</a:t>
            </a:r>
          </a:p>
          <a:p>
            <a:pPr marL="257175" marR="0" lvl="0" indent="-257175" algn="l" defTabSz="914400" rtl="0" eaLnBrk="0" fontAlgn="base" latinLnBrk="0" hangingPunct="0">
              <a:lnSpc>
                <a:spcPct val="100000"/>
              </a:lnSpc>
              <a:spcBef>
                <a:spcPct val="20000"/>
              </a:spcBef>
              <a:spcAft>
                <a:spcPct val="0"/>
              </a:spcAft>
              <a:buClr>
                <a:srgbClr val="FFFFFF"/>
              </a:buClr>
              <a:buSzTx/>
              <a:buFontTx/>
              <a:buChar char="•"/>
              <a:tabLst/>
              <a:defRPr/>
            </a:pPr>
            <a:r>
              <a:rPr kumimoji="0" lang="en-US" sz="1800" b="1" i="0" u="none" strike="noStrike" kern="0" cap="none" spc="0" normalizeH="0" baseline="0" noProof="0" dirty="0">
                <a:ln>
                  <a:noFill/>
                </a:ln>
                <a:solidFill>
                  <a:srgbClr val="00ACC2">
                    <a:lumMod val="40000"/>
                    <a:lumOff val="60000"/>
                  </a:srgbClr>
                </a:solidFill>
                <a:effectLst/>
                <a:uLnTx/>
                <a:uFillTx/>
                <a:latin typeface="Hind Vadodara" panose="020B0604020202020204" charset="0"/>
                <a:ea typeface="ＭＳ Ｐゴシック" pitchFamily="-108" charset="-128"/>
                <a:cs typeface="Hind Vadodara" panose="020B0604020202020204" charset="0"/>
                <a:sym typeface="Arial"/>
              </a:rPr>
              <a:t>Academic Seminar </a:t>
            </a:r>
          </a:p>
          <a:p>
            <a:pPr marL="300038" marR="0" lvl="1" indent="0" algn="l" defTabSz="914400" rtl="0" eaLnBrk="0" fontAlgn="base" latinLnBrk="0" hangingPunct="0">
              <a:lnSpc>
                <a:spcPct val="100000"/>
              </a:lnSpc>
              <a:spcBef>
                <a:spcPct val="20000"/>
              </a:spcBef>
              <a:spcAft>
                <a:spcPct val="0"/>
              </a:spcAft>
              <a:buClr>
                <a:srgbClr val="FFFFFF"/>
              </a:buClr>
              <a:buSzTx/>
              <a:buFont typeface="Arial"/>
              <a:buNone/>
              <a:tabLst/>
              <a:defRPr/>
            </a:pPr>
            <a:r>
              <a:rPr kumimoji="0" lang="en-US" sz="1600" b="0" i="0" u="none" strike="noStrike" kern="0" cap="none" spc="0" normalizeH="0" baseline="0" noProof="0" dirty="0">
                <a:ln>
                  <a:noFill/>
                </a:ln>
                <a:solidFill>
                  <a:srgbClr val="FFFFFF"/>
                </a:solidFill>
                <a:effectLst/>
                <a:uLnTx/>
                <a:uFillTx/>
                <a:latin typeface="Hind Vadodara" panose="020B0604020202020204" charset="0"/>
                <a:ea typeface="ＭＳ Ｐゴシック" pitchFamily="-108" charset="-128"/>
                <a:cs typeface="Hind Vadodara" panose="020B0604020202020204" charset="0"/>
                <a:sym typeface="Arial"/>
              </a:rPr>
              <a:t>(Grades 5-12)</a:t>
            </a:r>
          </a:p>
        </p:txBody>
      </p:sp>
      <p:sp>
        <p:nvSpPr>
          <p:cNvPr id="4" name="TextBox 7">
            <a:extLst>
              <a:ext uri="{FF2B5EF4-FFF2-40B4-BE49-F238E27FC236}">
                <a16:creationId xmlns:a16="http://schemas.microsoft.com/office/drawing/2014/main" id="{7956E792-6267-1D42-811A-3432673C6427}"/>
              </a:ext>
            </a:extLst>
          </p:cNvPr>
          <p:cNvSpPr txBox="1">
            <a:spLocks noChangeArrowheads="1"/>
          </p:cNvSpPr>
          <p:nvPr/>
        </p:nvSpPr>
        <p:spPr bwMode="auto">
          <a:xfrm>
            <a:off x="2227306" y="4631693"/>
            <a:ext cx="6583062" cy="340519"/>
          </a:xfrm>
          <a:prstGeom prst="roundRect">
            <a:avLst/>
          </a:prstGeom>
          <a:noFill/>
          <a:ln>
            <a:solidFill>
              <a:schemeClr val="accent5">
                <a:lumMod val="40000"/>
                <a:lumOff val="60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685800" rtl="0" eaLnBrk="1" fontAlgn="base" latinLnBrk="0" hangingPunct="1">
              <a:lnSpc>
                <a:spcPct val="100000"/>
              </a:lnSpc>
              <a:spcBef>
                <a:spcPct val="0"/>
              </a:spcBef>
              <a:spcAft>
                <a:spcPct val="0"/>
              </a:spcAft>
              <a:buClrTx/>
              <a:buSzTx/>
              <a:buFont typeface="Arial"/>
              <a:buNone/>
              <a:tabLst/>
              <a:defRPr/>
            </a:pPr>
            <a:r>
              <a:rPr kumimoji="0" lang="en-US" sz="1400" b="0" i="1" u="none" strike="noStrike" kern="1200" cap="none" spc="0" normalizeH="0" baseline="0" noProof="0" dirty="0">
                <a:ln>
                  <a:noFill/>
                </a:ln>
                <a:solidFill>
                  <a:srgbClr val="FFFFFF"/>
                </a:solidFill>
                <a:effectLst/>
                <a:uLnTx/>
                <a:uFillTx/>
                <a:latin typeface="Hind Vadodara" panose="020B0604020202020204" charset="0"/>
                <a:ea typeface="+mn-ea"/>
                <a:cs typeface="Hind Vadodara" panose="020B0604020202020204" charset="0"/>
                <a:sym typeface="Arial"/>
              </a:rPr>
              <a:t>All of the above examples can be used to develop universal behavior lesson plans.</a:t>
            </a:r>
          </a:p>
        </p:txBody>
      </p:sp>
    </p:spTree>
    <p:extLst>
      <p:ext uri="{BB962C8B-B14F-4D97-AF65-F5344CB8AC3E}">
        <p14:creationId xmlns:p14="http://schemas.microsoft.com/office/powerpoint/2010/main" val="424060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A84BA-5D97-424C-8D8F-24E6927B7876}"/>
              </a:ext>
            </a:extLst>
          </p:cNvPr>
          <p:cNvSpPr>
            <a:spLocks noGrp="1"/>
          </p:cNvSpPr>
          <p:nvPr>
            <p:ph type="title"/>
          </p:nvPr>
        </p:nvSpPr>
        <p:spPr>
          <a:xfrm>
            <a:off x="412303" y="219961"/>
            <a:ext cx="7686667" cy="634200"/>
          </a:xfrm>
        </p:spPr>
        <p:txBody>
          <a:bodyPr/>
          <a:lstStyle/>
          <a:p>
            <a:r>
              <a:rPr lang="en-US" dirty="0"/>
              <a:t>MILWAUKEE SAIG (SOCIAL ACADEMIC INSTRUCTIONAL GROUP) CURRICULUM</a:t>
            </a:r>
          </a:p>
        </p:txBody>
      </p:sp>
      <p:sp>
        <p:nvSpPr>
          <p:cNvPr id="3" name="Content Placeholder 7">
            <a:extLst>
              <a:ext uri="{FF2B5EF4-FFF2-40B4-BE49-F238E27FC236}">
                <a16:creationId xmlns:a16="http://schemas.microsoft.com/office/drawing/2014/main" id="{ED944257-3987-464E-9E22-28C71600440A}"/>
              </a:ext>
            </a:extLst>
          </p:cNvPr>
          <p:cNvSpPr txBox="1">
            <a:spLocks/>
          </p:cNvSpPr>
          <p:nvPr/>
        </p:nvSpPr>
        <p:spPr bwMode="auto">
          <a:xfrm>
            <a:off x="864973" y="1288869"/>
            <a:ext cx="7414053" cy="33477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257175" indent="-257175" algn="l" rtl="0" eaLnBrk="0" fontAlgn="base" hangingPunct="0">
              <a:spcBef>
                <a:spcPct val="20000"/>
              </a:spcBef>
              <a:spcAft>
                <a:spcPct val="0"/>
              </a:spcAft>
              <a:buChar char="•"/>
              <a:defRPr sz="2400">
                <a:solidFill>
                  <a:schemeClr val="tx1"/>
                </a:solidFill>
                <a:latin typeface="+mn-lt"/>
                <a:ea typeface="ＭＳ Ｐゴシック" pitchFamily="-108" charset="-128"/>
                <a:cs typeface="ＭＳ Ｐゴシック" pitchFamily="-108" charset="-128"/>
              </a:defRPr>
            </a:lvl1pPr>
            <a:lvl2pPr marL="557213" indent="-214313" algn="l" rtl="0" eaLnBrk="0" fontAlgn="base" hangingPunct="0">
              <a:spcBef>
                <a:spcPct val="20000"/>
              </a:spcBef>
              <a:spcAft>
                <a:spcPct val="0"/>
              </a:spcAft>
              <a:buChar char="–"/>
              <a:defRPr sz="2100">
                <a:solidFill>
                  <a:schemeClr val="tx1"/>
                </a:solidFill>
                <a:latin typeface="+mn-lt"/>
                <a:ea typeface="ＭＳ Ｐゴシック" pitchFamily="-108" charset="-128"/>
              </a:defRPr>
            </a:lvl2pPr>
            <a:lvl3pPr marL="857250" indent="-171450" algn="l" rtl="0" eaLnBrk="0" fontAlgn="base" hangingPunct="0">
              <a:spcBef>
                <a:spcPct val="20000"/>
              </a:spcBef>
              <a:spcAft>
                <a:spcPct val="0"/>
              </a:spcAft>
              <a:buChar char="•"/>
              <a:defRPr sz="1800">
                <a:solidFill>
                  <a:schemeClr val="tx1"/>
                </a:solidFill>
                <a:latin typeface="+mn-lt"/>
                <a:ea typeface="ヒラギノ角ゴ Pro W3" pitchFamily="-1" charset="-128"/>
              </a:defRPr>
            </a:lvl3pPr>
            <a:lvl4pPr marL="1200150" indent="-171450" algn="l" rtl="0" eaLnBrk="0" fontAlgn="base" hangingPunct="0">
              <a:spcBef>
                <a:spcPct val="20000"/>
              </a:spcBef>
              <a:spcAft>
                <a:spcPct val="0"/>
              </a:spcAft>
              <a:buChar char="–"/>
              <a:defRPr sz="1500">
                <a:solidFill>
                  <a:schemeClr val="tx1"/>
                </a:solidFill>
                <a:latin typeface="+mn-lt"/>
                <a:ea typeface="ヒラギノ角ゴ Pro W3" pitchFamily="-1" charset="-128"/>
              </a:defRPr>
            </a:lvl4pPr>
            <a:lvl5pPr marL="1543050" indent="-171450" algn="l" rtl="0" eaLnBrk="0" fontAlgn="base" hangingPunct="0">
              <a:spcBef>
                <a:spcPct val="20000"/>
              </a:spcBef>
              <a:spcAft>
                <a:spcPct val="0"/>
              </a:spcAft>
              <a:buChar char="»"/>
              <a:defRPr sz="1500">
                <a:solidFill>
                  <a:schemeClr val="tx1"/>
                </a:solidFill>
                <a:latin typeface="+mn-lt"/>
                <a:ea typeface="ヒラギノ角ゴ Pro W3" pitchFamily="-1" charset="-128"/>
              </a:defRPr>
            </a:lvl5pPr>
            <a:lvl6pPr marL="1885950" indent="-171450" algn="l" rtl="0" fontAlgn="base">
              <a:spcBef>
                <a:spcPct val="20000"/>
              </a:spcBef>
              <a:spcAft>
                <a:spcPct val="0"/>
              </a:spcAft>
              <a:buChar char="»"/>
              <a:defRPr sz="1500">
                <a:solidFill>
                  <a:schemeClr val="tx1"/>
                </a:solidFill>
                <a:latin typeface="+mn-lt"/>
                <a:ea typeface="ＭＳ Ｐゴシック" pitchFamily="-108" charset="-128"/>
              </a:defRPr>
            </a:lvl6pPr>
            <a:lvl7pPr marL="2228850" indent="-171450" algn="l" rtl="0" fontAlgn="base">
              <a:spcBef>
                <a:spcPct val="20000"/>
              </a:spcBef>
              <a:spcAft>
                <a:spcPct val="0"/>
              </a:spcAft>
              <a:buChar char="»"/>
              <a:defRPr sz="1500">
                <a:solidFill>
                  <a:schemeClr val="tx1"/>
                </a:solidFill>
                <a:latin typeface="+mn-lt"/>
                <a:ea typeface="ＭＳ Ｐゴシック" pitchFamily="-108" charset="-128"/>
              </a:defRPr>
            </a:lvl7pPr>
            <a:lvl8pPr marL="2571750" indent="-171450" algn="l" rtl="0" fontAlgn="base">
              <a:spcBef>
                <a:spcPct val="20000"/>
              </a:spcBef>
              <a:spcAft>
                <a:spcPct val="0"/>
              </a:spcAft>
              <a:buChar char="»"/>
              <a:defRPr sz="1500">
                <a:solidFill>
                  <a:schemeClr val="tx1"/>
                </a:solidFill>
                <a:latin typeface="+mn-lt"/>
                <a:ea typeface="ＭＳ Ｐゴシック" pitchFamily="-108" charset="-128"/>
              </a:defRPr>
            </a:lvl8pPr>
            <a:lvl9pPr marL="2914650" indent="-171450" algn="l" rtl="0" fontAlgn="base">
              <a:spcBef>
                <a:spcPct val="20000"/>
              </a:spcBef>
              <a:spcAft>
                <a:spcPct val="0"/>
              </a:spcAft>
              <a:buChar char="»"/>
              <a:defRPr sz="1500">
                <a:solidFill>
                  <a:schemeClr val="tx1"/>
                </a:solidFill>
                <a:latin typeface="+mn-lt"/>
                <a:ea typeface="ＭＳ Ｐゴシック" pitchFamily="-108"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endParaRPr kumimoji="0" lang="en-US" sz="2400" b="1" i="0" u="none" strike="noStrike" kern="0" cap="none" spc="0" normalizeH="0" baseline="0" noProof="0" dirty="0">
              <a:ln>
                <a:noFill/>
              </a:ln>
              <a:solidFill>
                <a:srgbClr val="FFFFFF"/>
              </a:solidFill>
              <a:effectLst/>
              <a:uLnTx/>
              <a:uFillTx/>
              <a:latin typeface="Hind Vadodara" panose="020B0604020202020204" charset="0"/>
              <a:ea typeface="ＭＳ Ｐゴシック" pitchFamily="-108" charset="-128"/>
              <a:cs typeface="Hind Vadodara" panose="020B0604020202020204" charset="0"/>
              <a:sym typeface="Arial"/>
              <a:hlinkClick r:id="rId3">
                <a:extLst>
                  <a:ext uri="{A12FA001-AC4F-418D-AE19-62706E023703}">
                    <ahyp:hlinkClr xmlns:ahyp="http://schemas.microsoft.com/office/drawing/2018/hyperlinkcolor" val="tx"/>
                  </a:ext>
                </a:extLst>
              </a:hlinkClick>
            </a:endParaRPr>
          </a:p>
          <a:p>
            <a:pPr marL="257175" marR="0" lvl="0" indent="-257175" algn="l" defTabSz="914400" rtl="0" eaLnBrk="0" fontAlgn="base" latinLnBrk="0" hangingPunct="0">
              <a:lnSpc>
                <a:spcPct val="100000"/>
              </a:lnSpc>
              <a:spcBef>
                <a:spcPct val="20000"/>
              </a:spcBef>
              <a:spcAft>
                <a:spcPct val="0"/>
              </a:spcAft>
              <a:buClrTx/>
              <a:buSzTx/>
              <a:buFontTx/>
              <a:buChar char="•"/>
              <a:tabLst/>
              <a:defRPr/>
            </a:pPr>
            <a:r>
              <a:rPr kumimoji="0" lang="en-US" sz="2200" b="0" i="0" u="none" strike="noStrike" kern="0" cap="none" spc="0" normalizeH="0" baseline="0" noProof="0" dirty="0">
                <a:ln>
                  <a:noFill/>
                </a:ln>
                <a:solidFill>
                  <a:srgbClr val="FFFFFF"/>
                </a:solidFill>
                <a:effectLst/>
                <a:uLnTx/>
                <a:uFillTx/>
                <a:latin typeface="Hind Vadodara" panose="020B0604020202020204" charset="0"/>
                <a:ea typeface="ＭＳ Ｐゴシック" pitchFamily="-108" charset="-128"/>
                <a:cs typeface="Hind Vadodara" panose="020B0604020202020204" charset="0"/>
                <a:sym typeface="Arial"/>
              </a:rPr>
              <a:t>Free access</a:t>
            </a:r>
          </a:p>
          <a:p>
            <a:pPr marL="257175" marR="0" lvl="0" indent="-257175" algn="l" defTabSz="914400" rtl="0" eaLnBrk="0" fontAlgn="base" latinLnBrk="0" hangingPunct="0">
              <a:lnSpc>
                <a:spcPct val="100000"/>
              </a:lnSpc>
              <a:spcBef>
                <a:spcPct val="20000"/>
              </a:spcBef>
              <a:spcAft>
                <a:spcPct val="0"/>
              </a:spcAft>
              <a:buClrTx/>
              <a:buSzTx/>
              <a:buFontTx/>
              <a:buChar char="•"/>
              <a:tabLst/>
              <a:defRPr/>
            </a:pPr>
            <a:r>
              <a:rPr kumimoji="0" lang="en-US" sz="2200" b="0" i="0" u="none" strike="noStrike" kern="0" cap="none" spc="0" normalizeH="0" baseline="0" noProof="0" dirty="0">
                <a:ln>
                  <a:noFill/>
                </a:ln>
                <a:solidFill>
                  <a:srgbClr val="FFFFFF"/>
                </a:solidFill>
                <a:effectLst/>
                <a:uLnTx/>
                <a:uFillTx/>
                <a:latin typeface="Hind Vadodara" panose="020B0604020202020204" charset="0"/>
                <a:ea typeface="ＭＳ Ｐゴシック" pitchFamily="-108" charset="-128"/>
                <a:cs typeface="Hind Vadodara" panose="020B0604020202020204" charset="0"/>
                <a:sym typeface="Arial"/>
              </a:rPr>
              <a:t>Based on Skill Streaming &amp; other evidence-based methods</a:t>
            </a:r>
          </a:p>
          <a:p>
            <a:pPr marL="257175" marR="0" lvl="0" indent="-257175" algn="l" defTabSz="914400" rtl="0" eaLnBrk="0" fontAlgn="base" latinLnBrk="0" hangingPunct="0">
              <a:lnSpc>
                <a:spcPct val="100000"/>
              </a:lnSpc>
              <a:spcBef>
                <a:spcPct val="20000"/>
              </a:spcBef>
              <a:spcAft>
                <a:spcPct val="0"/>
              </a:spcAft>
              <a:buClrTx/>
              <a:buSzTx/>
              <a:buFontTx/>
              <a:buChar char="•"/>
              <a:tabLst/>
              <a:defRPr/>
            </a:pPr>
            <a:r>
              <a:rPr kumimoji="0" lang="en-US" sz="2200" b="0" i="0" u="none" strike="noStrike" kern="0" cap="none" spc="0" normalizeH="0" baseline="0" noProof="0" dirty="0">
                <a:ln>
                  <a:noFill/>
                </a:ln>
                <a:solidFill>
                  <a:srgbClr val="FFFFFF"/>
                </a:solidFill>
                <a:effectLst/>
                <a:uLnTx/>
                <a:uFillTx/>
                <a:latin typeface="Hind Vadodara" panose="020B0604020202020204" charset="0"/>
                <a:ea typeface="ＭＳ Ｐゴシック" pitchFamily="-108" charset="-128"/>
                <a:cs typeface="Hind Vadodara" panose="020B0604020202020204" charset="0"/>
                <a:sym typeface="Arial"/>
              </a:rPr>
              <a:t>Scripted Lessons: </a:t>
            </a:r>
          </a:p>
          <a:p>
            <a:pPr marL="557213" marR="0" lvl="1" indent="-257175" algn="l" defTabSz="914400" rtl="0" eaLnBrk="0" fontAlgn="base" latinLnBrk="0" hangingPunct="0">
              <a:lnSpc>
                <a:spcPct val="100000"/>
              </a:lnSpc>
              <a:spcBef>
                <a:spcPct val="20000"/>
              </a:spcBef>
              <a:spcAft>
                <a:spcPct val="0"/>
              </a:spcAft>
              <a:buClrTx/>
              <a:buSzTx/>
              <a:buFontTx/>
              <a:buChar char="•"/>
              <a:tabLst/>
              <a:defRPr/>
            </a:pPr>
            <a:r>
              <a:rPr kumimoji="0" lang="en-US" sz="1900" b="0" i="0" u="none" strike="noStrike" kern="0" cap="none" spc="0" normalizeH="0" baseline="0" noProof="0" dirty="0">
                <a:ln>
                  <a:noFill/>
                </a:ln>
                <a:solidFill>
                  <a:srgbClr val="FFFFFF"/>
                </a:solidFill>
                <a:effectLst/>
                <a:uLnTx/>
                <a:uFillTx/>
                <a:latin typeface="Hind Vadodara" panose="020B0604020202020204" charset="0"/>
                <a:ea typeface="ＭＳ Ｐゴシック" pitchFamily="-108" charset="-128"/>
                <a:cs typeface="Hind Vadodara" panose="020B0604020202020204" charset="0"/>
                <a:sym typeface="Arial"/>
              </a:rPr>
              <a:t>Emotional Management Skills</a:t>
            </a:r>
          </a:p>
          <a:p>
            <a:pPr marL="557213" marR="0" lvl="1" indent="-257175" algn="l" defTabSz="914400" rtl="0" eaLnBrk="0" fontAlgn="base" latinLnBrk="0" hangingPunct="0">
              <a:lnSpc>
                <a:spcPct val="100000"/>
              </a:lnSpc>
              <a:spcBef>
                <a:spcPct val="20000"/>
              </a:spcBef>
              <a:spcAft>
                <a:spcPct val="0"/>
              </a:spcAft>
              <a:buClrTx/>
              <a:buSzTx/>
              <a:buFontTx/>
              <a:buChar char="•"/>
              <a:tabLst/>
              <a:defRPr/>
            </a:pPr>
            <a:r>
              <a:rPr kumimoji="0" lang="en-US" sz="1900" b="0" i="0" u="none" strike="noStrike" kern="0" cap="none" spc="0" normalizeH="0" baseline="0" noProof="0" dirty="0">
                <a:ln>
                  <a:noFill/>
                </a:ln>
                <a:solidFill>
                  <a:srgbClr val="FFFFFF"/>
                </a:solidFill>
                <a:effectLst/>
                <a:uLnTx/>
                <a:uFillTx/>
                <a:latin typeface="Hind Vadodara" panose="020B0604020202020204" charset="0"/>
                <a:ea typeface="ＭＳ Ｐゴシック" pitchFamily="-108" charset="-128"/>
                <a:cs typeface="Hind Vadodara" panose="020B0604020202020204" charset="0"/>
                <a:sym typeface="Arial"/>
              </a:rPr>
              <a:t>Classroom Survival Skills</a:t>
            </a:r>
          </a:p>
          <a:p>
            <a:pPr marL="257175" marR="0" lvl="0" indent="-257175" algn="l" defTabSz="914400" rtl="0" eaLnBrk="0" fontAlgn="base" latinLnBrk="0" hangingPunct="0">
              <a:lnSpc>
                <a:spcPct val="100000"/>
              </a:lnSpc>
              <a:spcBef>
                <a:spcPct val="20000"/>
              </a:spcBef>
              <a:spcAft>
                <a:spcPct val="0"/>
              </a:spcAft>
              <a:buClrTx/>
              <a:buSzTx/>
              <a:buFontTx/>
              <a:buChar char="•"/>
              <a:tabLst/>
              <a:defRPr/>
            </a:pPr>
            <a:r>
              <a:rPr kumimoji="0" lang="en-US" sz="2200" b="0" i="0" u="none" strike="noStrike" kern="0" cap="none" spc="0" normalizeH="0" baseline="0" noProof="0" dirty="0">
                <a:ln>
                  <a:noFill/>
                </a:ln>
                <a:solidFill>
                  <a:srgbClr val="FFFFFF"/>
                </a:solidFill>
                <a:effectLst/>
                <a:uLnTx/>
                <a:uFillTx/>
                <a:latin typeface="Hind Vadodara" panose="020B0604020202020204" charset="0"/>
                <a:ea typeface="ＭＳ Ｐゴシック" pitchFamily="-108" charset="-128"/>
                <a:cs typeface="Hind Vadodara" panose="020B0604020202020204" charset="0"/>
                <a:sym typeface="Arial"/>
              </a:rPr>
              <a:t>All levels:  ES/MS/HS</a:t>
            </a:r>
          </a:p>
        </p:txBody>
      </p:sp>
      <p:sp>
        <p:nvSpPr>
          <p:cNvPr id="4" name="Speech Bubble: Rectangle with Corners Rounded 3">
            <a:extLst>
              <a:ext uri="{FF2B5EF4-FFF2-40B4-BE49-F238E27FC236}">
                <a16:creationId xmlns:a16="http://schemas.microsoft.com/office/drawing/2014/main" id="{421396BA-7652-4A89-B3F0-A3B0BE7F8839}"/>
              </a:ext>
            </a:extLst>
          </p:cNvPr>
          <p:cNvSpPr/>
          <p:nvPr/>
        </p:nvSpPr>
        <p:spPr>
          <a:xfrm>
            <a:off x="6740434" y="2962719"/>
            <a:ext cx="1828800" cy="1367246"/>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FFFFFF"/>
                </a:solidFill>
                <a:effectLst/>
                <a:uLnTx/>
                <a:uFillTx/>
                <a:latin typeface="Poppins" panose="020B0604020202020204" charset="0"/>
                <a:ea typeface="ＭＳ Ｐゴシック" pitchFamily="-108" charset="-128"/>
                <a:cs typeface="Poppins" panose="020B0604020202020204" charset="0"/>
                <a:sym typeface="Arial"/>
                <a:hlinkClick r:id="rId3">
                  <a:extLst>
                    <a:ext uri="{A12FA001-AC4F-418D-AE19-62706E023703}">
                      <ahyp:hlinkClr xmlns:ahyp="http://schemas.microsoft.com/office/drawing/2018/hyperlinkcolor" val="tx"/>
                    </a:ext>
                  </a:extLst>
                </a:hlinkClick>
              </a:rPr>
              <a:t>Click Here to Access</a:t>
            </a:r>
            <a:endParaRPr kumimoji="0" lang="en-US" sz="1600" b="0" i="0" u="none" strike="noStrike" kern="0" cap="none" spc="0" normalizeH="0" baseline="0" noProof="0" dirty="0">
              <a:ln>
                <a:noFill/>
              </a:ln>
              <a:solidFill>
                <a:srgbClr val="FFFFFF"/>
              </a:solidFill>
              <a:effectLst/>
              <a:uLnTx/>
              <a:uFillTx/>
              <a:latin typeface="Poppins" panose="020B0604020202020204" charset="0"/>
              <a:ea typeface="+mn-ea"/>
              <a:cs typeface="Poppins" panose="020B0604020202020204" charset="0"/>
              <a:sym typeface="Arial"/>
            </a:endParaRPr>
          </a:p>
        </p:txBody>
      </p:sp>
    </p:spTree>
    <p:extLst>
      <p:ext uri="{BB962C8B-B14F-4D97-AF65-F5344CB8AC3E}">
        <p14:creationId xmlns:p14="http://schemas.microsoft.com/office/powerpoint/2010/main" val="27652228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BBCD705-6918-5D64-90A1-87C6050B70E4}"/>
              </a:ext>
            </a:extLst>
          </p:cNvPr>
          <p:cNvPicPr>
            <a:picLocks noChangeAspect="1"/>
          </p:cNvPicPr>
          <p:nvPr/>
        </p:nvPicPr>
        <p:blipFill>
          <a:blip r:embed="rId3"/>
          <a:stretch>
            <a:fillRect/>
          </a:stretch>
        </p:blipFill>
        <p:spPr>
          <a:xfrm>
            <a:off x="3722915" y="1226971"/>
            <a:ext cx="5281896" cy="3854043"/>
          </a:xfrm>
          <a:prstGeom prst="rect">
            <a:avLst/>
          </a:prstGeom>
        </p:spPr>
      </p:pic>
      <p:sp>
        <p:nvSpPr>
          <p:cNvPr id="2" name="Title 1">
            <a:extLst>
              <a:ext uri="{FF2B5EF4-FFF2-40B4-BE49-F238E27FC236}">
                <a16:creationId xmlns:a16="http://schemas.microsoft.com/office/drawing/2014/main" id="{DF3A84BA-5D97-424C-8D8F-24E6927B7876}"/>
              </a:ext>
            </a:extLst>
          </p:cNvPr>
          <p:cNvSpPr>
            <a:spLocks noGrp="1"/>
          </p:cNvSpPr>
          <p:nvPr>
            <p:ph type="title"/>
          </p:nvPr>
        </p:nvSpPr>
        <p:spPr>
          <a:xfrm>
            <a:off x="259899" y="219961"/>
            <a:ext cx="7686667" cy="1195182"/>
          </a:xfrm>
        </p:spPr>
        <p:txBody>
          <a:bodyPr/>
          <a:lstStyle/>
          <a:p>
            <a:r>
              <a:rPr lang="en-US" dirty="0"/>
              <a:t>MISSOURI SOCIAL SKILLS INTERVENTION GROUPS (SSIG)  </a:t>
            </a:r>
          </a:p>
        </p:txBody>
      </p:sp>
      <p:sp>
        <p:nvSpPr>
          <p:cNvPr id="3" name="Content Placeholder 7">
            <a:extLst>
              <a:ext uri="{FF2B5EF4-FFF2-40B4-BE49-F238E27FC236}">
                <a16:creationId xmlns:a16="http://schemas.microsoft.com/office/drawing/2014/main" id="{ED944257-3987-464E-9E22-28C71600440A}"/>
              </a:ext>
            </a:extLst>
          </p:cNvPr>
          <p:cNvSpPr txBox="1">
            <a:spLocks/>
          </p:cNvSpPr>
          <p:nvPr/>
        </p:nvSpPr>
        <p:spPr bwMode="auto">
          <a:xfrm>
            <a:off x="535223" y="1615651"/>
            <a:ext cx="3347799" cy="307668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257175" indent="-257175" algn="l" rtl="0" eaLnBrk="0" fontAlgn="base" hangingPunct="0">
              <a:spcBef>
                <a:spcPct val="20000"/>
              </a:spcBef>
              <a:spcAft>
                <a:spcPct val="0"/>
              </a:spcAft>
              <a:buChar char="•"/>
              <a:defRPr sz="2400">
                <a:solidFill>
                  <a:schemeClr val="tx1"/>
                </a:solidFill>
                <a:latin typeface="+mn-lt"/>
                <a:ea typeface="ＭＳ Ｐゴシック" pitchFamily="-108" charset="-128"/>
                <a:cs typeface="ＭＳ Ｐゴシック" pitchFamily="-108" charset="-128"/>
              </a:defRPr>
            </a:lvl1pPr>
            <a:lvl2pPr marL="557213" indent="-214313" algn="l" rtl="0" eaLnBrk="0" fontAlgn="base" hangingPunct="0">
              <a:spcBef>
                <a:spcPct val="20000"/>
              </a:spcBef>
              <a:spcAft>
                <a:spcPct val="0"/>
              </a:spcAft>
              <a:buChar char="–"/>
              <a:defRPr sz="2100">
                <a:solidFill>
                  <a:schemeClr val="tx1"/>
                </a:solidFill>
                <a:latin typeface="+mn-lt"/>
                <a:ea typeface="ＭＳ Ｐゴシック" pitchFamily="-108" charset="-128"/>
              </a:defRPr>
            </a:lvl2pPr>
            <a:lvl3pPr marL="857250" indent="-171450" algn="l" rtl="0" eaLnBrk="0" fontAlgn="base" hangingPunct="0">
              <a:spcBef>
                <a:spcPct val="20000"/>
              </a:spcBef>
              <a:spcAft>
                <a:spcPct val="0"/>
              </a:spcAft>
              <a:buChar char="•"/>
              <a:defRPr sz="1800">
                <a:solidFill>
                  <a:schemeClr val="tx1"/>
                </a:solidFill>
                <a:latin typeface="+mn-lt"/>
                <a:ea typeface="ヒラギノ角ゴ Pro W3" pitchFamily="-1" charset="-128"/>
              </a:defRPr>
            </a:lvl3pPr>
            <a:lvl4pPr marL="1200150" indent="-171450" algn="l" rtl="0" eaLnBrk="0" fontAlgn="base" hangingPunct="0">
              <a:spcBef>
                <a:spcPct val="20000"/>
              </a:spcBef>
              <a:spcAft>
                <a:spcPct val="0"/>
              </a:spcAft>
              <a:buChar char="–"/>
              <a:defRPr sz="1500">
                <a:solidFill>
                  <a:schemeClr val="tx1"/>
                </a:solidFill>
                <a:latin typeface="+mn-lt"/>
                <a:ea typeface="ヒラギノ角ゴ Pro W3" pitchFamily="-1" charset="-128"/>
              </a:defRPr>
            </a:lvl4pPr>
            <a:lvl5pPr marL="1543050" indent="-171450" algn="l" rtl="0" eaLnBrk="0" fontAlgn="base" hangingPunct="0">
              <a:spcBef>
                <a:spcPct val="20000"/>
              </a:spcBef>
              <a:spcAft>
                <a:spcPct val="0"/>
              </a:spcAft>
              <a:buChar char="»"/>
              <a:defRPr sz="1500">
                <a:solidFill>
                  <a:schemeClr val="tx1"/>
                </a:solidFill>
                <a:latin typeface="+mn-lt"/>
                <a:ea typeface="ヒラギノ角ゴ Pro W3" pitchFamily="-1" charset="-128"/>
              </a:defRPr>
            </a:lvl5pPr>
            <a:lvl6pPr marL="1885950" indent="-171450" algn="l" rtl="0" fontAlgn="base">
              <a:spcBef>
                <a:spcPct val="20000"/>
              </a:spcBef>
              <a:spcAft>
                <a:spcPct val="0"/>
              </a:spcAft>
              <a:buChar char="»"/>
              <a:defRPr sz="1500">
                <a:solidFill>
                  <a:schemeClr val="tx1"/>
                </a:solidFill>
                <a:latin typeface="+mn-lt"/>
                <a:ea typeface="ＭＳ Ｐゴシック" pitchFamily="-108" charset="-128"/>
              </a:defRPr>
            </a:lvl6pPr>
            <a:lvl7pPr marL="2228850" indent="-171450" algn="l" rtl="0" fontAlgn="base">
              <a:spcBef>
                <a:spcPct val="20000"/>
              </a:spcBef>
              <a:spcAft>
                <a:spcPct val="0"/>
              </a:spcAft>
              <a:buChar char="»"/>
              <a:defRPr sz="1500">
                <a:solidFill>
                  <a:schemeClr val="tx1"/>
                </a:solidFill>
                <a:latin typeface="+mn-lt"/>
                <a:ea typeface="ＭＳ Ｐゴシック" pitchFamily="-108" charset="-128"/>
              </a:defRPr>
            </a:lvl7pPr>
            <a:lvl8pPr marL="2571750" indent="-171450" algn="l" rtl="0" fontAlgn="base">
              <a:spcBef>
                <a:spcPct val="20000"/>
              </a:spcBef>
              <a:spcAft>
                <a:spcPct val="0"/>
              </a:spcAft>
              <a:buChar char="»"/>
              <a:defRPr sz="1500">
                <a:solidFill>
                  <a:schemeClr val="tx1"/>
                </a:solidFill>
                <a:latin typeface="+mn-lt"/>
                <a:ea typeface="ＭＳ Ｐゴシック" pitchFamily="-108" charset="-128"/>
              </a:defRPr>
            </a:lvl8pPr>
            <a:lvl9pPr marL="2914650" indent="-171450" algn="l" rtl="0" fontAlgn="base">
              <a:spcBef>
                <a:spcPct val="20000"/>
              </a:spcBef>
              <a:spcAft>
                <a:spcPct val="0"/>
              </a:spcAft>
              <a:buChar char="»"/>
              <a:defRPr sz="1500">
                <a:solidFill>
                  <a:schemeClr val="tx1"/>
                </a:solidFill>
                <a:latin typeface="+mn-lt"/>
                <a:ea typeface="ＭＳ Ｐゴシック" pitchFamily="-108" charset="-128"/>
              </a:defRPr>
            </a:lvl9pPr>
          </a:lstStyle>
          <a:p>
            <a:pPr marL="257175" marR="0" lvl="0" indent="-257175" algn="l" defTabSz="914400" rtl="0" eaLnBrk="0" fontAlgn="base" latinLnBrk="0" hangingPunct="0">
              <a:lnSpc>
                <a:spcPct val="100000"/>
              </a:lnSpc>
              <a:spcBef>
                <a:spcPct val="20000"/>
              </a:spcBef>
              <a:spcAft>
                <a:spcPct val="0"/>
              </a:spcAft>
              <a:buClrTx/>
              <a:buSzTx/>
              <a:buFontTx/>
              <a:buChar char="•"/>
              <a:tabLst/>
              <a:defRPr/>
            </a:pPr>
            <a:r>
              <a:rPr kumimoji="0" lang="en-US" sz="2200" b="0" i="0" u="none" strike="noStrike" kern="0" cap="none" spc="0" normalizeH="0" baseline="0" noProof="0" dirty="0">
                <a:ln>
                  <a:noFill/>
                </a:ln>
                <a:solidFill>
                  <a:srgbClr val="FFFFFF"/>
                </a:solidFill>
                <a:effectLst/>
                <a:uLnTx/>
                <a:uFillTx/>
                <a:latin typeface="Hind Vadodara" panose="020B0604020202020204" charset="0"/>
                <a:ea typeface="ＭＳ Ｐゴシック" pitchFamily="-108" charset="-128"/>
                <a:cs typeface="Hind Vadodara" panose="020B0604020202020204" charset="0"/>
                <a:sym typeface="Arial"/>
              </a:rPr>
              <a:t>Resources to support installation of social skills groups </a:t>
            </a:r>
          </a:p>
          <a:p>
            <a:pPr marL="257175" marR="0" lvl="0" indent="-257175" algn="l" defTabSz="914400" rtl="0" eaLnBrk="0" fontAlgn="base" latinLnBrk="0" hangingPunct="0">
              <a:lnSpc>
                <a:spcPct val="100000"/>
              </a:lnSpc>
              <a:spcBef>
                <a:spcPct val="20000"/>
              </a:spcBef>
              <a:spcAft>
                <a:spcPct val="0"/>
              </a:spcAft>
              <a:buClrTx/>
              <a:buSzTx/>
              <a:buFontTx/>
              <a:buChar char="•"/>
              <a:tabLst/>
              <a:defRPr/>
            </a:pPr>
            <a:endParaRPr kumimoji="0" lang="en-US" sz="2200" b="0" i="0" u="none" strike="noStrike" kern="0" cap="none" spc="0" normalizeH="0" baseline="0" noProof="0" dirty="0">
              <a:ln>
                <a:noFill/>
              </a:ln>
              <a:solidFill>
                <a:srgbClr val="FFFFFF"/>
              </a:solidFill>
              <a:effectLst/>
              <a:uLnTx/>
              <a:uFillTx/>
              <a:latin typeface="Hind Vadodara" panose="020B0604020202020204" charset="0"/>
              <a:ea typeface="ＭＳ Ｐゴシック" pitchFamily="-108" charset="-128"/>
              <a:cs typeface="Hind Vadodara" panose="020B0604020202020204" charset="0"/>
              <a:sym typeface="Arial"/>
            </a:endParaRPr>
          </a:p>
          <a:p>
            <a:pPr marL="257175" marR="0" lvl="0" indent="-257175" algn="l" defTabSz="914400" rtl="0" eaLnBrk="0" fontAlgn="base" latinLnBrk="0" hangingPunct="0">
              <a:lnSpc>
                <a:spcPct val="100000"/>
              </a:lnSpc>
              <a:spcBef>
                <a:spcPct val="20000"/>
              </a:spcBef>
              <a:spcAft>
                <a:spcPct val="0"/>
              </a:spcAft>
              <a:buClrTx/>
              <a:buSzTx/>
              <a:buFontTx/>
              <a:buChar char="•"/>
              <a:tabLst/>
              <a:defRPr/>
            </a:pPr>
            <a:r>
              <a:rPr lang="en-US" sz="2200" dirty="0">
                <a:solidFill>
                  <a:srgbClr val="FFFFFF"/>
                </a:solidFill>
                <a:latin typeface="Hind Vadodara" panose="020B0604020202020204" charset="0"/>
                <a:cs typeface="Hind Vadodara" panose="020B0604020202020204" charset="0"/>
              </a:rPr>
              <a:t>“Logistical” considerations</a:t>
            </a:r>
            <a:endParaRPr kumimoji="0" lang="en-US" sz="2200" b="0" i="0" u="none" strike="noStrike" kern="0" cap="none" spc="0" normalizeH="0" baseline="0" noProof="0" dirty="0">
              <a:ln>
                <a:noFill/>
              </a:ln>
              <a:solidFill>
                <a:srgbClr val="FFFFFF"/>
              </a:solidFill>
              <a:effectLst/>
              <a:uLnTx/>
              <a:uFillTx/>
              <a:latin typeface="Hind Vadodara" panose="020B0604020202020204" charset="0"/>
              <a:ea typeface="ＭＳ Ｐゴシック" pitchFamily="-108" charset="-128"/>
              <a:cs typeface="Hind Vadodara" panose="020B0604020202020204" charset="0"/>
              <a:sym typeface="Arial"/>
            </a:endParaRPr>
          </a:p>
        </p:txBody>
      </p:sp>
      <p:sp>
        <p:nvSpPr>
          <p:cNvPr id="4" name="Speech Bubble: Rectangle with Corners Rounded 3">
            <a:extLst>
              <a:ext uri="{FF2B5EF4-FFF2-40B4-BE49-F238E27FC236}">
                <a16:creationId xmlns:a16="http://schemas.microsoft.com/office/drawing/2014/main" id="{421396BA-7652-4A89-B3F0-A3B0BE7F8839}"/>
              </a:ext>
            </a:extLst>
          </p:cNvPr>
          <p:cNvSpPr/>
          <p:nvPr/>
        </p:nvSpPr>
        <p:spPr>
          <a:xfrm>
            <a:off x="7946566" y="217969"/>
            <a:ext cx="1096785" cy="1195182"/>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FFFFFF"/>
                </a:solidFill>
                <a:effectLst/>
                <a:uLnTx/>
                <a:uFillTx/>
                <a:latin typeface="Poppins" panose="020B0604020202020204" charset="0"/>
                <a:ea typeface="ＭＳ Ｐゴシック" pitchFamily="-108" charset="-128"/>
                <a:cs typeface="Poppins" panose="020B0604020202020204" charset="0"/>
                <a:sym typeface="Arial"/>
                <a:hlinkClick r:id="rId4">
                  <a:extLst>
                    <a:ext uri="{A12FA001-AC4F-418D-AE19-62706E023703}">
                      <ahyp:hlinkClr xmlns:ahyp="http://schemas.microsoft.com/office/drawing/2018/hyperlinkcolor" val="tx"/>
                    </a:ext>
                  </a:extLst>
                </a:hlinkClick>
              </a:rPr>
              <a:t>Click Here to Access</a:t>
            </a:r>
            <a:endParaRPr kumimoji="0" lang="en-US" sz="1600" b="0" i="0" u="none" strike="noStrike" kern="0" cap="none" spc="0" normalizeH="0" baseline="0" noProof="0" dirty="0">
              <a:ln>
                <a:noFill/>
              </a:ln>
              <a:solidFill>
                <a:srgbClr val="FFFFFF"/>
              </a:solidFill>
              <a:effectLst/>
              <a:uLnTx/>
              <a:uFillTx/>
              <a:latin typeface="Poppins" panose="020B0604020202020204" charset="0"/>
              <a:ea typeface="+mn-ea"/>
              <a:cs typeface="Poppins" panose="020B0604020202020204" charset="0"/>
              <a:sym typeface="Arial"/>
            </a:endParaRPr>
          </a:p>
        </p:txBody>
      </p:sp>
    </p:spTree>
    <p:extLst>
      <p:ext uri="{BB962C8B-B14F-4D97-AF65-F5344CB8AC3E}">
        <p14:creationId xmlns:p14="http://schemas.microsoft.com/office/powerpoint/2010/main" val="509097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 name="Picture 198">
            <a:extLst>
              <a:ext uri="{FF2B5EF4-FFF2-40B4-BE49-F238E27FC236}">
                <a16:creationId xmlns:a16="http://schemas.microsoft.com/office/drawing/2014/main" id="{03126541-CBBD-734D-B129-409C5E0CD6E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558404" y="1397363"/>
            <a:ext cx="784410" cy="756059"/>
          </a:xfrm>
          <a:prstGeom prst="ellipse">
            <a:avLst/>
          </a:prstGeom>
          <a:ln w="19050">
            <a:solidFill>
              <a:schemeClr val="accent2">
                <a:lumMod val="50000"/>
              </a:schemeClr>
            </a:solidFill>
          </a:ln>
        </p:spPr>
      </p:pic>
      <p:pic>
        <p:nvPicPr>
          <p:cNvPr id="205" name="Picture 204">
            <a:extLst>
              <a:ext uri="{FF2B5EF4-FFF2-40B4-BE49-F238E27FC236}">
                <a16:creationId xmlns:a16="http://schemas.microsoft.com/office/drawing/2014/main" id="{3922E28D-4F2C-CB40-A771-88AE1C5E08C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893930" y="467157"/>
            <a:ext cx="832172" cy="817041"/>
          </a:xfrm>
          <a:prstGeom prst="ellipse">
            <a:avLst/>
          </a:prstGeom>
          <a:ln w="19050">
            <a:solidFill>
              <a:schemeClr val="accent2">
                <a:lumMod val="50000"/>
              </a:schemeClr>
            </a:solidFill>
          </a:ln>
        </p:spPr>
      </p:pic>
      <p:pic>
        <p:nvPicPr>
          <p:cNvPr id="207" name="Picture 206">
            <a:extLst>
              <a:ext uri="{FF2B5EF4-FFF2-40B4-BE49-F238E27FC236}">
                <a16:creationId xmlns:a16="http://schemas.microsoft.com/office/drawing/2014/main" id="{766A4EA4-C29B-2F41-B1A3-A8EDBDCE375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893930" y="1555713"/>
            <a:ext cx="851966" cy="817042"/>
          </a:xfrm>
          <a:prstGeom prst="ellipse">
            <a:avLst/>
          </a:prstGeom>
          <a:ln w="19050">
            <a:solidFill>
              <a:schemeClr val="accent2">
                <a:lumMod val="50000"/>
              </a:schemeClr>
            </a:solidFill>
          </a:ln>
        </p:spPr>
      </p:pic>
      <p:pic>
        <p:nvPicPr>
          <p:cNvPr id="213" name="Picture 212">
            <a:extLst>
              <a:ext uri="{FF2B5EF4-FFF2-40B4-BE49-F238E27FC236}">
                <a16:creationId xmlns:a16="http://schemas.microsoft.com/office/drawing/2014/main" id="{F999399D-0426-5141-AA3F-586EB4F0DDD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604891" y="3271332"/>
            <a:ext cx="784410" cy="775224"/>
          </a:xfrm>
          <a:prstGeom prst="ellipse">
            <a:avLst/>
          </a:prstGeom>
          <a:ln w="19050">
            <a:solidFill>
              <a:schemeClr val="accent2">
                <a:lumMod val="50000"/>
              </a:schemeClr>
            </a:solidFill>
          </a:ln>
        </p:spPr>
      </p:pic>
      <p:pic>
        <p:nvPicPr>
          <p:cNvPr id="215" name="Picture 214">
            <a:extLst>
              <a:ext uri="{FF2B5EF4-FFF2-40B4-BE49-F238E27FC236}">
                <a16:creationId xmlns:a16="http://schemas.microsoft.com/office/drawing/2014/main" id="{BEEFB166-9A4E-CA46-BCA5-63EDD50EE07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584109" y="2315770"/>
            <a:ext cx="784410" cy="727122"/>
          </a:xfrm>
          <a:prstGeom prst="ellipse">
            <a:avLst/>
          </a:prstGeom>
          <a:ln w="19050">
            <a:solidFill>
              <a:schemeClr val="accent2">
                <a:lumMod val="50000"/>
              </a:schemeClr>
            </a:solidFill>
          </a:ln>
        </p:spPr>
      </p:pic>
      <p:sp>
        <p:nvSpPr>
          <p:cNvPr id="230" name="TextBox 229">
            <a:extLst>
              <a:ext uri="{FF2B5EF4-FFF2-40B4-BE49-F238E27FC236}">
                <a16:creationId xmlns:a16="http://schemas.microsoft.com/office/drawing/2014/main" id="{B3219281-B0C8-1A42-86A2-C9669FC07A04}"/>
              </a:ext>
            </a:extLst>
          </p:cNvPr>
          <p:cNvSpPr txBox="1"/>
          <p:nvPr/>
        </p:nvSpPr>
        <p:spPr>
          <a:xfrm>
            <a:off x="2496260" y="656387"/>
            <a:ext cx="1027845" cy="461665"/>
          </a:xfrm>
          <a:prstGeom prst="rect">
            <a:avLst/>
          </a:prstGeom>
          <a:noFill/>
        </p:spPr>
        <p:txBody>
          <a:bodyPr wrap="none" rtlCol="0">
            <a:spAutoFit/>
          </a:bodyPr>
          <a:lstStyle/>
          <a:p>
            <a:pPr defTabSz="685800">
              <a:buClrTx/>
              <a:defRPr/>
            </a:pPr>
            <a:r>
              <a:rPr lang="en-US" sz="2400" kern="1200" dirty="0">
                <a:solidFill>
                  <a:srgbClr val="FFFFFF"/>
                </a:solidFill>
                <a:latin typeface="Calibri" panose="020F0502020204030204"/>
                <a:ea typeface="ＭＳ Ｐゴシック" pitchFamily="-108" charset="-128"/>
                <a:cs typeface="+mn-cs"/>
              </a:rPr>
              <a:t>Timing</a:t>
            </a:r>
          </a:p>
        </p:txBody>
      </p:sp>
      <p:sp>
        <p:nvSpPr>
          <p:cNvPr id="231" name="TextBox 230">
            <a:extLst>
              <a:ext uri="{FF2B5EF4-FFF2-40B4-BE49-F238E27FC236}">
                <a16:creationId xmlns:a16="http://schemas.microsoft.com/office/drawing/2014/main" id="{AD1A0ACC-C9C5-A346-B316-65B21ADCB593}"/>
              </a:ext>
            </a:extLst>
          </p:cNvPr>
          <p:cNvSpPr txBox="1"/>
          <p:nvPr/>
        </p:nvSpPr>
        <p:spPr>
          <a:xfrm>
            <a:off x="2501455" y="1556102"/>
            <a:ext cx="1117614" cy="461665"/>
          </a:xfrm>
          <a:prstGeom prst="rect">
            <a:avLst/>
          </a:prstGeom>
          <a:noFill/>
        </p:spPr>
        <p:txBody>
          <a:bodyPr wrap="none" rtlCol="0">
            <a:spAutoFit/>
          </a:bodyPr>
          <a:lstStyle/>
          <a:p>
            <a:pPr defTabSz="685800">
              <a:buClrTx/>
              <a:defRPr/>
            </a:pPr>
            <a:r>
              <a:rPr lang="en-US" sz="2400" kern="1200" dirty="0">
                <a:solidFill>
                  <a:srgbClr val="FFFFFF"/>
                </a:solidFill>
                <a:latin typeface="Calibri" panose="020F0502020204030204"/>
                <a:ea typeface="ＭＳ Ｐゴシック" pitchFamily="-108" charset="-128"/>
                <a:cs typeface="+mn-cs"/>
              </a:rPr>
              <a:t>Activity</a:t>
            </a:r>
          </a:p>
        </p:txBody>
      </p:sp>
      <p:sp>
        <p:nvSpPr>
          <p:cNvPr id="232" name="TextBox 231">
            <a:extLst>
              <a:ext uri="{FF2B5EF4-FFF2-40B4-BE49-F238E27FC236}">
                <a16:creationId xmlns:a16="http://schemas.microsoft.com/office/drawing/2014/main" id="{13EBD371-F38D-A24B-9AEA-289DFFEB4FC1}"/>
              </a:ext>
            </a:extLst>
          </p:cNvPr>
          <p:cNvSpPr txBox="1"/>
          <p:nvPr/>
        </p:nvSpPr>
        <p:spPr>
          <a:xfrm>
            <a:off x="2501455" y="2460040"/>
            <a:ext cx="1503938" cy="461665"/>
          </a:xfrm>
          <a:prstGeom prst="rect">
            <a:avLst/>
          </a:prstGeom>
          <a:noFill/>
        </p:spPr>
        <p:txBody>
          <a:bodyPr wrap="none" rtlCol="0">
            <a:spAutoFit/>
          </a:bodyPr>
          <a:lstStyle/>
          <a:p>
            <a:pPr defTabSz="685800">
              <a:buClrTx/>
              <a:defRPr/>
            </a:pPr>
            <a:r>
              <a:rPr lang="en-US" sz="2400" kern="1200" dirty="0">
                <a:solidFill>
                  <a:srgbClr val="FFFFFF"/>
                </a:solidFill>
                <a:latin typeface="Calibri" panose="020F0502020204030204"/>
                <a:ea typeface="ＭＳ Ｐゴシック" pitchFamily="-108" charset="-128"/>
                <a:cs typeface="+mn-cs"/>
              </a:rPr>
              <a:t>Guidelines</a:t>
            </a:r>
          </a:p>
        </p:txBody>
      </p:sp>
      <p:sp>
        <p:nvSpPr>
          <p:cNvPr id="233" name="TextBox 232">
            <a:extLst>
              <a:ext uri="{FF2B5EF4-FFF2-40B4-BE49-F238E27FC236}">
                <a16:creationId xmlns:a16="http://schemas.microsoft.com/office/drawing/2014/main" id="{03765390-13AC-4042-8040-26ADAFFFD6C0}"/>
              </a:ext>
            </a:extLst>
          </p:cNvPr>
          <p:cNvSpPr txBox="1"/>
          <p:nvPr/>
        </p:nvSpPr>
        <p:spPr>
          <a:xfrm>
            <a:off x="2501455" y="3439653"/>
            <a:ext cx="1175322" cy="461665"/>
          </a:xfrm>
          <a:prstGeom prst="rect">
            <a:avLst/>
          </a:prstGeom>
          <a:noFill/>
        </p:spPr>
        <p:txBody>
          <a:bodyPr wrap="none" rtlCol="0">
            <a:spAutoFit/>
          </a:bodyPr>
          <a:lstStyle/>
          <a:p>
            <a:pPr defTabSz="685800">
              <a:buClrTx/>
              <a:defRPr/>
            </a:pPr>
            <a:r>
              <a:rPr lang="en-US" sz="2400" kern="1200" dirty="0">
                <a:solidFill>
                  <a:srgbClr val="FFFFFF"/>
                </a:solidFill>
                <a:latin typeface="Calibri" panose="020F0502020204030204"/>
                <a:ea typeface="ＭＳ Ｐゴシック" pitchFamily="-108" charset="-128"/>
                <a:cs typeface="+mn-cs"/>
              </a:rPr>
              <a:t>Big Idea</a:t>
            </a:r>
          </a:p>
        </p:txBody>
      </p:sp>
      <p:sp>
        <p:nvSpPr>
          <p:cNvPr id="235" name="TextBox 234">
            <a:extLst>
              <a:ext uri="{FF2B5EF4-FFF2-40B4-BE49-F238E27FC236}">
                <a16:creationId xmlns:a16="http://schemas.microsoft.com/office/drawing/2014/main" id="{6F3A206B-9280-4B41-9406-8C42E7E046B1}"/>
              </a:ext>
            </a:extLst>
          </p:cNvPr>
          <p:cNvSpPr txBox="1"/>
          <p:nvPr/>
        </p:nvSpPr>
        <p:spPr>
          <a:xfrm>
            <a:off x="6978688" y="625896"/>
            <a:ext cx="1479512" cy="461665"/>
          </a:xfrm>
          <a:prstGeom prst="rect">
            <a:avLst/>
          </a:prstGeom>
          <a:noFill/>
        </p:spPr>
        <p:txBody>
          <a:bodyPr wrap="square" rtlCol="0">
            <a:spAutoFit/>
          </a:bodyPr>
          <a:lstStyle/>
          <a:p>
            <a:pPr defTabSz="685800">
              <a:buClrTx/>
              <a:defRPr/>
            </a:pPr>
            <a:r>
              <a:rPr lang="en-US" sz="2400" kern="1200" dirty="0">
                <a:solidFill>
                  <a:srgbClr val="FFFFFF"/>
                </a:solidFill>
                <a:latin typeface="Calibri" panose="020F0502020204030204"/>
                <a:ea typeface="ＭＳ Ｐゴシック" pitchFamily="-108" charset="-128"/>
                <a:cs typeface="+mn-cs"/>
              </a:rPr>
              <a:t>Example</a:t>
            </a:r>
          </a:p>
        </p:txBody>
      </p:sp>
      <p:sp>
        <p:nvSpPr>
          <p:cNvPr id="236" name="TextBox 235">
            <a:extLst>
              <a:ext uri="{FF2B5EF4-FFF2-40B4-BE49-F238E27FC236}">
                <a16:creationId xmlns:a16="http://schemas.microsoft.com/office/drawing/2014/main" id="{0C8A3C15-3F55-A841-93DA-195E64FAC21D}"/>
              </a:ext>
            </a:extLst>
          </p:cNvPr>
          <p:cNvSpPr txBox="1"/>
          <p:nvPr/>
        </p:nvSpPr>
        <p:spPr>
          <a:xfrm>
            <a:off x="6950409" y="1744944"/>
            <a:ext cx="1857560" cy="461665"/>
          </a:xfrm>
          <a:prstGeom prst="rect">
            <a:avLst/>
          </a:prstGeom>
          <a:noFill/>
        </p:spPr>
        <p:txBody>
          <a:bodyPr wrap="none" rtlCol="0">
            <a:spAutoFit/>
          </a:bodyPr>
          <a:lstStyle/>
          <a:p>
            <a:pPr defTabSz="685800">
              <a:buClrTx/>
              <a:defRPr/>
            </a:pPr>
            <a:r>
              <a:rPr lang="en-US" sz="2400" kern="1200" dirty="0">
                <a:solidFill>
                  <a:srgbClr val="FFFFFF"/>
                </a:solidFill>
                <a:latin typeface="Calibri" panose="020F0502020204030204"/>
                <a:ea typeface="ＭＳ Ｐゴシック" pitchFamily="-108" charset="-128"/>
                <a:cs typeface="+mn-cs"/>
              </a:rPr>
              <a:t>Non-example</a:t>
            </a:r>
          </a:p>
        </p:txBody>
      </p:sp>
      <p:pic>
        <p:nvPicPr>
          <p:cNvPr id="16" name="Picture 15">
            <a:extLst>
              <a:ext uri="{FF2B5EF4-FFF2-40B4-BE49-F238E27FC236}">
                <a16:creationId xmlns:a16="http://schemas.microsoft.com/office/drawing/2014/main" id="{976E88FA-5AA2-EF4D-97D8-72ACB3EB9F7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74136" y="3794652"/>
            <a:ext cx="851966" cy="764264"/>
          </a:xfrm>
          <a:prstGeom prst="ellipse">
            <a:avLst/>
          </a:prstGeom>
          <a:ln w="19050">
            <a:solidFill>
              <a:schemeClr val="accent2">
                <a:lumMod val="50000"/>
              </a:schemeClr>
            </a:solidFill>
          </a:ln>
        </p:spPr>
      </p:pic>
      <p:sp>
        <p:nvSpPr>
          <p:cNvPr id="2" name="TextBox 1">
            <a:extLst>
              <a:ext uri="{FF2B5EF4-FFF2-40B4-BE49-F238E27FC236}">
                <a16:creationId xmlns:a16="http://schemas.microsoft.com/office/drawing/2014/main" id="{563A4A20-8C5B-0A4A-BE77-A2BBB44AF347}"/>
              </a:ext>
            </a:extLst>
          </p:cNvPr>
          <p:cNvSpPr txBox="1"/>
          <p:nvPr/>
        </p:nvSpPr>
        <p:spPr>
          <a:xfrm>
            <a:off x="6950409" y="4021225"/>
            <a:ext cx="1080424" cy="461665"/>
          </a:xfrm>
          <a:prstGeom prst="rect">
            <a:avLst/>
          </a:prstGeom>
          <a:noFill/>
        </p:spPr>
        <p:txBody>
          <a:bodyPr wrap="none" rtlCol="0">
            <a:spAutoFit/>
          </a:bodyPr>
          <a:lstStyle/>
          <a:p>
            <a:pPr defTabSz="685800">
              <a:buClrTx/>
              <a:defRPr/>
            </a:pPr>
            <a:r>
              <a:rPr lang="en-US" sz="2400" kern="1200" dirty="0">
                <a:solidFill>
                  <a:srgbClr val="FFFFFF"/>
                </a:solidFill>
                <a:latin typeface="Calibri" panose="020F0502020204030204"/>
                <a:ea typeface="ＭＳ Ｐゴシック" pitchFamily="-108" charset="-128"/>
                <a:cs typeface="+mn-cs"/>
              </a:rPr>
              <a:t>Review</a:t>
            </a:r>
          </a:p>
        </p:txBody>
      </p:sp>
      <p:pic>
        <p:nvPicPr>
          <p:cNvPr id="18" name="Picture 17">
            <a:extLst>
              <a:ext uri="{FF2B5EF4-FFF2-40B4-BE49-F238E27FC236}">
                <a16:creationId xmlns:a16="http://schemas.microsoft.com/office/drawing/2014/main" id="{6DA72635-31EF-F84F-8C60-4390669A4DE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905087" y="2654556"/>
            <a:ext cx="825180" cy="804691"/>
          </a:xfrm>
          <a:prstGeom prst="ellipse">
            <a:avLst/>
          </a:prstGeom>
          <a:ln w="19050">
            <a:solidFill>
              <a:schemeClr val="accent2">
                <a:lumMod val="50000"/>
              </a:schemeClr>
            </a:solidFill>
          </a:ln>
        </p:spPr>
      </p:pic>
      <p:sp>
        <p:nvSpPr>
          <p:cNvPr id="3" name="TextBox 2">
            <a:extLst>
              <a:ext uri="{FF2B5EF4-FFF2-40B4-BE49-F238E27FC236}">
                <a16:creationId xmlns:a16="http://schemas.microsoft.com/office/drawing/2014/main" id="{DDEC07BF-2886-0C49-9719-20409424D891}"/>
              </a:ext>
            </a:extLst>
          </p:cNvPr>
          <p:cNvSpPr txBox="1"/>
          <p:nvPr/>
        </p:nvSpPr>
        <p:spPr>
          <a:xfrm>
            <a:off x="6927147" y="2863992"/>
            <a:ext cx="1181157" cy="461665"/>
          </a:xfrm>
          <a:prstGeom prst="rect">
            <a:avLst/>
          </a:prstGeom>
          <a:noFill/>
        </p:spPr>
        <p:txBody>
          <a:bodyPr wrap="none" rtlCol="0">
            <a:spAutoFit/>
          </a:bodyPr>
          <a:lstStyle/>
          <a:p>
            <a:pPr defTabSz="685800">
              <a:buClrTx/>
              <a:defRPr/>
            </a:pPr>
            <a:r>
              <a:rPr lang="en-US" sz="2400" kern="1200" dirty="0">
                <a:solidFill>
                  <a:srgbClr val="FFFFFF"/>
                </a:solidFill>
                <a:latin typeface="Calibri" panose="020F0502020204030204"/>
                <a:ea typeface="ＭＳ Ｐゴシック" pitchFamily="-108" charset="-128"/>
                <a:cs typeface="+mn-cs"/>
              </a:rPr>
              <a:t>Preview</a:t>
            </a:r>
          </a:p>
        </p:txBody>
      </p:sp>
      <p:sp>
        <p:nvSpPr>
          <p:cNvPr id="4" name="TextBox 3">
            <a:extLst>
              <a:ext uri="{FF2B5EF4-FFF2-40B4-BE49-F238E27FC236}">
                <a16:creationId xmlns:a16="http://schemas.microsoft.com/office/drawing/2014/main" id="{0084CB6F-275E-F64E-91C0-DD9161762593}"/>
              </a:ext>
            </a:extLst>
          </p:cNvPr>
          <p:cNvSpPr txBox="1"/>
          <p:nvPr/>
        </p:nvSpPr>
        <p:spPr>
          <a:xfrm>
            <a:off x="2501455" y="4296335"/>
            <a:ext cx="1768113" cy="461665"/>
          </a:xfrm>
          <a:prstGeom prst="rect">
            <a:avLst/>
          </a:prstGeom>
          <a:noFill/>
        </p:spPr>
        <p:txBody>
          <a:bodyPr wrap="none" rtlCol="0">
            <a:spAutoFit/>
          </a:bodyPr>
          <a:lstStyle/>
          <a:p>
            <a:pPr defTabSz="685800">
              <a:buClrTx/>
              <a:defRPr/>
            </a:pPr>
            <a:r>
              <a:rPr lang="en-US" sz="2400" kern="1200" dirty="0">
                <a:solidFill>
                  <a:srgbClr val="FFFFFF"/>
                </a:solidFill>
                <a:latin typeface="Calibri" panose="020F0502020204030204"/>
                <a:ea typeface="ＭＳ Ｐゴシック" pitchFamily="-108" charset="-128"/>
                <a:cs typeface="+mn-cs"/>
              </a:rPr>
              <a:t>Organization</a:t>
            </a:r>
          </a:p>
        </p:txBody>
      </p:sp>
      <p:pic>
        <p:nvPicPr>
          <p:cNvPr id="22" name="Picture 21">
            <a:extLst>
              <a:ext uri="{FF2B5EF4-FFF2-40B4-BE49-F238E27FC236}">
                <a16:creationId xmlns:a16="http://schemas.microsoft.com/office/drawing/2014/main" id="{66DD8ECD-D370-8545-9BC1-259362DA065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604891" y="4191006"/>
            <a:ext cx="784411" cy="735819"/>
          </a:xfrm>
          <a:prstGeom prst="ellipse">
            <a:avLst/>
          </a:prstGeom>
          <a:ln w="19050">
            <a:solidFill>
              <a:schemeClr val="accent2">
                <a:lumMod val="50000"/>
              </a:schemeClr>
            </a:solidFill>
          </a:ln>
        </p:spPr>
      </p:pic>
      <p:pic>
        <p:nvPicPr>
          <p:cNvPr id="25" name="Picture 24">
            <a:extLst>
              <a:ext uri="{FF2B5EF4-FFF2-40B4-BE49-F238E27FC236}">
                <a16:creationId xmlns:a16="http://schemas.microsoft.com/office/drawing/2014/main" id="{CEDC4854-52B7-1642-BDFB-0D639CE01F93}"/>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1558404" y="498184"/>
            <a:ext cx="770060" cy="756059"/>
          </a:xfrm>
          <a:prstGeom prst="ellipse">
            <a:avLst/>
          </a:prstGeom>
          <a:ln w="19050">
            <a:solidFill>
              <a:schemeClr val="accent2">
                <a:lumMod val="50000"/>
              </a:schemeClr>
            </a:solidFill>
          </a:ln>
        </p:spPr>
      </p:pic>
      <p:sp>
        <p:nvSpPr>
          <p:cNvPr id="20" name="Title 5">
            <a:extLst>
              <a:ext uri="{FF2B5EF4-FFF2-40B4-BE49-F238E27FC236}">
                <a16:creationId xmlns:a16="http://schemas.microsoft.com/office/drawing/2014/main" id="{75127F09-11EF-354E-95D1-FBA4F113BD68}"/>
              </a:ext>
            </a:extLst>
          </p:cNvPr>
          <p:cNvSpPr txBox="1">
            <a:spLocks/>
          </p:cNvSpPr>
          <p:nvPr/>
        </p:nvSpPr>
        <p:spPr>
          <a:xfrm flipH="1">
            <a:off x="-353564" y="52576"/>
            <a:ext cx="1958454" cy="456000"/>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L="457200" marR="0" lvl="0" indent="-317500" algn="l" rtl="0" eaLnBrk="1" hangingPunct="1">
              <a:lnSpc>
                <a:spcPct val="100000"/>
              </a:lnSpc>
              <a:spcBef>
                <a:spcPts val="0"/>
              </a:spcBef>
              <a:spcAft>
                <a:spcPts val="0"/>
              </a:spcAft>
              <a:buClr>
                <a:schemeClr val="lt1"/>
              </a:buClr>
              <a:buSzPts val="1400"/>
              <a:buFont typeface="Hind Vadodara"/>
              <a:buNone/>
              <a:defRPr sz="1867" b="0" i="0" u="none" strike="noStrike" cap="none">
                <a:solidFill>
                  <a:schemeClr val="lt1"/>
                </a:solidFill>
                <a:latin typeface="Hind Vadodara"/>
                <a:ea typeface="Hind Vadodara"/>
                <a:cs typeface="Hind Vadodara"/>
                <a:sym typeface="Hind Vadodara"/>
              </a:defRPr>
            </a:lvl1pPr>
            <a:lvl2pPr marL="914400" marR="0" lvl="1" indent="-317500" algn="ctr" rtl="0" eaLnBrk="1" hangingPunct="1">
              <a:lnSpc>
                <a:spcPct val="100000"/>
              </a:lnSpc>
              <a:spcBef>
                <a:spcPts val="0"/>
              </a:spcBef>
              <a:spcAft>
                <a:spcPts val="0"/>
              </a:spcAft>
              <a:buClr>
                <a:schemeClr val="lt1"/>
              </a:buClr>
              <a:buSzPts val="1400"/>
              <a:buFont typeface="Hind Vadodara"/>
              <a:buNone/>
              <a:defRPr sz="1867" b="0" i="0" u="none" strike="noStrike" cap="none">
                <a:solidFill>
                  <a:schemeClr val="lt1"/>
                </a:solidFill>
                <a:latin typeface="Hind Vadodara"/>
                <a:ea typeface="Hind Vadodara"/>
                <a:cs typeface="Hind Vadodara"/>
                <a:sym typeface="Hind Vadodara"/>
              </a:defRPr>
            </a:lvl2pPr>
            <a:lvl3pPr marL="1371600" marR="0" lvl="2" indent="-317500" algn="ctr" rtl="0" eaLnBrk="1" hangingPunct="1">
              <a:lnSpc>
                <a:spcPct val="100000"/>
              </a:lnSpc>
              <a:spcBef>
                <a:spcPts val="0"/>
              </a:spcBef>
              <a:spcAft>
                <a:spcPts val="0"/>
              </a:spcAft>
              <a:buClr>
                <a:schemeClr val="lt1"/>
              </a:buClr>
              <a:buSzPts val="1400"/>
              <a:buFont typeface="Hind Vadodara"/>
              <a:buNone/>
              <a:defRPr sz="1867" b="0" i="0" u="none" strike="noStrike" cap="none">
                <a:solidFill>
                  <a:schemeClr val="lt1"/>
                </a:solidFill>
                <a:latin typeface="Hind Vadodara"/>
                <a:ea typeface="Hind Vadodara"/>
                <a:cs typeface="Hind Vadodara"/>
                <a:sym typeface="Hind Vadodara"/>
              </a:defRPr>
            </a:lvl3pPr>
            <a:lvl4pPr marL="1828800" marR="0" lvl="3" indent="-317500" algn="ctr" rtl="0" eaLnBrk="1" hangingPunct="1">
              <a:lnSpc>
                <a:spcPct val="100000"/>
              </a:lnSpc>
              <a:spcBef>
                <a:spcPts val="0"/>
              </a:spcBef>
              <a:spcAft>
                <a:spcPts val="0"/>
              </a:spcAft>
              <a:buClr>
                <a:schemeClr val="lt1"/>
              </a:buClr>
              <a:buSzPts val="1400"/>
              <a:buFont typeface="Hind Vadodara"/>
              <a:buNone/>
              <a:defRPr sz="1867" b="0" i="0" u="none" strike="noStrike" cap="none">
                <a:solidFill>
                  <a:schemeClr val="lt1"/>
                </a:solidFill>
                <a:latin typeface="Hind Vadodara"/>
                <a:ea typeface="Hind Vadodara"/>
                <a:cs typeface="Hind Vadodara"/>
                <a:sym typeface="Hind Vadodara"/>
              </a:defRPr>
            </a:lvl4pPr>
            <a:lvl5pPr marL="2286000" marR="0" lvl="4" indent="-317500" algn="ctr" rtl="0" eaLnBrk="1" hangingPunct="1">
              <a:lnSpc>
                <a:spcPct val="100000"/>
              </a:lnSpc>
              <a:spcBef>
                <a:spcPts val="0"/>
              </a:spcBef>
              <a:spcAft>
                <a:spcPts val="0"/>
              </a:spcAft>
              <a:buClr>
                <a:schemeClr val="lt1"/>
              </a:buClr>
              <a:buSzPts val="1400"/>
              <a:buFont typeface="Hind Vadodara"/>
              <a:buNone/>
              <a:defRPr sz="1867" b="0" i="0" u="none" strike="noStrike" cap="none">
                <a:solidFill>
                  <a:schemeClr val="lt1"/>
                </a:solidFill>
                <a:latin typeface="Hind Vadodara"/>
                <a:ea typeface="Hind Vadodara"/>
                <a:cs typeface="Hind Vadodara"/>
                <a:sym typeface="Hind Vadodara"/>
              </a:defRPr>
            </a:lvl5pPr>
            <a:lvl6pPr marL="2743200" marR="0" lvl="5" indent="-317500" algn="ctr" rtl="0" eaLnBrk="1" hangingPunct="1">
              <a:lnSpc>
                <a:spcPct val="100000"/>
              </a:lnSpc>
              <a:spcBef>
                <a:spcPts val="0"/>
              </a:spcBef>
              <a:spcAft>
                <a:spcPts val="0"/>
              </a:spcAft>
              <a:buClr>
                <a:schemeClr val="lt1"/>
              </a:buClr>
              <a:buSzPts val="1400"/>
              <a:buFont typeface="Hind Vadodara"/>
              <a:buNone/>
              <a:defRPr sz="1867" b="0" i="0" u="none" strike="noStrike" cap="none">
                <a:solidFill>
                  <a:schemeClr val="lt1"/>
                </a:solidFill>
                <a:latin typeface="Hind Vadodara"/>
                <a:ea typeface="Hind Vadodara"/>
                <a:cs typeface="Hind Vadodara"/>
                <a:sym typeface="Hind Vadodara"/>
              </a:defRPr>
            </a:lvl6pPr>
            <a:lvl7pPr marL="3200400" marR="0" lvl="6" indent="-317500" algn="ctr" rtl="0" eaLnBrk="1" hangingPunct="1">
              <a:lnSpc>
                <a:spcPct val="100000"/>
              </a:lnSpc>
              <a:spcBef>
                <a:spcPts val="0"/>
              </a:spcBef>
              <a:spcAft>
                <a:spcPts val="0"/>
              </a:spcAft>
              <a:buClr>
                <a:schemeClr val="lt1"/>
              </a:buClr>
              <a:buSzPts val="1400"/>
              <a:buFont typeface="Hind Vadodara"/>
              <a:buNone/>
              <a:defRPr sz="1867" b="0" i="0" u="none" strike="noStrike" cap="none">
                <a:solidFill>
                  <a:schemeClr val="lt1"/>
                </a:solidFill>
                <a:latin typeface="Hind Vadodara"/>
                <a:ea typeface="Hind Vadodara"/>
                <a:cs typeface="Hind Vadodara"/>
                <a:sym typeface="Hind Vadodara"/>
              </a:defRPr>
            </a:lvl7pPr>
            <a:lvl8pPr marL="3657600" marR="0" lvl="7" indent="-317500" algn="ctr" rtl="0" eaLnBrk="1" hangingPunct="1">
              <a:lnSpc>
                <a:spcPct val="100000"/>
              </a:lnSpc>
              <a:spcBef>
                <a:spcPts val="0"/>
              </a:spcBef>
              <a:spcAft>
                <a:spcPts val="0"/>
              </a:spcAft>
              <a:buClr>
                <a:schemeClr val="lt1"/>
              </a:buClr>
              <a:buSzPts val="1400"/>
              <a:buFont typeface="Hind Vadodara"/>
              <a:buNone/>
              <a:defRPr sz="1867" b="0" i="0" u="none" strike="noStrike" cap="none">
                <a:solidFill>
                  <a:schemeClr val="lt1"/>
                </a:solidFill>
                <a:latin typeface="Hind Vadodara"/>
                <a:ea typeface="Hind Vadodara"/>
                <a:cs typeface="Hind Vadodara"/>
                <a:sym typeface="Hind Vadodara"/>
              </a:defRPr>
            </a:lvl8pPr>
            <a:lvl9pPr marL="4114800" marR="0" lvl="8" indent="-317500" algn="ctr" rtl="0" eaLnBrk="1" hangingPunct="1">
              <a:lnSpc>
                <a:spcPct val="100000"/>
              </a:lnSpc>
              <a:spcBef>
                <a:spcPts val="0"/>
              </a:spcBef>
              <a:spcAft>
                <a:spcPts val="0"/>
              </a:spcAft>
              <a:buClr>
                <a:schemeClr val="lt1"/>
              </a:buClr>
              <a:buSzPts val="1400"/>
              <a:buFont typeface="Hind Vadodara"/>
              <a:buNone/>
              <a:defRPr sz="1867" b="0" i="0" u="none" strike="noStrike" cap="none">
                <a:solidFill>
                  <a:schemeClr val="lt1"/>
                </a:solidFill>
                <a:latin typeface="Hind Vadodara"/>
                <a:ea typeface="Hind Vadodara"/>
                <a:cs typeface="Hind Vadodara"/>
                <a:sym typeface="Hind Vadodara"/>
              </a:defRPr>
            </a:lvl9pPr>
          </a:lstStyle>
          <a:p>
            <a:pPr marL="342900" indent="-238125" algn="r" defTabSz="685800">
              <a:buClr>
                <a:srgbClr val="FFFFFF"/>
              </a:buClr>
              <a:defRPr/>
            </a:pPr>
            <a:r>
              <a:rPr lang="en-US" sz="3000" b="1" dirty="0">
                <a:solidFill>
                  <a:srgbClr val="FFFFFF"/>
                </a:solidFill>
                <a:latin typeface="Calibri" panose="020F0502020204030204" pitchFamily="34" charset="0"/>
                <a:cs typeface="Calibri" panose="020F0502020204030204" pitchFamily="34" charset="0"/>
              </a:rPr>
              <a:t>LEGEND</a:t>
            </a:r>
          </a:p>
        </p:txBody>
      </p:sp>
      <p:pic>
        <p:nvPicPr>
          <p:cNvPr id="21" name="Picture 20">
            <a:extLst>
              <a:ext uri="{FF2B5EF4-FFF2-40B4-BE49-F238E27FC236}">
                <a16:creationId xmlns:a16="http://schemas.microsoft.com/office/drawing/2014/main" id="{51625BFC-BC02-3945-98C2-C3B66C2928EF}"/>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458200" y="4500183"/>
            <a:ext cx="685800" cy="643317"/>
          </a:xfrm>
          <a:prstGeom prst="ellipse">
            <a:avLst/>
          </a:prstGeom>
          <a:ln w="19050">
            <a:solidFill>
              <a:schemeClr val="accent2">
                <a:lumMod val="50000"/>
              </a:schemeClr>
            </a:solidFill>
          </a:ln>
        </p:spPr>
      </p:pic>
    </p:spTree>
    <p:extLst>
      <p:ext uri="{BB962C8B-B14F-4D97-AF65-F5344CB8AC3E}">
        <p14:creationId xmlns:p14="http://schemas.microsoft.com/office/powerpoint/2010/main" val="215938541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B5B2C9F-C2F8-40E8-8EF9-4DF407966056}"/>
              </a:ext>
            </a:extLst>
          </p:cNvPr>
          <p:cNvSpPr>
            <a:spLocks noGrp="1"/>
          </p:cNvSpPr>
          <p:nvPr>
            <p:ph type="body" idx="1"/>
          </p:nvPr>
        </p:nvSpPr>
        <p:spPr>
          <a:xfrm>
            <a:off x="5087679" y="1127058"/>
            <a:ext cx="3533308" cy="3549633"/>
          </a:xfrm>
        </p:spPr>
        <p:txBody>
          <a:bodyPr/>
          <a:lstStyle/>
          <a:p>
            <a:pPr>
              <a:buClr>
                <a:schemeClr val="bg1"/>
              </a:buClr>
            </a:pPr>
            <a:endParaRPr lang="en-US" sz="2000" dirty="0">
              <a:solidFill>
                <a:schemeClr val="bg1"/>
              </a:solidFill>
            </a:endParaRPr>
          </a:p>
          <a:p>
            <a:pPr>
              <a:spcAft>
                <a:spcPts val="600"/>
              </a:spcAft>
              <a:buClr>
                <a:schemeClr val="bg1"/>
              </a:buClr>
            </a:pPr>
            <a:r>
              <a:rPr lang="en-US" sz="2000" dirty="0">
                <a:solidFill>
                  <a:schemeClr val="bg1"/>
                </a:solidFill>
              </a:rPr>
              <a:t>To what extent do your skills groups align with T2 critical features?</a:t>
            </a:r>
          </a:p>
          <a:p>
            <a:pPr>
              <a:spcAft>
                <a:spcPts val="600"/>
              </a:spcAft>
              <a:buClr>
                <a:schemeClr val="bg1"/>
              </a:buClr>
            </a:pPr>
            <a:r>
              <a:rPr lang="en-US" sz="2000" dirty="0">
                <a:solidFill>
                  <a:schemeClr val="bg1"/>
                </a:solidFill>
              </a:rPr>
              <a:t>Are there places for standardization?</a:t>
            </a:r>
          </a:p>
          <a:p>
            <a:pPr>
              <a:spcAft>
                <a:spcPts val="600"/>
              </a:spcAft>
              <a:buClr>
                <a:schemeClr val="bg1"/>
              </a:buClr>
            </a:pPr>
            <a:r>
              <a:rPr lang="en-US" sz="2000" dirty="0">
                <a:solidFill>
                  <a:schemeClr val="bg1"/>
                </a:solidFill>
              </a:rPr>
              <a:t>How will/do you support Tier 1 social skills instruction?</a:t>
            </a:r>
          </a:p>
          <a:p>
            <a:pPr>
              <a:buClr>
                <a:schemeClr val="bg1"/>
              </a:buClr>
            </a:pPr>
            <a:endParaRPr lang="en-US" sz="2000" dirty="0">
              <a:solidFill>
                <a:schemeClr val="bg1"/>
              </a:solidFill>
            </a:endParaRPr>
          </a:p>
          <a:p>
            <a:pPr marL="152400" indent="0">
              <a:buClr>
                <a:schemeClr val="bg1"/>
              </a:buClr>
              <a:buNone/>
            </a:pPr>
            <a:endParaRPr lang="en-US" sz="2000" dirty="0">
              <a:solidFill>
                <a:schemeClr val="bg1"/>
              </a:solidFill>
            </a:endParaRPr>
          </a:p>
          <a:p>
            <a:pPr marL="152400" indent="0">
              <a:buClr>
                <a:schemeClr val="bg1"/>
              </a:buClr>
              <a:buNone/>
            </a:pPr>
            <a:r>
              <a:rPr lang="en-US" sz="2000" dirty="0">
                <a:solidFill>
                  <a:schemeClr val="bg1"/>
                </a:solidFill>
              </a:rPr>
              <a:t>			</a:t>
            </a:r>
          </a:p>
          <a:p>
            <a:pPr marL="152400" indent="0">
              <a:buClr>
                <a:schemeClr val="bg1"/>
              </a:buClr>
              <a:buNone/>
            </a:pPr>
            <a:r>
              <a:rPr lang="en-US" sz="2000" dirty="0">
                <a:solidFill>
                  <a:schemeClr val="bg1"/>
                </a:solidFill>
              </a:rPr>
              <a:t>		                   1</a:t>
            </a:r>
          </a:p>
        </p:txBody>
      </p:sp>
      <p:sp>
        <p:nvSpPr>
          <p:cNvPr id="4" name="Title 3">
            <a:extLst>
              <a:ext uri="{FF2B5EF4-FFF2-40B4-BE49-F238E27FC236}">
                <a16:creationId xmlns:a16="http://schemas.microsoft.com/office/drawing/2014/main" id="{213656BD-692E-4E1A-9B33-A8BFA25CA0EB}"/>
              </a:ext>
            </a:extLst>
          </p:cNvPr>
          <p:cNvSpPr>
            <a:spLocks noGrp="1"/>
          </p:cNvSpPr>
          <p:nvPr>
            <p:ph type="title"/>
          </p:nvPr>
        </p:nvSpPr>
        <p:spPr>
          <a:xfrm>
            <a:off x="405080" y="349034"/>
            <a:ext cx="7250271" cy="634200"/>
          </a:xfrm>
        </p:spPr>
        <p:txBody>
          <a:bodyPr/>
          <a:lstStyle/>
          <a:p>
            <a:r>
              <a:rPr lang="en-US" dirty="0"/>
              <a:t>ACTIVITY: Social Skills Groups </a:t>
            </a:r>
          </a:p>
        </p:txBody>
      </p:sp>
      <p:grpSp>
        <p:nvGrpSpPr>
          <p:cNvPr id="6" name="Group 5">
            <a:extLst>
              <a:ext uri="{FF2B5EF4-FFF2-40B4-BE49-F238E27FC236}">
                <a16:creationId xmlns:a16="http://schemas.microsoft.com/office/drawing/2014/main" id="{1A61BB3F-A561-4650-AB31-80BE6A096FC9}"/>
              </a:ext>
            </a:extLst>
          </p:cNvPr>
          <p:cNvGrpSpPr/>
          <p:nvPr/>
        </p:nvGrpSpPr>
        <p:grpSpPr>
          <a:xfrm>
            <a:off x="7989660" y="215619"/>
            <a:ext cx="868680" cy="868680"/>
            <a:chOff x="7429182" y="2594804"/>
            <a:chExt cx="868680" cy="868680"/>
          </a:xfrm>
        </p:grpSpPr>
        <p:sp>
          <p:nvSpPr>
            <p:cNvPr id="7" name="Google Shape;662;p43">
              <a:extLst>
                <a:ext uri="{FF2B5EF4-FFF2-40B4-BE49-F238E27FC236}">
                  <a16:creationId xmlns:a16="http://schemas.microsoft.com/office/drawing/2014/main" id="{8F922E58-9678-40F5-9EA1-A7258612794C}"/>
                </a:ext>
              </a:extLst>
            </p:cNvPr>
            <p:cNvSpPr/>
            <p:nvPr/>
          </p:nvSpPr>
          <p:spPr>
            <a:xfrm>
              <a:off x="7429182" y="2594804"/>
              <a:ext cx="868680" cy="868680"/>
            </a:xfrm>
            <a:prstGeom prst="ellipse">
              <a:avLst/>
            </a:prstGeom>
            <a:gradFill>
              <a:gsLst>
                <a:gs pos="0">
                  <a:schemeClr val="accent2"/>
                </a:gs>
                <a:gs pos="100000">
                  <a:schemeClr val="accent1"/>
                </a:gs>
              </a:gsLst>
              <a:lin ang="10800025"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8" name="Google Shape;7825;p68">
              <a:extLst>
                <a:ext uri="{FF2B5EF4-FFF2-40B4-BE49-F238E27FC236}">
                  <a16:creationId xmlns:a16="http://schemas.microsoft.com/office/drawing/2014/main" id="{BA210673-EF27-47A9-B2DE-0A6577FCF113}"/>
                </a:ext>
              </a:extLst>
            </p:cNvPr>
            <p:cNvGrpSpPr/>
            <p:nvPr/>
          </p:nvGrpSpPr>
          <p:grpSpPr>
            <a:xfrm>
              <a:off x="7695803" y="2835669"/>
              <a:ext cx="354145" cy="351869"/>
              <a:chOff x="3514900" y="1489020"/>
              <a:chExt cx="354145" cy="351869"/>
            </a:xfrm>
          </p:grpSpPr>
          <p:sp>
            <p:nvSpPr>
              <p:cNvPr id="9" name="Google Shape;7826;p68">
                <a:extLst>
                  <a:ext uri="{FF2B5EF4-FFF2-40B4-BE49-F238E27FC236}">
                    <a16:creationId xmlns:a16="http://schemas.microsoft.com/office/drawing/2014/main" id="{E83D9B99-F43E-4D73-B125-512387751B34}"/>
                  </a:ext>
                </a:extLst>
              </p:cNvPr>
              <p:cNvSpPr/>
              <p:nvPr/>
            </p:nvSpPr>
            <p:spPr>
              <a:xfrm>
                <a:off x="3514900" y="1489020"/>
                <a:ext cx="354145" cy="351869"/>
              </a:xfrm>
              <a:custGeom>
                <a:avLst/>
                <a:gdLst/>
                <a:ahLst/>
                <a:cxnLst/>
                <a:rect l="l" t="t" r="r" b="b"/>
                <a:pathLst>
                  <a:path w="23653" h="23501" extrusionOk="0">
                    <a:moveTo>
                      <a:pt x="19698" y="1"/>
                    </a:moveTo>
                    <a:cubicBezTo>
                      <a:pt x="19495" y="1"/>
                      <a:pt x="19290" y="80"/>
                      <a:pt x="19133" y="237"/>
                    </a:cubicBezTo>
                    <a:lnTo>
                      <a:pt x="316" y="19075"/>
                    </a:lnTo>
                    <a:cubicBezTo>
                      <a:pt x="0" y="19369"/>
                      <a:pt x="0" y="19874"/>
                      <a:pt x="316" y="20168"/>
                    </a:cubicBezTo>
                    <a:lnTo>
                      <a:pt x="3406" y="23280"/>
                    </a:lnTo>
                    <a:cubicBezTo>
                      <a:pt x="3564" y="23427"/>
                      <a:pt x="3764" y="23501"/>
                      <a:pt x="3964" y="23501"/>
                    </a:cubicBezTo>
                    <a:cubicBezTo>
                      <a:pt x="4163" y="23501"/>
                      <a:pt x="4363" y="23427"/>
                      <a:pt x="4521" y="23280"/>
                    </a:cubicBezTo>
                    <a:lnTo>
                      <a:pt x="23358" y="4442"/>
                    </a:lnTo>
                    <a:cubicBezTo>
                      <a:pt x="23653" y="4148"/>
                      <a:pt x="23653" y="3643"/>
                      <a:pt x="23358" y="3328"/>
                    </a:cubicBezTo>
                    <a:lnTo>
                      <a:pt x="20247" y="237"/>
                    </a:lnTo>
                    <a:cubicBezTo>
                      <a:pt x="20100" y="80"/>
                      <a:pt x="19900" y="1"/>
                      <a:pt x="19698" y="1"/>
                    </a:cubicBez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7827;p68">
                <a:extLst>
                  <a:ext uri="{FF2B5EF4-FFF2-40B4-BE49-F238E27FC236}">
                    <a16:creationId xmlns:a16="http://schemas.microsoft.com/office/drawing/2014/main" id="{B1E3BB45-79CD-4C32-9BCB-F5A36F99BC0C}"/>
                  </a:ext>
                </a:extLst>
              </p:cNvPr>
              <p:cNvSpPr/>
              <p:nvPr/>
            </p:nvSpPr>
            <p:spPr>
              <a:xfrm>
                <a:off x="3619094" y="1759498"/>
                <a:ext cx="24570" cy="24884"/>
              </a:xfrm>
              <a:custGeom>
                <a:avLst/>
                <a:gdLst/>
                <a:ahLst/>
                <a:cxnLst/>
                <a:rect l="l" t="t" r="r" b="b"/>
                <a:pathLst>
                  <a:path w="1641" h="1662" extrusionOk="0">
                    <a:moveTo>
                      <a:pt x="526" y="1"/>
                    </a:moveTo>
                    <a:lnTo>
                      <a:pt x="1" y="548"/>
                    </a:lnTo>
                    <a:lnTo>
                      <a:pt x="1115" y="1662"/>
                    </a:lnTo>
                    <a:lnTo>
                      <a:pt x="1640" y="1136"/>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7828;p68">
                <a:extLst>
                  <a:ext uri="{FF2B5EF4-FFF2-40B4-BE49-F238E27FC236}">
                    <a16:creationId xmlns:a16="http://schemas.microsoft.com/office/drawing/2014/main" id="{BBD68F72-108A-4DF2-85DE-67491B34D323}"/>
                  </a:ext>
                </a:extLst>
              </p:cNvPr>
              <p:cNvSpPr/>
              <p:nvPr/>
            </p:nvSpPr>
            <p:spPr>
              <a:xfrm>
                <a:off x="3623181" y="1722052"/>
                <a:ext cx="41249" cy="41249"/>
              </a:xfrm>
              <a:custGeom>
                <a:avLst/>
                <a:gdLst/>
                <a:ahLst/>
                <a:cxnLst/>
                <a:rect l="l" t="t" r="r" b="b"/>
                <a:pathLst>
                  <a:path w="2755" h="2755" extrusionOk="0">
                    <a:moveTo>
                      <a:pt x="526" y="0"/>
                    </a:moveTo>
                    <a:lnTo>
                      <a:pt x="1" y="526"/>
                    </a:lnTo>
                    <a:lnTo>
                      <a:pt x="2229" y="2754"/>
                    </a:lnTo>
                    <a:lnTo>
                      <a:pt x="2755" y="2229"/>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7829;p68">
                <a:extLst>
                  <a:ext uri="{FF2B5EF4-FFF2-40B4-BE49-F238E27FC236}">
                    <a16:creationId xmlns:a16="http://schemas.microsoft.com/office/drawing/2014/main" id="{7044CE38-B734-4AC8-99B2-5BD16475D4A2}"/>
                  </a:ext>
                </a:extLst>
              </p:cNvPr>
              <p:cNvSpPr/>
              <p:nvPr/>
            </p:nvSpPr>
            <p:spPr>
              <a:xfrm>
                <a:off x="3560536" y="1784682"/>
                <a:ext cx="41264" cy="41579"/>
              </a:xfrm>
              <a:custGeom>
                <a:avLst/>
                <a:gdLst/>
                <a:ahLst/>
                <a:cxnLst/>
                <a:rect l="l" t="t" r="r" b="b"/>
                <a:pathLst>
                  <a:path w="2756" h="2777" extrusionOk="0">
                    <a:moveTo>
                      <a:pt x="527" y="1"/>
                    </a:moveTo>
                    <a:lnTo>
                      <a:pt x="1" y="548"/>
                    </a:lnTo>
                    <a:lnTo>
                      <a:pt x="2230" y="2776"/>
                    </a:lnTo>
                    <a:lnTo>
                      <a:pt x="2755" y="2251"/>
                    </a:lnTo>
                    <a:lnTo>
                      <a:pt x="527"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7830;p68">
                <a:extLst>
                  <a:ext uri="{FF2B5EF4-FFF2-40B4-BE49-F238E27FC236}">
                    <a16:creationId xmlns:a16="http://schemas.microsoft.com/office/drawing/2014/main" id="{1BDAE948-3AB9-4D52-ADF6-7CD8A0B740E4}"/>
                  </a:ext>
                </a:extLst>
              </p:cNvPr>
              <p:cNvSpPr/>
              <p:nvPr/>
            </p:nvSpPr>
            <p:spPr>
              <a:xfrm>
                <a:off x="3660957" y="1717635"/>
                <a:ext cx="24570" cy="24884"/>
              </a:xfrm>
              <a:custGeom>
                <a:avLst/>
                <a:gdLst/>
                <a:ahLst/>
                <a:cxnLst/>
                <a:rect l="l" t="t" r="r" b="b"/>
                <a:pathLst>
                  <a:path w="1641" h="1662" extrusionOk="0">
                    <a:moveTo>
                      <a:pt x="526" y="1"/>
                    </a:moveTo>
                    <a:lnTo>
                      <a:pt x="1" y="547"/>
                    </a:lnTo>
                    <a:lnTo>
                      <a:pt x="1115" y="1662"/>
                    </a:lnTo>
                    <a:lnTo>
                      <a:pt x="1641" y="1136"/>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7831;p68">
                <a:extLst>
                  <a:ext uri="{FF2B5EF4-FFF2-40B4-BE49-F238E27FC236}">
                    <a16:creationId xmlns:a16="http://schemas.microsoft.com/office/drawing/2014/main" id="{2CF165C3-9F5A-40CC-8E1A-57276BB026EA}"/>
                  </a:ext>
                </a:extLst>
              </p:cNvPr>
              <p:cNvSpPr/>
              <p:nvPr/>
            </p:nvSpPr>
            <p:spPr>
              <a:xfrm>
                <a:off x="3681739" y="1696868"/>
                <a:ext cx="24570" cy="24555"/>
              </a:xfrm>
              <a:custGeom>
                <a:avLst/>
                <a:gdLst/>
                <a:ahLst/>
                <a:cxnLst/>
                <a:rect l="l" t="t" r="r" b="b"/>
                <a:pathLst>
                  <a:path w="1641" h="1640" extrusionOk="0">
                    <a:moveTo>
                      <a:pt x="526" y="0"/>
                    </a:moveTo>
                    <a:lnTo>
                      <a:pt x="0" y="526"/>
                    </a:lnTo>
                    <a:lnTo>
                      <a:pt x="1115" y="1640"/>
                    </a:lnTo>
                    <a:lnTo>
                      <a:pt x="1640" y="1114"/>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7832;p68">
                <a:extLst>
                  <a:ext uri="{FF2B5EF4-FFF2-40B4-BE49-F238E27FC236}">
                    <a16:creationId xmlns:a16="http://schemas.microsoft.com/office/drawing/2014/main" id="{051AC3A3-5FD0-4162-B78A-08FC0AA998D3}"/>
                  </a:ext>
                </a:extLst>
              </p:cNvPr>
              <p:cNvSpPr/>
              <p:nvPr/>
            </p:nvSpPr>
            <p:spPr>
              <a:xfrm>
                <a:off x="3686141" y="1659092"/>
                <a:ext cx="41249" cy="41564"/>
              </a:xfrm>
              <a:custGeom>
                <a:avLst/>
                <a:gdLst/>
                <a:ahLst/>
                <a:cxnLst/>
                <a:rect l="l" t="t" r="r" b="b"/>
                <a:pathLst>
                  <a:path w="2755" h="2776" extrusionOk="0">
                    <a:moveTo>
                      <a:pt x="526" y="0"/>
                    </a:moveTo>
                    <a:lnTo>
                      <a:pt x="1" y="547"/>
                    </a:lnTo>
                    <a:lnTo>
                      <a:pt x="2229" y="2775"/>
                    </a:lnTo>
                    <a:lnTo>
                      <a:pt x="2755" y="2250"/>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7833;p68">
                <a:extLst>
                  <a:ext uri="{FF2B5EF4-FFF2-40B4-BE49-F238E27FC236}">
                    <a16:creationId xmlns:a16="http://schemas.microsoft.com/office/drawing/2014/main" id="{3E61AA81-FFE5-43B7-9D9E-86C33377A184}"/>
                  </a:ext>
                </a:extLst>
              </p:cNvPr>
              <p:cNvSpPr/>
              <p:nvPr/>
            </p:nvSpPr>
            <p:spPr>
              <a:xfrm>
                <a:off x="3723602" y="1654990"/>
                <a:ext cx="24884" cy="24570"/>
              </a:xfrm>
              <a:custGeom>
                <a:avLst/>
                <a:gdLst/>
                <a:ahLst/>
                <a:cxnLst/>
                <a:rect l="l" t="t" r="r" b="b"/>
                <a:pathLst>
                  <a:path w="1662" h="1641" extrusionOk="0">
                    <a:moveTo>
                      <a:pt x="526" y="1"/>
                    </a:moveTo>
                    <a:lnTo>
                      <a:pt x="1" y="526"/>
                    </a:lnTo>
                    <a:lnTo>
                      <a:pt x="1115" y="1641"/>
                    </a:lnTo>
                    <a:lnTo>
                      <a:pt x="1662" y="1115"/>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7834;p68">
                <a:extLst>
                  <a:ext uri="{FF2B5EF4-FFF2-40B4-BE49-F238E27FC236}">
                    <a16:creationId xmlns:a16="http://schemas.microsoft.com/office/drawing/2014/main" id="{A18DA078-94DA-41BE-B3A7-09A63A60D4BD}"/>
                  </a:ext>
                </a:extLst>
              </p:cNvPr>
              <p:cNvSpPr/>
              <p:nvPr/>
            </p:nvSpPr>
            <p:spPr>
              <a:xfrm>
                <a:off x="3744698" y="1633909"/>
                <a:ext cx="24570" cy="24884"/>
              </a:xfrm>
              <a:custGeom>
                <a:avLst/>
                <a:gdLst/>
                <a:ahLst/>
                <a:cxnLst/>
                <a:rect l="l" t="t" r="r" b="b"/>
                <a:pathLst>
                  <a:path w="1641" h="1662" extrusionOk="0">
                    <a:moveTo>
                      <a:pt x="526" y="0"/>
                    </a:moveTo>
                    <a:lnTo>
                      <a:pt x="0" y="547"/>
                    </a:lnTo>
                    <a:lnTo>
                      <a:pt x="1115" y="1661"/>
                    </a:lnTo>
                    <a:lnTo>
                      <a:pt x="1640" y="1115"/>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7835;p68">
                <a:extLst>
                  <a:ext uri="{FF2B5EF4-FFF2-40B4-BE49-F238E27FC236}">
                    <a16:creationId xmlns:a16="http://schemas.microsoft.com/office/drawing/2014/main" id="{1A28F0CE-ACD8-4CC5-ABB8-99937EE472F6}"/>
                  </a:ext>
                </a:extLst>
              </p:cNvPr>
              <p:cNvSpPr/>
              <p:nvPr/>
            </p:nvSpPr>
            <p:spPr>
              <a:xfrm>
                <a:off x="3748786" y="1596447"/>
                <a:ext cx="41564" cy="41249"/>
              </a:xfrm>
              <a:custGeom>
                <a:avLst/>
                <a:gdLst/>
                <a:ahLst/>
                <a:cxnLst/>
                <a:rect l="l" t="t" r="r" b="b"/>
                <a:pathLst>
                  <a:path w="2776" h="2755" extrusionOk="0">
                    <a:moveTo>
                      <a:pt x="526" y="0"/>
                    </a:moveTo>
                    <a:lnTo>
                      <a:pt x="1" y="526"/>
                    </a:lnTo>
                    <a:lnTo>
                      <a:pt x="2229" y="2755"/>
                    </a:lnTo>
                    <a:lnTo>
                      <a:pt x="2776" y="2229"/>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7836;p68">
                <a:extLst>
                  <a:ext uri="{FF2B5EF4-FFF2-40B4-BE49-F238E27FC236}">
                    <a16:creationId xmlns:a16="http://schemas.microsoft.com/office/drawing/2014/main" id="{FD3B88F4-CA42-478F-B7E8-367730F2E8D9}"/>
                  </a:ext>
                </a:extLst>
              </p:cNvPr>
              <p:cNvSpPr/>
              <p:nvPr/>
            </p:nvSpPr>
            <p:spPr>
              <a:xfrm>
                <a:off x="3786561" y="1592030"/>
                <a:ext cx="24570" cy="24884"/>
              </a:xfrm>
              <a:custGeom>
                <a:avLst/>
                <a:gdLst/>
                <a:ahLst/>
                <a:cxnLst/>
                <a:rect l="l" t="t" r="r" b="b"/>
                <a:pathLst>
                  <a:path w="1641" h="1662" extrusionOk="0">
                    <a:moveTo>
                      <a:pt x="526" y="1"/>
                    </a:moveTo>
                    <a:lnTo>
                      <a:pt x="0" y="548"/>
                    </a:lnTo>
                    <a:lnTo>
                      <a:pt x="1115" y="1662"/>
                    </a:lnTo>
                    <a:lnTo>
                      <a:pt x="1640" y="1136"/>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7837;p68">
                <a:extLst>
                  <a:ext uri="{FF2B5EF4-FFF2-40B4-BE49-F238E27FC236}">
                    <a16:creationId xmlns:a16="http://schemas.microsoft.com/office/drawing/2014/main" id="{C8131860-F9AF-4BFD-A04F-F8FBF9FDB39C}"/>
                  </a:ext>
                </a:extLst>
              </p:cNvPr>
              <p:cNvSpPr/>
              <p:nvPr/>
            </p:nvSpPr>
            <p:spPr>
              <a:xfrm>
                <a:off x="3807343" y="1571264"/>
                <a:ext cx="24869" cy="24570"/>
              </a:xfrm>
              <a:custGeom>
                <a:avLst/>
                <a:gdLst/>
                <a:ahLst/>
                <a:cxnLst/>
                <a:rect l="l" t="t" r="r" b="b"/>
                <a:pathLst>
                  <a:path w="1661" h="1641" extrusionOk="0">
                    <a:moveTo>
                      <a:pt x="526" y="0"/>
                    </a:moveTo>
                    <a:lnTo>
                      <a:pt x="0" y="526"/>
                    </a:lnTo>
                    <a:lnTo>
                      <a:pt x="1114" y="1640"/>
                    </a:lnTo>
                    <a:lnTo>
                      <a:pt x="1661" y="1115"/>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7838;p68">
                <a:extLst>
                  <a:ext uri="{FF2B5EF4-FFF2-40B4-BE49-F238E27FC236}">
                    <a16:creationId xmlns:a16="http://schemas.microsoft.com/office/drawing/2014/main" id="{A75E7C0C-00B7-449B-8FC8-87BE8F66A825}"/>
                  </a:ext>
                </a:extLst>
              </p:cNvPr>
              <p:cNvSpPr/>
              <p:nvPr/>
            </p:nvSpPr>
            <p:spPr>
              <a:xfrm>
                <a:off x="3811745" y="1533488"/>
                <a:ext cx="41249" cy="41564"/>
              </a:xfrm>
              <a:custGeom>
                <a:avLst/>
                <a:gdLst/>
                <a:ahLst/>
                <a:cxnLst/>
                <a:rect l="l" t="t" r="r" b="b"/>
                <a:pathLst>
                  <a:path w="2755" h="2776" extrusionOk="0">
                    <a:moveTo>
                      <a:pt x="526" y="0"/>
                    </a:moveTo>
                    <a:lnTo>
                      <a:pt x="0" y="526"/>
                    </a:lnTo>
                    <a:lnTo>
                      <a:pt x="2229" y="2776"/>
                    </a:lnTo>
                    <a:lnTo>
                      <a:pt x="2755" y="2229"/>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7839;p68">
                <a:extLst>
                  <a:ext uri="{FF2B5EF4-FFF2-40B4-BE49-F238E27FC236}">
                    <a16:creationId xmlns:a16="http://schemas.microsoft.com/office/drawing/2014/main" id="{F6424179-C46C-4799-A15B-74B59B080D5F}"/>
                  </a:ext>
                </a:extLst>
              </p:cNvPr>
              <p:cNvSpPr/>
              <p:nvPr/>
            </p:nvSpPr>
            <p:spPr>
              <a:xfrm>
                <a:off x="3597998" y="1780594"/>
                <a:ext cx="24570" cy="24570"/>
              </a:xfrm>
              <a:custGeom>
                <a:avLst/>
                <a:gdLst/>
                <a:ahLst/>
                <a:cxnLst/>
                <a:rect l="l" t="t" r="r" b="b"/>
                <a:pathLst>
                  <a:path w="1641" h="1641" extrusionOk="0">
                    <a:moveTo>
                      <a:pt x="526" y="1"/>
                    </a:moveTo>
                    <a:lnTo>
                      <a:pt x="1" y="526"/>
                    </a:lnTo>
                    <a:lnTo>
                      <a:pt x="1115" y="1640"/>
                    </a:lnTo>
                    <a:lnTo>
                      <a:pt x="1641" y="1115"/>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7840;p68">
                <a:extLst>
                  <a:ext uri="{FF2B5EF4-FFF2-40B4-BE49-F238E27FC236}">
                    <a16:creationId xmlns:a16="http://schemas.microsoft.com/office/drawing/2014/main" id="{ADA67211-35EA-47DA-90F2-5B53FA87CAF1}"/>
                  </a:ext>
                </a:extLst>
              </p:cNvPr>
              <p:cNvSpPr/>
              <p:nvPr/>
            </p:nvSpPr>
            <p:spPr>
              <a:xfrm>
                <a:off x="3623181" y="1625090"/>
                <a:ext cx="108940" cy="108925"/>
              </a:xfrm>
              <a:custGeom>
                <a:avLst/>
                <a:gdLst/>
                <a:ahLst/>
                <a:cxnLst/>
                <a:rect l="l" t="t" r="r" b="b"/>
                <a:pathLst>
                  <a:path w="7276" h="7275" extrusionOk="0">
                    <a:moveTo>
                      <a:pt x="3070" y="1"/>
                    </a:moveTo>
                    <a:lnTo>
                      <a:pt x="1" y="3049"/>
                    </a:lnTo>
                    <a:lnTo>
                      <a:pt x="4206" y="7275"/>
                    </a:lnTo>
                    <a:lnTo>
                      <a:pt x="7275" y="4205"/>
                    </a:lnTo>
                    <a:lnTo>
                      <a:pt x="3070" y="1"/>
                    </a:lnTo>
                    <a:close/>
                  </a:path>
                </a:pathLst>
              </a:custGeom>
              <a:solidFill>
                <a:srgbClr val="B2C2C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7841;p68">
                <a:extLst>
                  <a:ext uri="{FF2B5EF4-FFF2-40B4-BE49-F238E27FC236}">
                    <a16:creationId xmlns:a16="http://schemas.microsoft.com/office/drawing/2014/main" id="{2052BC9A-BF9F-4C91-8715-B559C66DEF81}"/>
                  </a:ext>
                </a:extLst>
              </p:cNvPr>
              <p:cNvSpPr/>
              <p:nvPr/>
            </p:nvSpPr>
            <p:spPr>
              <a:xfrm>
                <a:off x="3517416" y="1493826"/>
                <a:ext cx="316698" cy="313225"/>
              </a:xfrm>
              <a:custGeom>
                <a:avLst/>
                <a:gdLst/>
                <a:ahLst/>
                <a:cxnLst/>
                <a:rect l="l" t="t" r="r" b="b"/>
                <a:pathLst>
                  <a:path w="21152" h="20920" extrusionOk="0">
                    <a:moveTo>
                      <a:pt x="2387" y="0"/>
                    </a:moveTo>
                    <a:cubicBezTo>
                      <a:pt x="1835" y="0"/>
                      <a:pt x="1283" y="211"/>
                      <a:pt x="863" y="631"/>
                    </a:cubicBezTo>
                    <a:cubicBezTo>
                      <a:pt x="1" y="1472"/>
                      <a:pt x="1" y="2839"/>
                      <a:pt x="863" y="3701"/>
                    </a:cubicBezTo>
                    <a:lnTo>
                      <a:pt x="18082" y="20920"/>
                    </a:lnTo>
                    <a:lnTo>
                      <a:pt x="21151" y="17871"/>
                    </a:lnTo>
                    <a:lnTo>
                      <a:pt x="3911" y="631"/>
                    </a:lnTo>
                    <a:cubicBezTo>
                      <a:pt x="3491" y="211"/>
                      <a:pt x="2939" y="0"/>
                      <a:pt x="2387" y="0"/>
                    </a:cubicBezTo>
                    <a:close/>
                  </a:path>
                </a:pathLst>
              </a:custGeom>
              <a:solidFill>
                <a:srgbClr val="6B83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7842;p68">
                <a:extLst>
                  <a:ext uri="{FF2B5EF4-FFF2-40B4-BE49-F238E27FC236}">
                    <a16:creationId xmlns:a16="http://schemas.microsoft.com/office/drawing/2014/main" id="{EF55AD48-AAF7-4487-A58D-33E10F3BCFAE}"/>
                  </a:ext>
                </a:extLst>
              </p:cNvPr>
              <p:cNvSpPr/>
              <p:nvPr/>
            </p:nvSpPr>
            <p:spPr>
              <a:xfrm>
                <a:off x="3788133" y="1761399"/>
                <a:ext cx="73230" cy="72287"/>
              </a:xfrm>
              <a:custGeom>
                <a:avLst/>
                <a:gdLst/>
                <a:ahLst/>
                <a:cxnLst/>
                <a:rect l="l" t="t" r="r" b="b"/>
                <a:pathLst>
                  <a:path w="4891" h="4828" extrusionOk="0">
                    <a:moveTo>
                      <a:pt x="3070" y="0"/>
                    </a:moveTo>
                    <a:lnTo>
                      <a:pt x="1" y="3049"/>
                    </a:lnTo>
                    <a:lnTo>
                      <a:pt x="4521" y="4815"/>
                    </a:lnTo>
                    <a:cubicBezTo>
                      <a:pt x="4546" y="4823"/>
                      <a:pt x="4572" y="4827"/>
                      <a:pt x="4597" y="4827"/>
                    </a:cubicBezTo>
                    <a:cubicBezTo>
                      <a:pt x="4756" y="4827"/>
                      <a:pt x="4891" y="4666"/>
                      <a:pt x="4836" y="4520"/>
                    </a:cubicBezTo>
                    <a:lnTo>
                      <a:pt x="3070" y="0"/>
                    </a:ln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7843;p68">
                <a:extLst>
                  <a:ext uri="{FF2B5EF4-FFF2-40B4-BE49-F238E27FC236}">
                    <a16:creationId xmlns:a16="http://schemas.microsoft.com/office/drawing/2014/main" id="{9E60AB6E-4922-4CF2-B0CD-6E840A2ED3A8}"/>
                  </a:ext>
                </a:extLst>
              </p:cNvPr>
              <p:cNvSpPr/>
              <p:nvPr/>
            </p:nvSpPr>
            <p:spPr>
              <a:xfrm>
                <a:off x="3822136" y="1761399"/>
                <a:ext cx="39198" cy="72407"/>
              </a:xfrm>
              <a:custGeom>
                <a:avLst/>
                <a:gdLst/>
                <a:ahLst/>
                <a:cxnLst/>
                <a:rect l="l" t="t" r="r" b="b"/>
                <a:pathLst>
                  <a:path w="2618" h="4836" extrusionOk="0">
                    <a:moveTo>
                      <a:pt x="799" y="0"/>
                    </a:moveTo>
                    <a:lnTo>
                      <a:pt x="0" y="778"/>
                    </a:lnTo>
                    <a:lnTo>
                      <a:pt x="1451" y="4499"/>
                    </a:lnTo>
                    <a:lnTo>
                      <a:pt x="2250" y="4815"/>
                    </a:lnTo>
                    <a:cubicBezTo>
                      <a:pt x="2282" y="4829"/>
                      <a:pt x="2313" y="4835"/>
                      <a:pt x="2344" y="4835"/>
                    </a:cubicBezTo>
                    <a:cubicBezTo>
                      <a:pt x="2495" y="4835"/>
                      <a:pt x="2618" y="4678"/>
                      <a:pt x="2565" y="4520"/>
                    </a:cubicBezTo>
                    <a:lnTo>
                      <a:pt x="799" y="0"/>
                    </a:lnTo>
                    <a:close/>
                  </a:path>
                </a:pathLst>
              </a:custGeom>
              <a:solidFill>
                <a:srgbClr val="9FB3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7844;p68">
                <a:extLst>
                  <a:ext uri="{FF2B5EF4-FFF2-40B4-BE49-F238E27FC236}">
                    <a16:creationId xmlns:a16="http://schemas.microsoft.com/office/drawing/2014/main" id="{9380EF8D-B88C-49BB-A40A-15C0B04A2AE1}"/>
                  </a:ext>
                </a:extLst>
              </p:cNvPr>
              <p:cNvSpPr/>
              <p:nvPr/>
            </p:nvSpPr>
            <p:spPr>
              <a:xfrm>
                <a:off x="3541656" y="1493781"/>
                <a:ext cx="292458" cy="313270"/>
              </a:xfrm>
              <a:custGeom>
                <a:avLst/>
                <a:gdLst/>
                <a:ahLst/>
                <a:cxnLst/>
                <a:rect l="l" t="t" r="r" b="b"/>
                <a:pathLst>
                  <a:path w="19533" h="20923" extrusionOk="0">
                    <a:moveTo>
                      <a:pt x="789" y="0"/>
                    </a:moveTo>
                    <a:cubicBezTo>
                      <a:pt x="524" y="0"/>
                      <a:pt x="257" y="49"/>
                      <a:pt x="1" y="151"/>
                    </a:cubicBezTo>
                    <a:cubicBezTo>
                      <a:pt x="295" y="256"/>
                      <a:pt x="547" y="424"/>
                      <a:pt x="778" y="634"/>
                    </a:cubicBezTo>
                    <a:lnTo>
                      <a:pt x="15706" y="15561"/>
                    </a:lnTo>
                    <a:cubicBezTo>
                      <a:pt x="16967" y="16844"/>
                      <a:pt x="16967" y="18904"/>
                      <a:pt x="15706" y="20166"/>
                    </a:cubicBezTo>
                    <a:lnTo>
                      <a:pt x="16463" y="20923"/>
                    </a:lnTo>
                    <a:lnTo>
                      <a:pt x="19532" y="17874"/>
                    </a:lnTo>
                    <a:lnTo>
                      <a:pt x="2292" y="634"/>
                    </a:lnTo>
                    <a:cubicBezTo>
                      <a:pt x="1893" y="220"/>
                      <a:pt x="1348" y="0"/>
                      <a:pt x="789" y="0"/>
                    </a:cubicBezTo>
                    <a:close/>
                  </a:path>
                </a:pathLst>
              </a:custGeom>
              <a:solidFill>
                <a:srgbClr val="4E677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7845;p68">
                <a:extLst>
                  <a:ext uri="{FF2B5EF4-FFF2-40B4-BE49-F238E27FC236}">
                    <a16:creationId xmlns:a16="http://schemas.microsoft.com/office/drawing/2014/main" id="{11C085F3-029C-4305-8243-E0AB68B83CA3}"/>
                  </a:ext>
                </a:extLst>
              </p:cNvPr>
              <p:cNvSpPr/>
              <p:nvPr/>
            </p:nvSpPr>
            <p:spPr>
              <a:xfrm>
                <a:off x="3834728" y="1807979"/>
                <a:ext cx="26636" cy="25708"/>
              </a:xfrm>
              <a:custGeom>
                <a:avLst/>
                <a:gdLst/>
                <a:ahLst/>
                <a:cxnLst/>
                <a:rect l="l" t="t" r="r" b="b"/>
                <a:pathLst>
                  <a:path w="1779" h="1717" extrusionOk="0">
                    <a:moveTo>
                      <a:pt x="1157" y="1"/>
                    </a:moveTo>
                    <a:lnTo>
                      <a:pt x="0" y="1157"/>
                    </a:lnTo>
                    <a:lnTo>
                      <a:pt x="1409" y="1704"/>
                    </a:lnTo>
                    <a:cubicBezTo>
                      <a:pt x="1434" y="1712"/>
                      <a:pt x="1460" y="1716"/>
                      <a:pt x="1485" y="1716"/>
                    </a:cubicBezTo>
                    <a:cubicBezTo>
                      <a:pt x="1644" y="1716"/>
                      <a:pt x="1779" y="1555"/>
                      <a:pt x="1724" y="1409"/>
                    </a:cubicBezTo>
                    <a:lnTo>
                      <a:pt x="1157" y="1"/>
                    </a:lnTo>
                    <a:close/>
                  </a:path>
                </a:pathLst>
              </a:custGeom>
              <a:solidFill>
                <a:srgbClr val="2943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7846;p68">
                <a:extLst>
                  <a:ext uri="{FF2B5EF4-FFF2-40B4-BE49-F238E27FC236}">
                    <a16:creationId xmlns:a16="http://schemas.microsoft.com/office/drawing/2014/main" id="{57732370-041E-428E-BD4A-6AA5EAF87317}"/>
                  </a:ext>
                </a:extLst>
              </p:cNvPr>
              <p:cNvSpPr/>
              <p:nvPr/>
            </p:nvSpPr>
            <p:spPr>
              <a:xfrm>
                <a:off x="3552047" y="1524984"/>
                <a:ext cx="68320" cy="68334"/>
              </a:xfrm>
              <a:custGeom>
                <a:avLst/>
                <a:gdLst/>
                <a:ahLst/>
                <a:cxnLst/>
                <a:rect l="l" t="t" r="r" b="b"/>
                <a:pathLst>
                  <a:path w="4563" h="4564" extrusionOk="0">
                    <a:moveTo>
                      <a:pt x="3049" y="1"/>
                    </a:moveTo>
                    <a:lnTo>
                      <a:pt x="0" y="3070"/>
                    </a:lnTo>
                    <a:lnTo>
                      <a:pt x="1493" y="4563"/>
                    </a:lnTo>
                    <a:lnTo>
                      <a:pt x="4563" y="1494"/>
                    </a:lnTo>
                    <a:lnTo>
                      <a:pt x="3049" y="1"/>
                    </a:lnTo>
                    <a:close/>
                  </a:path>
                </a:pathLst>
              </a:custGeom>
              <a:solidFill>
                <a:srgbClr val="2943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7847;p68">
                <a:extLst>
                  <a:ext uri="{FF2B5EF4-FFF2-40B4-BE49-F238E27FC236}">
                    <a16:creationId xmlns:a16="http://schemas.microsoft.com/office/drawing/2014/main" id="{CFF4EC09-AA47-4BF9-B6DD-BAFD3D676D58}"/>
                  </a:ext>
                </a:extLst>
              </p:cNvPr>
              <p:cNvSpPr/>
              <p:nvPr/>
            </p:nvSpPr>
            <p:spPr>
              <a:xfrm>
                <a:off x="3593281" y="1566218"/>
                <a:ext cx="221623" cy="221952"/>
              </a:xfrm>
              <a:custGeom>
                <a:avLst/>
                <a:gdLst/>
                <a:ahLst/>
                <a:cxnLst/>
                <a:rect l="l" t="t" r="r" b="b"/>
                <a:pathLst>
                  <a:path w="14802" h="14824" extrusionOk="0">
                    <a:moveTo>
                      <a:pt x="526" y="1"/>
                    </a:moveTo>
                    <a:lnTo>
                      <a:pt x="1" y="548"/>
                    </a:lnTo>
                    <a:lnTo>
                      <a:pt x="14276" y="14823"/>
                    </a:lnTo>
                    <a:lnTo>
                      <a:pt x="14802" y="14298"/>
                    </a:lnTo>
                    <a:lnTo>
                      <a:pt x="526" y="1"/>
                    </a:ln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55" name="Rectangle: Rounded Corners 54">
            <a:extLst>
              <a:ext uri="{FF2B5EF4-FFF2-40B4-BE49-F238E27FC236}">
                <a16:creationId xmlns:a16="http://schemas.microsoft.com/office/drawing/2014/main" id="{28D69E77-D241-4E37-9DD1-47E12BC2D7A2}"/>
              </a:ext>
            </a:extLst>
          </p:cNvPr>
          <p:cNvSpPr/>
          <p:nvPr/>
        </p:nvSpPr>
        <p:spPr>
          <a:xfrm>
            <a:off x="1445528" y="3341961"/>
            <a:ext cx="2326857" cy="187266"/>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black"/>
              </a:solidFill>
              <a:effectLst/>
              <a:uLnTx/>
              <a:uFillTx/>
              <a:latin typeface="Arial"/>
              <a:ea typeface="+mn-ea"/>
              <a:cs typeface="+mn-cs"/>
              <a:sym typeface="Arial"/>
            </a:endParaRPr>
          </a:p>
        </p:txBody>
      </p:sp>
      <p:sp>
        <p:nvSpPr>
          <p:cNvPr id="54" name="Google Shape;1577;p61">
            <a:extLst>
              <a:ext uri="{FF2B5EF4-FFF2-40B4-BE49-F238E27FC236}">
                <a16:creationId xmlns:a16="http://schemas.microsoft.com/office/drawing/2014/main" id="{E0895736-DE40-4E41-AAA4-F1DFA8E4E67C}"/>
              </a:ext>
            </a:extLst>
          </p:cNvPr>
          <p:cNvSpPr/>
          <p:nvPr/>
        </p:nvSpPr>
        <p:spPr>
          <a:xfrm rot="14329451">
            <a:off x="3593974" y="3488582"/>
            <a:ext cx="173098" cy="110004"/>
          </a:xfrm>
          <a:custGeom>
            <a:avLst/>
            <a:gdLst/>
            <a:ahLst/>
            <a:cxnLst/>
            <a:rect l="l" t="t" r="r" b="b"/>
            <a:pathLst>
              <a:path w="2432" h="2677" extrusionOk="0">
                <a:moveTo>
                  <a:pt x="801" y="1"/>
                </a:moveTo>
                <a:lnTo>
                  <a:pt x="1205" y="751"/>
                </a:lnTo>
                <a:lnTo>
                  <a:pt x="1" y="751"/>
                </a:lnTo>
                <a:lnTo>
                  <a:pt x="1" y="1927"/>
                </a:lnTo>
                <a:lnTo>
                  <a:pt x="1205" y="1927"/>
                </a:lnTo>
                <a:lnTo>
                  <a:pt x="801" y="2677"/>
                </a:lnTo>
                <a:lnTo>
                  <a:pt x="2431" y="1335"/>
                </a:lnTo>
                <a:lnTo>
                  <a:pt x="801"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Rectangle: Rounded Corners 55">
            <a:extLst>
              <a:ext uri="{FF2B5EF4-FFF2-40B4-BE49-F238E27FC236}">
                <a16:creationId xmlns:a16="http://schemas.microsoft.com/office/drawing/2014/main" id="{AE803FC5-8EBF-4F93-A662-0FA34449A9A3}"/>
              </a:ext>
            </a:extLst>
          </p:cNvPr>
          <p:cNvSpPr/>
          <p:nvPr/>
        </p:nvSpPr>
        <p:spPr>
          <a:xfrm>
            <a:off x="1609725" y="1833370"/>
            <a:ext cx="650323" cy="102115"/>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black"/>
              </a:solidFill>
              <a:effectLst/>
              <a:uLnTx/>
              <a:uFillTx/>
              <a:latin typeface="Arial"/>
              <a:ea typeface="+mn-ea"/>
              <a:cs typeface="+mn-cs"/>
              <a:sym typeface="Arial"/>
            </a:endParaRPr>
          </a:p>
        </p:txBody>
      </p:sp>
      <p:sp>
        <p:nvSpPr>
          <p:cNvPr id="53" name="Google Shape;1577;p61">
            <a:extLst>
              <a:ext uri="{FF2B5EF4-FFF2-40B4-BE49-F238E27FC236}">
                <a16:creationId xmlns:a16="http://schemas.microsoft.com/office/drawing/2014/main" id="{E23C3B40-9055-4267-8F2E-D7A8580A1598}"/>
              </a:ext>
            </a:extLst>
          </p:cNvPr>
          <p:cNvSpPr/>
          <p:nvPr/>
        </p:nvSpPr>
        <p:spPr>
          <a:xfrm rot="14329451">
            <a:off x="2173499" y="1976287"/>
            <a:ext cx="173098" cy="110004"/>
          </a:xfrm>
          <a:custGeom>
            <a:avLst/>
            <a:gdLst/>
            <a:ahLst/>
            <a:cxnLst/>
            <a:rect l="l" t="t" r="r" b="b"/>
            <a:pathLst>
              <a:path w="2432" h="2677" extrusionOk="0">
                <a:moveTo>
                  <a:pt x="801" y="1"/>
                </a:moveTo>
                <a:lnTo>
                  <a:pt x="1205" y="751"/>
                </a:lnTo>
                <a:lnTo>
                  <a:pt x="1" y="751"/>
                </a:lnTo>
                <a:lnTo>
                  <a:pt x="1" y="1927"/>
                </a:lnTo>
                <a:lnTo>
                  <a:pt x="1205" y="1927"/>
                </a:lnTo>
                <a:lnTo>
                  <a:pt x="801" y="2677"/>
                </a:lnTo>
                <a:lnTo>
                  <a:pt x="2431" y="1335"/>
                </a:lnTo>
                <a:lnTo>
                  <a:pt x="801"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Rectangle: Rounded Corners 61">
            <a:extLst>
              <a:ext uri="{FF2B5EF4-FFF2-40B4-BE49-F238E27FC236}">
                <a16:creationId xmlns:a16="http://schemas.microsoft.com/office/drawing/2014/main" id="{F9F46322-A500-458C-8F2F-6B6B63720981}"/>
              </a:ext>
            </a:extLst>
          </p:cNvPr>
          <p:cNvSpPr/>
          <p:nvPr/>
        </p:nvSpPr>
        <p:spPr>
          <a:xfrm>
            <a:off x="1981200" y="3529229"/>
            <a:ext cx="1216026" cy="811178"/>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black"/>
              </a:solidFill>
              <a:effectLst/>
              <a:uLnTx/>
              <a:uFillTx/>
              <a:latin typeface="Arial"/>
              <a:ea typeface="+mn-ea"/>
              <a:cs typeface="+mn-cs"/>
              <a:sym typeface="Arial"/>
            </a:endParaRPr>
          </a:p>
        </p:txBody>
      </p:sp>
      <p:sp>
        <p:nvSpPr>
          <p:cNvPr id="63" name="Google Shape;1577;p61">
            <a:extLst>
              <a:ext uri="{FF2B5EF4-FFF2-40B4-BE49-F238E27FC236}">
                <a16:creationId xmlns:a16="http://schemas.microsoft.com/office/drawing/2014/main" id="{1774CCB5-648D-4F94-8B1E-4C8C3457245F}"/>
              </a:ext>
            </a:extLst>
          </p:cNvPr>
          <p:cNvSpPr/>
          <p:nvPr/>
        </p:nvSpPr>
        <p:spPr>
          <a:xfrm rot="14329451">
            <a:off x="3082799" y="4285403"/>
            <a:ext cx="173098" cy="110004"/>
          </a:xfrm>
          <a:custGeom>
            <a:avLst/>
            <a:gdLst/>
            <a:ahLst/>
            <a:cxnLst/>
            <a:rect l="l" t="t" r="r" b="b"/>
            <a:pathLst>
              <a:path w="2432" h="2677" extrusionOk="0">
                <a:moveTo>
                  <a:pt x="801" y="1"/>
                </a:moveTo>
                <a:lnTo>
                  <a:pt x="1205" y="751"/>
                </a:lnTo>
                <a:lnTo>
                  <a:pt x="1" y="751"/>
                </a:lnTo>
                <a:lnTo>
                  <a:pt x="1" y="1927"/>
                </a:lnTo>
                <a:lnTo>
                  <a:pt x="1205" y="1927"/>
                </a:lnTo>
                <a:lnTo>
                  <a:pt x="801" y="2677"/>
                </a:lnTo>
                <a:lnTo>
                  <a:pt x="2431" y="1335"/>
                </a:lnTo>
                <a:lnTo>
                  <a:pt x="801"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2" name="Picture 1">
            <a:extLst>
              <a:ext uri="{FF2B5EF4-FFF2-40B4-BE49-F238E27FC236}">
                <a16:creationId xmlns:a16="http://schemas.microsoft.com/office/drawing/2014/main" id="{311BF601-CBD5-4857-B861-C6EE03A6F5A1}"/>
              </a:ext>
            </a:extLst>
          </p:cNvPr>
          <p:cNvPicPr>
            <a:picLocks noChangeAspect="1"/>
          </p:cNvPicPr>
          <p:nvPr/>
        </p:nvPicPr>
        <p:blipFill>
          <a:blip r:embed="rId3"/>
          <a:stretch>
            <a:fillRect/>
          </a:stretch>
        </p:blipFill>
        <p:spPr>
          <a:xfrm>
            <a:off x="150726" y="983234"/>
            <a:ext cx="4651056" cy="3761465"/>
          </a:xfrm>
          <a:prstGeom prst="rect">
            <a:avLst/>
          </a:prstGeom>
        </p:spPr>
      </p:pic>
    </p:spTree>
    <p:extLst>
      <p:ext uri="{BB962C8B-B14F-4D97-AF65-F5344CB8AC3E}">
        <p14:creationId xmlns:p14="http://schemas.microsoft.com/office/powerpoint/2010/main" val="168836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500"/>
                                        <p:tgtEl>
                                          <p:spTgt spid="5">
                                            <p:txEl>
                                              <p:pRg st="3" end="3"/>
                                            </p:txEl>
                                          </p:spTgt>
                                        </p:tgtEl>
                                      </p:cBhvr>
                                    </p:animEffect>
                                  </p:childTnLst>
                                </p:cTn>
                              </p:par>
                            </p:childTnLst>
                          </p:cTn>
                        </p:par>
                        <p:par>
                          <p:cTn id="18" fill="hold">
                            <p:stCondLst>
                              <p:cond delay="500"/>
                            </p:stCondLst>
                            <p:childTnLst>
                              <p:par>
                                <p:cTn id="19" presetID="21" presetClass="entr" presetSubtype="1" fill="hold" grpId="0" nodeType="after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wheel(1)">
                                      <p:cBhvr>
                                        <p:cTn id="21" dur="2000"/>
                                        <p:tgtEl>
                                          <p:spTgt spid="56"/>
                                        </p:tgtEl>
                                      </p:cBhvr>
                                    </p:animEffect>
                                  </p:childTnLst>
                                </p:cTn>
                              </p:par>
                            </p:childTnLst>
                          </p:cTn>
                        </p:par>
                        <p:par>
                          <p:cTn id="22" fill="hold">
                            <p:stCondLst>
                              <p:cond delay="2500"/>
                            </p:stCondLst>
                            <p:childTnLst>
                              <p:par>
                                <p:cTn id="23" presetID="1" presetClass="entr" presetSubtype="0" fill="hold" grpId="0" nodeType="afterEffect">
                                  <p:stCondLst>
                                    <p:cond delay="0"/>
                                  </p:stCondLst>
                                  <p:childTnLst>
                                    <p:set>
                                      <p:cBhvr>
                                        <p:cTn id="24" dur="1" fill="hold">
                                          <p:stCondLst>
                                            <p:cond delay="0"/>
                                          </p:stCondLst>
                                        </p:cTn>
                                        <p:tgtEl>
                                          <p:spTgt spid="53"/>
                                        </p:tgtEl>
                                        <p:attrNameLst>
                                          <p:attrName>style.visibility</p:attrName>
                                        </p:attrNameLst>
                                      </p:cBhvr>
                                      <p:to>
                                        <p:strVal val="visible"/>
                                      </p:to>
                                    </p:set>
                                  </p:childTnLst>
                                </p:cTn>
                              </p:par>
                            </p:childTnLst>
                          </p:cTn>
                        </p:par>
                        <p:par>
                          <p:cTn id="25" fill="hold">
                            <p:stCondLst>
                              <p:cond delay="2500"/>
                            </p:stCondLst>
                            <p:childTnLst>
                              <p:par>
                                <p:cTn id="26" presetID="32" presetClass="emph" presetSubtype="0" fill="hold" grpId="1" nodeType="afterEffect">
                                  <p:stCondLst>
                                    <p:cond delay="0"/>
                                  </p:stCondLst>
                                  <p:childTnLst>
                                    <p:animRot by="120000">
                                      <p:cBhvr>
                                        <p:cTn id="27" dur="100" fill="hold">
                                          <p:stCondLst>
                                            <p:cond delay="0"/>
                                          </p:stCondLst>
                                        </p:cTn>
                                        <p:tgtEl>
                                          <p:spTgt spid="53"/>
                                        </p:tgtEl>
                                        <p:attrNameLst>
                                          <p:attrName>r</p:attrName>
                                        </p:attrNameLst>
                                      </p:cBhvr>
                                    </p:animRot>
                                    <p:animRot by="-240000">
                                      <p:cBhvr>
                                        <p:cTn id="28" dur="200" fill="hold">
                                          <p:stCondLst>
                                            <p:cond delay="200"/>
                                          </p:stCondLst>
                                        </p:cTn>
                                        <p:tgtEl>
                                          <p:spTgt spid="53"/>
                                        </p:tgtEl>
                                        <p:attrNameLst>
                                          <p:attrName>r</p:attrName>
                                        </p:attrNameLst>
                                      </p:cBhvr>
                                    </p:animRot>
                                    <p:animRot by="240000">
                                      <p:cBhvr>
                                        <p:cTn id="29" dur="200" fill="hold">
                                          <p:stCondLst>
                                            <p:cond delay="400"/>
                                          </p:stCondLst>
                                        </p:cTn>
                                        <p:tgtEl>
                                          <p:spTgt spid="53"/>
                                        </p:tgtEl>
                                        <p:attrNameLst>
                                          <p:attrName>r</p:attrName>
                                        </p:attrNameLst>
                                      </p:cBhvr>
                                    </p:animRot>
                                    <p:animRot by="-240000">
                                      <p:cBhvr>
                                        <p:cTn id="30" dur="200" fill="hold">
                                          <p:stCondLst>
                                            <p:cond delay="600"/>
                                          </p:stCondLst>
                                        </p:cTn>
                                        <p:tgtEl>
                                          <p:spTgt spid="53"/>
                                        </p:tgtEl>
                                        <p:attrNameLst>
                                          <p:attrName>r</p:attrName>
                                        </p:attrNameLst>
                                      </p:cBhvr>
                                    </p:animRot>
                                    <p:animRot by="120000">
                                      <p:cBhvr>
                                        <p:cTn id="31" dur="200" fill="hold">
                                          <p:stCondLst>
                                            <p:cond delay="800"/>
                                          </p:stCondLst>
                                        </p:cTn>
                                        <p:tgtEl>
                                          <p:spTgt spid="53"/>
                                        </p:tgtEl>
                                        <p:attrNameLst>
                                          <p:attrName>r</p:attrName>
                                        </p:attrNameLst>
                                      </p:cBhvr>
                                    </p:animRot>
                                  </p:childTnLst>
                                </p:cTn>
                              </p:par>
                            </p:childTnLst>
                          </p:cTn>
                        </p:par>
                        <p:par>
                          <p:cTn id="32" fill="hold">
                            <p:stCondLst>
                              <p:cond delay="3500"/>
                            </p:stCondLst>
                            <p:childTnLst>
                              <p:par>
                                <p:cTn id="33" presetID="21" presetClass="entr" presetSubtype="1"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wheel(1)">
                                      <p:cBhvr>
                                        <p:cTn id="35" dur="2000"/>
                                        <p:tgtEl>
                                          <p:spTgt spid="55"/>
                                        </p:tgtEl>
                                      </p:cBhvr>
                                    </p:animEffect>
                                  </p:childTnLst>
                                </p:cTn>
                              </p:par>
                              <p:par>
                                <p:cTn id="36" presetID="1" presetClass="entr" presetSubtype="0" fill="hold" grpId="0" nodeType="withEffect">
                                  <p:stCondLst>
                                    <p:cond delay="0"/>
                                  </p:stCondLst>
                                  <p:childTnLst>
                                    <p:set>
                                      <p:cBhvr>
                                        <p:cTn id="37" dur="1" fill="hold">
                                          <p:stCondLst>
                                            <p:cond delay="0"/>
                                          </p:stCondLst>
                                        </p:cTn>
                                        <p:tgtEl>
                                          <p:spTgt spid="54"/>
                                        </p:tgtEl>
                                        <p:attrNameLst>
                                          <p:attrName>style.visibility</p:attrName>
                                        </p:attrNameLst>
                                      </p:cBhvr>
                                      <p:to>
                                        <p:strVal val="visible"/>
                                      </p:to>
                                    </p:set>
                                  </p:childTnLst>
                                </p:cTn>
                              </p:par>
                            </p:childTnLst>
                          </p:cTn>
                        </p:par>
                        <p:par>
                          <p:cTn id="38" fill="hold">
                            <p:stCondLst>
                              <p:cond delay="5500"/>
                            </p:stCondLst>
                            <p:childTnLst>
                              <p:par>
                                <p:cTn id="39" presetID="32" presetClass="emph" presetSubtype="0" fill="hold" grpId="1" nodeType="afterEffect">
                                  <p:stCondLst>
                                    <p:cond delay="0"/>
                                  </p:stCondLst>
                                  <p:childTnLst>
                                    <p:animRot by="120000">
                                      <p:cBhvr>
                                        <p:cTn id="40" dur="100" fill="hold">
                                          <p:stCondLst>
                                            <p:cond delay="0"/>
                                          </p:stCondLst>
                                        </p:cTn>
                                        <p:tgtEl>
                                          <p:spTgt spid="54"/>
                                        </p:tgtEl>
                                        <p:attrNameLst>
                                          <p:attrName>r</p:attrName>
                                        </p:attrNameLst>
                                      </p:cBhvr>
                                    </p:animRot>
                                    <p:animRot by="-240000">
                                      <p:cBhvr>
                                        <p:cTn id="41" dur="200" fill="hold">
                                          <p:stCondLst>
                                            <p:cond delay="200"/>
                                          </p:stCondLst>
                                        </p:cTn>
                                        <p:tgtEl>
                                          <p:spTgt spid="54"/>
                                        </p:tgtEl>
                                        <p:attrNameLst>
                                          <p:attrName>r</p:attrName>
                                        </p:attrNameLst>
                                      </p:cBhvr>
                                    </p:animRot>
                                    <p:animRot by="240000">
                                      <p:cBhvr>
                                        <p:cTn id="42" dur="200" fill="hold">
                                          <p:stCondLst>
                                            <p:cond delay="400"/>
                                          </p:stCondLst>
                                        </p:cTn>
                                        <p:tgtEl>
                                          <p:spTgt spid="54"/>
                                        </p:tgtEl>
                                        <p:attrNameLst>
                                          <p:attrName>r</p:attrName>
                                        </p:attrNameLst>
                                      </p:cBhvr>
                                    </p:animRot>
                                    <p:animRot by="-240000">
                                      <p:cBhvr>
                                        <p:cTn id="43" dur="200" fill="hold">
                                          <p:stCondLst>
                                            <p:cond delay="600"/>
                                          </p:stCondLst>
                                        </p:cTn>
                                        <p:tgtEl>
                                          <p:spTgt spid="54"/>
                                        </p:tgtEl>
                                        <p:attrNameLst>
                                          <p:attrName>r</p:attrName>
                                        </p:attrNameLst>
                                      </p:cBhvr>
                                    </p:animRot>
                                    <p:animRot by="120000">
                                      <p:cBhvr>
                                        <p:cTn id="44" dur="200" fill="hold">
                                          <p:stCondLst>
                                            <p:cond delay="800"/>
                                          </p:stCondLst>
                                        </p:cTn>
                                        <p:tgtEl>
                                          <p:spTgt spid="54"/>
                                        </p:tgtEl>
                                        <p:attrNameLst>
                                          <p:attrName>r</p:attrName>
                                        </p:attrNameLst>
                                      </p:cBhvr>
                                    </p:animRot>
                                  </p:childTnLst>
                                </p:cTn>
                              </p:par>
                            </p:childTnLst>
                          </p:cTn>
                        </p:par>
                        <p:par>
                          <p:cTn id="45" fill="hold">
                            <p:stCondLst>
                              <p:cond delay="6500"/>
                            </p:stCondLst>
                            <p:childTnLst>
                              <p:par>
                                <p:cTn id="46" presetID="21" presetClass="entr" presetSubtype="1" fill="hold" grpId="0" nodeType="afterEffect">
                                  <p:stCondLst>
                                    <p:cond delay="0"/>
                                  </p:stCondLst>
                                  <p:childTnLst>
                                    <p:set>
                                      <p:cBhvr>
                                        <p:cTn id="47" dur="1" fill="hold">
                                          <p:stCondLst>
                                            <p:cond delay="0"/>
                                          </p:stCondLst>
                                        </p:cTn>
                                        <p:tgtEl>
                                          <p:spTgt spid="62"/>
                                        </p:tgtEl>
                                        <p:attrNameLst>
                                          <p:attrName>style.visibility</p:attrName>
                                        </p:attrNameLst>
                                      </p:cBhvr>
                                      <p:to>
                                        <p:strVal val="visible"/>
                                      </p:to>
                                    </p:set>
                                    <p:animEffect transition="in" filter="wheel(1)">
                                      <p:cBhvr>
                                        <p:cTn id="48" dur="2000"/>
                                        <p:tgtEl>
                                          <p:spTgt spid="62"/>
                                        </p:tgtEl>
                                      </p:cBhvr>
                                    </p:animEffect>
                                  </p:childTnLst>
                                </p:cTn>
                              </p:par>
                              <p:par>
                                <p:cTn id="49" presetID="1" presetClass="entr" presetSubtype="0" fill="hold" grpId="0" nodeType="withEffect">
                                  <p:stCondLst>
                                    <p:cond delay="0"/>
                                  </p:stCondLst>
                                  <p:childTnLst>
                                    <p:set>
                                      <p:cBhvr>
                                        <p:cTn id="50" dur="1" fill="hold">
                                          <p:stCondLst>
                                            <p:cond delay="0"/>
                                          </p:stCondLst>
                                        </p:cTn>
                                        <p:tgtEl>
                                          <p:spTgt spid="63"/>
                                        </p:tgtEl>
                                        <p:attrNameLst>
                                          <p:attrName>style.visibility</p:attrName>
                                        </p:attrNameLst>
                                      </p:cBhvr>
                                      <p:to>
                                        <p:strVal val="visible"/>
                                      </p:to>
                                    </p:set>
                                  </p:childTnLst>
                                </p:cTn>
                              </p:par>
                            </p:childTnLst>
                          </p:cTn>
                        </p:par>
                        <p:par>
                          <p:cTn id="51" fill="hold">
                            <p:stCondLst>
                              <p:cond delay="8500"/>
                            </p:stCondLst>
                            <p:childTnLst>
                              <p:par>
                                <p:cTn id="52" presetID="32" presetClass="emph" presetSubtype="0" fill="hold" grpId="1" nodeType="afterEffect">
                                  <p:stCondLst>
                                    <p:cond delay="0"/>
                                  </p:stCondLst>
                                  <p:childTnLst>
                                    <p:animRot by="120000">
                                      <p:cBhvr>
                                        <p:cTn id="53" dur="100" fill="hold">
                                          <p:stCondLst>
                                            <p:cond delay="0"/>
                                          </p:stCondLst>
                                        </p:cTn>
                                        <p:tgtEl>
                                          <p:spTgt spid="63"/>
                                        </p:tgtEl>
                                        <p:attrNameLst>
                                          <p:attrName>r</p:attrName>
                                        </p:attrNameLst>
                                      </p:cBhvr>
                                    </p:animRot>
                                    <p:animRot by="-240000">
                                      <p:cBhvr>
                                        <p:cTn id="54" dur="200" fill="hold">
                                          <p:stCondLst>
                                            <p:cond delay="200"/>
                                          </p:stCondLst>
                                        </p:cTn>
                                        <p:tgtEl>
                                          <p:spTgt spid="63"/>
                                        </p:tgtEl>
                                        <p:attrNameLst>
                                          <p:attrName>r</p:attrName>
                                        </p:attrNameLst>
                                      </p:cBhvr>
                                    </p:animRot>
                                    <p:animRot by="240000">
                                      <p:cBhvr>
                                        <p:cTn id="55" dur="200" fill="hold">
                                          <p:stCondLst>
                                            <p:cond delay="400"/>
                                          </p:stCondLst>
                                        </p:cTn>
                                        <p:tgtEl>
                                          <p:spTgt spid="63"/>
                                        </p:tgtEl>
                                        <p:attrNameLst>
                                          <p:attrName>r</p:attrName>
                                        </p:attrNameLst>
                                      </p:cBhvr>
                                    </p:animRot>
                                    <p:animRot by="-240000">
                                      <p:cBhvr>
                                        <p:cTn id="56" dur="200" fill="hold">
                                          <p:stCondLst>
                                            <p:cond delay="600"/>
                                          </p:stCondLst>
                                        </p:cTn>
                                        <p:tgtEl>
                                          <p:spTgt spid="63"/>
                                        </p:tgtEl>
                                        <p:attrNameLst>
                                          <p:attrName>r</p:attrName>
                                        </p:attrNameLst>
                                      </p:cBhvr>
                                    </p:animRot>
                                    <p:animRot by="120000">
                                      <p:cBhvr>
                                        <p:cTn id="57" dur="200" fill="hold">
                                          <p:stCondLst>
                                            <p:cond delay="800"/>
                                          </p:stCondLst>
                                        </p:cTn>
                                        <p:tgtEl>
                                          <p:spTgt spid="63"/>
                                        </p:tgtEl>
                                        <p:attrNameLst>
                                          <p:attrName>r</p:attrName>
                                        </p:attrNameLst>
                                      </p:cBhvr>
                                    </p:animRot>
                                  </p:childTnLst>
                                </p:cTn>
                              </p:par>
                            </p:childTnLst>
                          </p:cTn>
                        </p:par>
                        <p:par>
                          <p:cTn id="58" fill="hold">
                            <p:stCondLst>
                              <p:cond delay="9500"/>
                            </p:stCondLst>
                            <p:childTnLst>
                              <p:par>
                                <p:cTn id="59" presetID="10" presetClass="entr" presetSubtype="0" fill="hold" grpId="0" nodeType="afterEffect">
                                  <p:stCondLst>
                                    <p:cond delay="0"/>
                                  </p:stCondLst>
                                  <p:childTnLst>
                                    <p:set>
                                      <p:cBhvr>
                                        <p:cTn id="60" dur="1" fill="hold">
                                          <p:stCondLst>
                                            <p:cond delay="0"/>
                                          </p:stCondLst>
                                        </p:cTn>
                                        <p:tgtEl>
                                          <p:spTgt spid="5">
                                            <p:txEl>
                                              <p:pRg st="6" end="6"/>
                                            </p:txEl>
                                          </p:spTgt>
                                        </p:tgtEl>
                                        <p:attrNameLst>
                                          <p:attrName>style.visibility</p:attrName>
                                        </p:attrNameLst>
                                      </p:cBhvr>
                                      <p:to>
                                        <p:strVal val="visible"/>
                                      </p:to>
                                    </p:set>
                                    <p:animEffect transition="in" filter="fade">
                                      <p:cBhvr>
                                        <p:cTn id="61" dur="500"/>
                                        <p:tgtEl>
                                          <p:spTgt spid="5">
                                            <p:txEl>
                                              <p:pRg st="6" end="6"/>
                                            </p:txEl>
                                          </p:spTgt>
                                        </p:tgtEl>
                                      </p:cBhvr>
                                    </p:animEffect>
                                  </p:childTnLst>
                                </p:cTn>
                              </p:par>
                            </p:childTnLst>
                          </p:cTn>
                        </p:par>
                        <p:par>
                          <p:cTn id="62" fill="hold">
                            <p:stCondLst>
                              <p:cond delay="10000"/>
                            </p:stCondLst>
                            <p:childTnLst>
                              <p:par>
                                <p:cTn id="63" presetID="10" presetClass="entr" presetSubtype="0" fill="hold" grpId="0" nodeType="afterEffect">
                                  <p:stCondLst>
                                    <p:cond delay="0"/>
                                  </p:stCondLst>
                                  <p:childTnLst>
                                    <p:set>
                                      <p:cBhvr>
                                        <p:cTn id="64" dur="1" fill="hold">
                                          <p:stCondLst>
                                            <p:cond delay="0"/>
                                          </p:stCondLst>
                                        </p:cTn>
                                        <p:tgtEl>
                                          <p:spTgt spid="5">
                                            <p:txEl>
                                              <p:pRg st="7" end="7"/>
                                            </p:txEl>
                                          </p:spTgt>
                                        </p:tgtEl>
                                        <p:attrNameLst>
                                          <p:attrName>style.visibility</p:attrName>
                                        </p:attrNameLst>
                                      </p:cBhvr>
                                      <p:to>
                                        <p:strVal val="visible"/>
                                      </p:to>
                                    </p:set>
                                    <p:animEffect transition="in" filter="fade">
                                      <p:cBhvr>
                                        <p:cTn id="65"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55" grpId="0" uiExpand="1" animBg="1"/>
      <p:bldP spid="54" grpId="0" uiExpand="1" animBg="1"/>
      <p:bldP spid="54" grpId="1" uiExpand="1" animBg="1"/>
      <p:bldP spid="56" grpId="0" uiExpand="1" animBg="1"/>
      <p:bldP spid="53" grpId="0" uiExpand="1" animBg="1"/>
      <p:bldP spid="53" grpId="1" uiExpand="1" animBg="1"/>
      <p:bldP spid="62" grpId="0" uiExpand="1" animBg="1"/>
      <p:bldP spid="63" grpId="0" uiExpand="1" animBg="1"/>
      <p:bldP spid="63" grpId="1" uiExpand="1"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9900E1-52DF-4869-AC2D-AC9A9D6C8B24}"/>
              </a:ext>
            </a:extLst>
          </p:cNvPr>
          <p:cNvSpPr>
            <a:spLocks noGrp="1"/>
          </p:cNvSpPr>
          <p:nvPr>
            <p:ph type="body" idx="1"/>
          </p:nvPr>
        </p:nvSpPr>
        <p:spPr>
          <a:xfrm>
            <a:off x="285660" y="1034899"/>
            <a:ext cx="4115318" cy="3612251"/>
          </a:xfrm>
          <a:prstGeom prst="roundRect">
            <a:avLst/>
          </a:prstGeom>
          <a:noFill/>
          <a:ln w="38100"/>
        </p:spPr>
        <p:style>
          <a:lnRef idx="2">
            <a:schemeClr val="accent1"/>
          </a:lnRef>
          <a:fillRef idx="1">
            <a:schemeClr val="lt1"/>
          </a:fillRef>
          <a:effectRef idx="0">
            <a:schemeClr val="accent1"/>
          </a:effectRef>
          <a:fontRef idx="minor">
            <a:schemeClr val="dk1"/>
          </a:fontRef>
        </p:style>
        <p:txBody>
          <a:bodyPr spcFirstLastPara="1" vert="horz" wrap="square" lIns="68580" tIns="34290" rIns="68580" bIns="34290" rtlCol="0" anchor="ctr" anchorCtr="0">
            <a:noAutofit/>
          </a:bodyPr>
          <a:lstStyle/>
          <a:p>
            <a:pPr marL="482600" indent="-342900">
              <a:spcBef>
                <a:spcPts val="600"/>
              </a:spcBef>
              <a:spcAft>
                <a:spcPts val="600"/>
              </a:spcAft>
              <a:buClr>
                <a:schemeClr val="bg1"/>
              </a:buClr>
              <a:buSzPct val="100000"/>
            </a:pPr>
            <a:r>
              <a:rPr lang="en-US" sz="2000" dirty="0">
                <a:solidFill>
                  <a:schemeClr val="bg1"/>
                </a:solidFill>
                <a:cs typeface="Calibri" panose="020F0502020204030204"/>
              </a:rPr>
              <a:t>What do you have in place?</a:t>
            </a:r>
          </a:p>
          <a:p>
            <a:pPr marL="482600" indent="-342900">
              <a:spcBef>
                <a:spcPts val="600"/>
              </a:spcBef>
              <a:spcAft>
                <a:spcPts val="600"/>
              </a:spcAft>
              <a:buClr>
                <a:schemeClr val="bg1"/>
              </a:buClr>
              <a:buSzPct val="100000"/>
            </a:pPr>
            <a:r>
              <a:rPr lang="en-US" sz="2000" dirty="0">
                <a:solidFill>
                  <a:schemeClr val="bg1"/>
                </a:solidFill>
                <a:cs typeface="Calibri" panose="020F0502020204030204"/>
              </a:rPr>
              <a:t>What steps do you need to take to standardize groups?</a:t>
            </a:r>
          </a:p>
          <a:p>
            <a:pPr marL="482600" indent="-342900">
              <a:spcBef>
                <a:spcPts val="600"/>
              </a:spcBef>
              <a:spcAft>
                <a:spcPts val="600"/>
              </a:spcAft>
              <a:buClr>
                <a:schemeClr val="bg1"/>
              </a:buClr>
              <a:buSzPct val="100000"/>
            </a:pPr>
            <a:r>
              <a:rPr lang="en-US" sz="2000" dirty="0">
                <a:solidFill>
                  <a:schemeClr val="bg1"/>
                </a:solidFill>
                <a:cs typeface="Calibri" panose="020F0502020204030204"/>
              </a:rPr>
              <a:t>What steps do you need to take to complete the inventory for your skills groups (e.g., entry and exit criteria) </a:t>
            </a:r>
          </a:p>
        </p:txBody>
      </p:sp>
      <p:sp>
        <p:nvSpPr>
          <p:cNvPr id="2" name="Title 1">
            <a:extLst>
              <a:ext uri="{FF2B5EF4-FFF2-40B4-BE49-F238E27FC236}">
                <a16:creationId xmlns:a16="http://schemas.microsoft.com/office/drawing/2014/main" id="{8E63E907-7F3B-407B-9675-B2EF94C7CA09}"/>
              </a:ext>
            </a:extLst>
          </p:cNvPr>
          <p:cNvSpPr>
            <a:spLocks noGrp="1"/>
          </p:cNvSpPr>
          <p:nvPr>
            <p:ph type="title"/>
          </p:nvPr>
        </p:nvSpPr>
        <p:spPr/>
        <p:txBody>
          <a:bodyPr>
            <a:noAutofit/>
          </a:bodyPr>
          <a:lstStyle/>
          <a:p>
            <a:r>
              <a:rPr lang="en-US" sz="2700" dirty="0">
                <a:solidFill>
                  <a:schemeClr val="bg1"/>
                </a:solidFill>
                <a:cs typeface="Calibri Light"/>
              </a:rPr>
              <a:t>DISCUSSION: Social Skills Groups</a:t>
            </a:r>
            <a:endParaRPr lang="en-US" sz="2700" dirty="0">
              <a:solidFill>
                <a:schemeClr val="bg1"/>
              </a:solidFill>
            </a:endParaRPr>
          </a:p>
        </p:txBody>
      </p:sp>
      <p:grpSp>
        <p:nvGrpSpPr>
          <p:cNvPr id="116" name="Google Shape;7825;p68">
            <a:extLst>
              <a:ext uri="{FF2B5EF4-FFF2-40B4-BE49-F238E27FC236}">
                <a16:creationId xmlns:a16="http://schemas.microsoft.com/office/drawing/2014/main" id="{E05714EB-5C8D-4621-8ABC-A15E01E95F59}"/>
              </a:ext>
            </a:extLst>
          </p:cNvPr>
          <p:cNvGrpSpPr/>
          <p:nvPr/>
        </p:nvGrpSpPr>
        <p:grpSpPr>
          <a:xfrm>
            <a:off x="8256281" y="456484"/>
            <a:ext cx="354145" cy="351869"/>
            <a:chOff x="3514900" y="1489020"/>
            <a:chExt cx="354145" cy="351869"/>
          </a:xfrm>
        </p:grpSpPr>
        <p:sp>
          <p:nvSpPr>
            <p:cNvPr id="117" name="Google Shape;7826;p68">
              <a:extLst>
                <a:ext uri="{FF2B5EF4-FFF2-40B4-BE49-F238E27FC236}">
                  <a16:creationId xmlns:a16="http://schemas.microsoft.com/office/drawing/2014/main" id="{1BEA0D49-5EE5-4255-A20D-32BE70FA2566}"/>
                </a:ext>
              </a:extLst>
            </p:cNvPr>
            <p:cNvSpPr/>
            <p:nvPr/>
          </p:nvSpPr>
          <p:spPr>
            <a:xfrm>
              <a:off x="3514900" y="1489020"/>
              <a:ext cx="354145" cy="351869"/>
            </a:xfrm>
            <a:custGeom>
              <a:avLst/>
              <a:gdLst/>
              <a:ahLst/>
              <a:cxnLst/>
              <a:rect l="l" t="t" r="r" b="b"/>
              <a:pathLst>
                <a:path w="23653" h="23501" extrusionOk="0">
                  <a:moveTo>
                    <a:pt x="19698" y="1"/>
                  </a:moveTo>
                  <a:cubicBezTo>
                    <a:pt x="19495" y="1"/>
                    <a:pt x="19290" y="80"/>
                    <a:pt x="19133" y="237"/>
                  </a:cubicBezTo>
                  <a:lnTo>
                    <a:pt x="316" y="19075"/>
                  </a:lnTo>
                  <a:cubicBezTo>
                    <a:pt x="0" y="19369"/>
                    <a:pt x="0" y="19874"/>
                    <a:pt x="316" y="20168"/>
                  </a:cubicBezTo>
                  <a:lnTo>
                    <a:pt x="3406" y="23280"/>
                  </a:lnTo>
                  <a:cubicBezTo>
                    <a:pt x="3564" y="23427"/>
                    <a:pt x="3764" y="23501"/>
                    <a:pt x="3964" y="23501"/>
                  </a:cubicBezTo>
                  <a:cubicBezTo>
                    <a:pt x="4163" y="23501"/>
                    <a:pt x="4363" y="23427"/>
                    <a:pt x="4521" y="23280"/>
                  </a:cubicBezTo>
                  <a:lnTo>
                    <a:pt x="23358" y="4442"/>
                  </a:lnTo>
                  <a:cubicBezTo>
                    <a:pt x="23653" y="4148"/>
                    <a:pt x="23653" y="3643"/>
                    <a:pt x="23358" y="3328"/>
                  </a:cubicBezTo>
                  <a:lnTo>
                    <a:pt x="20247" y="237"/>
                  </a:lnTo>
                  <a:cubicBezTo>
                    <a:pt x="20100" y="80"/>
                    <a:pt x="19900" y="1"/>
                    <a:pt x="19698" y="1"/>
                  </a:cubicBez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 name="Google Shape;7827;p68">
              <a:extLst>
                <a:ext uri="{FF2B5EF4-FFF2-40B4-BE49-F238E27FC236}">
                  <a16:creationId xmlns:a16="http://schemas.microsoft.com/office/drawing/2014/main" id="{549348F7-04FC-4C09-ADA4-08F36482BF16}"/>
                </a:ext>
              </a:extLst>
            </p:cNvPr>
            <p:cNvSpPr/>
            <p:nvPr/>
          </p:nvSpPr>
          <p:spPr>
            <a:xfrm>
              <a:off x="3619094" y="1759498"/>
              <a:ext cx="24570" cy="24884"/>
            </a:xfrm>
            <a:custGeom>
              <a:avLst/>
              <a:gdLst/>
              <a:ahLst/>
              <a:cxnLst/>
              <a:rect l="l" t="t" r="r" b="b"/>
              <a:pathLst>
                <a:path w="1641" h="1662" extrusionOk="0">
                  <a:moveTo>
                    <a:pt x="526" y="1"/>
                  </a:moveTo>
                  <a:lnTo>
                    <a:pt x="1" y="548"/>
                  </a:lnTo>
                  <a:lnTo>
                    <a:pt x="1115" y="1662"/>
                  </a:lnTo>
                  <a:lnTo>
                    <a:pt x="1640" y="1136"/>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 name="Google Shape;7828;p68">
              <a:extLst>
                <a:ext uri="{FF2B5EF4-FFF2-40B4-BE49-F238E27FC236}">
                  <a16:creationId xmlns:a16="http://schemas.microsoft.com/office/drawing/2014/main" id="{1EE46689-B7A5-4963-81F7-C8B5EECF5EA2}"/>
                </a:ext>
              </a:extLst>
            </p:cNvPr>
            <p:cNvSpPr/>
            <p:nvPr/>
          </p:nvSpPr>
          <p:spPr>
            <a:xfrm>
              <a:off x="3623181" y="1722052"/>
              <a:ext cx="41249" cy="41249"/>
            </a:xfrm>
            <a:custGeom>
              <a:avLst/>
              <a:gdLst/>
              <a:ahLst/>
              <a:cxnLst/>
              <a:rect l="l" t="t" r="r" b="b"/>
              <a:pathLst>
                <a:path w="2755" h="2755" extrusionOk="0">
                  <a:moveTo>
                    <a:pt x="526" y="0"/>
                  </a:moveTo>
                  <a:lnTo>
                    <a:pt x="1" y="526"/>
                  </a:lnTo>
                  <a:lnTo>
                    <a:pt x="2229" y="2754"/>
                  </a:lnTo>
                  <a:lnTo>
                    <a:pt x="2755" y="2229"/>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 name="Google Shape;7829;p68">
              <a:extLst>
                <a:ext uri="{FF2B5EF4-FFF2-40B4-BE49-F238E27FC236}">
                  <a16:creationId xmlns:a16="http://schemas.microsoft.com/office/drawing/2014/main" id="{DACE4793-324E-44B9-B603-4D1BED893B1F}"/>
                </a:ext>
              </a:extLst>
            </p:cNvPr>
            <p:cNvSpPr/>
            <p:nvPr/>
          </p:nvSpPr>
          <p:spPr>
            <a:xfrm>
              <a:off x="3560536" y="1784682"/>
              <a:ext cx="41264" cy="41579"/>
            </a:xfrm>
            <a:custGeom>
              <a:avLst/>
              <a:gdLst/>
              <a:ahLst/>
              <a:cxnLst/>
              <a:rect l="l" t="t" r="r" b="b"/>
              <a:pathLst>
                <a:path w="2756" h="2777" extrusionOk="0">
                  <a:moveTo>
                    <a:pt x="527" y="1"/>
                  </a:moveTo>
                  <a:lnTo>
                    <a:pt x="1" y="548"/>
                  </a:lnTo>
                  <a:lnTo>
                    <a:pt x="2230" y="2776"/>
                  </a:lnTo>
                  <a:lnTo>
                    <a:pt x="2755" y="2251"/>
                  </a:lnTo>
                  <a:lnTo>
                    <a:pt x="527"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 name="Google Shape;7830;p68">
              <a:extLst>
                <a:ext uri="{FF2B5EF4-FFF2-40B4-BE49-F238E27FC236}">
                  <a16:creationId xmlns:a16="http://schemas.microsoft.com/office/drawing/2014/main" id="{90054A7C-3702-4A19-A69B-1C953445C8F4}"/>
                </a:ext>
              </a:extLst>
            </p:cNvPr>
            <p:cNvSpPr/>
            <p:nvPr/>
          </p:nvSpPr>
          <p:spPr>
            <a:xfrm>
              <a:off x="3660957" y="1717635"/>
              <a:ext cx="24570" cy="24884"/>
            </a:xfrm>
            <a:custGeom>
              <a:avLst/>
              <a:gdLst/>
              <a:ahLst/>
              <a:cxnLst/>
              <a:rect l="l" t="t" r="r" b="b"/>
              <a:pathLst>
                <a:path w="1641" h="1662" extrusionOk="0">
                  <a:moveTo>
                    <a:pt x="526" y="1"/>
                  </a:moveTo>
                  <a:lnTo>
                    <a:pt x="1" y="547"/>
                  </a:lnTo>
                  <a:lnTo>
                    <a:pt x="1115" y="1662"/>
                  </a:lnTo>
                  <a:lnTo>
                    <a:pt x="1641" y="1136"/>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 name="Google Shape;7831;p68">
              <a:extLst>
                <a:ext uri="{FF2B5EF4-FFF2-40B4-BE49-F238E27FC236}">
                  <a16:creationId xmlns:a16="http://schemas.microsoft.com/office/drawing/2014/main" id="{5E28649C-D3CA-49FD-8D91-E3666D72644A}"/>
                </a:ext>
              </a:extLst>
            </p:cNvPr>
            <p:cNvSpPr/>
            <p:nvPr/>
          </p:nvSpPr>
          <p:spPr>
            <a:xfrm>
              <a:off x="3681739" y="1696868"/>
              <a:ext cx="24570" cy="24555"/>
            </a:xfrm>
            <a:custGeom>
              <a:avLst/>
              <a:gdLst/>
              <a:ahLst/>
              <a:cxnLst/>
              <a:rect l="l" t="t" r="r" b="b"/>
              <a:pathLst>
                <a:path w="1641" h="1640" extrusionOk="0">
                  <a:moveTo>
                    <a:pt x="526" y="0"/>
                  </a:moveTo>
                  <a:lnTo>
                    <a:pt x="0" y="526"/>
                  </a:lnTo>
                  <a:lnTo>
                    <a:pt x="1115" y="1640"/>
                  </a:lnTo>
                  <a:lnTo>
                    <a:pt x="1640" y="1114"/>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 name="Google Shape;7832;p68">
              <a:extLst>
                <a:ext uri="{FF2B5EF4-FFF2-40B4-BE49-F238E27FC236}">
                  <a16:creationId xmlns:a16="http://schemas.microsoft.com/office/drawing/2014/main" id="{0E8C3CE3-C46A-41B9-AD89-2A3ED82B6D93}"/>
                </a:ext>
              </a:extLst>
            </p:cNvPr>
            <p:cNvSpPr/>
            <p:nvPr/>
          </p:nvSpPr>
          <p:spPr>
            <a:xfrm>
              <a:off x="3686141" y="1659092"/>
              <a:ext cx="41249" cy="41564"/>
            </a:xfrm>
            <a:custGeom>
              <a:avLst/>
              <a:gdLst/>
              <a:ahLst/>
              <a:cxnLst/>
              <a:rect l="l" t="t" r="r" b="b"/>
              <a:pathLst>
                <a:path w="2755" h="2776" extrusionOk="0">
                  <a:moveTo>
                    <a:pt x="526" y="0"/>
                  </a:moveTo>
                  <a:lnTo>
                    <a:pt x="1" y="547"/>
                  </a:lnTo>
                  <a:lnTo>
                    <a:pt x="2229" y="2775"/>
                  </a:lnTo>
                  <a:lnTo>
                    <a:pt x="2755" y="2250"/>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 name="Google Shape;7833;p68">
              <a:extLst>
                <a:ext uri="{FF2B5EF4-FFF2-40B4-BE49-F238E27FC236}">
                  <a16:creationId xmlns:a16="http://schemas.microsoft.com/office/drawing/2014/main" id="{42E1C8C1-39A5-4A34-B8A3-641E3BC665E8}"/>
                </a:ext>
              </a:extLst>
            </p:cNvPr>
            <p:cNvSpPr/>
            <p:nvPr/>
          </p:nvSpPr>
          <p:spPr>
            <a:xfrm>
              <a:off x="3723602" y="1654990"/>
              <a:ext cx="24884" cy="24570"/>
            </a:xfrm>
            <a:custGeom>
              <a:avLst/>
              <a:gdLst/>
              <a:ahLst/>
              <a:cxnLst/>
              <a:rect l="l" t="t" r="r" b="b"/>
              <a:pathLst>
                <a:path w="1662" h="1641" extrusionOk="0">
                  <a:moveTo>
                    <a:pt x="526" y="1"/>
                  </a:moveTo>
                  <a:lnTo>
                    <a:pt x="1" y="526"/>
                  </a:lnTo>
                  <a:lnTo>
                    <a:pt x="1115" y="1641"/>
                  </a:lnTo>
                  <a:lnTo>
                    <a:pt x="1662" y="1115"/>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 name="Google Shape;7834;p68">
              <a:extLst>
                <a:ext uri="{FF2B5EF4-FFF2-40B4-BE49-F238E27FC236}">
                  <a16:creationId xmlns:a16="http://schemas.microsoft.com/office/drawing/2014/main" id="{17EAA333-343C-449E-9EAD-34A6F78A600F}"/>
                </a:ext>
              </a:extLst>
            </p:cNvPr>
            <p:cNvSpPr/>
            <p:nvPr/>
          </p:nvSpPr>
          <p:spPr>
            <a:xfrm>
              <a:off x="3744698" y="1633909"/>
              <a:ext cx="24570" cy="24884"/>
            </a:xfrm>
            <a:custGeom>
              <a:avLst/>
              <a:gdLst/>
              <a:ahLst/>
              <a:cxnLst/>
              <a:rect l="l" t="t" r="r" b="b"/>
              <a:pathLst>
                <a:path w="1641" h="1662" extrusionOk="0">
                  <a:moveTo>
                    <a:pt x="526" y="0"/>
                  </a:moveTo>
                  <a:lnTo>
                    <a:pt x="0" y="547"/>
                  </a:lnTo>
                  <a:lnTo>
                    <a:pt x="1115" y="1661"/>
                  </a:lnTo>
                  <a:lnTo>
                    <a:pt x="1640" y="1115"/>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 name="Google Shape;7835;p68">
              <a:extLst>
                <a:ext uri="{FF2B5EF4-FFF2-40B4-BE49-F238E27FC236}">
                  <a16:creationId xmlns:a16="http://schemas.microsoft.com/office/drawing/2014/main" id="{3B9D0B24-0D32-4CB8-B4E1-A5CECA60A9FA}"/>
                </a:ext>
              </a:extLst>
            </p:cNvPr>
            <p:cNvSpPr/>
            <p:nvPr/>
          </p:nvSpPr>
          <p:spPr>
            <a:xfrm>
              <a:off x="3748786" y="1596447"/>
              <a:ext cx="41564" cy="41249"/>
            </a:xfrm>
            <a:custGeom>
              <a:avLst/>
              <a:gdLst/>
              <a:ahLst/>
              <a:cxnLst/>
              <a:rect l="l" t="t" r="r" b="b"/>
              <a:pathLst>
                <a:path w="2776" h="2755" extrusionOk="0">
                  <a:moveTo>
                    <a:pt x="526" y="0"/>
                  </a:moveTo>
                  <a:lnTo>
                    <a:pt x="1" y="526"/>
                  </a:lnTo>
                  <a:lnTo>
                    <a:pt x="2229" y="2755"/>
                  </a:lnTo>
                  <a:lnTo>
                    <a:pt x="2776" y="2229"/>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 name="Google Shape;7836;p68">
              <a:extLst>
                <a:ext uri="{FF2B5EF4-FFF2-40B4-BE49-F238E27FC236}">
                  <a16:creationId xmlns:a16="http://schemas.microsoft.com/office/drawing/2014/main" id="{CA5CCB7E-8E81-4B99-BC42-3CC10AE95B8D}"/>
                </a:ext>
              </a:extLst>
            </p:cNvPr>
            <p:cNvSpPr/>
            <p:nvPr/>
          </p:nvSpPr>
          <p:spPr>
            <a:xfrm>
              <a:off x="3786561" y="1592030"/>
              <a:ext cx="24570" cy="24884"/>
            </a:xfrm>
            <a:custGeom>
              <a:avLst/>
              <a:gdLst/>
              <a:ahLst/>
              <a:cxnLst/>
              <a:rect l="l" t="t" r="r" b="b"/>
              <a:pathLst>
                <a:path w="1641" h="1662" extrusionOk="0">
                  <a:moveTo>
                    <a:pt x="526" y="1"/>
                  </a:moveTo>
                  <a:lnTo>
                    <a:pt x="0" y="548"/>
                  </a:lnTo>
                  <a:lnTo>
                    <a:pt x="1115" y="1662"/>
                  </a:lnTo>
                  <a:lnTo>
                    <a:pt x="1640" y="1136"/>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 name="Google Shape;7837;p68">
              <a:extLst>
                <a:ext uri="{FF2B5EF4-FFF2-40B4-BE49-F238E27FC236}">
                  <a16:creationId xmlns:a16="http://schemas.microsoft.com/office/drawing/2014/main" id="{DD34287B-0E26-400B-9705-C6B51AC41333}"/>
                </a:ext>
              </a:extLst>
            </p:cNvPr>
            <p:cNvSpPr/>
            <p:nvPr/>
          </p:nvSpPr>
          <p:spPr>
            <a:xfrm>
              <a:off x="3807343" y="1571264"/>
              <a:ext cx="24869" cy="24570"/>
            </a:xfrm>
            <a:custGeom>
              <a:avLst/>
              <a:gdLst/>
              <a:ahLst/>
              <a:cxnLst/>
              <a:rect l="l" t="t" r="r" b="b"/>
              <a:pathLst>
                <a:path w="1661" h="1641" extrusionOk="0">
                  <a:moveTo>
                    <a:pt x="526" y="0"/>
                  </a:moveTo>
                  <a:lnTo>
                    <a:pt x="0" y="526"/>
                  </a:lnTo>
                  <a:lnTo>
                    <a:pt x="1114" y="1640"/>
                  </a:lnTo>
                  <a:lnTo>
                    <a:pt x="1661" y="1115"/>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 name="Google Shape;7838;p68">
              <a:extLst>
                <a:ext uri="{FF2B5EF4-FFF2-40B4-BE49-F238E27FC236}">
                  <a16:creationId xmlns:a16="http://schemas.microsoft.com/office/drawing/2014/main" id="{86D42228-1A43-49F3-B334-CAEDAB95844E}"/>
                </a:ext>
              </a:extLst>
            </p:cNvPr>
            <p:cNvSpPr/>
            <p:nvPr/>
          </p:nvSpPr>
          <p:spPr>
            <a:xfrm>
              <a:off x="3811745" y="1533488"/>
              <a:ext cx="41249" cy="41564"/>
            </a:xfrm>
            <a:custGeom>
              <a:avLst/>
              <a:gdLst/>
              <a:ahLst/>
              <a:cxnLst/>
              <a:rect l="l" t="t" r="r" b="b"/>
              <a:pathLst>
                <a:path w="2755" h="2776" extrusionOk="0">
                  <a:moveTo>
                    <a:pt x="526" y="0"/>
                  </a:moveTo>
                  <a:lnTo>
                    <a:pt x="0" y="526"/>
                  </a:lnTo>
                  <a:lnTo>
                    <a:pt x="2229" y="2776"/>
                  </a:lnTo>
                  <a:lnTo>
                    <a:pt x="2755" y="2229"/>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 name="Google Shape;7839;p68">
              <a:extLst>
                <a:ext uri="{FF2B5EF4-FFF2-40B4-BE49-F238E27FC236}">
                  <a16:creationId xmlns:a16="http://schemas.microsoft.com/office/drawing/2014/main" id="{E139C3DA-655A-4C81-9E9A-E224D757ACFE}"/>
                </a:ext>
              </a:extLst>
            </p:cNvPr>
            <p:cNvSpPr/>
            <p:nvPr/>
          </p:nvSpPr>
          <p:spPr>
            <a:xfrm>
              <a:off x="3597998" y="1780594"/>
              <a:ext cx="24570" cy="24570"/>
            </a:xfrm>
            <a:custGeom>
              <a:avLst/>
              <a:gdLst/>
              <a:ahLst/>
              <a:cxnLst/>
              <a:rect l="l" t="t" r="r" b="b"/>
              <a:pathLst>
                <a:path w="1641" h="1641" extrusionOk="0">
                  <a:moveTo>
                    <a:pt x="526" y="1"/>
                  </a:moveTo>
                  <a:lnTo>
                    <a:pt x="1" y="526"/>
                  </a:lnTo>
                  <a:lnTo>
                    <a:pt x="1115" y="1640"/>
                  </a:lnTo>
                  <a:lnTo>
                    <a:pt x="1641" y="1115"/>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 name="Google Shape;7840;p68">
              <a:extLst>
                <a:ext uri="{FF2B5EF4-FFF2-40B4-BE49-F238E27FC236}">
                  <a16:creationId xmlns:a16="http://schemas.microsoft.com/office/drawing/2014/main" id="{17647ED2-06DA-421C-ABF8-3322BBD88E68}"/>
                </a:ext>
              </a:extLst>
            </p:cNvPr>
            <p:cNvSpPr/>
            <p:nvPr/>
          </p:nvSpPr>
          <p:spPr>
            <a:xfrm>
              <a:off x="3623181" y="1625090"/>
              <a:ext cx="108940" cy="108925"/>
            </a:xfrm>
            <a:custGeom>
              <a:avLst/>
              <a:gdLst/>
              <a:ahLst/>
              <a:cxnLst/>
              <a:rect l="l" t="t" r="r" b="b"/>
              <a:pathLst>
                <a:path w="7276" h="7275" extrusionOk="0">
                  <a:moveTo>
                    <a:pt x="3070" y="1"/>
                  </a:moveTo>
                  <a:lnTo>
                    <a:pt x="1" y="3049"/>
                  </a:lnTo>
                  <a:lnTo>
                    <a:pt x="4206" y="7275"/>
                  </a:lnTo>
                  <a:lnTo>
                    <a:pt x="7275" y="4205"/>
                  </a:lnTo>
                  <a:lnTo>
                    <a:pt x="3070" y="1"/>
                  </a:lnTo>
                  <a:close/>
                </a:path>
              </a:pathLst>
            </a:custGeom>
            <a:solidFill>
              <a:srgbClr val="B2C2C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 name="Google Shape;7841;p68">
              <a:extLst>
                <a:ext uri="{FF2B5EF4-FFF2-40B4-BE49-F238E27FC236}">
                  <a16:creationId xmlns:a16="http://schemas.microsoft.com/office/drawing/2014/main" id="{CA4EAA91-57FB-4BA9-B4AB-26AE65A57039}"/>
                </a:ext>
              </a:extLst>
            </p:cNvPr>
            <p:cNvSpPr/>
            <p:nvPr/>
          </p:nvSpPr>
          <p:spPr>
            <a:xfrm>
              <a:off x="3517416" y="1493826"/>
              <a:ext cx="316698" cy="313225"/>
            </a:xfrm>
            <a:custGeom>
              <a:avLst/>
              <a:gdLst/>
              <a:ahLst/>
              <a:cxnLst/>
              <a:rect l="l" t="t" r="r" b="b"/>
              <a:pathLst>
                <a:path w="21152" h="20920" extrusionOk="0">
                  <a:moveTo>
                    <a:pt x="2387" y="0"/>
                  </a:moveTo>
                  <a:cubicBezTo>
                    <a:pt x="1835" y="0"/>
                    <a:pt x="1283" y="211"/>
                    <a:pt x="863" y="631"/>
                  </a:cubicBezTo>
                  <a:cubicBezTo>
                    <a:pt x="1" y="1472"/>
                    <a:pt x="1" y="2839"/>
                    <a:pt x="863" y="3701"/>
                  </a:cubicBezTo>
                  <a:lnTo>
                    <a:pt x="18082" y="20920"/>
                  </a:lnTo>
                  <a:lnTo>
                    <a:pt x="21151" y="17871"/>
                  </a:lnTo>
                  <a:lnTo>
                    <a:pt x="3911" y="631"/>
                  </a:lnTo>
                  <a:cubicBezTo>
                    <a:pt x="3491" y="211"/>
                    <a:pt x="2939" y="0"/>
                    <a:pt x="2387" y="0"/>
                  </a:cubicBezTo>
                  <a:close/>
                </a:path>
              </a:pathLst>
            </a:custGeom>
            <a:solidFill>
              <a:srgbClr val="6B83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 name="Google Shape;7842;p68">
              <a:extLst>
                <a:ext uri="{FF2B5EF4-FFF2-40B4-BE49-F238E27FC236}">
                  <a16:creationId xmlns:a16="http://schemas.microsoft.com/office/drawing/2014/main" id="{E2240039-8ECC-4178-B980-60F8F6C12EFA}"/>
                </a:ext>
              </a:extLst>
            </p:cNvPr>
            <p:cNvSpPr/>
            <p:nvPr/>
          </p:nvSpPr>
          <p:spPr>
            <a:xfrm>
              <a:off x="3788133" y="1761399"/>
              <a:ext cx="73230" cy="72287"/>
            </a:xfrm>
            <a:custGeom>
              <a:avLst/>
              <a:gdLst/>
              <a:ahLst/>
              <a:cxnLst/>
              <a:rect l="l" t="t" r="r" b="b"/>
              <a:pathLst>
                <a:path w="4891" h="4828" extrusionOk="0">
                  <a:moveTo>
                    <a:pt x="3070" y="0"/>
                  </a:moveTo>
                  <a:lnTo>
                    <a:pt x="1" y="3049"/>
                  </a:lnTo>
                  <a:lnTo>
                    <a:pt x="4521" y="4815"/>
                  </a:lnTo>
                  <a:cubicBezTo>
                    <a:pt x="4546" y="4823"/>
                    <a:pt x="4572" y="4827"/>
                    <a:pt x="4597" y="4827"/>
                  </a:cubicBezTo>
                  <a:cubicBezTo>
                    <a:pt x="4756" y="4827"/>
                    <a:pt x="4891" y="4666"/>
                    <a:pt x="4836" y="4520"/>
                  </a:cubicBezTo>
                  <a:lnTo>
                    <a:pt x="3070" y="0"/>
                  </a:ln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 name="Google Shape;7843;p68">
              <a:extLst>
                <a:ext uri="{FF2B5EF4-FFF2-40B4-BE49-F238E27FC236}">
                  <a16:creationId xmlns:a16="http://schemas.microsoft.com/office/drawing/2014/main" id="{9EF05EA6-D2D3-4594-A18B-B099CAD9FF0E}"/>
                </a:ext>
              </a:extLst>
            </p:cNvPr>
            <p:cNvSpPr/>
            <p:nvPr/>
          </p:nvSpPr>
          <p:spPr>
            <a:xfrm>
              <a:off x="3822136" y="1761399"/>
              <a:ext cx="39198" cy="72407"/>
            </a:xfrm>
            <a:custGeom>
              <a:avLst/>
              <a:gdLst/>
              <a:ahLst/>
              <a:cxnLst/>
              <a:rect l="l" t="t" r="r" b="b"/>
              <a:pathLst>
                <a:path w="2618" h="4836" extrusionOk="0">
                  <a:moveTo>
                    <a:pt x="799" y="0"/>
                  </a:moveTo>
                  <a:lnTo>
                    <a:pt x="0" y="778"/>
                  </a:lnTo>
                  <a:lnTo>
                    <a:pt x="1451" y="4499"/>
                  </a:lnTo>
                  <a:lnTo>
                    <a:pt x="2250" y="4815"/>
                  </a:lnTo>
                  <a:cubicBezTo>
                    <a:pt x="2282" y="4829"/>
                    <a:pt x="2313" y="4835"/>
                    <a:pt x="2344" y="4835"/>
                  </a:cubicBezTo>
                  <a:cubicBezTo>
                    <a:pt x="2495" y="4835"/>
                    <a:pt x="2618" y="4678"/>
                    <a:pt x="2565" y="4520"/>
                  </a:cubicBezTo>
                  <a:lnTo>
                    <a:pt x="799" y="0"/>
                  </a:lnTo>
                  <a:close/>
                </a:path>
              </a:pathLst>
            </a:custGeom>
            <a:solidFill>
              <a:srgbClr val="9FB3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 name="Google Shape;7844;p68">
              <a:extLst>
                <a:ext uri="{FF2B5EF4-FFF2-40B4-BE49-F238E27FC236}">
                  <a16:creationId xmlns:a16="http://schemas.microsoft.com/office/drawing/2014/main" id="{18F94A89-599B-4475-838A-4FF7E05E3643}"/>
                </a:ext>
              </a:extLst>
            </p:cNvPr>
            <p:cNvSpPr/>
            <p:nvPr/>
          </p:nvSpPr>
          <p:spPr>
            <a:xfrm>
              <a:off x="3541656" y="1493781"/>
              <a:ext cx="292458" cy="313270"/>
            </a:xfrm>
            <a:custGeom>
              <a:avLst/>
              <a:gdLst/>
              <a:ahLst/>
              <a:cxnLst/>
              <a:rect l="l" t="t" r="r" b="b"/>
              <a:pathLst>
                <a:path w="19533" h="20923" extrusionOk="0">
                  <a:moveTo>
                    <a:pt x="789" y="0"/>
                  </a:moveTo>
                  <a:cubicBezTo>
                    <a:pt x="524" y="0"/>
                    <a:pt x="257" y="49"/>
                    <a:pt x="1" y="151"/>
                  </a:cubicBezTo>
                  <a:cubicBezTo>
                    <a:pt x="295" y="256"/>
                    <a:pt x="547" y="424"/>
                    <a:pt x="778" y="634"/>
                  </a:cubicBezTo>
                  <a:lnTo>
                    <a:pt x="15706" y="15561"/>
                  </a:lnTo>
                  <a:cubicBezTo>
                    <a:pt x="16967" y="16844"/>
                    <a:pt x="16967" y="18904"/>
                    <a:pt x="15706" y="20166"/>
                  </a:cubicBezTo>
                  <a:lnTo>
                    <a:pt x="16463" y="20923"/>
                  </a:lnTo>
                  <a:lnTo>
                    <a:pt x="19532" y="17874"/>
                  </a:lnTo>
                  <a:lnTo>
                    <a:pt x="2292" y="634"/>
                  </a:lnTo>
                  <a:cubicBezTo>
                    <a:pt x="1893" y="220"/>
                    <a:pt x="1348" y="0"/>
                    <a:pt x="789" y="0"/>
                  </a:cubicBezTo>
                  <a:close/>
                </a:path>
              </a:pathLst>
            </a:custGeom>
            <a:solidFill>
              <a:srgbClr val="4E677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 name="Google Shape;7845;p68">
              <a:extLst>
                <a:ext uri="{FF2B5EF4-FFF2-40B4-BE49-F238E27FC236}">
                  <a16:creationId xmlns:a16="http://schemas.microsoft.com/office/drawing/2014/main" id="{37F1C79B-F9EA-404F-A7A8-3DF7080F7EB2}"/>
                </a:ext>
              </a:extLst>
            </p:cNvPr>
            <p:cNvSpPr/>
            <p:nvPr/>
          </p:nvSpPr>
          <p:spPr>
            <a:xfrm>
              <a:off x="3834728" y="1807979"/>
              <a:ext cx="26636" cy="25708"/>
            </a:xfrm>
            <a:custGeom>
              <a:avLst/>
              <a:gdLst/>
              <a:ahLst/>
              <a:cxnLst/>
              <a:rect l="l" t="t" r="r" b="b"/>
              <a:pathLst>
                <a:path w="1779" h="1717" extrusionOk="0">
                  <a:moveTo>
                    <a:pt x="1157" y="1"/>
                  </a:moveTo>
                  <a:lnTo>
                    <a:pt x="0" y="1157"/>
                  </a:lnTo>
                  <a:lnTo>
                    <a:pt x="1409" y="1704"/>
                  </a:lnTo>
                  <a:cubicBezTo>
                    <a:pt x="1434" y="1712"/>
                    <a:pt x="1460" y="1716"/>
                    <a:pt x="1485" y="1716"/>
                  </a:cubicBezTo>
                  <a:cubicBezTo>
                    <a:pt x="1644" y="1716"/>
                    <a:pt x="1779" y="1555"/>
                    <a:pt x="1724" y="1409"/>
                  </a:cubicBezTo>
                  <a:lnTo>
                    <a:pt x="1157" y="1"/>
                  </a:lnTo>
                  <a:close/>
                </a:path>
              </a:pathLst>
            </a:custGeom>
            <a:solidFill>
              <a:srgbClr val="2943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 name="Google Shape;7846;p68">
              <a:extLst>
                <a:ext uri="{FF2B5EF4-FFF2-40B4-BE49-F238E27FC236}">
                  <a16:creationId xmlns:a16="http://schemas.microsoft.com/office/drawing/2014/main" id="{70CD7C33-F470-4024-A44B-7BF008BD2454}"/>
                </a:ext>
              </a:extLst>
            </p:cNvPr>
            <p:cNvSpPr/>
            <p:nvPr/>
          </p:nvSpPr>
          <p:spPr>
            <a:xfrm>
              <a:off x="3552047" y="1524984"/>
              <a:ext cx="68320" cy="68334"/>
            </a:xfrm>
            <a:custGeom>
              <a:avLst/>
              <a:gdLst/>
              <a:ahLst/>
              <a:cxnLst/>
              <a:rect l="l" t="t" r="r" b="b"/>
              <a:pathLst>
                <a:path w="4563" h="4564" extrusionOk="0">
                  <a:moveTo>
                    <a:pt x="3049" y="1"/>
                  </a:moveTo>
                  <a:lnTo>
                    <a:pt x="0" y="3070"/>
                  </a:lnTo>
                  <a:lnTo>
                    <a:pt x="1493" y="4563"/>
                  </a:lnTo>
                  <a:lnTo>
                    <a:pt x="4563" y="1494"/>
                  </a:lnTo>
                  <a:lnTo>
                    <a:pt x="3049" y="1"/>
                  </a:lnTo>
                  <a:close/>
                </a:path>
              </a:pathLst>
            </a:custGeom>
            <a:solidFill>
              <a:srgbClr val="2943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 name="Google Shape;7847;p68">
              <a:extLst>
                <a:ext uri="{FF2B5EF4-FFF2-40B4-BE49-F238E27FC236}">
                  <a16:creationId xmlns:a16="http://schemas.microsoft.com/office/drawing/2014/main" id="{A03FC9B6-45B6-4C27-B77C-E851D51CAAF9}"/>
                </a:ext>
              </a:extLst>
            </p:cNvPr>
            <p:cNvSpPr/>
            <p:nvPr/>
          </p:nvSpPr>
          <p:spPr>
            <a:xfrm>
              <a:off x="3593281" y="1566218"/>
              <a:ext cx="221623" cy="221952"/>
            </a:xfrm>
            <a:custGeom>
              <a:avLst/>
              <a:gdLst/>
              <a:ahLst/>
              <a:cxnLst/>
              <a:rect l="l" t="t" r="r" b="b"/>
              <a:pathLst>
                <a:path w="14802" h="14824" extrusionOk="0">
                  <a:moveTo>
                    <a:pt x="526" y="1"/>
                  </a:moveTo>
                  <a:lnTo>
                    <a:pt x="1" y="548"/>
                  </a:lnTo>
                  <a:lnTo>
                    <a:pt x="14276" y="14823"/>
                  </a:lnTo>
                  <a:lnTo>
                    <a:pt x="14802" y="14298"/>
                  </a:lnTo>
                  <a:lnTo>
                    <a:pt x="526" y="1"/>
                  </a:ln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39" name="Text Placeholder 4">
            <a:extLst>
              <a:ext uri="{FF2B5EF4-FFF2-40B4-BE49-F238E27FC236}">
                <a16:creationId xmlns:a16="http://schemas.microsoft.com/office/drawing/2014/main" id="{27CD0EF0-F84A-4D59-8DFC-AB5392B4F920}"/>
              </a:ext>
            </a:extLst>
          </p:cNvPr>
          <p:cNvSpPr txBox="1">
            <a:spLocks/>
          </p:cNvSpPr>
          <p:nvPr/>
        </p:nvSpPr>
        <p:spPr>
          <a:xfrm>
            <a:off x="7432007" y="4453984"/>
            <a:ext cx="1497589" cy="3999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152400" marR="0" lvl="0" indent="0" algn="l" defTabSz="914400" rtl="0" eaLnBrk="1" fontAlgn="auto" latinLnBrk="0" hangingPunct="1">
              <a:lnSpc>
                <a:spcPct val="150000"/>
              </a:lnSpc>
              <a:spcBef>
                <a:spcPts val="0"/>
              </a:spcBef>
              <a:spcAft>
                <a:spcPts val="0"/>
              </a:spcAft>
              <a:buClr>
                <a:prstClr val="white"/>
              </a:buClr>
              <a:buSzPts val="1200"/>
              <a:buFont typeface="Open Sans SemiBold"/>
              <a:buNone/>
              <a:tabLst/>
              <a:defRPr/>
            </a:pPr>
            <a:r>
              <a:rPr kumimoji="0" lang="en-US" sz="1600" b="0" i="0" u="none" strike="noStrike" kern="0" cap="none" spc="0" normalizeH="0" baseline="0" noProof="0" dirty="0">
                <a:ln>
                  <a:noFill/>
                </a:ln>
                <a:solidFill>
                  <a:prstClr val="white"/>
                </a:solidFill>
                <a:effectLst/>
                <a:uLnTx/>
                <a:uFillTx/>
                <a:latin typeface="Hind Vadodara"/>
                <a:cs typeface="Hind Vadodara"/>
                <a:sym typeface="Hind Vadodara"/>
              </a:rPr>
              <a:t> 5-10 minutes</a:t>
            </a:r>
          </a:p>
        </p:txBody>
      </p:sp>
      <p:grpSp>
        <p:nvGrpSpPr>
          <p:cNvPr id="140" name="Google Shape;6077;p67">
            <a:extLst>
              <a:ext uri="{FF2B5EF4-FFF2-40B4-BE49-F238E27FC236}">
                <a16:creationId xmlns:a16="http://schemas.microsoft.com/office/drawing/2014/main" id="{69A1A7F0-B117-420F-A366-B9EB81FDAB15}"/>
              </a:ext>
            </a:extLst>
          </p:cNvPr>
          <p:cNvGrpSpPr/>
          <p:nvPr/>
        </p:nvGrpSpPr>
        <p:grpSpPr>
          <a:xfrm>
            <a:off x="7193055" y="4455500"/>
            <a:ext cx="403487" cy="403487"/>
            <a:chOff x="5873617" y="2309901"/>
            <a:chExt cx="345720" cy="345720"/>
          </a:xfrm>
        </p:grpSpPr>
        <p:sp>
          <p:nvSpPr>
            <p:cNvPr id="141" name="Google Shape;6078;p67">
              <a:extLst>
                <a:ext uri="{FF2B5EF4-FFF2-40B4-BE49-F238E27FC236}">
                  <a16:creationId xmlns:a16="http://schemas.microsoft.com/office/drawing/2014/main" id="{05BA03D2-B480-4481-A3D3-0B300AC008AA}"/>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 name="Google Shape;6079;p67">
              <a:extLst>
                <a:ext uri="{FF2B5EF4-FFF2-40B4-BE49-F238E27FC236}">
                  <a16:creationId xmlns:a16="http://schemas.microsoft.com/office/drawing/2014/main" id="{6F0D97DD-4823-41D6-976B-5233426B5606}"/>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 name="Google Shape;6080;p67">
              <a:extLst>
                <a:ext uri="{FF2B5EF4-FFF2-40B4-BE49-F238E27FC236}">
                  <a16:creationId xmlns:a16="http://schemas.microsoft.com/office/drawing/2014/main" id="{A39D49AF-CD55-4A79-B978-88926CCB56D7}"/>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 name="Google Shape;6081;p67">
              <a:extLst>
                <a:ext uri="{FF2B5EF4-FFF2-40B4-BE49-F238E27FC236}">
                  <a16:creationId xmlns:a16="http://schemas.microsoft.com/office/drawing/2014/main" id="{43890253-3ED1-4FF6-8B56-BB627E81FE80}"/>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 name="Google Shape;6082;p67">
              <a:extLst>
                <a:ext uri="{FF2B5EF4-FFF2-40B4-BE49-F238E27FC236}">
                  <a16:creationId xmlns:a16="http://schemas.microsoft.com/office/drawing/2014/main" id="{32326706-E8F4-45CA-9A56-20D6BA4B1598}"/>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 name="Google Shape;6083;p67">
              <a:extLst>
                <a:ext uri="{FF2B5EF4-FFF2-40B4-BE49-F238E27FC236}">
                  <a16:creationId xmlns:a16="http://schemas.microsoft.com/office/drawing/2014/main" id="{2A45AA7D-C49D-465B-84F8-A11B1FED79EC}"/>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 name="Google Shape;6084;p67">
              <a:extLst>
                <a:ext uri="{FF2B5EF4-FFF2-40B4-BE49-F238E27FC236}">
                  <a16:creationId xmlns:a16="http://schemas.microsoft.com/office/drawing/2014/main" id="{CC2FA77A-7005-4D07-80E4-A9E54613333B}"/>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 name="Google Shape;6085;p67">
              <a:extLst>
                <a:ext uri="{FF2B5EF4-FFF2-40B4-BE49-F238E27FC236}">
                  <a16:creationId xmlns:a16="http://schemas.microsoft.com/office/drawing/2014/main" id="{4D21261D-4102-401C-9DA0-A8D35BC5D74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 name="Google Shape;6086;p67">
              <a:extLst>
                <a:ext uri="{FF2B5EF4-FFF2-40B4-BE49-F238E27FC236}">
                  <a16:creationId xmlns:a16="http://schemas.microsoft.com/office/drawing/2014/main" id="{3C141D2C-66B6-4955-92BB-0633A5DFA9D1}"/>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 name="Google Shape;6087;p67">
              <a:extLst>
                <a:ext uri="{FF2B5EF4-FFF2-40B4-BE49-F238E27FC236}">
                  <a16:creationId xmlns:a16="http://schemas.microsoft.com/office/drawing/2014/main" id="{1949726C-4CB9-482B-9FDB-72F89F8BA0CB}"/>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 name="Google Shape;6088;p67">
              <a:extLst>
                <a:ext uri="{FF2B5EF4-FFF2-40B4-BE49-F238E27FC236}">
                  <a16:creationId xmlns:a16="http://schemas.microsoft.com/office/drawing/2014/main" id="{8EECED90-BF97-4E7D-A2A2-0B2D0D152F62}"/>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 name="Google Shape;6089;p67">
              <a:extLst>
                <a:ext uri="{FF2B5EF4-FFF2-40B4-BE49-F238E27FC236}">
                  <a16:creationId xmlns:a16="http://schemas.microsoft.com/office/drawing/2014/main" id="{19E59D90-BF82-4DA6-8EB8-6F9EBF700ED4}"/>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 name="Google Shape;6090;p67">
              <a:extLst>
                <a:ext uri="{FF2B5EF4-FFF2-40B4-BE49-F238E27FC236}">
                  <a16:creationId xmlns:a16="http://schemas.microsoft.com/office/drawing/2014/main" id="{56AF77CE-0D92-44D8-83C4-C655BC755024}"/>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 name="Google Shape;6091;p67">
              <a:extLst>
                <a:ext uri="{FF2B5EF4-FFF2-40B4-BE49-F238E27FC236}">
                  <a16:creationId xmlns:a16="http://schemas.microsoft.com/office/drawing/2014/main" id="{9EA9FADF-5F62-4F35-BAF0-C1CF3F051B08}"/>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 name="Google Shape;6092;p67">
              <a:extLst>
                <a:ext uri="{FF2B5EF4-FFF2-40B4-BE49-F238E27FC236}">
                  <a16:creationId xmlns:a16="http://schemas.microsoft.com/office/drawing/2014/main" id="{0F65EB76-5C42-48FF-9FE8-9B6253AC01EC}"/>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 name="Google Shape;6093;p67">
              <a:extLst>
                <a:ext uri="{FF2B5EF4-FFF2-40B4-BE49-F238E27FC236}">
                  <a16:creationId xmlns:a16="http://schemas.microsoft.com/office/drawing/2014/main" id="{C6C58187-5A64-4F16-8510-90B38BD7C1E6}"/>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 name="Google Shape;6094;p67">
              <a:extLst>
                <a:ext uri="{FF2B5EF4-FFF2-40B4-BE49-F238E27FC236}">
                  <a16:creationId xmlns:a16="http://schemas.microsoft.com/office/drawing/2014/main" id="{945A2D23-9D84-4EA0-AD52-D00DA2402B6E}"/>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 name="Google Shape;6095;p67">
              <a:extLst>
                <a:ext uri="{FF2B5EF4-FFF2-40B4-BE49-F238E27FC236}">
                  <a16:creationId xmlns:a16="http://schemas.microsoft.com/office/drawing/2014/main" id="{94695391-3121-4EC4-9380-22012955D5B4}"/>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 name="Google Shape;6096;p67">
              <a:extLst>
                <a:ext uri="{FF2B5EF4-FFF2-40B4-BE49-F238E27FC236}">
                  <a16:creationId xmlns:a16="http://schemas.microsoft.com/office/drawing/2014/main" id="{3C3E3DA7-638E-4884-A1E2-F854F0BE1C74}"/>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60" name="Google Shape;662;p43">
            <a:extLst>
              <a:ext uri="{FF2B5EF4-FFF2-40B4-BE49-F238E27FC236}">
                <a16:creationId xmlns:a16="http://schemas.microsoft.com/office/drawing/2014/main" id="{C1DA5F5D-DA4E-4DFE-9249-ACAA9C7213CB}"/>
              </a:ext>
            </a:extLst>
          </p:cNvPr>
          <p:cNvSpPr/>
          <p:nvPr/>
        </p:nvSpPr>
        <p:spPr>
          <a:xfrm>
            <a:off x="7989660" y="215619"/>
            <a:ext cx="868680" cy="868680"/>
          </a:xfrm>
          <a:prstGeom prst="ellipse">
            <a:avLst/>
          </a:prstGeom>
          <a:gradFill>
            <a:gsLst>
              <a:gs pos="0">
                <a:schemeClr val="accent2"/>
              </a:gs>
              <a:gs pos="100000">
                <a:schemeClr val="accent1"/>
              </a:gs>
            </a:gsLst>
            <a:lin ang="10800025"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61" name="Group 160">
            <a:extLst>
              <a:ext uri="{FF2B5EF4-FFF2-40B4-BE49-F238E27FC236}">
                <a16:creationId xmlns:a16="http://schemas.microsoft.com/office/drawing/2014/main" id="{177D7EB0-706F-42C4-9AEB-117AC43E9068}"/>
              </a:ext>
            </a:extLst>
          </p:cNvPr>
          <p:cNvGrpSpPr/>
          <p:nvPr/>
        </p:nvGrpSpPr>
        <p:grpSpPr>
          <a:xfrm>
            <a:off x="8121661" y="389325"/>
            <a:ext cx="604678" cy="505873"/>
            <a:chOff x="5927593" y="419031"/>
            <a:chExt cx="2451625" cy="2051026"/>
          </a:xfrm>
        </p:grpSpPr>
        <p:grpSp>
          <p:nvGrpSpPr>
            <p:cNvPr id="162" name="Google Shape;16036;p73">
              <a:extLst>
                <a:ext uri="{FF2B5EF4-FFF2-40B4-BE49-F238E27FC236}">
                  <a16:creationId xmlns:a16="http://schemas.microsoft.com/office/drawing/2014/main" id="{0FF16710-DDB0-4F77-B00D-A0535EB447DF}"/>
                </a:ext>
              </a:extLst>
            </p:cNvPr>
            <p:cNvGrpSpPr/>
            <p:nvPr/>
          </p:nvGrpSpPr>
          <p:grpSpPr>
            <a:xfrm>
              <a:off x="5927593" y="1181807"/>
              <a:ext cx="1725126" cy="1286091"/>
              <a:chOff x="1798763" y="3395401"/>
              <a:chExt cx="376185" cy="280448"/>
            </a:xfrm>
          </p:grpSpPr>
          <p:sp>
            <p:nvSpPr>
              <p:cNvPr id="185" name="Google Shape;16037;p73">
                <a:extLst>
                  <a:ext uri="{FF2B5EF4-FFF2-40B4-BE49-F238E27FC236}">
                    <a16:creationId xmlns:a16="http://schemas.microsoft.com/office/drawing/2014/main" id="{BACDA57B-8BCC-4EC2-A753-D800917AF4BD}"/>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6" name="Google Shape;16038;p73">
                <a:extLst>
                  <a:ext uri="{FF2B5EF4-FFF2-40B4-BE49-F238E27FC236}">
                    <a16:creationId xmlns:a16="http://schemas.microsoft.com/office/drawing/2014/main" id="{D6A6E9E4-74BB-411C-97A7-707293B757F9}"/>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7" name="Google Shape;16039;p73">
                <a:extLst>
                  <a:ext uri="{FF2B5EF4-FFF2-40B4-BE49-F238E27FC236}">
                    <a16:creationId xmlns:a16="http://schemas.microsoft.com/office/drawing/2014/main" id="{2A395F24-655D-4371-BB13-1D3686FDE3EA}"/>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8" name="Google Shape;16040;p73">
                <a:extLst>
                  <a:ext uri="{FF2B5EF4-FFF2-40B4-BE49-F238E27FC236}">
                    <a16:creationId xmlns:a16="http://schemas.microsoft.com/office/drawing/2014/main" id="{D278009D-FCAD-4EF9-A890-729C2F2924F2}"/>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9" name="Google Shape;16041;p73">
                <a:extLst>
                  <a:ext uri="{FF2B5EF4-FFF2-40B4-BE49-F238E27FC236}">
                    <a16:creationId xmlns:a16="http://schemas.microsoft.com/office/drawing/2014/main" id="{A3CEBD1C-DEF8-4A6E-8CEA-A65459E9EE36}"/>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rgbClr val="37A76F">
                  <a:lumMod val="60000"/>
                  <a:lumOff val="40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0" name="Google Shape;16042;p73">
                <a:extLst>
                  <a:ext uri="{FF2B5EF4-FFF2-40B4-BE49-F238E27FC236}">
                    <a16:creationId xmlns:a16="http://schemas.microsoft.com/office/drawing/2014/main" id="{21666AD1-F1FF-4227-80C5-2811CF4E7B22}"/>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1" name="Google Shape;16043;p73">
                <a:extLst>
                  <a:ext uri="{FF2B5EF4-FFF2-40B4-BE49-F238E27FC236}">
                    <a16:creationId xmlns:a16="http://schemas.microsoft.com/office/drawing/2014/main" id="{0805BE9F-A8A8-44E6-8CAB-0377070370D4}"/>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2" name="Google Shape;16044;p73">
                <a:extLst>
                  <a:ext uri="{FF2B5EF4-FFF2-40B4-BE49-F238E27FC236}">
                    <a16:creationId xmlns:a16="http://schemas.microsoft.com/office/drawing/2014/main" id="{B5BB7A7D-D2B1-40D9-9662-A6D8CD70606B}"/>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3" name="Google Shape;16045;p73">
                <a:extLst>
                  <a:ext uri="{FF2B5EF4-FFF2-40B4-BE49-F238E27FC236}">
                    <a16:creationId xmlns:a16="http://schemas.microsoft.com/office/drawing/2014/main" id="{888270B4-F708-496E-91FD-5EDB34E6D25A}"/>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4" name="Google Shape;16046;p73">
                <a:extLst>
                  <a:ext uri="{FF2B5EF4-FFF2-40B4-BE49-F238E27FC236}">
                    <a16:creationId xmlns:a16="http://schemas.microsoft.com/office/drawing/2014/main" id="{91001D08-7AE9-4385-A2AA-6D1D049F6D53}"/>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rgbClr val="37A76F">
                  <a:lumMod val="60000"/>
                  <a:lumOff val="40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5" name="Google Shape;16047;p73">
                <a:extLst>
                  <a:ext uri="{FF2B5EF4-FFF2-40B4-BE49-F238E27FC236}">
                    <a16:creationId xmlns:a16="http://schemas.microsoft.com/office/drawing/2014/main" id="{02E47979-DBB1-41CC-B906-AED879A11858}"/>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6" name="Google Shape;16048;p73">
                <a:extLst>
                  <a:ext uri="{FF2B5EF4-FFF2-40B4-BE49-F238E27FC236}">
                    <a16:creationId xmlns:a16="http://schemas.microsoft.com/office/drawing/2014/main" id="{6B862DBC-9CD6-40AF-8219-C1A6604F2EA6}"/>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7" name="Google Shape;16049;p73">
                <a:extLst>
                  <a:ext uri="{FF2B5EF4-FFF2-40B4-BE49-F238E27FC236}">
                    <a16:creationId xmlns:a16="http://schemas.microsoft.com/office/drawing/2014/main" id="{E8C0CA91-B2A3-4DCA-A4EC-0B387068CF54}"/>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8" name="Google Shape;16050;p73">
                <a:extLst>
                  <a:ext uri="{FF2B5EF4-FFF2-40B4-BE49-F238E27FC236}">
                    <a16:creationId xmlns:a16="http://schemas.microsoft.com/office/drawing/2014/main" id="{45B45D6A-3738-491A-8182-A3DDEFFBDEF9}"/>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9" name="Google Shape;16051;p73">
                <a:extLst>
                  <a:ext uri="{FF2B5EF4-FFF2-40B4-BE49-F238E27FC236}">
                    <a16:creationId xmlns:a16="http://schemas.microsoft.com/office/drawing/2014/main" id="{15FC8D3A-18E2-44C3-9B2F-538D18F4A373}"/>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0" name="Google Shape;16052;p73">
                <a:extLst>
                  <a:ext uri="{FF2B5EF4-FFF2-40B4-BE49-F238E27FC236}">
                    <a16:creationId xmlns:a16="http://schemas.microsoft.com/office/drawing/2014/main" id="{E5EE1224-B00D-4FAC-B608-704BFB454A3E}"/>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rgbClr val="37A76F">
                  <a:lumMod val="60000"/>
                  <a:lumOff val="40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1" name="Google Shape;16053;p73">
                <a:extLst>
                  <a:ext uri="{FF2B5EF4-FFF2-40B4-BE49-F238E27FC236}">
                    <a16:creationId xmlns:a16="http://schemas.microsoft.com/office/drawing/2014/main" id="{4B4A8E28-7B9A-4FBD-A15C-B1CE5E751816}"/>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2" name="Google Shape;16054;p73">
                <a:extLst>
                  <a:ext uri="{FF2B5EF4-FFF2-40B4-BE49-F238E27FC236}">
                    <a16:creationId xmlns:a16="http://schemas.microsoft.com/office/drawing/2014/main" id="{95CD25C7-065A-4C67-8490-14E490E08E25}"/>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3" name="Google Shape;16055;p73">
                <a:extLst>
                  <a:ext uri="{FF2B5EF4-FFF2-40B4-BE49-F238E27FC236}">
                    <a16:creationId xmlns:a16="http://schemas.microsoft.com/office/drawing/2014/main" id="{D8297CD9-AC30-4C99-AC8E-191077F8FD96}"/>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4" name="Google Shape;16056;p73">
                <a:extLst>
                  <a:ext uri="{FF2B5EF4-FFF2-40B4-BE49-F238E27FC236}">
                    <a16:creationId xmlns:a16="http://schemas.microsoft.com/office/drawing/2014/main" id="{C64D5A44-77C7-4206-A974-57E37269A22D}"/>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rgbClr val="37A76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5" name="Google Shape;16057;p73">
                <a:extLst>
                  <a:ext uri="{FF2B5EF4-FFF2-40B4-BE49-F238E27FC236}">
                    <a16:creationId xmlns:a16="http://schemas.microsoft.com/office/drawing/2014/main" id="{F884120F-7A80-45D1-89C6-7AB31119C780}"/>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6" name="Google Shape;16058;p73">
                <a:extLst>
                  <a:ext uri="{FF2B5EF4-FFF2-40B4-BE49-F238E27FC236}">
                    <a16:creationId xmlns:a16="http://schemas.microsoft.com/office/drawing/2014/main" id="{BF174832-D9C9-478A-ADB4-3D2D0575C923}"/>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7" name="Google Shape;16059;p73">
                <a:extLst>
                  <a:ext uri="{FF2B5EF4-FFF2-40B4-BE49-F238E27FC236}">
                    <a16:creationId xmlns:a16="http://schemas.microsoft.com/office/drawing/2014/main" id="{378D2B0E-D704-4326-805A-3C8855DEABFB}"/>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8" name="Google Shape;16060;p73">
                <a:extLst>
                  <a:ext uri="{FF2B5EF4-FFF2-40B4-BE49-F238E27FC236}">
                    <a16:creationId xmlns:a16="http://schemas.microsoft.com/office/drawing/2014/main" id="{655AA07A-B762-49FA-82E7-439DE0A18E64}"/>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9" name="Google Shape;16061;p73">
                <a:extLst>
                  <a:ext uri="{FF2B5EF4-FFF2-40B4-BE49-F238E27FC236}">
                    <a16:creationId xmlns:a16="http://schemas.microsoft.com/office/drawing/2014/main" id="{9EAFA466-EF67-44CA-A979-E63E87708B77}"/>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10" name="Google Shape;16062;p73">
                <a:extLst>
                  <a:ext uri="{FF2B5EF4-FFF2-40B4-BE49-F238E27FC236}">
                    <a16:creationId xmlns:a16="http://schemas.microsoft.com/office/drawing/2014/main" id="{8E38B1F7-8C1A-4A70-99AE-0E9D880F84BF}"/>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rgbClr val="63A53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11" name="Google Shape;16063;p73">
                <a:extLst>
                  <a:ext uri="{FF2B5EF4-FFF2-40B4-BE49-F238E27FC236}">
                    <a16:creationId xmlns:a16="http://schemas.microsoft.com/office/drawing/2014/main" id="{697917FB-6C18-44CC-8089-D8245A3EB70A}"/>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12" name="Google Shape;16064;p73">
                <a:extLst>
                  <a:ext uri="{FF2B5EF4-FFF2-40B4-BE49-F238E27FC236}">
                    <a16:creationId xmlns:a16="http://schemas.microsoft.com/office/drawing/2014/main" id="{997B7B79-FA58-4764-923A-ABB5506C2D62}"/>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13" name="Google Shape;16065;p73">
                <a:extLst>
                  <a:ext uri="{FF2B5EF4-FFF2-40B4-BE49-F238E27FC236}">
                    <a16:creationId xmlns:a16="http://schemas.microsoft.com/office/drawing/2014/main" id="{FEBCF280-F6B4-470B-AD86-7B9E58504C68}"/>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14" name="Google Shape;16066;p73">
                <a:extLst>
                  <a:ext uri="{FF2B5EF4-FFF2-40B4-BE49-F238E27FC236}">
                    <a16:creationId xmlns:a16="http://schemas.microsoft.com/office/drawing/2014/main" id="{1E8F319C-47B2-41BA-8F80-541EF2E9D81B}"/>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15" name="Google Shape;16067;p73">
                <a:extLst>
                  <a:ext uri="{FF2B5EF4-FFF2-40B4-BE49-F238E27FC236}">
                    <a16:creationId xmlns:a16="http://schemas.microsoft.com/office/drawing/2014/main" id="{9A9132E1-B89D-4D14-8948-317B9B582B70}"/>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grpSp>
        <p:grpSp>
          <p:nvGrpSpPr>
            <p:cNvPr id="163" name="Google Shape;9682;p69">
              <a:extLst>
                <a:ext uri="{FF2B5EF4-FFF2-40B4-BE49-F238E27FC236}">
                  <a16:creationId xmlns:a16="http://schemas.microsoft.com/office/drawing/2014/main" id="{4EB0F558-BB75-4E41-B859-21999C4527C9}"/>
                </a:ext>
              </a:extLst>
            </p:cNvPr>
            <p:cNvGrpSpPr/>
            <p:nvPr/>
          </p:nvGrpSpPr>
          <p:grpSpPr>
            <a:xfrm>
              <a:off x="6661321" y="419031"/>
              <a:ext cx="1717897" cy="2051026"/>
              <a:chOff x="7159964" y="1971904"/>
              <a:chExt cx="291564" cy="348103"/>
            </a:xfrm>
          </p:grpSpPr>
          <p:sp>
            <p:nvSpPr>
              <p:cNvPr id="164" name="Google Shape;9683;p69">
                <a:extLst>
                  <a:ext uri="{FF2B5EF4-FFF2-40B4-BE49-F238E27FC236}">
                    <a16:creationId xmlns:a16="http://schemas.microsoft.com/office/drawing/2014/main" id="{50D0A0B2-2F95-44B2-B2A4-43FADBEA5118}"/>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5" name="Google Shape;9684;p69">
                <a:extLst>
                  <a:ext uri="{FF2B5EF4-FFF2-40B4-BE49-F238E27FC236}">
                    <a16:creationId xmlns:a16="http://schemas.microsoft.com/office/drawing/2014/main" id="{B36A9671-8371-427D-A9ED-04E08DE6280C}"/>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6" name="Google Shape;9694;p69">
                <a:extLst>
                  <a:ext uri="{FF2B5EF4-FFF2-40B4-BE49-F238E27FC236}">
                    <a16:creationId xmlns:a16="http://schemas.microsoft.com/office/drawing/2014/main" id="{0CE4867C-53C6-4155-9F83-75CFDA2C06E6}"/>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7" name="Google Shape;9695;p69">
                <a:extLst>
                  <a:ext uri="{FF2B5EF4-FFF2-40B4-BE49-F238E27FC236}">
                    <a16:creationId xmlns:a16="http://schemas.microsoft.com/office/drawing/2014/main" id="{6B63E647-1105-4341-8CBA-75013EEC1B6F}"/>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8" name="Google Shape;9696;p69">
                <a:extLst>
                  <a:ext uri="{FF2B5EF4-FFF2-40B4-BE49-F238E27FC236}">
                    <a16:creationId xmlns:a16="http://schemas.microsoft.com/office/drawing/2014/main" id="{A889A7BF-BDAF-40C5-8D2D-57C58368FD93}"/>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9" name="Google Shape;9697;p69">
                <a:extLst>
                  <a:ext uri="{FF2B5EF4-FFF2-40B4-BE49-F238E27FC236}">
                    <a16:creationId xmlns:a16="http://schemas.microsoft.com/office/drawing/2014/main" id="{B5340F25-040D-4084-BDF1-E89765C4C717}"/>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0" name="Google Shape;9698;p69">
                <a:extLst>
                  <a:ext uri="{FF2B5EF4-FFF2-40B4-BE49-F238E27FC236}">
                    <a16:creationId xmlns:a16="http://schemas.microsoft.com/office/drawing/2014/main" id="{809A3BA6-AFE8-4E5A-934C-C2A4741C732C}"/>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1" name="Google Shape;9699;p69">
                <a:extLst>
                  <a:ext uri="{FF2B5EF4-FFF2-40B4-BE49-F238E27FC236}">
                    <a16:creationId xmlns:a16="http://schemas.microsoft.com/office/drawing/2014/main" id="{E9586103-A718-408B-AAC8-D98A33E0D2BF}"/>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rgbClr val="63A53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2" name="Google Shape;9700;p69">
                <a:extLst>
                  <a:ext uri="{FF2B5EF4-FFF2-40B4-BE49-F238E27FC236}">
                    <a16:creationId xmlns:a16="http://schemas.microsoft.com/office/drawing/2014/main" id="{118297AC-4EC6-4DA1-AF09-EADD83A05244}"/>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3" name="Google Shape;9701;p69">
                <a:extLst>
                  <a:ext uri="{FF2B5EF4-FFF2-40B4-BE49-F238E27FC236}">
                    <a16:creationId xmlns:a16="http://schemas.microsoft.com/office/drawing/2014/main" id="{149EA599-705B-44F1-8772-EF5F3EBE666C}"/>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4" name="Google Shape;9702;p69">
                <a:extLst>
                  <a:ext uri="{FF2B5EF4-FFF2-40B4-BE49-F238E27FC236}">
                    <a16:creationId xmlns:a16="http://schemas.microsoft.com/office/drawing/2014/main" id="{259BDE03-B6A5-4E3F-B9B1-01D81F91C400}"/>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5" name="Google Shape;9703;p69">
                <a:extLst>
                  <a:ext uri="{FF2B5EF4-FFF2-40B4-BE49-F238E27FC236}">
                    <a16:creationId xmlns:a16="http://schemas.microsoft.com/office/drawing/2014/main" id="{8E09DDDF-9C18-45C6-8E54-DC1BC32CD4FB}"/>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6" name="Google Shape;9704;p69">
                <a:extLst>
                  <a:ext uri="{FF2B5EF4-FFF2-40B4-BE49-F238E27FC236}">
                    <a16:creationId xmlns:a16="http://schemas.microsoft.com/office/drawing/2014/main" id="{D1FAF78B-8BC7-4167-86CF-DF844CED1455}"/>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rgbClr val="63A537">
                  <a:lumMod val="75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7" name="Google Shape;9705;p69">
                <a:extLst>
                  <a:ext uri="{FF2B5EF4-FFF2-40B4-BE49-F238E27FC236}">
                    <a16:creationId xmlns:a16="http://schemas.microsoft.com/office/drawing/2014/main" id="{194D941E-C513-432E-9987-4C143CDD9EC8}"/>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8" name="Google Shape;9706;p69">
                <a:extLst>
                  <a:ext uri="{FF2B5EF4-FFF2-40B4-BE49-F238E27FC236}">
                    <a16:creationId xmlns:a16="http://schemas.microsoft.com/office/drawing/2014/main" id="{CE92E929-4909-43A2-87CB-49C6A0A3113B}"/>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9" name="Google Shape;9707;p69">
                <a:extLst>
                  <a:ext uri="{FF2B5EF4-FFF2-40B4-BE49-F238E27FC236}">
                    <a16:creationId xmlns:a16="http://schemas.microsoft.com/office/drawing/2014/main" id="{BF165193-CFC9-47DC-A0FA-21FB332DF498}"/>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0" name="Google Shape;9708;p69">
                <a:extLst>
                  <a:ext uri="{FF2B5EF4-FFF2-40B4-BE49-F238E27FC236}">
                    <a16:creationId xmlns:a16="http://schemas.microsoft.com/office/drawing/2014/main" id="{FB41CDB3-1991-4A5B-B265-1F02C623C1CE}"/>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1" name="Google Shape;9709;p69">
                <a:extLst>
                  <a:ext uri="{FF2B5EF4-FFF2-40B4-BE49-F238E27FC236}">
                    <a16:creationId xmlns:a16="http://schemas.microsoft.com/office/drawing/2014/main" id="{38B374AC-1685-4034-8A30-C7D6149698AA}"/>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2" name="Google Shape;9710;p69">
                <a:extLst>
                  <a:ext uri="{FF2B5EF4-FFF2-40B4-BE49-F238E27FC236}">
                    <a16:creationId xmlns:a16="http://schemas.microsoft.com/office/drawing/2014/main" id="{AE4D2A27-690F-439B-932F-EC20C1A54BD8}"/>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3" name="Google Shape;9711;p69">
                <a:extLst>
                  <a:ext uri="{FF2B5EF4-FFF2-40B4-BE49-F238E27FC236}">
                    <a16:creationId xmlns:a16="http://schemas.microsoft.com/office/drawing/2014/main" id="{FD0A729E-37D9-4864-94C9-75A87AAA344C}"/>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4" name="Google Shape;9712;p69">
                <a:extLst>
                  <a:ext uri="{FF2B5EF4-FFF2-40B4-BE49-F238E27FC236}">
                    <a16:creationId xmlns:a16="http://schemas.microsoft.com/office/drawing/2014/main" id="{6E84D432-7E2D-4632-9501-01E1A021A6BF}"/>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grpSp>
      </p:grpSp>
      <p:sp>
        <p:nvSpPr>
          <p:cNvPr id="4" name="Content Placeholder 2">
            <a:extLst>
              <a:ext uri="{FF2B5EF4-FFF2-40B4-BE49-F238E27FC236}">
                <a16:creationId xmlns:a16="http://schemas.microsoft.com/office/drawing/2014/main" id="{FE76AE3E-2B17-D5F0-A251-9ECC20278793}"/>
              </a:ext>
            </a:extLst>
          </p:cNvPr>
          <p:cNvSpPr txBox="1">
            <a:spLocks/>
          </p:cNvSpPr>
          <p:nvPr/>
        </p:nvSpPr>
        <p:spPr>
          <a:xfrm>
            <a:off x="4682113" y="1221703"/>
            <a:ext cx="3685545" cy="2732360"/>
          </a:xfrm>
          <a:prstGeom prst="roundRect">
            <a:avLst/>
          </a:prstGeom>
          <a:noFill/>
          <a:ln w="38100" cap="flat" cmpd="sng" algn="ctr">
            <a:solidFill>
              <a:schemeClr val="accent1"/>
            </a:solidFill>
            <a:prstDash val="solid"/>
          </a:ln>
        </p:spPr>
        <p:style>
          <a:lnRef idx="2">
            <a:schemeClr val="accent1"/>
          </a:lnRef>
          <a:fillRef idx="1">
            <a:schemeClr val="lt1"/>
          </a:fillRef>
          <a:effectRef idx="0">
            <a:schemeClr val="accent1"/>
          </a:effectRef>
          <a:fontRef idx="minor">
            <a:schemeClr val="dk1"/>
          </a:fontRef>
        </p:style>
        <p:txBody>
          <a:bodyPr spcFirstLastPara="1" vert="horz" wrap="square" lIns="68580" tIns="34290" rIns="68580" bIns="34290" rtlCol="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482600" indent="-342900">
              <a:spcBef>
                <a:spcPts val="600"/>
              </a:spcBef>
              <a:spcAft>
                <a:spcPts val="600"/>
              </a:spcAft>
              <a:buClr>
                <a:schemeClr val="bg1"/>
              </a:buClr>
              <a:buSzPct val="100000"/>
            </a:pPr>
            <a:r>
              <a:rPr lang="en-US" sz="2000" dirty="0">
                <a:solidFill>
                  <a:schemeClr val="bg1"/>
                </a:solidFill>
                <a:cs typeface="Calibri" panose="020F0502020204030204"/>
              </a:rPr>
              <a:t>What logistics need to be considered to support installation of this practice? </a:t>
            </a:r>
          </a:p>
        </p:txBody>
      </p:sp>
    </p:spTree>
    <p:extLst>
      <p:ext uri="{BB962C8B-B14F-4D97-AF65-F5344CB8AC3E}">
        <p14:creationId xmlns:p14="http://schemas.microsoft.com/office/powerpoint/2010/main" val="3358955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9">
                                            <p:txEl>
                                              <p:pRg st="0" end="0"/>
                                            </p:txEl>
                                          </p:spTgt>
                                        </p:tgtEl>
                                        <p:attrNameLst>
                                          <p:attrName>style.visibility</p:attrName>
                                        </p:attrNameLst>
                                      </p:cBhvr>
                                      <p:to>
                                        <p:strVal val="visible"/>
                                      </p:to>
                                    </p:set>
                                    <p:animEffect transition="in" filter="wipe(left)">
                                      <p:cBhvr>
                                        <p:cTn id="7" dur="500"/>
                                        <p:tgtEl>
                                          <p:spTgt spid="13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0"/>
                                        </p:tgtEl>
                                        <p:attrNameLst>
                                          <p:attrName>style.visibility</p:attrName>
                                        </p:attrNameLst>
                                      </p:cBhvr>
                                      <p:to>
                                        <p:strVal val="visible"/>
                                      </p:to>
                                    </p:set>
                                    <p:animEffect transition="in" filter="fade">
                                      <p:cBhvr>
                                        <p:cTn id="10" dur="500"/>
                                        <p:tgtEl>
                                          <p:spTgt spid="140"/>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mph" presetSubtype="0" fill="hold" grpId="1" nodeType="clickEffect">
                                  <p:stCondLst>
                                    <p:cond delay="0"/>
                                  </p:stCondLst>
                                  <p:childTnLst>
                                    <p:animEffect transition="out" filter="fade">
                                      <p:cBhvr>
                                        <p:cTn id="14" dur="500" tmFilter="0, 0; .2, .5; .8, .5; 1, 0"/>
                                        <p:tgtEl>
                                          <p:spTgt spid="139">
                                            <p:txEl>
                                              <p:pRg st="0" end="0"/>
                                            </p:txEl>
                                          </p:spTgt>
                                        </p:tgtEl>
                                      </p:cBhvr>
                                    </p:animEffect>
                                    <p:animScale>
                                      <p:cBhvr>
                                        <p:cTn id="15" dur="250" autoRev="1" fill="hold"/>
                                        <p:tgtEl>
                                          <p:spTgt spid="139">
                                            <p:txEl>
                                              <p:pRg st="0" end="0"/>
                                            </p:txEl>
                                          </p:spTgt>
                                        </p:tgtEl>
                                      </p:cBhvr>
                                      <p:by x="105000" y="105000"/>
                                    </p:animScale>
                                  </p:childTnLst>
                                </p:cTn>
                              </p:par>
                              <p:par>
                                <p:cTn id="16" presetID="26" presetClass="emph" presetSubtype="0" fill="hold" nodeType="withEffect">
                                  <p:stCondLst>
                                    <p:cond delay="0"/>
                                  </p:stCondLst>
                                  <p:childTnLst>
                                    <p:animEffect transition="out" filter="fade">
                                      <p:cBhvr>
                                        <p:cTn id="17" dur="500" tmFilter="0, 0; .2, .5; .8, .5; 1, 0"/>
                                        <p:tgtEl>
                                          <p:spTgt spid="140"/>
                                        </p:tgtEl>
                                      </p:cBhvr>
                                    </p:animEffect>
                                    <p:animScale>
                                      <p:cBhvr>
                                        <p:cTn id="18" dur="250" autoRev="1" fill="hold"/>
                                        <p:tgtEl>
                                          <p:spTgt spid="14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uiExpand="1" build="p"/>
      <p:bldP spid="139" grpId="1"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38"/>
          <p:cNvSpPr/>
          <p:nvPr/>
        </p:nvSpPr>
        <p:spPr>
          <a:xfrm>
            <a:off x="2255250" y="891738"/>
            <a:ext cx="1795800" cy="1795800"/>
          </a:xfrm>
          <a:prstGeom prst="donut">
            <a:avLst>
              <a:gd name="adj" fmla="val 4516"/>
            </a:avLst>
          </a:pr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0" name="Google Shape;480;p38"/>
          <p:cNvSpPr txBox="1">
            <a:spLocks noGrp="1"/>
          </p:cNvSpPr>
          <p:nvPr>
            <p:ph type="title"/>
          </p:nvPr>
        </p:nvSpPr>
        <p:spPr>
          <a:xfrm rot="-294">
            <a:off x="195685" y="2847674"/>
            <a:ext cx="5907603" cy="161607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000" dirty="0"/>
              <a:t>Check &amp; Connect  </a:t>
            </a:r>
            <a:endParaRPr sz="4000" dirty="0"/>
          </a:p>
        </p:txBody>
      </p:sp>
      <p:pic>
        <p:nvPicPr>
          <p:cNvPr id="6" name="Picture 5">
            <a:extLst>
              <a:ext uri="{FF2B5EF4-FFF2-40B4-BE49-F238E27FC236}">
                <a16:creationId xmlns:a16="http://schemas.microsoft.com/office/drawing/2014/main" id="{0769406C-0E34-4163-8B3C-9A7B3412C29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386785" y="4549750"/>
            <a:ext cx="2125265" cy="527438"/>
          </a:xfrm>
          <a:prstGeom prst="rect">
            <a:avLst/>
          </a:prstGeom>
        </p:spPr>
      </p:pic>
      <p:pic>
        <p:nvPicPr>
          <p:cNvPr id="2" name="Picture 1">
            <a:extLst>
              <a:ext uri="{FF2B5EF4-FFF2-40B4-BE49-F238E27FC236}">
                <a16:creationId xmlns:a16="http://schemas.microsoft.com/office/drawing/2014/main" id="{76524630-6598-432B-B3E9-0700A333F9B6}"/>
              </a:ext>
            </a:extLst>
          </p:cNvPr>
          <p:cNvPicPr>
            <a:picLocks noChangeAspect="1"/>
          </p:cNvPicPr>
          <p:nvPr/>
        </p:nvPicPr>
        <p:blipFill>
          <a:blip r:embed="rId4"/>
          <a:stretch>
            <a:fillRect/>
          </a:stretch>
        </p:blipFill>
        <p:spPr>
          <a:xfrm>
            <a:off x="2591498" y="1217938"/>
            <a:ext cx="1115978" cy="1149399"/>
          </a:xfrm>
          <a:prstGeom prst="rect">
            <a:avLst/>
          </a:prstGeom>
        </p:spPr>
      </p:pic>
    </p:spTree>
    <p:extLst>
      <p:ext uri="{BB962C8B-B14F-4D97-AF65-F5344CB8AC3E}">
        <p14:creationId xmlns:p14="http://schemas.microsoft.com/office/powerpoint/2010/main" val="35837516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808" y="57151"/>
            <a:ext cx="7252692" cy="721079"/>
          </a:xfrm>
          <a:solidFill>
            <a:srgbClr val="008F00"/>
          </a:solidFill>
        </p:spPr>
        <p:txBody>
          <a:bodyPr anchor="ctr">
            <a:normAutofit/>
          </a:bodyPr>
          <a:lstStyle/>
          <a:p>
            <a:r>
              <a:rPr lang="en-US" b="0" dirty="0">
                <a:solidFill>
                  <a:schemeClr val="bg1"/>
                </a:solidFill>
              </a:rPr>
              <a:t>Check &amp; Connect</a:t>
            </a:r>
            <a:endParaRPr lang="en-US" dirty="0">
              <a:solidFill>
                <a:schemeClr val="bg1"/>
              </a:solidFill>
            </a:endParaRPr>
          </a:p>
        </p:txBody>
      </p:sp>
      <p:sp>
        <p:nvSpPr>
          <p:cNvPr id="3" name="Content Placeholder 2"/>
          <p:cNvSpPr>
            <a:spLocks noGrp="1"/>
          </p:cNvSpPr>
          <p:nvPr>
            <p:ph idx="1"/>
          </p:nvPr>
        </p:nvSpPr>
        <p:spPr>
          <a:xfrm>
            <a:off x="176808" y="857250"/>
            <a:ext cx="7481292" cy="1200150"/>
          </a:xfrm>
        </p:spPr>
        <p:txBody>
          <a:bodyPr anchor="ctr">
            <a:normAutofit/>
          </a:bodyPr>
          <a:lstStyle/>
          <a:p>
            <a:pPr marL="0" indent="0">
              <a:buNone/>
            </a:pPr>
            <a:r>
              <a:rPr lang="en-US" sz="1800" dirty="0"/>
              <a:t>Target population: students who show warning signs of disengagement from school, grades K-12</a:t>
            </a:r>
          </a:p>
          <a:p>
            <a:pPr lvl="1"/>
            <a:r>
              <a:rPr lang="en-US" sz="1600" dirty="0"/>
              <a:t>Poor attendance, behavioral challenges, and/or low grades</a:t>
            </a:r>
          </a:p>
          <a:p>
            <a:pPr marL="0" indent="0">
              <a:buNone/>
            </a:pPr>
            <a:endParaRPr lang="en-US" sz="1800" dirty="0"/>
          </a:p>
        </p:txBody>
      </p:sp>
      <p:sp>
        <p:nvSpPr>
          <p:cNvPr id="4" name="Rectangle 3">
            <a:extLst>
              <a:ext uri="{FF2B5EF4-FFF2-40B4-BE49-F238E27FC236}">
                <a16:creationId xmlns:a16="http://schemas.microsoft.com/office/drawing/2014/main" id="{18813E2C-AEDA-2144-AD4F-4A76A834F128}"/>
              </a:ext>
            </a:extLst>
          </p:cNvPr>
          <p:cNvSpPr/>
          <p:nvPr/>
        </p:nvSpPr>
        <p:spPr>
          <a:xfrm>
            <a:off x="1200149" y="4810564"/>
            <a:ext cx="4457700" cy="276999"/>
          </a:xfrm>
          <a:prstGeom prst="rect">
            <a:avLst/>
          </a:prstGeom>
        </p:spPr>
        <p:txBody>
          <a:bodyPr wrap="square">
            <a:spAutoFit/>
          </a:bodyPr>
          <a:lstStyle/>
          <a:p>
            <a:pPr algn="ctr" defTabSz="685800" fontAlgn="base">
              <a:spcBef>
                <a:spcPct val="0"/>
              </a:spcBef>
              <a:spcAft>
                <a:spcPct val="0"/>
              </a:spcAft>
              <a:buClrTx/>
              <a:defRPr/>
            </a:pPr>
            <a:r>
              <a:rPr lang="en-US" sz="1200" kern="1200" dirty="0">
                <a:latin typeface="Arial" pitchFamily="-1" charset="0"/>
                <a:ea typeface="ＭＳ Ｐゴシック" pitchFamily="-108" charset="-128"/>
                <a:cs typeface="+mn-cs"/>
              </a:rPr>
              <a:t>(http://</a:t>
            </a:r>
            <a:r>
              <a:rPr lang="en-US" sz="1200" kern="1200" dirty="0" err="1">
                <a:latin typeface="Arial" pitchFamily="-1" charset="0"/>
                <a:ea typeface="ＭＳ Ｐゴシック" pitchFamily="-108" charset="-128"/>
                <a:cs typeface="+mn-cs"/>
              </a:rPr>
              <a:t>checkandconnect.umn.edu</a:t>
            </a:r>
            <a:r>
              <a:rPr lang="en-US" sz="1200" kern="1200" dirty="0">
                <a:latin typeface="Arial" pitchFamily="-1" charset="0"/>
                <a:ea typeface="ＭＳ Ｐゴシック" pitchFamily="-108" charset="-128"/>
                <a:cs typeface="+mn-cs"/>
              </a:rPr>
              <a:t>/model/</a:t>
            </a:r>
            <a:r>
              <a:rPr lang="en-US" sz="1200" kern="1200" dirty="0" err="1">
                <a:latin typeface="Arial" pitchFamily="-1" charset="0"/>
                <a:ea typeface="ＭＳ Ｐゴシック" pitchFamily="-108" charset="-128"/>
                <a:cs typeface="+mn-cs"/>
              </a:rPr>
              <a:t>default.html</a:t>
            </a:r>
            <a:r>
              <a:rPr lang="en-US" sz="1200" kern="1200" dirty="0">
                <a:latin typeface="Arial" pitchFamily="-1" charset="0"/>
                <a:ea typeface="ＭＳ Ｐゴシック" pitchFamily="-108" charset="-128"/>
                <a:cs typeface="+mn-cs"/>
              </a:rPr>
              <a:t>)</a:t>
            </a:r>
          </a:p>
        </p:txBody>
      </p:sp>
      <p:pic>
        <p:nvPicPr>
          <p:cNvPr id="6" name="Picture 5">
            <a:extLst>
              <a:ext uri="{FF2B5EF4-FFF2-40B4-BE49-F238E27FC236}">
                <a16:creationId xmlns:a16="http://schemas.microsoft.com/office/drawing/2014/main" id="{5D4C4D53-2544-B742-9C81-EB9B17B6CE0F}"/>
              </a:ext>
            </a:extLst>
          </p:cNvPr>
          <p:cNvPicPr>
            <a:picLocks noChangeAspect="1"/>
          </p:cNvPicPr>
          <p:nvPr/>
        </p:nvPicPr>
        <p:blipFill>
          <a:blip r:embed="rId3"/>
          <a:stretch>
            <a:fillRect/>
          </a:stretch>
        </p:blipFill>
        <p:spPr>
          <a:xfrm>
            <a:off x="6621034" y="1518938"/>
            <a:ext cx="2346158" cy="3020504"/>
          </a:xfrm>
          <a:prstGeom prst="rect">
            <a:avLst/>
          </a:prstGeom>
        </p:spPr>
      </p:pic>
      <p:sp>
        <p:nvSpPr>
          <p:cNvPr id="7" name="TextBox 6">
            <a:extLst>
              <a:ext uri="{FF2B5EF4-FFF2-40B4-BE49-F238E27FC236}">
                <a16:creationId xmlns:a16="http://schemas.microsoft.com/office/drawing/2014/main" id="{98131621-A829-0844-8685-8775B41885E5}"/>
              </a:ext>
            </a:extLst>
          </p:cNvPr>
          <p:cNvSpPr txBox="1"/>
          <p:nvPr/>
        </p:nvSpPr>
        <p:spPr>
          <a:xfrm>
            <a:off x="271549" y="1855812"/>
            <a:ext cx="6278880" cy="3093154"/>
          </a:xfrm>
          <a:prstGeom prst="rect">
            <a:avLst/>
          </a:prstGeom>
          <a:noFill/>
        </p:spPr>
        <p:txBody>
          <a:bodyPr wrap="square" rtlCol="0">
            <a:spAutoFit/>
          </a:bodyPr>
          <a:lstStyle/>
          <a:p>
            <a:pPr defTabSz="685800">
              <a:buClrTx/>
            </a:pPr>
            <a:r>
              <a:rPr lang="en-US" sz="1800" kern="1200" dirty="0">
                <a:solidFill>
                  <a:prstClr val="black"/>
                </a:solidFill>
                <a:latin typeface="Calibri" panose="020F0502020204030204"/>
                <a:ea typeface="+mn-ea"/>
                <a:cs typeface="+mn-cs"/>
              </a:rPr>
              <a:t>Check &amp; Connect features:</a:t>
            </a:r>
          </a:p>
          <a:p>
            <a:pPr marL="342900" lvl="1" defTabSz="685800">
              <a:buClrTx/>
            </a:pPr>
            <a:r>
              <a:rPr lang="en-US" sz="1800" kern="1200" dirty="0">
                <a:solidFill>
                  <a:prstClr val="black"/>
                </a:solidFill>
                <a:latin typeface="Calibri" panose="020F0502020204030204"/>
                <a:ea typeface="+mn-ea"/>
                <a:cs typeface="+mn-cs"/>
              </a:rPr>
              <a:t>Building a trusting relationship between the student and a trained mentor</a:t>
            </a:r>
          </a:p>
          <a:p>
            <a:pPr marL="342900" lvl="1" defTabSz="685800">
              <a:buClrTx/>
            </a:pPr>
            <a:r>
              <a:rPr lang="en-US" sz="1800" kern="1200" dirty="0">
                <a:solidFill>
                  <a:prstClr val="black"/>
                </a:solidFill>
                <a:latin typeface="Calibri" panose="020F0502020204030204"/>
                <a:ea typeface="+mn-ea"/>
                <a:cs typeface="+mn-cs"/>
              </a:rPr>
              <a:t>Students are followed for at least 2 years</a:t>
            </a:r>
          </a:p>
          <a:p>
            <a:pPr marL="342900" lvl="1" defTabSz="685800">
              <a:buClrTx/>
            </a:pPr>
            <a:r>
              <a:rPr lang="en-US" sz="1800" kern="1200" dirty="0">
                <a:solidFill>
                  <a:prstClr val="black"/>
                </a:solidFill>
                <a:latin typeface="Calibri" panose="020F0502020204030204"/>
                <a:ea typeface="+mn-ea"/>
                <a:cs typeface="+mn-cs"/>
              </a:rPr>
              <a:t>Focus on home-school relationship</a:t>
            </a:r>
          </a:p>
          <a:p>
            <a:pPr marL="342900" lvl="1" defTabSz="685800">
              <a:buClrTx/>
            </a:pPr>
            <a:r>
              <a:rPr lang="en-US" sz="1800" b="1" kern="1200" dirty="0">
                <a:solidFill>
                  <a:prstClr val="black"/>
                </a:solidFill>
                <a:latin typeface="Calibri" panose="020F0502020204030204"/>
                <a:ea typeface="+mn-ea"/>
                <a:cs typeface="+mn-cs"/>
              </a:rPr>
              <a:t>Check: </a:t>
            </a:r>
            <a:r>
              <a:rPr lang="en-US" sz="1800" kern="1200" dirty="0">
                <a:solidFill>
                  <a:prstClr val="black"/>
                </a:solidFill>
                <a:latin typeface="Calibri" panose="020F0502020204030204"/>
                <a:ea typeface="+mn-ea"/>
                <a:cs typeface="+mn-cs"/>
              </a:rPr>
              <a:t>mentors systematically monitor student performance data (e.g., absences, </a:t>
            </a:r>
            <a:r>
              <a:rPr lang="en-US" sz="1800" kern="1200" dirty="0" err="1">
                <a:solidFill>
                  <a:prstClr val="black"/>
                </a:solidFill>
                <a:latin typeface="Calibri" panose="020F0502020204030204"/>
                <a:ea typeface="+mn-ea"/>
                <a:cs typeface="+mn-cs"/>
              </a:rPr>
              <a:t>tardies</a:t>
            </a:r>
            <a:r>
              <a:rPr lang="en-US" sz="1800" kern="1200" dirty="0">
                <a:solidFill>
                  <a:prstClr val="black"/>
                </a:solidFill>
                <a:latin typeface="Calibri" panose="020F0502020204030204"/>
                <a:ea typeface="+mn-ea"/>
                <a:cs typeface="+mn-cs"/>
              </a:rPr>
              <a:t>, ODRs, grades)</a:t>
            </a:r>
          </a:p>
          <a:p>
            <a:pPr marL="342900" lvl="1" defTabSz="685800">
              <a:buClrTx/>
            </a:pPr>
            <a:r>
              <a:rPr lang="en-US" sz="1800" b="1" kern="1200" dirty="0">
                <a:solidFill>
                  <a:prstClr val="black"/>
                </a:solidFill>
                <a:latin typeface="Calibri" panose="020F0502020204030204"/>
                <a:ea typeface="+mn-ea"/>
                <a:cs typeface="+mn-cs"/>
              </a:rPr>
              <a:t>Connect: </a:t>
            </a:r>
            <a:r>
              <a:rPr lang="en-US" sz="1800" kern="1200" dirty="0">
                <a:solidFill>
                  <a:prstClr val="black"/>
                </a:solidFill>
                <a:latin typeface="Calibri" panose="020F0502020204030204"/>
                <a:ea typeface="+mn-ea"/>
                <a:cs typeface="+mn-cs"/>
              </a:rPr>
              <a:t>mentors provide individualized interventions to help students solve problems, build skills, and enhance competence</a:t>
            </a:r>
          </a:p>
          <a:p>
            <a:pPr defTabSz="685800">
              <a:buClrTx/>
            </a:pPr>
            <a:endParaRPr lang="en-US" sz="1500" kern="1200" dirty="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12841742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7708" y="0"/>
            <a:ext cx="7328585" cy="51435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buClrTx/>
            </a:pPr>
            <a:endParaRPr lang="en-US" sz="1350" kern="1200">
              <a:solidFill>
                <a:prstClr val="white"/>
              </a:solidFill>
              <a:latin typeface="Calibri" panose="020F0502020204030204"/>
            </a:endParaRPr>
          </a:p>
        </p:txBody>
      </p:sp>
      <p:pic>
        <p:nvPicPr>
          <p:cNvPr id="4" name="Content Placeholder 3">
            <a:extLst>
              <a:ext uri="{FF2B5EF4-FFF2-40B4-BE49-F238E27FC236}">
                <a16:creationId xmlns:a16="http://schemas.microsoft.com/office/drawing/2014/main" id="{AFEB6438-E59C-41DE-BC22-3BCE3E0F518D}"/>
              </a:ext>
            </a:extLst>
          </p:cNvPr>
          <p:cNvPicPr>
            <a:picLocks noGrp="1" noChangeAspect="1"/>
          </p:cNvPicPr>
          <p:nvPr>
            <p:ph idx="1"/>
          </p:nvPr>
        </p:nvPicPr>
        <p:blipFill rotWithShape="1">
          <a:blip r:embed="rId2"/>
          <a:srcRect r="9429" b="2"/>
          <a:stretch/>
        </p:blipFill>
        <p:spPr>
          <a:xfrm>
            <a:off x="1095448" y="7"/>
            <a:ext cx="6953105" cy="5143493"/>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Tree>
    <p:extLst>
      <p:ext uri="{BB962C8B-B14F-4D97-AF65-F5344CB8AC3E}">
        <p14:creationId xmlns:p14="http://schemas.microsoft.com/office/powerpoint/2010/main" val="41787884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106623" y="675611"/>
            <a:ext cx="569714" cy="4283224"/>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68580" tIns="34290" rIns="68580" bIns="34290" numCol="1" anchor="t" anchorCtr="0" compatLnSpc="1">
            <a:prstTxWarp prst="textNoShape">
              <a:avLst/>
            </a:prstTxWarp>
          </a:bodyPr>
          <a:lstStyle/>
          <a:p>
            <a:pPr defTabSz="685800">
              <a:buClrTx/>
            </a:pPr>
            <a:endParaRPr lang="en-US" sz="1350" kern="1200">
              <a:solidFill>
                <a:prstClr val="black"/>
              </a:solidFill>
              <a:latin typeface="Calibri" panose="020F0502020204030204"/>
              <a:ea typeface="+mn-ea"/>
              <a:cs typeface="+mn-cs"/>
            </a:endParaRPr>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108328" y="474874"/>
            <a:ext cx="361991" cy="4141061"/>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68580" tIns="34290" rIns="68580" bIns="34290" numCol="1" anchor="t" anchorCtr="0" compatLnSpc="1">
            <a:prstTxWarp prst="textNoShape">
              <a:avLst/>
            </a:prstTxWarp>
          </a:bodyPr>
          <a:lstStyle/>
          <a:p>
            <a:pPr defTabSz="685800">
              <a:buClrTx/>
            </a:pPr>
            <a:endParaRPr lang="en-US" sz="1350" kern="1200">
              <a:solidFill>
                <a:prstClr val="black"/>
              </a:solidFill>
              <a:latin typeface="Calibri" panose="020F0502020204030204"/>
              <a:ea typeface="+mn-ea"/>
              <a:cs typeface="+mn-cs"/>
            </a:endParaRPr>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966" y="477543"/>
            <a:ext cx="3000047" cy="394334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buClrTx/>
            </a:pPr>
            <a:endParaRPr lang="en-US" sz="1350" kern="1200">
              <a:solidFill>
                <a:prstClr val="white"/>
              </a:solidFill>
              <a:latin typeface="Calibri" panose="020F0502020204030204"/>
            </a:endParaRPr>
          </a:p>
        </p:txBody>
      </p:sp>
      <p:sp>
        <p:nvSpPr>
          <p:cNvPr id="2" name="Title 1">
            <a:extLst>
              <a:ext uri="{FF2B5EF4-FFF2-40B4-BE49-F238E27FC236}">
                <a16:creationId xmlns:a16="http://schemas.microsoft.com/office/drawing/2014/main" id="{1A663E50-3739-42CD-BB02-0E561DC0907C}"/>
              </a:ext>
            </a:extLst>
          </p:cNvPr>
          <p:cNvSpPr>
            <a:spLocks noGrp="1"/>
          </p:cNvSpPr>
          <p:nvPr>
            <p:ph type="title"/>
          </p:nvPr>
        </p:nvSpPr>
        <p:spPr>
          <a:xfrm>
            <a:off x="701155" y="736704"/>
            <a:ext cx="2541314" cy="3420728"/>
          </a:xfrm>
        </p:spPr>
        <p:txBody>
          <a:bodyPr>
            <a:normAutofit/>
          </a:bodyPr>
          <a:lstStyle/>
          <a:p>
            <a:r>
              <a:rPr lang="en-US" sz="3000">
                <a:solidFill>
                  <a:srgbClr val="FFFFFF"/>
                </a:solidFill>
              </a:rPr>
              <a:t>Research Outcomes </a:t>
            </a: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676337" y="1014226"/>
            <a:ext cx="4991698" cy="3938735"/>
          </a:xfrm>
          <a:prstGeom prst="rect">
            <a:avLst/>
          </a:prstGeom>
          <a:solidFill>
            <a:schemeClr val="accent1"/>
          </a:solidFill>
          <a:ln>
            <a:noFill/>
          </a:ln>
        </p:spPr>
        <p:txBody>
          <a:bodyPr vert="horz" wrap="square" lIns="68580" tIns="34290" rIns="68580" bIns="34290" numCol="1" anchor="t" anchorCtr="0" compatLnSpc="1">
            <a:prstTxWarp prst="textNoShape">
              <a:avLst/>
            </a:prstTxWarp>
          </a:bodyPr>
          <a:lstStyle/>
          <a:p>
            <a:pPr defTabSz="685800">
              <a:buClrTx/>
            </a:pPr>
            <a:endParaRPr lang="en-US" sz="1350" kern="1200">
              <a:solidFill>
                <a:prstClr val="black"/>
              </a:solidFill>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9EC6652-A70D-4A25-B024-B9FDC86D15F0}"/>
              </a:ext>
            </a:extLst>
          </p:cNvPr>
          <p:cNvSpPr>
            <a:spLocks noGrp="1"/>
          </p:cNvSpPr>
          <p:nvPr>
            <p:ph idx="1"/>
          </p:nvPr>
        </p:nvSpPr>
        <p:spPr>
          <a:xfrm>
            <a:off x="3916397" y="1289714"/>
            <a:ext cx="4461623" cy="3250972"/>
          </a:xfrm>
        </p:spPr>
        <p:txBody>
          <a:bodyPr anchor="ctr">
            <a:normAutofit/>
          </a:bodyPr>
          <a:lstStyle/>
          <a:p>
            <a:r>
              <a:rPr lang="en-US" sz="2400" dirty="0">
                <a:solidFill>
                  <a:srgbClr val="FEFFFF"/>
                </a:solidFill>
              </a:rPr>
              <a:t>Of the dropout prevention interventions reviewed by the U.S. Department of Education’s What Works Clearinghouse, Check &amp; Connect is the only program found to have strong evidence of positive effects on staying in school</a:t>
            </a:r>
          </a:p>
          <a:p>
            <a:endParaRPr lang="en-US" sz="1800" dirty="0">
              <a:solidFill>
                <a:srgbClr val="FEFFFF"/>
              </a:solidFill>
            </a:endParaRPr>
          </a:p>
        </p:txBody>
      </p:sp>
    </p:spTree>
    <p:extLst>
      <p:ext uri="{BB962C8B-B14F-4D97-AF65-F5344CB8AC3E}">
        <p14:creationId xmlns:p14="http://schemas.microsoft.com/office/powerpoint/2010/main" val="425412553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106623" y="675611"/>
            <a:ext cx="569714" cy="4283224"/>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68580" tIns="34290" rIns="68580" bIns="34290" numCol="1" anchor="t" anchorCtr="0" compatLnSpc="1">
            <a:prstTxWarp prst="textNoShape">
              <a:avLst/>
            </a:prstTxWarp>
          </a:bodyPr>
          <a:lstStyle/>
          <a:p>
            <a:pPr defTabSz="685800">
              <a:buClrTx/>
            </a:pPr>
            <a:endParaRPr lang="en-US" sz="1350" kern="1200">
              <a:solidFill>
                <a:prstClr val="black"/>
              </a:solidFill>
              <a:latin typeface="Calibri" panose="020F0502020204030204"/>
              <a:ea typeface="+mn-ea"/>
              <a:cs typeface="+mn-cs"/>
            </a:endParaRPr>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108328" y="474874"/>
            <a:ext cx="361991" cy="4141061"/>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68580" tIns="34290" rIns="68580" bIns="34290" numCol="1" anchor="t" anchorCtr="0" compatLnSpc="1">
            <a:prstTxWarp prst="textNoShape">
              <a:avLst/>
            </a:prstTxWarp>
          </a:bodyPr>
          <a:lstStyle/>
          <a:p>
            <a:pPr defTabSz="685800">
              <a:buClrTx/>
            </a:pPr>
            <a:endParaRPr lang="en-US" sz="1350" kern="1200">
              <a:solidFill>
                <a:prstClr val="black"/>
              </a:solidFill>
              <a:latin typeface="Calibri" panose="020F0502020204030204"/>
              <a:ea typeface="+mn-ea"/>
              <a:cs typeface="+mn-cs"/>
            </a:endParaRPr>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966" y="477543"/>
            <a:ext cx="3000047" cy="394334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buClrTx/>
            </a:pPr>
            <a:endParaRPr lang="en-US" sz="1350" kern="1200">
              <a:solidFill>
                <a:prstClr val="white"/>
              </a:solidFill>
              <a:latin typeface="Calibri" panose="020F0502020204030204"/>
            </a:endParaRPr>
          </a:p>
        </p:txBody>
      </p:sp>
      <p:sp>
        <p:nvSpPr>
          <p:cNvPr id="2" name="Title 1">
            <a:extLst>
              <a:ext uri="{FF2B5EF4-FFF2-40B4-BE49-F238E27FC236}">
                <a16:creationId xmlns:a16="http://schemas.microsoft.com/office/drawing/2014/main" id="{7F21201F-6844-48DC-8C31-09516D035F4F}"/>
              </a:ext>
            </a:extLst>
          </p:cNvPr>
          <p:cNvSpPr>
            <a:spLocks noGrp="1"/>
          </p:cNvSpPr>
          <p:nvPr>
            <p:ph type="title"/>
          </p:nvPr>
        </p:nvSpPr>
        <p:spPr>
          <a:xfrm>
            <a:off x="701155" y="736704"/>
            <a:ext cx="2541314" cy="3420728"/>
          </a:xfrm>
        </p:spPr>
        <p:txBody>
          <a:bodyPr>
            <a:normAutofit/>
          </a:bodyPr>
          <a:lstStyle/>
          <a:p>
            <a:r>
              <a:rPr lang="en-US" sz="3000">
                <a:solidFill>
                  <a:srgbClr val="FFFFFF"/>
                </a:solidFill>
              </a:rPr>
              <a:t>Student Outcomes </a:t>
            </a: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676337" y="1014226"/>
            <a:ext cx="4991698" cy="3938735"/>
          </a:xfrm>
          <a:prstGeom prst="rect">
            <a:avLst/>
          </a:prstGeom>
          <a:solidFill>
            <a:schemeClr val="accent1"/>
          </a:solidFill>
          <a:ln>
            <a:noFill/>
          </a:ln>
        </p:spPr>
        <p:txBody>
          <a:bodyPr vert="horz" wrap="square" lIns="68580" tIns="34290" rIns="68580" bIns="34290" numCol="1" anchor="t" anchorCtr="0" compatLnSpc="1">
            <a:prstTxWarp prst="textNoShape">
              <a:avLst/>
            </a:prstTxWarp>
          </a:bodyPr>
          <a:lstStyle/>
          <a:p>
            <a:pPr defTabSz="685800">
              <a:buClrTx/>
            </a:pPr>
            <a:endParaRPr lang="en-US" sz="1350" kern="1200">
              <a:solidFill>
                <a:prstClr val="black"/>
              </a:solidFill>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09CE002-7805-4B39-9E7C-415309B72369}"/>
              </a:ext>
            </a:extLst>
          </p:cNvPr>
          <p:cNvSpPr>
            <a:spLocks noGrp="1"/>
          </p:cNvSpPr>
          <p:nvPr>
            <p:ph idx="1"/>
          </p:nvPr>
        </p:nvSpPr>
        <p:spPr>
          <a:xfrm>
            <a:off x="3916397" y="1289714"/>
            <a:ext cx="4461623" cy="3250972"/>
          </a:xfrm>
        </p:spPr>
        <p:txBody>
          <a:bodyPr anchor="ctr">
            <a:normAutofit lnSpcReduction="10000"/>
          </a:bodyPr>
          <a:lstStyle/>
          <a:p>
            <a:pPr marL="0" indent="0">
              <a:buNone/>
            </a:pPr>
            <a:r>
              <a:rPr lang="en-US" sz="2400" b="1" dirty="0">
                <a:solidFill>
                  <a:srgbClr val="FEFFFF"/>
                </a:solidFill>
              </a:rPr>
              <a:t>Increase in:</a:t>
            </a:r>
          </a:p>
          <a:p>
            <a:pPr marL="0" indent="0">
              <a:buNone/>
            </a:pPr>
            <a:r>
              <a:rPr lang="en-US" sz="1650" dirty="0">
                <a:solidFill>
                  <a:srgbClr val="FEFFFF"/>
                </a:solidFill>
              </a:rPr>
              <a:t>Attendance </a:t>
            </a:r>
          </a:p>
          <a:p>
            <a:pPr marL="0" indent="0">
              <a:buNone/>
            </a:pPr>
            <a:r>
              <a:rPr lang="en-US" sz="1650" dirty="0">
                <a:solidFill>
                  <a:srgbClr val="FEFFFF"/>
                </a:solidFill>
              </a:rPr>
              <a:t>Persistence in school </a:t>
            </a:r>
          </a:p>
          <a:p>
            <a:pPr marL="0" indent="0">
              <a:buNone/>
            </a:pPr>
            <a:r>
              <a:rPr lang="en-US" sz="1650" dirty="0">
                <a:solidFill>
                  <a:srgbClr val="FEFFFF"/>
                </a:solidFill>
              </a:rPr>
              <a:t>Credit accrual </a:t>
            </a:r>
          </a:p>
          <a:p>
            <a:pPr marL="0" indent="0">
              <a:buNone/>
            </a:pPr>
            <a:r>
              <a:rPr lang="en-US" sz="1650" dirty="0">
                <a:solidFill>
                  <a:srgbClr val="FEFFFF"/>
                </a:solidFill>
              </a:rPr>
              <a:t>School completion rates </a:t>
            </a:r>
          </a:p>
          <a:p>
            <a:pPr marL="0" indent="0">
              <a:buNone/>
            </a:pPr>
            <a:r>
              <a:rPr lang="en-US" sz="2400" b="1" dirty="0">
                <a:solidFill>
                  <a:srgbClr val="FEFFFF"/>
                </a:solidFill>
              </a:rPr>
              <a:t>Decrease in:</a:t>
            </a:r>
          </a:p>
          <a:p>
            <a:pPr marL="0" indent="0">
              <a:buNone/>
            </a:pPr>
            <a:r>
              <a:rPr lang="en-US" sz="1650" dirty="0">
                <a:solidFill>
                  <a:srgbClr val="FEFFFF"/>
                </a:solidFill>
              </a:rPr>
              <a:t> Truancy </a:t>
            </a:r>
          </a:p>
          <a:p>
            <a:pPr marL="0" indent="0">
              <a:buNone/>
            </a:pPr>
            <a:r>
              <a:rPr lang="en-US" sz="1650" dirty="0">
                <a:solidFill>
                  <a:srgbClr val="FEFFFF"/>
                </a:solidFill>
              </a:rPr>
              <a:t> </a:t>
            </a:r>
            <a:r>
              <a:rPr lang="en-US" sz="1650" dirty="0" err="1">
                <a:solidFill>
                  <a:srgbClr val="FEFFFF"/>
                </a:solidFill>
              </a:rPr>
              <a:t>Tardies</a:t>
            </a:r>
            <a:r>
              <a:rPr lang="en-US" sz="1650" dirty="0">
                <a:solidFill>
                  <a:srgbClr val="FEFFFF"/>
                </a:solidFill>
              </a:rPr>
              <a:t> </a:t>
            </a:r>
          </a:p>
          <a:p>
            <a:pPr marL="0" indent="0">
              <a:buNone/>
            </a:pPr>
            <a:r>
              <a:rPr lang="en-US" sz="1650" dirty="0">
                <a:solidFill>
                  <a:srgbClr val="FEFFFF"/>
                </a:solidFill>
              </a:rPr>
              <a:t>Behavioral referrals  </a:t>
            </a:r>
          </a:p>
          <a:p>
            <a:pPr marL="0" indent="0">
              <a:buNone/>
            </a:pPr>
            <a:r>
              <a:rPr lang="en-US" sz="1650" dirty="0">
                <a:solidFill>
                  <a:srgbClr val="FEFFFF"/>
                </a:solidFill>
              </a:rPr>
              <a:t>Dropout rates</a:t>
            </a:r>
          </a:p>
        </p:txBody>
      </p:sp>
    </p:spTree>
    <p:extLst>
      <p:ext uri="{BB962C8B-B14F-4D97-AF65-F5344CB8AC3E}">
        <p14:creationId xmlns:p14="http://schemas.microsoft.com/office/powerpoint/2010/main" val="26790718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BBDC5-C1F0-3B4C-B422-7BF7C2CC97AD}"/>
              </a:ext>
            </a:extLst>
          </p:cNvPr>
          <p:cNvSpPr>
            <a:spLocks noGrp="1"/>
          </p:cNvSpPr>
          <p:nvPr>
            <p:ph type="title"/>
          </p:nvPr>
        </p:nvSpPr>
        <p:spPr/>
        <p:txBody>
          <a:bodyPr/>
          <a:lstStyle/>
          <a:p>
            <a:r>
              <a:rPr lang="en-US" dirty="0"/>
              <a:t>Check &amp; Connect Video</a:t>
            </a:r>
          </a:p>
        </p:txBody>
      </p:sp>
      <p:sp>
        <p:nvSpPr>
          <p:cNvPr id="3" name="Content Placeholder 2">
            <a:extLst>
              <a:ext uri="{FF2B5EF4-FFF2-40B4-BE49-F238E27FC236}">
                <a16:creationId xmlns:a16="http://schemas.microsoft.com/office/drawing/2014/main" id="{0090A07E-57F7-BB4C-9D82-D2FEEAE10ED8}"/>
              </a:ext>
            </a:extLst>
          </p:cNvPr>
          <p:cNvSpPr>
            <a:spLocks noGrp="1"/>
          </p:cNvSpPr>
          <p:nvPr>
            <p:ph idx="1"/>
          </p:nvPr>
        </p:nvSpPr>
        <p:spPr/>
        <p:txBody>
          <a:bodyPr/>
          <a:lstStyle/>
          <a:p>
            <a:r>
              <a:rPr lang="en-US" dirty="0">
                <a:hlinkClick r:id="rId2"/>
              </a:rPr>
              <a:t>https://youtu.be/D93gwDLLUic</a:t>
            </a:r>
            <a:r>
              <a:rPr lang="en-US" dirty="0"/>
              <a:t> </a:t>
            </a:r>
          </a:p>
        </p:txBody>
      </p:sp>
    </p:spTree>
    <p:extLst>
      <p:ext uri="{BB962C8B-B14F-4D97-AF65-F5344CB8AC3E}">
        <p14:creationId xmlns:p14="http://schemas.microsoft.com/office/powerpoint/2010/main" val="372198232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screenshot of a cell phone&#10;&#10;Description automatically generated">
            <a:extLst>
              <a:ext uri="{FF2B5EF4-FFF2-40B4-BE49-F238E27FC236}">
                <a16:creationId xmlns:a16="http://schemas.microsoft.com/office/drawing/2014/main" id="{86315718-F79E-4058-ACD1-9A5F80FD7D0E}"/>
              </a:ext>
            </a:extLst>
          </p:cNvPr>
          <p:cNvPicPr>
            <a:picLocks noGrp="1" noChangeAspect="1"/>
          </p:cNvPicPr>
          <p:nvPr>
            <p:ph idx="1"/>
          </p:nvPr>
        </p:nvPicPr>
        <p:blipFill rotWithShape="1">
          <a:blip r:embed="rId2"/>
          <a:srcRect t="6631" r="1" b="38135"/>
          <a:stretch/>
        </p:blipFill>
        <p:spPr>
          <a:xfrm>
            <a:off x="1210867" y="51199"/>
            <a:ext cx="6722269" cy="4583906"/>
          </a:xfrm>
          <a:prstGeom prst="rect">
            <a:avLst/>
          </a:prstGeom>
          <a:noFill/>
        </p:spPr>
      </p:pic>
    </p:spTree>
    <p:extLst>
      <p:ext uri="{BB962C8B-B14F-4D97-AF65-F5344CB8AC3E}">
        <p14:creationId xmlns:p14="http://schemas.microsoft.com/office/powerpoint/2010/main" val="182774680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2" name="Title 1">
            <a:extLst>
              <a:ext uri="{FF2B5EF4-FFF2-40B4-BE49-F238E27FC236}">
                <a16:creationId xmlns:a16="http://schemas.microsoft.com/office/drawing/2014/main" id="{48FCFF91-F5AB-4FE6-B3ED-60E6B8400939}"/>
              </a:ext>
            </a:extLst>
          </p:cNvPr>
          <p:cNvSpPr>
            <a:spLocks noGrp="1"/>
          </p:cNvSpPr>
          <p:nvPr>
            <p:ph type="title"/>
          </p:nvPr>
        </p:nvSpPr>
        <p:spPr>
          <a:xfrm>
            <a:off x="476251" y="480617"/>
            <a:ext cx="2563994" cy="4187361"/>
          </a:xfrm>
        </p:spPr>
        <p:txBody>
          <a:bodyPr anchor="ctr">
            <a:normAutofit/>
          </a:bodyPr>
          <a:lstStyle/>
          <a:p>
            <a:r>
              <a:rPr lang="en-US" sz="4050"/>
              <a:t>Check and Connect Mentors</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20588" y="2597039"/>
            <a:ext cx="4057650" cy="13716"/>
          </a:xfrm>
          <a:custGeom>
            <a:avLst/>
            <a:gdLst>
              <a:gd name="connsiteX0" fmla="*/ 0 w 4057650"/>
              <a:gd name="connsiteY0" fmla="*/ 0 h 13716"/>
              <a:gd name="connsiteX1" fmla="*/ 757428 w 4057650"/>
              <a:gd name="connsiteY1" fmla="*/ 0 h 13716"/>
              <a:gd name="connsiteX2" fmla="*/ 1474279 w 4057650"/>
              <a:gd name="connsiteY2" fmla="*/ 0 h 13716"/>
              <a:gd name="connsiteX3" fmla="*/ 2191131 w 4057650"/>
              <a:gd name="connsiteY3" fmla="*/ 0 h 13716"/>
              <a:gd name="connsiteX4" fmla="*/ 2745676 w 4057650"/>
              <a:gd name="connsiteY4" fmla="*/ 0 h 13716"/>
              <a:gd name="connsiteX5" fmla="*/ 3340798 w 4057650"/>
              <a:gd name="connsiteY5" fmla="*/ 0 h 13716"/>
              <a:gd name="connsiteX6" fmla="*/ 4057650 w 4057650"/>
              <a:gd name="connsiteY6" fmla="*/ 0 h 13716"/>
              <a:gd name="connsiteX7" fmla="*/ 4057650 w 4057650"/>
              <a:gd name="connsiteY7" fmla="*/ 13716 h 13716"/>
              <a:gd name="connsiteX8" fmla="*/ 3381375 w 4057650"/>
              <a:gd name="connsiteY8" fmla="*/ 13716 h 13716"/>
              <a:gd name="connsiteX9" fmla="*/ 2826830 w 4057650"/>
              <a:gd name="connsiteY9" fmla="*/ 13716 h 13716"/>
              <a:gd name="connsiteX10" fmla="*/ 2272284 w 4057650"/>
              <a:gd name="connsiteY10" fmla="*/ 13716 h 13716"/>
              <a:gd name="connsiteX11" fmla="*/ 1555432 w 4057650"/>
              <a:gd name="connsiteY11" fmla="*/ 13716 h 13716"/>
              <a:gd name="connsiteX12" fmla="*/ 960310 w 4057650"/>
              <a:gd name="connsiteY12" fmla="*/ 13716 h 13716"/>
              <a:gd name="connsiteX13" fmla="*/ 0 w 4057650"/>
              <a:gd name="connsiteY13" fmla="*/ 13716 h 13716"/>
              <a:gd name="connsiteX14" fmla="*/ 0 w 405765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57650" h="13716" fill="none" extrusionOk="0">
                <a:moveTo>
                  <a:pt x="0" y="0"/>
                </a:moveTo>
                <a:cubicBezTo>
                  <a:pt x="371182" y="3227"/>
                  <a:pt x="494372" y="9222"/>
                  <a:pt x="757428" y="0"/>
                </a:cubicBezTo>
                <a:cubicBezTo>
                  <a:pt x="1020484" y="-9222"/>
                  <a:pt x="1116719" y="-4357"/>
                  <a:pt x="1474279" y="0"/>
                </a:cubicBezTo>
                <a:cubicBezTo>
                  <a:pt x="1831839" y="4357"/>
                  <a:pt x="1920973" y="-11809"/>
                  <a:pt x="2191131" y="0"/>
                </a:cubicBezTo>
                <a:cubicBezTo>
                  <a:pt x="2461289" y="11809"/>
                  <a:pt x="2589480" y="-22604"/>
                  <a:pt x="2745676" y="0"/>
                </a:cubicBezTo>
                <a:cubicBezTo>
                  <a:pt x="2901872" y="22604"/>
                  <a:pt x="3136452" y="-12306"/>
                  <a:pt x="3340798" y="0"/>
                </a:cubicBezTo>
                <a:cubicBezTo>
                  <a:pt x="3545144" y="12306"/>
                  <a:pt x="3766934" y="-21556"/>
                  <a:pt x="4057650" y="0"/>
                </a:cubicBezTo>
                <a:cubicBezTo>
                  <a:pt x="4057378" y="4708"/>
                  <a:pt x="4057987" y="7132"/>
                  <a:pt x="4057650" y="13716"/>
                </a:cubicBezTo>
                <a:cubicBezTo>
                  <a:pt x="3743404" y="35553"/>
                  <a:pt x="3625516" y="-19495"/>
                  <a:pt x="3381375" y="13716"/>
                </a:cubicBezTo>
                <a:cubicBezTo>
                  <a:pt x="3137235" y="46927"/>
                  <a:pt x="2946571" y="-4571"/>
                  <a:pt x="2826830" y="13716"/>
                </a:cubicBezTo>
                <a:cubicBezTo>
                  <a:pt x="2707090" y="32003"/>
                  <a:pt x="2402756" y="-3140"/>
                  <a:pt x="2272284" y="13716"/>
                </a:cubicBezTo>
                <a:cubicBezTo>
                  <a:pt x="2141812" y="30572"/>
                  <a:pt x="1895935" y="13627"/>
                  <a:pt x="1555432" y="13716"/>
                </a:cubicBezTo>
                <a:cubicBezTo>
                  <a:pt x="1214929" y="13805"/>
                  <a:pt x="1103072" y="9931"/>
                  <a:pt x="960310" y="13716"/>
                </a:cubicBezTo>
                <a:cubicBezTo>
                  <a:pt x="817548" y="17501"/>
                  <a:pt x="402272" y="-33931"/>
                  <a:pt x="0" y="13716"/>
                </a:cubicBezTo>
                <a:cubicBezTo>
                  <a:pt x="-460" y="10837"/>
                  <a:pt x="38" y="6680"/>
                  <a:pt x="0" y="0"/>
                </a:cubicBezTo>
                <a:close/>
              </a:path>
              <a:path w="4057650" h="13716" stroke="0" extrusionOk="0">
                <a:moveTo>
                  <a:pt x="0" y="0"/>
                </a:moveTo>
                <a:cubicBezTo>
                  <a:pt x="248348" y="13145"/>
                  <a:pt x="486117" y="25042"/>
                  <a:pt x="635698" y="0"/>
                </a:cubicBezTo>
                <a:cubicBezTo>
                  <a:pt x="785279" y="-25042"/>
                  <a:pt x="917762" y="-5537"/>
                  <a:pt x="1190244" y="0"/>
                </a:cubicBezTo>
                <a:cubicBezTo>
                  <a:pt x="1462726" y="5537"/>
                  <a:pt x="1667120" y="-21232"/>
                  <a:pt x="1947672" y="0"/>
                </a:cubicBezTo>
                <a:cubicBezTo>
                  <a:pt x="2228224" y="21232"/>
                  <a:pt x="2280631" y="-21698"/>
                  <a:pt x="2583370" y="0"/>
                </a:cubicBezTo>
                <a:cubicBezTo>
                  <a:pt x="2886109" y="21698"/>
                  <a:pt x="3022941" y="19647"/>
                  <a:pt x="3219069" y="0"/>
                </a:cubicBezTo>
                <a:cubicBezTo>
                  <a:pt x="3415197" y="-19647"/>
                  <a:pt x="3747500" y="26991"/>
                  <a:pt x="4057650" y="0"/>
                </a:cubicBezTo>
                <a:cubicBezTo>
                  <a:pt x="4056980" y="3019"/>
                  <a:pt x="4057134" y="10425"/>
                  <a:pt x="4057650" y="13716"/>
                </a:cubicBezTo>
                <a:cubicBezTo>
                  <a:pt x="3865148" y="-7885"/>
                  <a:pt x="3702543" y="44896"/>
                  <a:pt x="3381375" y="13716"/>
                </a:cubicBezTo>
                <a:cubicBezTo>
                  <a:pt x="3060208" y="-17464"/>
                  <a:pt x="2956571" y="-13250"/>
                  <a:pt x="2826830" y="13716"/>
                </a:cubicBezTo>
                <a:cubicBezTo>
                  <a:pt x="2697089" y="40682"/>
                  <a:pt x="2411031" y="38582"/>
                  <a:pt x="2150555" y="13716"/>
                </a:cubicBezTo>
                <a:cubicBezTo>
                  <a:pt x="1890080" y="-11150"/>
                  <a:pt x="1741827" y="-5187"/>
                  <a:pt x="1474280" y="13716"/>
                </a:cubicBezTo>
                <a:cubicBezTo>
                  <a:pt x="1206734" y="32619"/>
                  <a:pt x="998203" y="28763"/>
                  <a:pt x="838581" y="13716"/>
                </a:cubicBezTo>
                <a:cubicBezTo>
                  <a:pt x="678959" y="-1331"/>
                  <a:pt x="187101" y="-17784"/>
                  <a:pt x="0" y="13716"/>
                </a:cubicBezTo>
                <a:cubicBezTo>
                  <a:pt x="-114" y="7033"/>
                  <a:pt x="103" y="342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3BFC7C4C-517A-4A7A-887B-80B6CCBE6019}"/>
              </a:ext>
            </a:extLst>
          </p:cNvPr>
          <p:cNvGraphicFramePr>
            <a:graphicFrameLocks noGrp="1"/>
          </p:cNvGraphicFramePr>
          <p:nvPr>
            <p:ph idx="1"/>
          </p:nvPr>
        </p:nvGraphicFramePr>
        <p:xfrm>
          <a:off x="3486014" y="480617"/>
          <a:ext cx="5175384" cy="41521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61979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3656BD-692E-4E1A-9B33-A8BFA25CA0EB}"/>
              </a:ext>
            </a:extLst>
          </p:cNvPr>
          <p:cNvSpPr>
            <a:spLocks noGrp="1"/>
          </p:cNvSpPr>
          <p:nvPr>
            <p:ph type="title"/>
          </p:nvPr>
        </p:nvSpPr>
        <p:spPr>
          <a:xfrm>
            <a:off x="383616" y="192790"/>
            <a:ext cx="7033500" cy="634200"/>
          </a:xfrm>
        </p:spPr>
        <p:txBody>
          <a:bodyPr/>
          <a:lstStyle/>
          <a:p>
            <a:r>
              <a:rPr lang="en-US" dirty="0">
                <a:solidFill>
                  <a:srgbClr val="FFFF00"/>
                </a:solidFill>
              </a:rPr>
              <a:t>ACTIVITY: ATTENDANCE</a:t>
            </a:r>
          </a:p>
        </p:txBody>
      </p:sp>
      <p:sp>
        <p:nvSpPr>
          <p:cNvPr id="58" name="Text Placeholder 4">
            <a:extLst>
              <a:ext uri="{FF2B5EF4-FFF2-40B4-BE49-F238E27FC236}">
                <a16:creationId xmlns:a16="http://schemas.microsoft.com/office/drawing/2014/main" id="{84EE2DD8-03A2-D641-A6A0-9F8B6689F1C7}"/>
              </a:ext>
            </a:extLst>
          </p:cNvPr>
          <p:cNvSpPr txBox="1">
            <a:spLocks/>
          </p:cNvSpPr>
          <p:nvPr/>
        </p:nvSpPr>
        <p:spPr>
          <a:xfrm>
            <a:off x="4273169" y="3888431"/>
            <a:ext cx="1963663" cy="113459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152396" indent="0" defTabSz="914378">
              <a:buClr>
                <a:prstClr val="white"/>
              </a:buClr>
              <a:buNone/>
              <a:defRPr/>
            </a:pPr>
            <a:r>
              <a:rPr lang="en-US" sz="2400" b="1" dirty="0">
                <a:solidFill>
                  <a:srgbClr val="FFFFFF"/>
                </a:solidFill>
                <a:latin typeface="Calibri" panose="020F0502020204030204" pitchFamily="34" charset="0"/>
                <a:cs typeface="Calibri" panose="020F0502020204030204" pitchFamily="34" charset="0"/>
              </a:rPr>
              <a:t>You are in </a:t>
            </a:r>
            <a:r>
              <a:rPr lang="en-US" sz="2400" b="1" dirty="0">
                <a:solidFill>
                  <a:srgbClr val="FFFF00"/>
                </a:solidFill>
                <a:latin typeface="Calibri" panose="020F0502020204030204" pitchFamily="34" charset="0"/>
                <a:cs typeface="Calibri" panose="020F0502020204030204" pitchFamily="34" charset="0"/>
              </a:rPr>
              <a:t>Tier 2</a:t>
            </a:r>
          </a:p>
          <a:p>
            <a:pPr marL="152396" indent="0" defTabSz="914378">
              <a:buClr>
                <a:prstClr val="white"/>
              </a:buClr>
              <a:buNone/>
              <a:defRPr/>
            </a:pPr>
            <a:r>
              <a:rPr lang="en-US" sz="2400" b="1" dirty="0">
                <a:solidFill>
                  <a:srgbClr val="FFFF00"/>
                </a:solidFill>
                <a:latin typeface="Calibri" panose="020F0502020204030204" pitchFamily="34" charset="0"/>
                <a:cs typeface="Calibri" panose="020F0502020204030204" pitchFamily="34" charset="0"/>
              </a:rPr>
              <a:t>Year 2</a:t>
            </a:r>
            <a:endParaRPr lang="en-US" sz="2400" b="1" i="1" dirty="0">
              <a:solidFill>
                <a:srgbClr val="FFFF00"/>
              </a:solidFill>
              <a:latin typeface="Calibri" panose="020F0502020204030204" pitchFamily="34" charset="0"/>
              <a:cs typeface="Calibri" panose="020F0502020204030204" pitchFamily="34" charset="0"/>
            </a:endParaRPr>
          </a:p>
        </p:txBody>
      </p:sp>
      <p:sp>
        <p:nvSpPr>
          <p:cNvPr id="59" name="Rectangle 58">
            <a:extLst>
              <a:ext uri="{FF2B5EF4-FFF2-40B4-BE49-F238E27FC236}">
                <a16:creationId xmlns:a16="http://schemas.microsoft.com/office/drawing/2014/main" id="{C3326F5A-0C9F-4DDA-B955-CADE95093EE7}"/>
              </a:ext>
            </a:extLst>
          </p:cNvPr>
          <p:cNvSpPr/>
          <p:nvPr/>
        </p:nvSpPr>
        <p:spPr>
          <a:xfrm>
            <a:off x="354673" y="3764003"/>
            <a:ext cx="3135077" cy="830997"/>
          </a:xfrm>
          <a:prstGeom prst="rect">
            <a:avLst/>
          </a:prstGeom>
        </p:spPr>
        <p:style>
          <a:lnRef idx="3">
            <a:schemeClr val="lt1"/>
          </a:lnRef>
          <a:fillRef idx="1">
            <a:schemeClr val="accent1"/>
          </a:fillRef>
          <a:effectRef idx="1">
            <a:schemeClr val="accent1"/>
          </a:effectRef>
          <a:fontRef idx="minor">
            <a:schemeClr val="lt1"/>
          </a:fontRef>
        </p:style>
        <p:txBody>
          <a:bodyPr wrap="square" lIns="68580" tIns="34290" rIns="68580" bIns="34290" anchor="t">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buClrTx/>
            </a:pPr>
            <a:r>
              <a:rPr lang="en-US" sz="1650" dirty="0">
                <a:solidFill>
                  <a:srgbClr val="FFFFFF"/>
                </a:solidFill>
                <a:latin typeface="Arial"/>
                <a:ea typeface="+mn-lt"/>
                <a:cs typeface="Arial"/>
              </a:rPr>
              <a:t>Complete the evaluation at the end of the meeting to </a:t>
            </a:r>
            <a:r>
              <a:rPr lang="en-US" sz="1650" u="sng" dirty="0">
                <a:solidFill>
                  <a:srgbClr val="FFFFFF"/>
                </a:solidFill>
                <a:latin typeface="Arial"/>
                <a:ea typeface="+mn-lt"/>
                <a:cs typeface="Arial"/>
              </a:rPr>
              <a:t>receive your Certificate of Attendance</a:t>
            </a:r>
            <a:r>
              <a:rPr lang="en-US" sz="1650" dirty="0">
                <a:solidFill>
                  <a:srgbClr val="FFFFFF"/>
                </a:solidFill>
                <a:latin typeface="Arial"/>
                <a:ea typeface="+mn-lt"/>
                <a:cs typeface="Arial"/>
              </a:rPr>
              <a:t>! </a:t>
            </a:r>
            <a:endParaRPr lang="en-US" sz="1650" dirty="0">
              <a:solidFill>
                <a:srgbClr val="FFFFFF"/>
              </a:solidFill>
              <a:latin typeface="Arial"/>
            </a:endParaRPr>
          </a:p>
        </p:txBody>
      </p:sp>
      <p:sp>
        <p:nvSpPr>
          <p:cNvPr id="60" name="Content Placeholder 2">
            <a:extLst>
              <a:ext uri="{FF2B5EF4-FFF2-40B4-BE49-F238E27FC236}">
                <a16:creationId xmlns:a16="http://schemas.microsoft.com/office/drawing/2014/main" id="{76C7F733-0F81-8EBB-9932-12BDFB9C275C}"/>
              </a:ext>
            </a:extLst>
          </p:cNvPr>
          <p:cNvSpPr txBox="1">
            <a:spLocks/>
          </p:cNvSpPr>
          <p:nvPr/>
        </p:nvSpPr>
        <p:spPr>
          <a:xfrm>
            <a:off x="406760" y="891190"/>
            <a:ext cx="7697203" cy="2286649"/>
          </a:xfrm>
          <a:prstGeom prst="roundRect">
            <a:avLst/>
          </a:prstGeom>
          <a:solidFill>
            <a:schemeClr val="bg1"/>
          </a:solidFill>
          <a:ln w="38100" cap="flat" cmpd="sng" algn="ctr">
            <a:solidFill>
              <a:schemeClr val="accent1"/>
            </a:solidFill>
            <a:prstDash val="solid"/>
          </a:ln>
        </p:spPr>
        <p:style>
          <a:lnRef idx="2">
            <a:schemeClr val="accent1"/>
          </a:lnRef>
          <a:fillRef idx="1">
            <a:schemeClr val="lt1"/>
          </a:fillRef>
          <a:effectRef idx="0">
            <a:schemeClr val="accent1"/>
          </a:effectRef>
          <a:fontRef idx="minor">
            <a:schemeClr val="dk1"/>
          </a:fontRef>
        </p:style>
        <p:txBody>
          <a:bodyPr spcFirstLastPara="1" vert="horz" wrap="square" lIns="68580" tIns="34290" rIns="68580" bIns="34290" rtlCol="0" anchor="ctr" anchorCtr="0">
            <a:noAutofit/>
          </a:bodyPr>
          <a:lstStyle>
            <a:defPPr marR="0" lvl="0" algn="l" rtl="0">
              <a:lnSpc>
                <a:spcPct val="100000"/>
              </a:lnSpc>
              <a:spcBef>
                <a:spcPts val="0"/>
              </a:spcBef>
              <a:spcAft>
                <a:spcPts val="0"/>
              </a:spcAft>
            </a:defPPr>
            <a:lvl1pPr marL="609585" marR="0" lvl="0" indent="-406390" algn="l" rtl="0" eaLnBrk="1" hangingPunct="1">
              <a:lnSpc>
                <a:spcPct val="100000"/>
              </a:lnSpc>
              <a:spcBef>
                <a:spcPts val="0"/>
              </a:spcBef>
              <a:spcAft>
                <a:spcPts val="0"/>
              </a:spcAft>
              <a:buClr>
                <a:srgbClr val="434343"/>
              </a:buClr>
              <a:buSzPts val="1200"/>
              <a:buFont typeface="Open Sans SemiBold"/>
              <a:buAutoNum type="arabicPeriod"/>
              <a:defRPr sz="1600" b="0" i="0" u="none" strike="noStrike" cap="none">
                <a:solidFill>
                  <a:schemeClr val="lt1"/>
                </a:solidFill>
                <a:latin typeface="Hind Vadodara"/>
                <a:ea typeface="Hind Vadodara"/>
                <a:cs typeface="Hind Vadodara"/>
                <a:sym typeface="Hind Vadodara"/>
              </a:defRPr>
            </a:lvl1pPr>
            <a:lvl2pPr marL="1219170" marR="0" lvl="1" indent="-406390" algn="l" rtl="0" eaLnBrk="1" hangingPunct="1">
              <a:lnSpc>
                <a:spcPct val="100000"/>
              </a:lnSpc>
              <a:spcBef>
                <a:spcPts val="2133"/>
              </a:spcBef>
              <a:spcAft>
                <a:spcPts val="0"/>
              </a:spcAft>
              <a:buClr>
                <a:srgbClr val="434343"/>
              </a:buClr>
              <a:buSzPts val="1200"/>
              <a:buFont typeface="Roboto Condensed Light"/>
              <a:buAutoNum type="alphaLcPeriod"/>
              <a:defRPr sz="1867" b="0" i="0" u="none" strike="noStrike" cap="none">
                <a:solidFill>
                  <a:schemeClr val="lt1"/>
                </a:solidFill>
                <a:latin typeface="Hind Vadodara"/>
                <a:ea typeface="Hind Vadodara"/>
                <a:cs typeface="Hind Vadodara"/>
                <a:sym typeface="Hind Vadodara"/>
              </a:defRPr>
            </a:lvl2pPr>
            <a:lvl3pPr marL="1828754" marR="0" lvl="2" indent="-423323" algn="l" rtl="0" eaLnBrk="1" hangingPunct="1">
              <a:lnSpc>
                <a:spcPct val="100000"/>
              </a:lnSpc>
              <a:spcBef>
                <a:spcPts val="2133"/>
              </a:spcBef>
              <a:spcAft>
                <a:spcPts val="0"/>
              </a:spcAft>
              <a:buClr>
                <a:srgbClr val="434343"/>
              </a:buClr>
              <a:buSzPts val="1400"/>
              <a:buFont typeface="Roboto Condensed Light"/>
              <a:buAutoNum type="romanLcPeriod"/>
              <a:defRPr sz="1867" b="0" i="0" u="none" strike="noStrike" cap="none">
                <a:solidFill>
                  <a:schemeClr val="lt1"/>
                </a:solidFill>
                <a:latin typeface="Hind Vadodara"/>
                <a:ea typeface="Hind Vadodara"/>
                <a:cs typeface="Hind Vadodara"/>
                <a:sym typeface="Hind Vadodara"/>
              </a:defRPr>
            </a:lvl3pPr>
            <a:lvl4pPr marL="2438339" marR="0" lvl="3" indent="-423323" algn="l" rtl="0" eaLnBrk="1" hangingPunct="1">
              <a:lnSpc>
                <a:spcPct val="100000"/>
              </a:lnSpc>
              <a:spcBef>
                <a:spcPts val="2133"/>
              </a:spcBef>
              <a:spcAft>
                <a:spcPts val="0"/>
              </a:spcAft>
              <a:buClr>
                <a:srgbClr val="434343"/>
              </a:buClr>
              <a:buSzPts val="1400"/>
              <a:buFont typeface="Roboto Condensed Light"/>
              <a:buAutoNum type="arabicPeriod"/>
              <a:defRPr sz="1867" b="0" i="0" u="none" strike="noStrike" cap="none">
                <a:solidFill>
                  <a:schemeClr val="lt1"/>
                </a:solidFill>
                <a:latin typeface="Hind Vadodara"/>
                <a:ea typeface="Hind Vadodara"/>
                <a:cs typeface="Hind Vadodara"/>
                <a:sym typeface="Hind Vadodara"/>
              </a:defRPr>
            </a:lvl4pPr>
            <a:lvl5pPr marL="3047924" marR="0" lvl="4" indent="-423323" algn="l" rtl="0" eaLnBrk="1" hangingPunct="1">
              <a:lnSpc>
                <a:spcPct val="100000"/>
              </a:lnSpc>
              <a:spcBef>
                <a:spcPts val="2133"/>
              </a:spcBef>
              <a:spcAft>
                <a:spcPts val="0"/>
              </a:spcAft>
              <a:buClr>
                <a:srgbClr val="434343"/>
              </a:buClr>
              <a:buSzPts val="1400"/>
              <a:buFont typeface="Roboto Condensed Light"/>
              <a:buAutoNum type="alphaLcPeriod"/>
              <a:defRPr sz="1867" b="0" i="0" u="none" strike="noStrike" cap="none">
                <a:solidFill>
                  <a:schemeClr val="lt1"/>
                </a:solidFill>
                <a:latin typeface="Hind Vadodara"/>
                <a:ea typeface="Hind Vadodara"/>
                <a:cs typeface="Hind Vadodara"/>
                <a:sym typeface="Hind Vadodara"/>
              </a:defRPr>
            </a:lvl5pPr>
            <a:lvl6pPr marL="3657509" marR="0" lvl="5" indent="-423323" algn="l" rtl="0" eaLnBrk="1" hangingPunct="1">
              <a:lnSpc>
                <a:spcPct val="100000"/>
              </a:lnSpc>
              <a:spcBef>
                <a:spcPts val="2133"/>
              </a:spcBef>
              <a:spcAft>
                <a:spcPts val="0"/>
              </a:spcAft>
              <a:buClr>
                <a:srgbClr val="434343"/>
              </a:buClr>
              <a:buSzPts val="1400"/>
              <a:buFont typeface="Roboto Condensed Light"/>
              <a:buAutoNum type="romanLcPeriod"/>
              <a:defRPr sz="1867" b="0" i="0" u="none" strike="noStrike" cap="none">
                <a:solidFill>
                  <a:schemeClr val="lt1"/>
                </a:solidFill>
                <a:latin typeface="Hind Vadodara"/>
                <a:ea typeface="Hind Vadodara"/>
                <a:cs typeface="Hind Vadodara"/>
                <a:sym typeface="Hind Vadodara"/>
              </a:defRPr>
            </a:lvl6pPr>
            <a:lvl7pPr marL="4267093" marR="0" lvl="6" indent="-423323" algn="l" rtl="0" eaLnBrk="1" hangingPunct="1">
              <a:lnSpc>
                <a:spcPct val="100000"/>
              </a:lnSpc>
              <a:spcBef>
                <a:spcPts val="2133"/>
              </a:spcBef>
              <a:spcAft>
                <a:spcPts val="0"/>
              </a:spcAft>
              <a:buClr>
                <a:srgbClr val="434343"/>
              </a:buClr>
              <a:buSzPts val="1400"/>
              <a:buFont typeface="Roboto Condensed Light"/>
              <a:buAutoNum type="arabicPeriod"/>
              <a:defRPr sz="1867" b="0" i="0" u="none" strike="noStrike" cap="none">
                <a:solidFill>
                  <a:schemeClr val="lt1"/>
                </a:solidFill>
                <a:latin typeface="Hind Vadodara"/>
                <a:ea typeface="Hind Vadodara"/>
                <a:cs typeface="Hind Vadodara"/>
                <a:sym typeface="Hind Vadodara"/>
              </a:defRPr>
            </a:lvl7pPr>
            <a:lvl8pPr marL="4876678" marR="0" lvl="7" indent="-423323" algn="l" rtl="0" eaLnBrk="1" hangingPunct="1">
              <a:lnSpc>
                <a:spcPct val="100000"/>
              </a:lnSpc>
              <a:spcBef>
                <a:spcPts val="2133"/>
              </a:spcBef>
              <a:spcAft>
                <a:spcPts val="0"/>
              </a:spcAft>
              <a:buClr>
                <a:srgbClr val="434343"/>
              </a:buClr>
              <a:buSzPts val="1400"/>
              <a:buFont typeface="Roboto Condensed Light"/>
              <a:buAutoNum type="alphaLcPeriod"/>
              <a:defRPr sz="1867" b="0" i="0" u="none" strike="noStrike" cap="none">
                <a:solidFill>
                  <a:schemeClr val="lt1"/>
                </a:solidFill>
                <a:latin typeface="Hind Vadodara"/>
                <a:ea typeface="Hind Vadodara"/>
                <a:cs typeface="Hind Vadodara"/>
                <a:sym typeface="Hind Vadodara"/>
              </a:defRPr>
            </a:lvl8pPr>
            <a:lvl9pPr marL="5486263" marR="0" lvl="8" indent="-423323" algn="l" rtl="0" eaLnBrk="1" hangingPunct="1">
              <a:lnSpc>
                <a:spcPct val="100000"/>
              </a:lnSpc>
              <a:spcBef>
                <a:spcPts val="2133"/>
              </a:spcBef>
              <a:spcAft>
                <a:spcPts val="2133"/>
              </a:spcAft>
              <a:buClr>
                <a:srgbClr val="434343"/>
              </a:buClr>
              <a:buSzPts val="1400"/>
              <a:buFont typeface="Roboto Condensed Light"/>
              <a:buAutoNum type="romanLcPeriod"/>
              <a:defRPr sz="1867" b="0" i="0" u="none" strike="noStrike" cap="none">
                <a:solidFill>
                  <a:schemeClr val="lt1"/>
                </a:solidFill>
                <a:latin typeface="Hind Vadodara"/>
                <a:ea typeface="Hind Vadodara"/>
                <a:cs typeface="Hind Vadodara"/>
                <a:sym typeface="Hind Vadodara"/>
              </a:defRPr>
            </a:lvl9pPr>
          </a:lstStyle>
          <a:p>
            <a:pPr marL="152396" indent="0" defTabSz="685800">
              <a:lnSpc>
                <a:spcPct val="150000"/>
              </a:lnSpc>
              <a:buClr>
                <a:srgbClr val="00A791">
                  <a:lumMod val="50000"/>
                </a:srgbClr>
              </a:buClr>
              <a:buSzPct val="82000"/>
              <a:buNone/>
            </a:pPr>
            <a:r>
              <a:rPr lang="en-US" sz="2100" kern="1200" dirty="0">
                <a:solidFill>
                  <a:srgbClr val="00A791">
                    <a:lumMod val="50000"/>
                  </a:srgbClr>
                </a:solidFill>
              </a:rPr>
              <a:t>Use this </a:t>
            </a:r>
            <a:r>
              <a:rPr lang="en-US" sz="2100" b="1" kern="1200" dirty="0">
                <a:solidFill>
                  <a:srgbClr val="00A791"/>
                </a:solidFill>
              </a:rPr>
              <a:t>link for </a:t>
            </a:r>
            <a:r>
              <a:rPr lang="en-US" sz="2100" b="1" dirty="0">
                <a:solidFill>
                  <a:srgbClr val="00A791"/>
                </a:solidFill>
                <a:hlinkClick r:id="rId3">
                  <a:extLst>
                    <a:ext uri="{A12FA001-AC4F-418D-AE19-62706E023703}">
                      <ahyp:hlinkClr xmlns:ahyp="http://schemas.microsoft.com/office/drawing/2018/hyperlinkcolor" val="tx"/>
                    </a:ext>
                  </a:extLst>
                </a:hlinkClick>
              </a:rPr>
              <a:t>ATTENDANCE</a:t>
            </a:r>
            <a:r>
              <a:rPr lang="en-US" sz="2100" b="1" dirty="0">
                <a:solidFill>
                  <a:srgbClr val="00A791"/>
                </a:solidFill>
              </a:rPr>
              <a:t> </a:t>
            </a:r>
          </a:p>
          <a:p>
            <a:pPr marL="457189" indent="-304793" defTabSz="685800">
              <a:lnSpc>
                <a:spcPct val="150000"/>
              </a:lnSpc>
              <a:buClr>
                <a:srgbClr val="00A791">
                  <a:lumMod val="50000"/>
                </a:srgbClr>
              </a:buClr>
              <a:buSzPct val="82000"/>
              <a:buFont typeface="Arial" panose="020B0604020202020204" pitchFamily="34" charset="0"/>
              <a:buChar char="•"/>
            </a:pPr>
            <a:r>
              <a:rPr lang="en-US" sz="2100" kern="1200" dirty="0">
                <a:solidFill>
                  <a:srgbClr val="00A791">
                    <a:lumMod val="50000"/>
                  </a:srgbClr>
                </a:solidFill>
              </a:rPr>
              <a:t>Follow prompts to enter attendance information</a:t>
            </a:r>
          </a:p>
          <a:p>
            <a:pPr marL="457189" indent="-304793" defTabSz="685800">
              <a:lnSpc>
                <a:spcPct val="150000"/>
              </a:lnSpc>
              <a:buClr>
                <a:srgbClr val="00A791">
                  <a:lumMod val="50000"/>
                </a:srgbClr>
              </a:buClr>
              <a:buSzPct val="82000"/>
              <a:buFont typeface="Arial" panose="020B0604020202020204" pitchFamily="34" charset="0"/>
              <a:buChar char="•"/>
            </a:pPr>
            <a:r>
              <a:rPr lang="en-US" sz="2100" kern="1200" dirty="0">
                <a:solidFill>
                  <a:srgbClr val="00A791">
                    <a:lumMod val="50000"/>
                  </a:srgbClr>
                </a:solidFill>
              </a:rPr>
              <a:t>Notify trainers if you require assistance</a:t>
            </a:r>
          </a:p>
        </p:txBody>
      </p:sp>
      <p:pic>
        <p:nvPicPr>
          <p:cNvPr id="64" name="Picture 63">
            <a:extLst>
              <a:ext uri="{FF2B5EF4-FFF2-40B4-BE49-F238E27FC236}">
                <a16:creationId xmlns:a16="http://schemas.microsoft.com/office/drawing/2014/main" id="{D3FF0FE3-1B5F-19E5-BED9-AFE15E2D927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21345" y="4307656"/>
            <a:ext cx="695474" cy="652392"/>
          </a:xfrm>
          <a:prstGeom prst="ellipse">
            <a:avLst/>
          </a:prstGeom>
          <a:ln w="19050">
            <a:solidFill>
              <a:schemeClr val="accent2">
                <a:lumMod val="50000"/>
              </a:schemeClr>
            </a:solidFill>
          </a:ln>
        </p:spPr>
      </p:pic>
      <p:sp>
        <p:nvSpPr>
          <p:cNvPr id="65" name="Text Placeholder 4">
            <a:extLst>
              <a:ext uri="{FF2B5EF4-FFF2-40B4-BE49-F238E27FC236}">
                <a16:creationId xmlns:a16="http://schemas.microsoft.com/office/drawing/2014/main" id="{F821E81E-6264-EE37-4DE5-F888D807AF22}"/>
              </a:ext>
            </a:extLst>
          </p:cNvPr>
          <p:cNvSpPr txBox="1">
            <a:spLocks/>
          </p:cNvSpPr>
          <p:nvPr/>
        </p:nvSpPr>
        <p:spPr>
          <a:xfrm>
            <a:off x="6610675" y="4206680"/>
            <a:ext cx="1623437" cy="65624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152396" indent="0" defTabSz="914378">
              <a:lnSpc>
                <a:spcPct val="150000"/>
              </a:lnSpc>
              <a:buClr>
                <a:prstClr val="white"/>
              </a:buClr>
              <a:buNone/>
              <a:defRPr/>
            </a:pPr>
            <a:r>
              <a:rPr lang="en-US" sz="1800" b="1" dirty="0">
                <a:solidFill>
                  <a:prstClr val="white"/>
                </a:solidFill>
                <a:latin typeface="Calibri" panose="020F0502020204030204" pitchFamily="34" charset="0"/>
                <a:cs typeface="Calibri" panose="020F0502020204030204" pitchFamily="34" charset="0"/>
              </a:rPr>
              <a:t> 1 minute</a:t>
            </a:r>
          </a:p>
        </p:txBody>
      </p:sp>
      <p:pic>
        <p:nvPicPr>
          <p:cNvPr id="66" name="Picture 65">
            <a:extLst>
              <a:ext uri="{FF2B5EF4-FFF2-40B4-BE49-F238E27FC236}">
                <a16:creationId xmlns:a16="http://schemas.microsoft.com/office/drawing/2014/main" id="{E775A530-7FF0-212C-62CD-5BC80FA3853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103962" y="4129257"/>
            <a:ext cx="934530" cy="900752"/>
          </a:xfrm>
          <a:prstGeom prst="ellipse">
            <a:avLst/>
          </a:prstGeom>
          <a:ln w="19050">
            <a:solidFill>
              <a:schemeClr val="accent2">
                <a:lumMod val="50000"/>
              </a:schemeClr>
            </a:solidFill>
          </a:ln>
        </p:spPr>
      </p:pic>
      <p:grpSp>
        <p:nvGrpSpPr>
          <p:cNvPr id="67" name="Google Shape;6077;p67">
            <a:extLst>
              <a:ext uri="{FF2B5EF4-FFF2-40B4-BE49-F238E27FC236}">
                <a16:creationId xmlns:a16="http://schemas.microsoft.com/office/drawing/2014/main" id="{4CEC0442-C93C-DD1F-A800-04CF9CA3D69B}"/>
              </a:ext>
            </a:extLst>
          </p:cNvPr>
          <p:cNvGrpSpPr/>
          <p:nvPr/>
        </p:nvGrpSpPr>
        <p:grpSpPr>
          <a:xfrm>
            <a:off x="6150624" y="4346318"/>
            <a:ext cx="598556" cy="577670"/>
            <a:chOff x="5873617" y="2309901"/>
            <a:chExt cx="345720" cy="345720"/>
          </a:xfrm>
        </p:grpSpPr>
        <p:sp>
          <p:nvSpPr>
            <p:cNvPr id="68" name="Google Shape;6078;p67">
              <a:extLst>
                <a:ext uri="{FF2B5EF4-FFF2-40B4-BE49-F238E27FC236}">
                  <a16:creationId xmlns:a16="http://schemas.microsoft.com/office/drawing/2014/main" id="{0CF74433-032F-F760-E0BD-59EC0D9CFA74}"/>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68569" tIns="68569" rIns="68569" bIns="68569" anchor="ctr" anchorCtr="0">
              <a:noAutofit/>
            </a:bodyPr>
            <a:lstStyle/>
            <a:p>
              <a:pPr defTabSz="685800">
                <a:defRPr/>
              </a:pPr>
              <a:endParaRPr sz="1050">
                <a:ea typeface="+mn-ea"/>
              </a:endParaRPr>
            </a:p>
          </p:txBody>
        </p:sp>
        <p:sp>
          <p:nvSpPr>
            <p:cNvPr id="69" name="Google Shape;6079;p67">
              <a:extLst>
                <a:ext uri="{FF2B5EF4-FFF2-40B4-BE49-F238E27FC236}">
                  <a16:creationId xmlns:a16="http://schemas.microsoft.com/office/drawing/2014/main" id="{2C7546C5-EC7B-D0C1-6117-03E6D5E0FE14}"/>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68569" tIns="68569" rIns="68569" bIns="68569" anchor="ctr" anchorCtr="0">
              <a:noAutofit/>
            </a:bodyPr>
            <a:lstStyle/>
            <a:p>
              <a:pPr defTabSz="685800">
                <a:defRPr/>
              </a:pPr>
              <a:endParaRPr sz="1050">
                <a:ea typeface="+mn-ea"/>
              </a:endParaRPr>
            </a:p>
          </p:txBody>
        </p:sp>
        <p:sp>
          <p:nvSpPr>
            <p:cNvPr id="70" name="Google Shape;6080;p67">
              <a:extLst>
                <a:ext uri="{FF2B5EF4-FFF2-40B4-BE49-F238E27FC236}">
                  <a16:creationId xmlns:a16="http://schemas.microsoft.com/office/drawing/2014/main" id="{E5262B7E-1523-88A4-D14A-3D59A5487921}"/>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68569" tIns="68569" rIns="68569" bIns="68569" anchor="ctr" anchorCtr="0">
              <a:noAutofit/>
            </a:bodyPr>
            <a:lstStyle/>
            <a:p>
              <a:pPr defTabSz="685800">
                <a:defRPr/>
              </a:pPr>
              <a:endParaRPr sz="1050">
                <a:ea typeface="+mn-ea"/>
              </a:endParaRPr>
            </a:p>
          </p:txBody>
        </p:sp>
        <p:sp>
          <p:nvSpPr>
            <p:cNvPr id="71" name="Google Shape;6081;p67">
              <a:extLst>
                <a:ext uri="{FF2B5EF4-FFF2-40B4-BE49-F238E27FC236}">
                  <a16:creationId xmlns:a16="http://schemas.microsoft.com/office/drawing/2014/main" id="{6FBBC6C9-2A25-4E77-FF40-4A0700AB692C}"/>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68569" tIns="68569" rIns="68569" bIns="68569" anchor="ctr" anchorCtr="0">
              <a:noAutofit/>
            </a:bodyPr>
            <a:lstStyle/>
            <a:p>
              <a:pPr defTabSz="685800">
                <a:defRPr/>
              </a:pPr>
              <a:endParaRPr sz="1050">
                <a:ea typeface="+mn-ea"/>
              </a:endParaRPr>
            </a:p>
          </p:txBody>
        </p:sp>
        <p:sp>
          <p:nvSpPr>
            <p:cNvPr id="72" name="Google Shape;6082;p67">
              <a:extLst>
                <a:ext uri="{FF2B5EF4-FFF2-40B4-BE49-F238E27FC236}">
                  <a16:creationId xmlns:a16="http://schemas.microsoft.com/office/drawing/2014/main" id="{8580746C-65ED-3F1D-F861-B140C7AC4270}"/>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68569" tIns="68569" rIns="68569" bIns="68569" anchor="ctr" anchorCtr="0">
              <a:noAutofit/>
            </a:bodyPr>
            <a:lstStyle/>
            <a:p>
              <a:pPr defTabSz="685800">
                <a:defRPr/>
              </a:pPr>
              <a:endParaRPr sz="1050">
                <a:ea typeface="+mn-ea"/>
              </a:endParaRPr>
            </a:p>
          </p:txBody>
        </p:sp>
        <p:sp>
          <p:nvSpPr>
            <p:cNvPr id="73" name="Google Shape;6083;p67">
              <a:extLst>
                <a:ext uri="{FF2B5EF4-FFF2-40B4-BE49-F238E27FC236}">
                  <a16:creationId xmlns:a16="http://schemas.microsoft.com/office/drawing/2014/main" id="{97567F35-4000-29ED-3CA9-C533DE0B1D2F}"/>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68569" tIns="68569" rIns="68569" bIns="68569" anchor="ctr" anchorCtr="0">
              <a:noAutofit/>
            </a:bodyPr>
            <a:lstStyle/>
            <a:p>
              <a:pPr defTabSz="685800">
                <a:defRPr/>
              </a:pPr>
              <a:endParaRPr sz="1050">
                <a:ea typeface="+mn-ea"/>
              </a:endParaRPr>
            </a:p>
          </p:txBody>
        </p:sp>
        <p:sp>
          <p:nvSpPr>
            <p:cNvPr id="74" name="Google Shape;6084;p67">
              <a:extLst>
                <a:ext uri="{FF2B5EF4-FFF2-40B4-BE49-F238E27FC236}">
                  <a16:creationId xmlns:a16="http://schemas.microsoft.com/office/drawing/2014/main" id="{EE77BB5E-D181-2D07-E052-F7EB26CBD76C}"/>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68569" tIns="68569" rIns="68569" bIns="68569" anchor="ctr" anchorCtr="0">
              <a:noAutofit/>
            </a:bodyPr>
            <a:lstStyle/>
            <a:p>
              <a:pPr defTabSz="685800">
                <a:defRPr/>
              </a:pPr>
              <a:endParaRPr sz="1050">
                <a:ea typeface="+mn-ea"/>
              </a:endParaRPr>
            </a:p>
          </p:txBody>
        </p:sp>
        <p:sp>
          <p:nvSpPr>
            <p:cNvPr id="75" name="Google Shape;6085;p67">
              <a:extLst>
                <a:ext uri="{FF2B5EF4-FFF2-40B4-BE49-F238E27FC236}">
                  <a16:creationId xmlns:a16="http://schemas.microsoft.com/office/drawing/2014/main" id="{8E257613-9071-3239-7420-4949362CB7E0}"/>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68569" tIns="68569" rIns="68569" bIns="68569" anchor="ctr" anchorCtr="0">
              <a:noAutofit/>
            </a:bodyPr>
            <a:lstStyle/>
            <a:p>
              <a:pPr defTabSz="685800">
                <a:defRPr/>
              </a:pPr>
              <a:endParaRPr sz="1050">
                <a:ea typeface="+mn-ea"/>
              </a:endParaRPr>
            </a:p>
          </p:txBody>
        </p:sp>
        <p:sp>
          <p:nvSpPr>
            <p:cNvPr id="76" name="Google Shape;6086;p67">
              <a:extLst>
                <a:ext uri="{FF2B5EF4-FFF2-40B4-BE49-F238E27FC236}">
                  <a16:creationId xmlns:a16="http://schemas.microsoft.com/office/drawing/2014/main" id="{D874CF5A-01F3-C572-991F-D62A67D76F2B}"/>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68569" tIns="68569" rIns="68569" bIns="68569" anchor="ctr" anchorCtr="0">
              <a:noAutofit/>
            </a:bodyPr>
            <a:lstStyle/>
            <a:p>
              <a:pPr defTabSz="685800">
                <a:defRPr/>
              </a:pPr>
              <a:endParaRPr sz="1050">
                <a:ea typeface="+mn-ea"/>
              </a:endParaRPr>
            </a:p>
          </p:txBody>
        </p:sp>
        <p:sp>
          <p:nvSpPr>
            <p:cNvPr id="77" name="Google Shape;6087;p67">
              <a:extLst>
                <a:ext uri="{FF2B5EF4-FFF2-40B4-BE49-F238E27FC236}">
                  <a16:creationId xmlns:a16="http://schemas.microsoft.com/office/drawing/2014/main" id="{E46649B3-44D1-2CE5-1432-309CF9C2CF12}"/>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68569" tIns="68569" rIns="68569" bIns="68569" anchor="ctr" anchorCtr="0">
              <a:noAutofit/>
            </a:bodyPr>
            <a:lstStyle/>
            <a:p>
              <a:pPr defTabSz="685800">
                <a:defRPr/>
              </a:pPr>
              <a:endParaRPr sz="1050">
                <a:ea typeface="+mn-ea"/>
              </a:endParaRPr>
            </a:p>
          </p:txBody>
        </p:sp>
        <p:sp>
          <p:nvSpPr>
            <p:cNvPr id="78" name="Google Shape;6088;p67">
              <a:extLst>
                <a:ext uri="{FF2B5EF4-FFF2-40B4-BE49-F238E27FC236}">
                  <a16:creationId xmlns:a16="http://schemas.microsoft.com/office/drawing/2014/main" id="{FAF9F9A5-6FD8-9978-E54F-8271D542003C}"/>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68569" tIns="68569" rIns="68569" bIns="68569" anchor="ctr" anchorCtr="0">
              <a:noAutofit/>
            </a:bodyPr>
            <a:lstStyle/>
            <a:p>
              <a:pPr defTabSz="685800">
                <a:defRPr/>
              </a:pPr>
              <a:endParaRPr sz="1050">
                <a:ea typeface="+mn-ea"/>
              </a:endParaRPr>
            </a:p>
          </p:txBody>
        </p:sp>
        <p:sp>
          <p:nvSpPr>
            <p:cNvPr id="79" name="Google Shape;6089;p67">
              <a:extLst>
                <a:ext uri="{FF2B5EF4-FFF2-40B4-BE49-F238E27FC236}">
                  <a16:creationId xmlns:a16="http://schemas.microsoft.com/office/drawing/2014/main" id="{B4DACFF2-E11B-E692-5A95-97423DDEFEDA}"/>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68569" tIns="68569" rIns="68569" bIns="68569" anchor="ctr" anchorCtr="0">
              <a:noAutofit/>
            </a:bodyPr>
            <a:lstStyle/>
            <a:p>
              <a:pPr defTabSz="685800">
                <a:defRPr/>
              </a:pPr>
              <a:endParaRPr sz="1050">
                <a:ea typeface="+mn-ea"/>
              </a:endParaRPr>
            </a:p>
          </p:txBody>
        </p:sp>
        <p:sp>
          <p:nvSpPr>
            <p:cNvPr id="80" name="Google Shape;6090;p67">
              <a:extLst>
                <a:ext uri="{FF2B5EF4-FFF2-40B4-BE49-F238E27FC236}">
                  <a16:creationId xmlns:a16="http://schemas.microsoft.com/office/drawing/2014/main" id="{C73D55F0-0368-CABF-8CAF-790F11B6BB9B}"/>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68569" tIns="68569" rIns="68569" bIns="68569" anchor="ctr" anchorCtr="0">
              <a:noAutofit/>
            </a:bodyPr>
            <a:lstStyle/>
            <a:p>
              <a:pPr defTabSz="685800">
                <a:defRPr/>
              </a:pPr>
              <a:endParaRPr sz="1050">
                <a:ea typeface="+mn-ea"/>
              </a:endParaRPr>
            </a:p>
          </p:txBody>
        </p:sp>
        <p:sp>
          <p:nvSpPr>
            <p:cNvPr id="81" name="Google Shape;6091;p67">
              <a:extLst>
                <a:ext uri="{FF2B5EF4-FFF2-40B4-BE49-F238E27FC236}">
                  <a16:creationId xmlns:a16="http://schemas.microsoft.com/office/drawing/2014/main" id="{FB247F01-6F5F-08C5-D01C-A0661897C92F}"/>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68569" tIns="68569" rIns="68569" bIns="68569" anchor="ctr" anchorCtr="0">
              <a:noAutofit/>
            </a:bodyPr>
            <a:lstStyle/>
            <a:p>
              <a:pPr defTabSz="685800">
                <a:defRPr/>
              </a:pPr>
              <a:endParaRPr sz="1050">
                <a:ea typeface="+mn-ea"/>
              </a:endParaRPr>
            </a:p>
          </p:txBody>
        </p:sp>
        <p:sp>
          <p:nvSpPr>
            <p:cNvPr id="82" name="Google Shape;6092;p67">
              <a:extLst>
                <a:ext uri="{FF2B5EF4-FFF2-40B4-BE49-F238E27FC236}">
                  <a16:creationId xmlns:a16="http://schemas.microsoft.com/office/drawing/2014/main" id="{BC57BDA3-A825-DC33-CAA8-F2818D278A03}"/>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68569" tIns="68569" rIns="68569" bIns="68569" anchor="ctr" anchorCtr="0">
              <a:noAutofit/>
            </a:bodyPr>
            <a:lstStyle/>
            <a:p>
              <a:pPr defTabSz="685800">
                <a:defRPr/>
              </a:pPr>
              <a:endParaRPr sz="1050">
                <a:ea typeface="+mn-ea"/>
              </a:endParaRPr>
            </a:p>
          </p:txBody>
        </p:sp>
        <p:sp>
          <p:nvSpPr>
            <p:cNvPr id="83" name="Google Shape;6093;p67">
              <a:extLst>
                <a:ext uri="{FF2B5EF4-FFF2-40B4-BE49-F238E27FC236}">
                  <a16:creationId xmlns:a16="http://schemas.microsoft.com/office/drawing/2014/main" id="{9E548615-7B66-E8B2-01BF-0CDBF6C8A4AE}"/>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68569" tIns="68569" rIns="68569" bIns="68569" anchor="ctr" anchorCtr="0">
              <a:noAutofit/>
            </a:bodyPr>
            <a:lstStyle/>
            <a:p>
              <a:pPr defTabSz="685800">
                <a:defRPr/>
              </a:pPr>
              <a:endParaRPr sz="1050">
                <a:ea typeface="+mn-ea"/>
              </a:endParaRPr>
            </a:p>
          </p:txBody>
        </p:sp>
        <p:sp>
          <p:nvSpPr>
            <p:cNvPr id="84" name="Google Shape;6094;p67">
              <a:extLst>
                <a:ext uri="{FF2B5EF4-FFF2-40B4-BE49-F238E27FC236}">
                  <a16:creationId xmlns:a16="http://schemas.microsoft.com/office/drawing/2014/main" id="{60C902C5-F132-8538-202D-2B7E3B8CA524}"/>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68569" tIns="68569" rIns="68569" bIns="68569" anchor="ctr" anchorCtr="0">
              <a:noAutofit/>
            </a:bodyPr>
            <a:lstStyle/>
            <a:p>
              <a:pPr defTabSz="685800">
                <a:defRPr/>
              </a:pPr>
              <a:endParaRPr sz="1050">
                <a:ea typeface="+mn-ea"/>
              </a:endParaRPr>
            </a:p>
          </p:txBody>
        </p:sp>
        <p:sp>
          <p:nvSpPr>
            <p:cNvPr id="85" name="Google Shape;6095;p67">
              <a:extLst>
                <a:ext uri="{FF2B5EF4-FFF2-40B4-BE49-F238E27FC236}">
                  <a16:creationId xmlns:a16="http://schemas.microsoft.com/office/drawing/2014/main" id="{C3803B95-CB2C-1DC9-CAF3-139CECA71040}"/>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68569" tIns="68569" rIns="68569" bIns="68569" anchor="ctr" anchorCtr="0">
              <a:noAutofit/>
            </a:bodyPr>
            <a:lstStyle/>
            <a:p>
              <a:pPr defTabSz="685800">
                <a:defRPr/>
              </a:pPr>
              <a:endParaRPr sz="1050">
                <a:ea typeface="+mn-ea"/>
              </a:endParaRPr>
            </a:p>
          </p:txBody>
        </p:sp>
        <p:sp>
          <p:nvSpPr>
            <p:cNvPr id="86" name="Google Shape;6096;p67">
              <a:extLst>
                <a:ext uri="{FF2B5EF4-FFF2-40B4-BE49-F238E27FC236}">
                  <a16:creationId xmlns:a16="http://schemas.microsoft.com/office/drawing/2014/main" id="{91F9D4B9-6824-D006-42C2-27B2CEE8858C}"/>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68569" tIns="68569" rIns="68569" bIns="68569" anchor="ctr" anchorCtr="0">
              <a:noAutofit/>
            </a:bodyPr>
            <a:lstStyle/>
            <a:p>
              <a:pPr defTabSz="685800">
                <a:defRPr/>
              </a:pPr>
              <a:endParaRPr sz="1050">
                <a:ea typeface="+mn-ea"/>
              </a:endParaRPr>
            </a:p>
          </p:txBody>
        </p:sp>
      </p:grpSp>
    </p:spTree>
    <p:extLst>
      <p:ext uri="{BB962C8B-B14F-4D97-AF65-F5344CB8AC3E}">
        <p14:creationId xmlns:p14="http://schemas.microsoft.com/office/powerpoint/2010/main" val="42705315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2" name="Title 1">
            <a:extLst>
              <a:ext uri="{FF2B5EF4-FFF2-40B4-BE49-F238E27FC236}">
                <a16:creationId xmlns:a16="http://schemas.microsoft.com/office/drawing/2014/main" id="{272B9F24-D6A0-4168-BF2C-4CB3F8D82A48}"/>
              </a:ext>
            </a:extLst>
          </p:cNvPr>
          <p:cNvSpPr>
            <a:spLocks noGrp="1"/>
          </p:cNvSpPr>
          <p:nvPr>
            <p:ph type="title"/>
          </p:nvPr>
        </p:nvSpPr>
        <p:spPr>
          <a:xfrm>
            <a:off x="476251" y="480617"/>
            <a:ext cx="2563994" cy="4187361"/>
          </a:xfrm>
        </p:spPr>
        <p:txBody>
          <a:bodyPr anchor="ctr">
            <a:normAutofit/>
          </a:bodyPr>
          <a:lstStyle/>
          <a:p>
            <a:r>
              <a:rPr lang="en-US" sz="4050"/>
              <a:t>Check &amp; Connect Resources</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20588" y="2597039"/>
            <a:ext cx="4057650" cy="13716"/>
          </a:xfrm>
          <a:custGeom>
            <a:avLst/>
            <a:gdLst>
              <a:gd name="connsiteX0" fmla="*/ 0 w 4057650"/>
              <a:gd name="connsiteY0" fmla="*/ 0 h 13716"/>
              <a:gd name="connsiteX1" fmla="*/ 757428 w 4057650"/>
              <a:gd name="connsiteY1" fmla="*/ 0 h 13716"/>
              <a:gd name="connsiteX2" fmla="*/ 1474279 w 4057650"/>
              <a:gd name="connsiteY2" fmla="*/ 0 h 13716"/>
              <a:gd name="connsiteX3" fmla="*/ 2191131 w 4057650"/>
              <a:gd name="connsiteY3" fmla="*/ 0 h 13716"/>
              <a:gd name="connsiteX4" fmla="*/ 2745676 w 4057650"/>
              <a:gd name="connsiteY4" fmla="*/ 0 h 13716"/>
              <a:gd name="connsiteX5" fmla="*/ 3340798 w 4057650"/>
              <a:gd name="connsiteY5" fmla="*/ 0 h 13716"/>
              <a:gd name="connsiteX6" fmla="*/ 4057650 w 4057650"/>
              <a:gd name="connsiteY6" fmla="*/ 0 h 13716"/>
              <a:gd name="connsiteX7" fmla="*/ 4057650 w 4057650"/>
              <a:gd name="connsiteY7" fmla="*/ 13716 h 13716"/>
              <a:gd name="connsiteX8" fmla="*/ 3381375 w 4057650"/>
              <a:gd name="connsiteY8" fmla="*/ 13716 h 13716"/>
              <a:gd name="connsiteX9" fmla="*/ 2826830 w 4057650"/>
              <a:gd name="connsiteY9" fmla="*/ 13716 h 13716"/>
              <a:gd name="connsiteX10" fmla="*/ 2272284 w 4057650"/>
              <a:gd name="connsiteY10" fmla="*/ 13716 h 13716"/>
              <a:gd name="connsiteX11" fmla="*/ 1555432 w 4057650"/>
              <a:gd name="connsiteY11" fmla="*/ 13716 h 13716"/>
              <a:gd name="connsiteX12" fmla="*/ 960310 w 4057650"/>
              <a:gd name="connsiteY12" fmla="*/ 13716 h 13716"/>
              <a:gd name="connsiteX13" fmla="*/ 0 w 4057650"/>
              <a:gd name="connsiteY13" fmla="*/ 13716 h 13716"/>
              <a:gd name="connsiteX14" fmla="*/ 0 w 405765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57650" h="13716" fill="none" extrusionOk="0">
                <a:moveTo>
                  <a:pt x="0" y="0"/>
                </a:moveTo>
                <a:cubicBezTo>
                  <a:pt x="371182" y="3227"/>
                  <a:pt x="494372" y="9222"/>
                  <a:pt x="757428" y="0"/>
                </a:cubicBezTo>
                <a:cubicBezTo>
                  <a:pt x="1020484" y="-9222"/>
                  <a:pt x="1116719" y="-4357"/>
                  <a:pt x="1474279" y="0"/>
                </a:cubicBezTo>
                <a:cubicBezTo>
                  <a:pt x="1831839" y="4357"/>
                  <a:pt x="1920973" y="-11809"/>
                  <a:pt x="2191131" y="0"/>
                </a:cubicBezTo>
                <a:cubicBezTo>
                  <a:pt x="2461289" y="11809"/>
                  <a:pt x="2589480" y="-22604"/>
                  <a:pt x="2745676" y="0"/>
                </a:cubicBezTo>
                <a:cubicBezTo>
                  <a:pt x="2901872" y="22604"/>
                  <a:pt x="3136452" y="-12306"/>
                  <a:pt x="3340798" y="0"/>
                </a:cubicBezTo>
                <a:cubicBezTo>
                  <a:pt x="3545144" y="12306"/>
                  <a:pt x="3766934" y="-21556"/>
                  <a:pt x="4057650" y="0"/>
                </a:cubicBezTo>
                <a:cubicBezTo>
                  <a:pt x="4057378" y="4708"/>
                  <a:pt x="4057987" y="7132"/>
                  <a:pt x="4057650" y="13716"/>
                </a:cubicBezTo>
                <a:cubicBezTo>
                  <a:pt x="3743404" y="35553"/>
                  <a:pt x="3625516" y="-19495"/>
                  <a:pt x="3381375" y="13716"/>
                </a:cubicBezTo>
                <a:cubicBezTo>
                  <a:pt x="3137235" y="46927"/>
                  <a:pt x="2946571" y="-4571"/>
                  <a:pt x="2826830" y="13716"/>
                </a:cubicBezTo>
                <a:cubicBezTo>
                  <a:pt x="2707090" y="32003"/>
                  <a:pt x="2402756" y="-3140"/>
                  <a:pt x="2272284" y="13716"/>
                </a:cubicBezTo>
                <a:cubicBezTo>
                  <a:pt x="2141812" y="30572"/>
                  <a:pt x="1895935" y="13627"/>
                  <a:pt x="1555432" y="13716"/>
                </a:cubicBezTo>
                <a:cubicBezTo>
                  <a:pt x="1214929" y="13805"/>
                  <a:pt x="1103072" y="9931"/>
                  <a:pt x="960310" y="13716"/>
                </a:cubicBezTo>
                <a:cubicBezTo>
                  <a:pt x="817548" y="17501"/>
                  <a:pt x="402272" y="-33931"/>
                  <a:pt x="0" y="13716"/>
                </a:cubicBezTo>
                <a:cubicBezTo>
                  <a:pt x="-460" y="10837"/>
                  <a:pt x="38" y="6680"/>
                  <a:pt x="0" y="0"/>
                </a:cubicBezTo>
                <a:close/>
              </a:path>
              <a:path w="4057650" h="13716" stroke="0" extrusionOk="0">
                <a:moveTo>
                  <a:pt x="0" y="0"/>
                </a:moveTo>
                <a:cubicBezTo>
                  <a:pt x="248348" y="13145"/>
                  <a:pt x="486117" y="25042"/>
                  <a:pt x="635698" y="0"/>
                </a:cubicBezTo>
                <a:cubicBezTo>
                  <a:pt x="785279" y="-25042"/>
                  <a:pt x="917762" y="-5537"/>
                  <a:pt x="1190244" y="0"/>
                </a:cubicBezTo>
                <a:cubicBezTo>
                  <a:pt x="1462726" y="5537"/>
                  <a:pt x="1667120" y="-21232"/>
                  <a:pt x="1947672" y="0"/>
                </a:cubicBezTo>
                <a:cubicBezTo>
                  <a:pt x="2228224" y="21232"/>
                  <a:pt x="2280631" y="-21698"/>
                  <a:pt x="2583370" y="0"/>
                </a:cubicBezTo>
                <a:cubicBezTo>
                  <a:pt x="2886109" y="21698"/>
                  <a:pt x="3022941" y="19647"/>
                  <a:pt x="3219069" y="0"/>
                </a:cubicBezTo>
                <a:cubicBezTo>
                  <a:pt x="3415197" y="-19647"/>
                  <a:pt x="3747500" y="26991"/>
                  <a:pt x="4057650" y="0"/>
                </a:cubicBezTo>
                <a:cubicBezTo>
                  <a:pt x="4056980" y="3019"/>
                  <a:pt x="4057134" y="10425"/>
                  <a:pt x="4057650" y="13716"/>
                </a:cubicBezTo>
                <a:cubicBezTo>
                  <a:pt x="3865148" y="-7885"/>
                  <a:pt x="3702543" y="44896"/>
                  <a:pt x="3381375" y="13716"/>
                </a:cubicBezTo>
                <a:cubicBezTo>
                  <a:pt x="3060208" y="-17464"/>
                  <a:pt x="2956571" y="-13250"/>
                  <a:pt x="2826830" y="13716"/>
                </a:cubicBezTo>
                <a:cubicBezTo>
                  <a:pt x="2697089" y="40682"/>
                  <a:pt x="2411031" y="38582"/>
                  <a:pt x="2150555" y="13716"/>
                </a:cubicBezTo>
                <a:cubicBezTo>
                  <a:pt x="1890080" y="-11150"/>
                  <a:pt x="1741827" y="-5187"/>
                  <a:pt x="1474280" y="13716"/>
                </a:cubicBezTo>
                <a:cubicBezTo>
                  <a:pt x="1206734" y="32619"/>
                  <a:pt x="998203" y="28763"/>
                  <a:pt x="838581" y="13716"/>
                </a:cubicBezTo>
                <a:cubicBezTo>
                  <a:pt x="678959" y="-1331"/>
                  <a:pt x="187101" y="-17784"/>
                  <a:pt x="0" y="13716"/>
                </a:cubicBezTo>
                <a:cubicBezTo>
                  <a:pt x="-114" y="7033"/>
                  <a:pt x="103" y="342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33322E04-4215-4B24-BDA2-3EAA81D167BE}"/>
              </a:ext>
            </a:extLst>
          </p:cNvPr>
          <p:cNvGraphicFramePr>
            <a:graphicFrameLocks noGrp="1"/>
          </p:cNvGraphicFramePr>
          <p:nvPr>
            <p:ph idx="1"/>
          </p:nvPr>
        </p:nvGraphicFramePr>
        <p:xfrm>
          <a:off x="3486014" y="480617"/>
          <a:ext cx="5175384" cy="41521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022374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38"/>
          <p:cNvSpPr/>
          <p:nvPr/>
        </p:nvSpPr>
        <p:spPr>
          <a:xfrm>
            <a:off x="2255250" y="891738"/>
            <a:ext cx="1795800" cy="1795800"/>
          </a:xfrm>
          <a:prstGeom prst="donut">
            <a:avLst>
              <a:gd name="adj" fmla="val 4516"/>
            </a:avLst>
          </a:pr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0" name="Google Shape;480;p38"/>
          <p:cNvSpPr txBox="1">
            <a:spLocks noGrp="1"/>
          </p:cNvSpPr>
          <p:nvPr>
            <p:ph type="title"/>
          </p:nvPr>
        </p:nvSpPr>
        <p:spPr>
          <a:xfrm rot="-294">
            <a:off x="195685" y="2847674"/>
            <a:ext cx="5907603" cy="161607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000" dirty="0"/>
              <a:t>RESILIENCE EDUCATION PROGRAM</a:t>
            </a:r>
            <a:endParaRPr sz="4000" dirty="0"/>
          </a:p>
        </p:txBody>
      </p:sp>
      <p:pic>
        <p:nvPicPr>
          <p:cNvPr id="6" name="Picture 5">
            <a:extLst>
              <a:ext uri="{FF2B5EF4-FFF2-40B4-BE49-F238E27FC236}">
                <a16:creationId xmlns:a16="http://schemas.microsoft.com/office/drawing/2014/main" id="{0769406C-0E34-4163-8B3C-9A7B3412C29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386785" y="4549750"/>
            <a:ext cx="2125265" cy="527438"/>
          </a:xfrm>
          <a:prstGeom prst="rect">
            <a:avLst/>
          </a:prstGeom>
        </p:spPr>
      </p:pic>
      <p:pic>
        <p:nvPicPr>
          <p:cNvPr id="2" name="Picture 1">
            <a:extLst>
              <a:ext uri="{FF2B5EF4-FFF2-40B4-BE49-F238E27FC236}">
                <a16:creationId xmlns:a16="http://schemas.microsoft.com/office/drawing/2014/main" id="{76524630-6598-432B-B3E9-0700A333F9B6}"/>
              </a:ext>
            </a:extLst>
          </p:cNvPr>
          <p:cNvPicPr>
            <a:picLocks noChangeAspect="1"/>
          </p:cNvPicPr>
          <p:nvPr/>
        </p:nvPicPr>
        <p:blipFill>
          <a:blip r:embed="rId4"/>
          <a:stretch>
            <a:fillRect/>
          </a:stretch>
        </p:blipFill>
        <p:spPr>
          <a:xfrm>
            <a:off x="2591498" y="1217938"/>
            <a:ext cx="1115978" cy="1149399"/>
          </a:xfrm>
          <a:prstGeom prst="rect">
            <a:avLst/>
          </a:prstGeom>
        </p:spPr>
      </p:pic>
    </p:spTree>
    <p:extLst>
      <p:ext uri="{BB962C8B-B14F-4D97-AF65-F5344CB8AC3E}">
        <p14:creationId xmlns:p14="http://schemas.microsoft.com/office/powerpoint/2010/main" val="423115031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793C2-8F69-394C-9CED-42E379B00F37}"/>
              </a:ext>
            </a:extLst>
          </p:cNvPr>
          <p:cNvSpPr>
            <a:spLocks noGrp="1"/>
          </p:cNvSpPr>
          <p:nvPr>
            <p:ph type="title"/>
          </p:nvPr>
        </p:nvSpPr>
        <p:spPr>
          <a:xfrm>
            <a:off x="256540" y="202487"/>
            <a:ext cx="7172960" cy="616663"/>
          </a:xfrm>
        </p:spPr>
        <p:txBody>
          <a:bodyPr/>
          <a:lstStyle/>
          <a:p>
            <a:pPr algn="ctr"/>
            <a:r>
              <a:rPr lang="en-US" sz="2800" dirty="0">
                <a:solidFill>
                  <a:schemeClr val="bg1"/>
                </a:solidFill>
              </a:rPr>
              <a:t>RESILIENCE EDUCATION PROGRAM (REP)</a:t>
            </a:r>
            <a:endParaRPr lang="en-US" sz="2800" dirty="0"/>
          </a:p>
        </p:txBody>
      </p:sp>
      <p:graphicFrame>
        <p:nvGraphicFramePr>
          <p:cNvPr id="3" name="Diagram 2">
            <a:extLst>
              <a:ext uri="{FF2B5EF4-FFF2-40B4-BE49-F238E27FC236}">
                <a16:creationId xmlns:a16="http://schemas.microsoft.com/office/drawing/2014/main" id="{A1D9575C-B05C-534E-84B0-94B6D388C78C}"/>
              </a:ext>
            </a:extLst>
          </p:cNvPr>
          <p:cNvGraphicFramePr/>
          <p:nvPr/>
        </p:nvGraphicFramePr>
        <p:xfrm>
          <a:off x="76200" y="819150"/>
          <a:ext cx="8112760" cy="4324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99F70805-C8FB-4048-B009-C65F09C3EECF}"/>
              </a:ext>
            </a:extLst>
          </p:cNvPr>
          <p:cNvPicPr>
            <a:picLocks noChangeAspect="1"/>
          </p:cNvPicPr>
          <p:nvPr/>
        </p:nvPicPr>
        <p:blipFill>
          <a:blip r:embed="rId8"/>
          <a:stretch>
            <a:fillRect/>
          </a:stretch>
        </p:blipFill>
        <p:spPr>
          <a:xfrm>
            <a:off x="6727788" y="1946966"/>
            <a:ext cx="2238391" cy="30194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74488960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F1D01B1-74A7-8F44-ABD6-7CCD939132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6180" y="142043"/>
            <a:ext cx="1310640" cy="13106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Content Placeholder 2">
            <a:extLst>
              <a:ext uri="{FF2B5EF4-FFF2-40B4-BE49-F238E27FC236}">
                <a16:creationId xmlns:a16="http://schemas.microsoft.com/office/drawing/2014/main" id="{0AD9550A-6DE6-8E44-A451-7C777BA4E597}"/>
              </a:ext>
            </a:extLst>
          </p:cNvPr>
          <p:cNvSpPr>
            <a:spLocks noGrp="1"/>
          </p:cNvSpPr>
          <p:nvPr>
            <p:ph type="body" idx="1"/>
          </p:nvPr>
        </p:nvSpPr>
        <p:spPr>
          <a:xfrm>
            <a:off x="2628901" y="1138790"/>
            <a:ext cx="6324600" cy="3642925"/>
          </a:xfrm>
        </p:spPr>
        <p:txBody>
          <a:bodyPr/>
          <a:lstStyle/>
          <a:p>
            <a:r>
              <a:rPr lang="en-US" sz="1600" b="1" dirty="0"/>
              <a:t>Cognitive Behavioral Instruction (CBI)</a:t>
            </a:r>
          </a:p>
          <a:p>
            <a:pPr lvl="1">
              <a:spcBef>
                <a:spcPts val="0"/>
              </a:spcBef>
            </a:pPr>
            <a:r>
              <a:rPr lang="en-US" sz="1600" dirty="0"/>
              <a:t>Five lessons, taught across five weeks</a:t>
            </a:r>
          </a:p>
          <a:p>
            <a:pPr lvl="1">
              <a:spcBef>
                <a:spcPts val="0"/>
              </a:spcBef>
            </a:pPr>
            <a:r>
              <a:rPr lang="en-US" sz="1600" dirty="0"/>
              <a:t>Small-group format (3-5 students)</a:t>
            </a:r>
          </a:p>
          <a:p>
            <a:pPr lvl="1">
              <a:spcBef>
                <a:spcPts val="0"/>
              </a:spcBef>
            </a:pPr>
            <a:r>
              <a:rPr lang="en-US" sz="1600" dirty="0"/>
              <a:t>Focus on key skills</a:t>
            </a:r>
          </a:p>
          <a:p>
            <a:pPr lvl="2">
              <a:spcBef>
                <a:spcPts val="0"/>
              </a:spcBef>
            </a:pPr>
            <a:r>
              <a:rPr lang="en-US" sz="1600" dirty="0"/>
              <a:t>Coping skills</a:t>
            </a:r>
          </a:p>
          <a:p>
            <a:pPr lvl="2">
              <a:spcBef>
                <a:spcPts val="0"/>
              </a:spcBef>
            </a:pPr>
            <a:r>
              <a:rPr lang="en-US" sz="1600" dirty="0"/>
              <a:t>Cognitive restructuring</a:t>
            </a:r>
          </a:p>
          <a:p>
            <a:pPr lvl="2">
              <a:spcBef>
                <a:spcPts val="0"/>
              </a:spcBef>
            </a:pPr>
            <a:r>
              <a:rPr lang="en-US" sz="1600" dirty="0"/>
              <a:t>Problem-solving skills</a:t>
            </a:r>
          </a:p>
          <a:p>
            <a:pPr marL="1054074" lvl="2" indent="0">
              <a:spcBef>
                <a:spcPts val="0"/>
              </a:spcBef>
              <a:buNone/>
            </a:pPr>
            <a:endParaRPr lang="en-US" sz="1600" dirty="0"/>
          </a:p>
          <a:p>
            <a:r>
              <a:rPr lang="en-US" sz="1600" b="1" dirty="0"/>
              <a:t>Modified Check In/Check Out (CICO)</a:t>
            </a:r>
          </a:p>
          <a:p>
            <a:pPr lvl="1">
              <a:spcBef>
                <a:spcPts val="0"/>
              </a:spcBef>
            </a:pPr>
            <a:r>
              <a:rPr lang="en-US" sz="1600" dirty="0"/>
              <a:t>Check in and out with a mentor each day</a:t>
            </a:r>
          </a:p>
          <a:p>
            <a:pPr lvl="1">
              <a:spcBef>
                <a:spcPts val="0"/>
              </a:spcBef>
            </a:pPr>
            <a:r>
              <a:rPr lang="en-US" sz="1600" dirty="0"/>
              <a:t>Teacher feedback throughout the day regarding skill use and other positive behaviors</a:t>
            </a:r>
          </a:p>
          <a:p>
            <a:pPr lvl="1">
              <a:spcBef>
                <a:spcPts val="0"/>
              </a:spcBef>
            </a:pPr>
            <a:r>
              <a:rPr lang="en-US" sz="1600" dirty="0"/>
              <a:t>Connection with parents</a:t>
            </a:r>
          </a:p>
        </p:txBody>
      </p:sp>
      <p:sp>
        <p:nvSpPr>
          <p:cNvPr id="2" name="Title 1">
            <a:extLst>
              <a:ext uri="{FF2B5EF4-FFF2-40B4-BE49-F238E27FC236}">
                <a16:creationId xmlns:a16="http://schemas.microsoft.com/office/drawing/2014/main" id="{65116297-5710-594B-8AC2-7AF0A74FCD6D}"/>
              </a:ext>
            </a:extLst>
          </p:cNvPr>
          <p:cNvSpPr>
            <a:spLocks noGrp="1"/>
          </p:cNvSpPr>
          <p:nvPr>
            <p:ph type="title"/>
          </p:nvPr>
        </p:nvSpPr>
        <p:spPr/>
        <p:txBody>
          <a:bodyPr/>
          <a:lstStyle/>
          <a:p>
            <a:r>
              <a:rPr lang="en-US" dirty="0"/>
              <a:t>REP: TWO COMPONENTS</a:t>
            </a:r>
          </a:p>
        </p:txBody>
      </p:sp>
      <p:graphicFrame>
        <p:nvGraphicFramePr>
          <p:cNvPr id="4" name="Content Placeholder 3">
            <a:extLst>
              <a:ext uri="{FF2B5EF4-FFF2-40B4-BE49-F238E27FC236}">
                <a16:creationId xmlns:a16="http://schemas.microsoft.com/office/drawing/2014/main" id="{2941C23A-46CC-CE41-98FB-0B9680ED16E2}"/>
              </a:ext>
            </a:extLst>
          </p:cNvPr>
          <p:cNvGraphicFramePr>
            <a:graphicFrameLocks noGrp="1"/>
          </p:cNvGraphicFramePr>
          <p:nvPr>
            <p:ph sz="half" idx="4294967295"/>
          </p:nvPr>
        </p:nvGraphicFramePr>
        <p:xfrm>
          <a:off x="-349249" y="1138790"/>
          <a:ext cx="3702050" cy="30178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0564749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03CECA-BAD2-1340-B052-6F9A2F37DC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5860" y="133407"/>
            <a:ext cx="1310640" cy="13106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Content Placeholder 2">
            <a:extLst>
              <a:ext uri="{FF2B5EF4-FFF2-40B4-BE49-F238E27FC236}">
                <a16:creationId xmlns:a16="http://schemas.microsoft.com/office/drawing/2014/main" id="{27BD691A-615E-CE49-8984-6C517C7E01E8}"/>
              </a:ext>
            </a:extLst>
          </p:cNvPr>
          <p:cNvSpPr>
            <a:spLocks noGrp="1"/>
          </p:cNvSpPr>
          <p:nvPr>
            <p:ph type="body" idx="1"/>
          </p:nvPr>
        </p:nvSpPr>
        <p:spPr/>
        <p:txBody>
          <a:bodyPr/>
          <a:lstStyle/>
          <a:p>
            <a:r>
              <a:rPr lang="en-US" u="sng" dirty="0"/>
              <a:t>Efficiency</a:t>
            </a:r>
          </a:p>
          <a:p>
            <a:pPr lvl="1">
              <a:spcBef>
                <a:spcPts val="600"/>
              </a:spcBef>
            </a:pPr>
            <a:r>
              <a:rPr lang="en-US" dirty="0"/>
              <a:t>Takes only a few weeks</a:t>
            </a:r>
          </a:p>
          <a:p>
            <a:pPr lvl="1">
              <a:spcBef>
                <a:spcPts val="600"/>
              </a:spcBef>
            </a:pPr>
            <a:r>
              <a:rPr lang="en-US" dirty="0"/>
              <a:t>CICO: few minutes per day for teachers and mentors</a:t>
            </a:r>
          </a:p>
          <a:p>
            <a:pPr lvl="1">
              <a:spcBef>
                <a:spcPts val="600"/>
              </a:spcBef>
            </a:pPr>
            <a:r>
              <a:rPr lang="en-US" dirty="0"/>
              <a:t>CBI: 30-45 two times per week</a:t>
            </a:r>
          </a:p>
          <a:p>
            <a:endParaRPr lang="en-US" u="sng" dirty="0"/>
          </a:p>
          <a:p>
            <a:r>
              <a:rPr lang="en-US" u="sng" dirty="0"/>
              <a:t>Relevance</a:t>
            </a:r>
          </a:p>
          <a:p>
            <a:pPr lvl="1">
              <a:spcBef>
                <a:spcPts val="600"/>
              </a:spcBef>
            </a:pPr>
            <a:r>
              <a:rPr lang="en-US" dirty="0"/>
              <a:t>Includes intervention elements already being used in schools</a:t>
            </a:r>
          </a:p>
          <a:p>
            <a:endParaRPr lang="en-US" u="sng" dirty="0"/>
          </a:p>
          <a:p>
            <a:r>
              <a:rPr lang="en-US" u="sng" dirty="0"/>
              <a:t>General</a:t>
            </a:r>
          </a:p>
          <a:p>
            <a:pPr lvl="1">
              <a:spcBef>
                <a:spcPts val="600"/>
              </a:spcBef>
            </a:pPr>
            <a:r>
              <a:rPr lang="en-US" dirty="0"/>
              <a:t>General CBI applicable to both depression and anxiety</a:t>
            </a:r>
          </a:p>
        </p:txBody>
      </p:sp>
      <p:sp>
        <p:nvSpPr>
          <p:cNvPr id="2" name="Title 1">
            <a:extLst>
              <a:ext uri="{FF2B5EF4-FFF2-40B4-BE49-F238E27FC236}">
                <a16:creationId xmlns:a16="http://schemas.microsoft.com/office/drawing/2014/main" id="{386F3F10-F1D4-3844-8C33-C7FB04C88190}"/>
              </a:ext>
            </a:extLst>
          </p:cNvPr>
          <p:cNvSpPr>
            <a:spLocks noGrp="1"/>
          </p:cNvSpPr>
          <p:nvPr>
            <p:ph type="title"/>
          </p:nvPr>
        </p:nvSpPr>
        <p:spPr/>
        <p:txBody>
          <a:bodyPr/>
          <a:lstStyle/>
          <a:p>
            <a:r>
              <a:rPr lang="en-US" dirty="0"/>
              <a:t>REP: CORE CHARACTERISTICS</a:t>
            </a:r>
          </a:p>
        </p:txBody>
      </p:sp>
    </p:spTree>
    <p:extLst>
      <p:ext uri="{BB962C8B-B14F-4D97-AF65-F5344CB8AC3E}">
        <p14:creationId xmlns:p14="http://schemas.microsoft.com/office/powerpoint/2010/main" val="228597613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03CECA-BAD2-1340-B052-6F9A2F37DC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8639" y="147825"/>
            <a:ext cx="1310640" cy="13106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a:extLst>
              <a:ext uri="{FF2B5EF4-FFF2-40B4-BE49-F238E27FC236}">
                <a16:creationId xmlns:a16="http://schemas.microsoft.com/office/drawing/2014/main" id="{386F3F10-F1D4-3844-8C33-C7FB04C88190}"/>
              </a:ext>
            </a:extLst>
          </p:cNvPr>
          <p:cNvSpPr>
            <a:spLocks noGrp="1"/>
          </p:cNvSpPr>
          <p:nvPr>
            <p:ph type="title"/>
          </p:nvPr>
        </p:nvSpPr>
        <p:spPr/>
        <p:txBody>
          <a:bodyPr/>
          <a:lstStyle/>
          <a:p>
            <a:r>
              <a:rPr lang="en-US" dirty="0"/>
              <a:t>REP: THEORY</a:t>
            </a:r>
          </a:p>
        </p:txBody>
      </p:sp>
      <p:sp>
        <p:nvSpPr>
          <p:cNvPr id="29" name="Content Placeholder 28">
            <a:extLst>
              <a:ext uri="{FF2B5EF4-FFF2-40B4-BE49-F238E27FC236}">
                <a16:creationId xmlns:a16="http://schemas.microsoft.com/office/drawing/2014/main" id="{ED8E7A83-C234-5E4F-A366-552B3A32BF4D}"/>
              </a:ext>
            </a:extLst>
          </p:cNvPr>
          <p:cNvSpPr>
            <a:spLocks noGrp="1"/>
          </p:cNvSpPr>
          <p:nvPr>
            <p:ph sz="half" idx="4294967295"/>
          </p:nvPr>
        </p:nvSpPr>
        <p:spPr>
          <a:xfrm>
            <a:off x="458611" y="1290725"/>
            <a:ext cx="4951586" cy="3417341"/>
          </a:xfrm>
        </p:spPr>
        <p:txBody>
          <a:bodyPr/>
          <a:lstStyle/>
          <a:p>
            <a:r>
              <a:rPr lang="en-US" sz="2400" b="1" dirty="0"/>
              <a:t>CBI</a:t>
            </a:r>
          </a:p>
          <a:p>
            <a:pPr lvl="1">
              <a:spcBef>
                <a:spcPts val="600"/>
              </a:spcBef>
            </a:pPr>
            <a:r>
              <a:rPr lang="en-US" sz="1800" dirty="0"/>
              <a:t>Student-oriented</a:t>
            </a:r>
          </a:p>
          <a:p>
            <a:pPr lvl="1">
              <a:spcBef>
                <a:spcPts val="600"/>
              </a:spcBef>
            </a:pPr>
            <a:r>
              <a:rPr lang="en-US" sz="1800" dirty="0"/>
              <a:t>Instruct key social-emotional skills</a:t>
            </a:r>
          </a:p>
          <a:p>
            <a:endParaRPr lang="en-US" sz="2400" b="1" dirty="0"/>
          </a:p>
          <a:p>
            <a:r>
              <a:rPr lang="en-US" sz="2400" b="1" dirty="0"/>
              <a:t>CICO</a:t>
            </a:r>
          </a:p>
          <a:p>
            <a:pPr lvl="1">
              <a:spcBef>
                <a:spcPts val="600"/>
              </a:spcBef>
            </a:pPr>
            <a:r>
              <a:rPr lang="en-US" sz="1800" dirty="0"/>
              <a:t>Ecologically-oriented</a:t>
            </a:r>
          </a:p>
          <a:p>
            <a:pPr lvl="2">
              <a:spcBef>
                <a:spcPts val="600"/>
              </a:spcBef>
            </a:pPr>
            <a:r>
              <a:rPr lang="en-US" sz="1500" dirty="0"/>
              <a:t>Educators</a:t>
            </a:r>
          </a:p>
          <a:p>
            <a:pPr lvl="2">
              <a:spcBef>
                <a:spcPts val="600"/>
              </a:spcBef>
            </a:pPr>
            <a:r>
              <a:rPr lang="en-US" sz="1500" dirty="0"/>
              <a:t>Parents and caregivers</a:t>
            </a:r>
          </a:p>
          <a:p>
            <a:pPr lvl="1">
              <a:spcBef>
                <a:spcPts val="600"/>
              </a:spcBef>
            </a:pPr>
            <a:r>
              <a:rPr lang="en-US" sz="1800" dirty="0"/>
              <a:t>Prompt and reinforce student use of those skills</a:t>
            </a:r>
          </a:p>
        </p:txBody>
      </p:sp>
      <p:sp>
        <p:nvSpPr>
          <p:cNvPr id="6" name="Oval 5">
            <a:extLst>
              <a:ext uri="{FF2B5EF4-FFF2-40B4-BE49-F238E27FC236}">
                <a16:creationId xmlns:a16="http://schemas.microsoft.com/office/drawing/2014/main" id="{63E35E9D-F1CA-5646-81BF-97F66C7B0502}"/>
              </a:ext>
            </a:extLst>
          </p:cNvPr>
          <p:cNvSpPr/>
          <p:nvPr/>
        </p:nvSpPr>
        <p:spPr>
          <a:xfrm>
            <a:off x="6602058" y="2833661"/>
            <a:ext cx="788670" cy="78867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 typeface="Arial"/>
              <a:buNone/>
              <a:tabLst/>
              <a:defRPr/>
            </a:pPr>
            <a:r>
              <a:rPr kumimoji="0" lang="en-US" sz="1400" b="0" i="0" u="none" strike="noStrike" kern="1200" cap="none" spc="0" normalizeH="0" baseline="0" noProof="0" dirty="0">
                <a:ln>
                  <a:noFill/>
                </a:ln>
                <a:solidFill>
                  <a:prstClr val="white"/>
                </a:solidFill>
                <a:effectLst/>
                <a:uLnTx/>
                <a:uFillTx/>
                <a:latin typeface="Poppins" panose="020B0604020202020204" charset="0"/>
                <a:ea typeface="+mn-ea"/>
                <a:cs typeface="Poppins" panose="020B0604020202020204" charset="0"/>
                <a:sym typeface="Arial"/>
              </a:rPr>
              <a:t>CBI</a:t>
            </a:r>
          </a:p>
        </p:txBody>
      </p:sp>
      <p:sp>
        <p:nvSpPr>
          <p:cNvPr id="9" name="Oval 8">
            <a:extLst>
              <a:ext uri="{FF2B5EF4-FFF2-40B4-BE49-F238E27FC236}">
                <a16:creationId xmlns:a16="http://schemas.microsoft.com/office/drawing/2014/main" id="{F4281A75-4A74-FF4B-BE71-CB6C42007344}"/>
              </a:ext>
            </a:extLst>
          </p:cNvPr>
          <p:cNvSpPr/>
          <p:nvPr/>
        </p:nvSpPr>
        <p:spPr>
          <a:xfrm>
            <a:off x="6169399" y="2417133"/>
            <a:ext cx="1645920" cy="1645920"/>
          </a:xfrm>
          <a:prstGeom prst="ellipse">
            <a:avLst/>
          </a:prstGeom>
          <a:noFill/>
          <a:ln w="552450">
            <a:solidFill>
              <a:schemeClr val="accent2">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10" name="TextBox 9">
            <a:extLst>
              <a:ext uri="{FF2B5EF4-FFF2-40B4-BE49-F238E27FC236}">
                <a16:creationId xmlns:a16="http://schemas.microsoft.com/office/drawing/2014/main" id="{AC3409CA-7649-5542-8EA4-B52943BAAFEC}"/>
              </a:ext>
            </a:extLst>
          </p:cNvPr>
          <p:cNvSpPr txBox="1"/>
          <p:nvPr/>
        </p:nvSpPr>
        <p:spPr>
          <a:xfrm>
            <a:off x="6504422" y="2285021"/>
            <a:ext cx="975875" cy="307777"/>
          </a:xfrm>
          <a:prstGeom prst="rect">
            <a:avLst/>
          </a:prstGeom>
          <a:noFill/>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 typeface="Arial"/>
              <a:buNone/>
              <a:tabLst/>
              <a:defRPr/>
            </a:pPr>
            <a:r>
              <a:rPr kumimoji="0" lang="en-US" sz="1400" b="0" i="0" u="none" strike="noStrike" kern="1200" cap="none" spc="0" normalizeH="0" baseline="0" noProof="0" dirty="0">
                <a:ln>
                  <a:noFill/>
                </a:ln>
                <a:solidFill>
                  <a:prstClr val="white"/>
                </a:solidFill>
                <a:effectLst/>
                <a:uLnTx/>
                <a:uFillTx/>
                <a:latin typeface="Poppins" panose="020B0604020202020204" charset="0"/>
                <a:ea typeface="+mn-ea"/>
                <a:cs typeface="Poppins" panose="020B0604020202020204" charset="0"/>
                <a:sym typeface="Arial"/>
              </a:rPr>
              <a:t>School</a:t>
            </a:r>
          </a:p>
        </p:txBody>
      </p:sp>
      <p:sp>
        <p:nvSpPr>
          <p:cNvPr id="11" name="Oval 10">
            <a:extLst>
              <a:ext uri="{FF2B5EF4-FFF2-40B4-BE49-F238E27FC236}">
                <a16:creationId xmlns:a16="http://schemas.microsoft.com/office/drawing/2014/main" id="{709B2825-9F7D-A141-8CE8-279AF297F700}"/>
              </a:ext>
            </a:extLst>
          </p:cNvPr>
          <p:cNvSpPr/>
          <p:nvPr/>
        </p:nvSpPr>
        <p:spPr>
          <a:xfrm>
            <a:off x="5620759" y="1868494"/>
            <a:ext cx="2743200" cy="2743199"/>
          </a:xfrm>
          <a:prstGeom prst="ellipse">
            <a:avLst/>
          </a:prstGeom>
          <a:noFill/>
          <a:ln w="552450">
            <a:solidFill>
              <a:schemeClr val="accent2">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12" name="TextBox 11">
            <a:extLst>
              <a:ext uri="{FF2B5EF4-FFF2-40B4-BE49-F238E27FC236}">
                <a16:creationId xmlns:a16="http://schemas.microsoft.com/office/drawing/2014/main" id="{83431CED-31D3-3D4B-9071-8691B4FAC27C}"/>
              </a:ext>
            </a:extLst>
          </p:cNvPr>
          <p:cNvSpPr txBox="1"/>
          <p:nvPr/>
        </p:nvSpPr>
        <p:spPr>
          <a:xfrm>
            <a:off x="6504422" y="1754192"/>
            <a:ext cx="975875" cy="307777"/>
          </a:xfrm>
          <a:prstGeom prst="rect">
            <a:avLst/>
          </a:prstGeom>
          <a:noFill/>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 typeface="Arial"/>
              <a:buNone/>
              <a:tabLst/>
              <a:defRPr/>
            </a:pPr>
            <a:r>
              <a:rPr kumimoji="0" lang="en-US" sz="1400" b="0" i="0" u="none" strike="noStrike" kern="1200" cap="none" spc="0" normalizeH="0" baseline="0" noProof="0" dirty="0">
                <a:ln>
                  <a:noFill/>
                </a:ln>
                <a:solidFill>
                  <a:prstClr val="white"/>
                </a:solidFill>
                <a:effectLst/>
                <a:uLnTx/>
                <a:uFillTx/>
                <a:latin typeface="Poppins" panose="020B0604020202020204" charset="0"/>
                <a:ea typeface="+mn-ea"/>
                <a:cs typeface="Poppins" panose="020B0604020202020204" charset="0"/>
                <a:sym typeface="Arial"/>
              </a:rPr>
              <a:t>Home</a:t>
            </a:r>
          </a:p>
        </p:txBody>
      </p:sp>
      <p:cxnSp>
        <p:nvCxnSpPr>
          <p:cNvPr id="14" name="Straight Arrow Connector 13">
            <a:extLst>
              <a:ext uri="{FF2B5EF4-FFF2-40B4-BE49-F238E27FC236}">
                <a16:creationId xmlns:a16="http://schemas.microsoft.com/office/drawing/2014/main" id="{3C40061A-E443-804C-BDF7-E5A85C1A0DC7}"/>
              </a:ext>
            </a:extLst>
          </p:cNvPr>
          <p:cNvCxnSpPr>
            <a:cxnSpLocks/>
            <a:stCxn id="9" idx="7"/>
            <a:endCxn id="6" idx="7"/>
          </p:cNvCxnSpPr>
          <p:nvPr/>
        </p:nvCxnSpPr>
        <p:spPr>
          <a:xfrm flipH="1">
            <a:off x="7275231" y="2658173"/>
            <a:ext cx="299049" cy="290986"/>
          </a:xfrm>
          <a:prstGeom prst="straightConnector1">
            <a:avLst/>
          </a:prstGeom>
          <a:ln w="412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B482D1F-7040-2B48-822E-FAA7D260C1CC}"/>
              </a:ext>
            </a:extLst>
          </p:cNvPr>
          <p:cNvCxnSpPr>
            <a:cxnSpLocks/>
            <a:stCxn id="11" idx="5"/>
            <a:endCxn id="6" idx="5"/>
          </p:cNvCxnSpPr>
          <p:nvPr/>
        </p:nvCxnSpPr>
        <p:spPr>
          <a:xfrm flipH="1" flipV="1">
            <a:off x="7275231" y="3506833"/>
            <a:ext cx="686996" cy="703127"/>
          </a:xfrm>
          <a:prstGeom prst="straightConnector1">
            <a:avLst/>
          </a:prstGeom>
          <a:ln w="412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24DF60F-7B22-BF45-8002-652DC58CE064}"/>
              </a:ext>
            </a:extLst>
          </p:cNvPr>
          <p:cNvCxnSpPr>
            <a:cxnSpLocks/>
            <a:stCxn id="11" idx="1"/>
            <a:endCxn id="6" idx="1"/>
          </p:cNvCxnSpPr>
          <p:nvPr/>
        </p:nvCxnSpPr>
        <p:spPr>
          <a:xfrm>
            <a:off x="6022492" y="2270225"/>
            <a:ext cx="695065" cy="678933"/>
          </a:xfrm>
          <a:prstGeom prst="straightConnector1">
            <a:avLst/>
          </a:prstGeom>
          <a:ln w="412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04444A0-8A93-1A4E-8460-F468C6ED4F60}"/>
              </a:ext>
            </a:extLst>
          </p:cNvPr>
          <p:cNvCxnSpPr>
            <a:cxnSpLocks/>
            <a:stCxn id="9" idx="3"/>
            <a:endCxn id="6" idx="3"/>
          </p:cNvCxnSpPr>
          <p:nvPr/>
        </p:nvCxnSpPr>
        <p:spPr>
          <a:xfrm flipV="1">
            <a:off x="6410438" y="3506833"/>
            <a:ext cx="307118" cy="315181"/>
          </a:xfrm>
          <a:prstGeom prst="straightConnector1">
            <a:avLst/>
          </a:prstGeom>
          <a:ln w="41275">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208265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1660" y="182880"/>
            <a:ext cx="1310640" cy="13106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p:txBody>
          <a:bodyPr/>
          <a:lstStyle/>
          <a:p>
            <a:r>
              <a:rPr lang="en-US" dirty="0"/>
              <a:t>OVERVIEW OF REP</a:t>
            </a:r>
          </a:p>
        </p:txBody>
      </p:sp>
      <p:graphicFrame>
        <p:nvGraphicFramePr>
          <p:cNvPr id="5" name="Content Placeholder 4"/>
          <p:cNvGraphicFramePr>
            <a:graphicFrameLocks noGrp="1"/>
          </p:cNvGraphicFramePr>
          <p:nvPr>
            <p:ph idx="1"/>
          </p:nvPr>
        </p:nvGraphicFramePr>
        <p:xfrm>
          <a:off x="365522" y="1397397"/>
          <a:ext cx="7543800" cy="30170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7589134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4055" y="983235"/>
            <a:ext cx="1310640" cy="13106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ctrTitle"/>
          </p:nvPr>
        </p:nvSpPr>
        <p:spPr>
          <a:xfrm>
            <a:off x="2043225" y="2571750"/>
            <a:ext cx="6563700" cy="1316700"/>
          </a:xfrm>
        </p:spPr>
        <p:txBody>
          <a:bodyPr/>
          <a:lstStyle/>
          <a:p>
            <a:r>
              <a:rPr lang="en-US" dirty="0"/>
              <a:t>MODIFIED CICO</a:t>
            </a:r>
          </a:p>
        </p:txBody>
      </p:sp>
    </p:spTree>
    <p:extLst>
      <p:ext uri="{BB962C8B-B14F-4D97-AF65-F5344CB8AC3E}">
        <p14:creationId xmlns:p14="http://schemas.microsoft.com/office/powerpoint/2010/main" val="203581960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3512" y="216703"/>
            <a:ext cx="1310640" cy="13106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Content Placeholder 2"/>
          <p:cNvSpPr>
            <a:spLocks noGrp="1"/>
          </p:cNvSpPr>
          <p:nvPr>
            <p:ph type="body" idx="1"/>
          </p:nvPr>
        </p:nvSpPr>
        <p:spPr/>
        <p:txBody>
          <a:bodyPr>
            <a:noAutofit/>
          </a:bodyPr>
          <a:lstStyle/>
          <a:p>
            <a:pPr marL="0" indent="0">
              <a:buNone/>
            </a:pPr>
            <a:r>
              <a:rPr lang="en-US" sz="1800" b="1" dirty="0">
                <a:solidFill>
                  <a:schemeClr val="accent4">
                    <a:lumMod val="60000"/>
                    <a:lumOff val="40000"/>
                  </a:schemeClr>
                </a:solidFill>
              </a:rPr>
              <a:t>Typical CICO</a:t>
            </a:r>
          </a:p>
          <a:p>
            <a:pPr marL="342900" indent="-342900">
              <a:buFont typeface="+mj-lt"/>
              <a:buAutoNum type="arabicPeriod"/>
            </a:pPr>
            <a:r>
              <a:rPr lang="en-US" sz="1800" dirty="0"/>
              <a:t>Morning check in with REP mentor</a:t>
            </a:r>
          </a:p>
          <a:p>
            <a:pPr marL="342900" indent="-342900">
              <a:buFont typeface="+mj-lt"/>
              <a:buAutoNum type="arabicPeriod"/>
            </a:pPr>
            <a:r>
              <a:rPr lang="en-US" sz="1800" dirty="0"/>
              <a:t>Teacher feedback and praise throughout the day</a:t>
            </a:r>
          </a:p>
          <a:p>
            <a:pPr marL="0" indent="0">
              <a:buNone/>
            </a:pPr>
            <a:endParaRPr lang="en-US" sz="1800" b="1" dirty="0"/>
          </a:p>
          <a:p>
            <a:pPr marL="0" indent="0">
              <a:buNone/>
            </a:pPr>
            <a:r>
              <a:rPr lang="en-US" sz="1800" b="1" dirty="0">
                <a:solidFill>
                  <a:schemeClr val="accent4">
                    <a:lumMod val="60000"/>
                    <a:lumOff val="40000"/>
                  </a:schemeClr>
                </a:solidFill>
              </a:rPr>
              <a:t>Daily Progress Report (DPR)</a:t>
            </a:r>
          </a:p>
          <a:p>
            <a:pPr marL="342900" indent="-342900">
              <a:buFont typeface="+mj-lt"/>
              <a:buAutoNum type="arabicPeriod"/>
            </a:pPr>
            <a:r>
              <a:rPr lang="en-US" sz="1800" dirty="0"/>
              <a:t>Afternoon check out with REP mentor</a:t>
            </a:r>
          </a:p>
          <a:p>
            <a:pPr marL="342900" indent="-342900">
              <a:buFont typeface="+mj-lt"/>
              <a:buAutoNum type="arabicPeriod"/>
            </a:pPr>
            <a:r>
              <a:rPr lang="en-US" sz="1800" dirty="0"/>
              <a:t>Home-based reinforcement</a:t>
            </a:r>
          </a:p>
          <a:p>
            <a:pPr marL="342900" indent="-342900">
              <a:buFont typeface="+mj-lt"/>
              <a:buAutoNum type="arabicPeriod"/>
            </a:pPr>
            <a:r>
              <a:rPr lang="en-US" sz="1800" dirty="0"/>
              <a:t>Progress monitoring via DPR</a:t>
            </a:r>
          </a:p>
          <a:p>
            <a:pPr marL="342900" indent="-342900">
              <a:buFont typeface="+mj-lt"/>
              <a:buAutoNum type="arabicPeriod"/>
            </a:pPr>
            <a:r>
              <a:rPr lang="en-US" sz="1800" dirty="0"/>
              <a:t>Self-monitoring (fading)</a:t>
            </a:r>
          </a:p>
        </p:txBody>
      </p:sp>
      <p:sp>
        <p:nvSpPr>
          <p:cNvPr id="4" name="Content Placeholder 3">
            <a:extLst>
              <a:ext uri="{FF2B5EF4-FFF2-40B4-BE49-F238E27FC236}">
                <a16:creationId xmlns:a16="http://schemas.microsoft.com/office/drawing/2014/main" id="{1341A490-260F-E847-8017-A9F590B149D5}"/>
              </a:ext>
            </a:extLst>
          </p:cNvPr>
          <p:cNvSpPr>
            <a:spLocks noGrp="1"/>
          </p:cNvSpPr>
          <p:nvPr>
            <p:ph type="body" idx="2"/>
          </p:nvPr>
        </p:nvSpPr>
        <p:spPr/>
        <p:txBody>
          <a:bodyPr/>
          <a:lstStyle/>
          <a:p>
            <a:pPr marL="158747" indent="0">
              <a:buNone/>
            </a:pPr>
            <a:r>
              <a:rPr lang="en-US" sz="1800" b="1" dirty="0">
                <a:solidFill>
                  <a:schemeClr val="accent4">
                    <a:lumMod val="60000"/>
                    <a:lumOff val="40000"/>
                  </a:schemeClr>
                </a:solidFill>
              </a:rPr>
              <a:t>Modified Components</a:t>
            </a:r>
          </a:p>
          <a:p>
            <a:pPr marL="342900" indent="-342900">
              <a:buFont typeface="+mj-lt"/>
              <a:buAutoNum type="arabicPeriod"/>
            </a:pPr>
            <a:r>
              <a:rPr lang="en-US" sz="1800" dirty="0"/>
              <a:t>Modified DPR targets</a:t>
            </a:r>
          </a:p>
          <a:p>
            <a:pPr marL="562356" lvl="1" indent="-342900">
              <a:buFont typeface="+mj-lt"/>
              <a:buAutoNum type="alphaLcPeriod"/>
            </a:pPr>
            <a:r>
              <a:rPr lang="en-US" sz="1800" dirty="0"/>
              <a:t>Skills aligned with CBI</a:t>
            </a:r>
          </a:p>
          <a:p>
            <a:pPr marL="562356" lvl="1" indent="-342900">
              <a:buFont typeface="+mj-lt"/>
              <a:buAutoNum type="alphaLcPeriod"/>
            </a:pPr>
            <a:r>
              <a:rPr lang="en-US" sz="1800" dirty="0"/>
              <a:t>Other positive behaviors</a:t>
            </a:r>
          </a:p>
          <a:p>
            <a:pPr marL="342900" indent="-342900">
              <a:buFont typeface="+mj-lt"/>
              <a:buAutoNum type="arabicPeriod"/>
            </a:pPr>
            <a:r>
              <a:rPr lang="en-US" sz="1800" dirty="0"/>
              <a:t>Students self-rate their mood throughout the day</a:t>
            </a:r>
          </a:p>
          <a:p>
            <a:pPr marL="342900" indent="-342900">
              <a:buFont typeface="+mj-lt"/>
              <a:buAutoNum type="arabicPeriod"/>
            </a:pPr>
            <a:endParaRPr lang="en-US" sz="1800" dirty="0"/>
          </a:p>
          <a:p>
            <a:pPr marL="342900" indent="-342900">
              <a:buFont typeface="+mj-lt"/>
              <a:buAutoNum type="arabicPeriod"/>
            </a:pPr>
            <a:endParaRPr lang="en-US" sz="1800" dirty="0"/>
          </a:p>
          <a:p>
            <a:pPr marL="342900" indent="-342900">
              <a:buFont typeface="+mj-lt"/>
              <a:buAutoNum type="arabicPeriod"/>
            </a:pPr>
            <a:endParaRPr lang="en-US" sz="1800" dirty="0"/>
          </a:p>
          <a:p>
            <a:pPr marL="342900" indent="-342900">
              <a:buFont typeface="+mj-lt"/>
              <a:buAutoNum type="arabicPeriod"/>
            </a:pPr>
            <a:endParaRPr lang="en-US" sz="1800" dirty="0"/>
          </a:p>
        </p:txBody>
      </p:sp>
      <p:sp>
        <p:nvSpPr>
          <p:cNvPr id="2" name="Title 1"/>
          <p:cNvSpPr>
            <a:spLocks noGrp="1"/>
          </p:cNvSpPr>
          <p:nvPr>
            <p:ph type="title"/>
          </p:nvPr>
        </p:nvSpPr>
        <p:spPr/>
        <p:txBody>
          <a:bodyPr/>
          <a:lstStyle/>
          <a:p>
            <a:r>
              <a:rPr lang="en-US" dirty="0"/>
              <a:t>CICO Procedures</a:t>
            </a:r>
          </a:p>
        </p:txBody>
      </p:sp>
    </p:spTree>
    <p:extLst>
      <p:ext uri="{BB962C8B-B14F-4D97-AF65-F5344CB8AC3E}">
        <p14:creationId xmlns:p14="http://schemas.microsoft.com/office/powerpoint/2010/main" val="125285721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1600" y="170180"/>
            <a:ext cx="1310640" cy="13106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155043" y="350597"/>
            <a:ext cx="7033500" cy="634200"/>
          </a:xfrm>
        </p:spPr>
        <p:txBody>
          <a:bodyPr/>
          <a:lstStyle/>
          <a:p>
            <a:r>
              <a:rPr lang="en-US" dirty="0"/>
              <a:t>CICO PROCEDURES</a:t>
            </a:r>
          </a:p>
        </p:txBody>
      </p:sp>
      <p:sp>
        <p:nvSpPr>
          <p:cNvPr id="3" name="Content Placeholder 2"/>
          <p:cNvSpPr>
            <a:spLocks noGrp="1"/>
          </p:cNvSpPr>
          <p:nvPr>
            <p:ph sz="half" idx="4294967295"/>
          </p:nvPr>
        </p:nvSpPr>
        <p:spPr>
          <a:xfrm>
            <a:off x="4419616" y="1130222"/>
            <a:ext cx="4590638" cy="3662681"/>
          </a:xfrm>
        </p:spPr>
        <p:txBody>
          <a:bodyPr>
            <a:noAutofit/>
          </a:bodyPr>
          <a:lstStyle/>
          <a:p>
            <a:pPr marL="139700" indent="0">
              <a:buNone/>
            </a:pPr>
            <a:r>
              <a:rPr lang="en-US" sz="1600" b="1" dirty="0">
                <a:solidFill>
                  <a:schemeClr val="accent4">
                    <a:lumMod val="60000"/>
                    <a:lumOff val="40000"/>
                  </a:schemeClr>
                </a:solidFill>
              </a:rPr>
              <a:t>Teacher Feedback &amp; Praise</a:t>
            </a:r>
          </a:p>
          <a:p>
            <a:endParaRPr lang="en-US" sz="1600" dirty="0"/>
          </a:p>
          <a:p>
            <a:r>
              <a:rPr lang="en-US" sz="1600" dirty="0"/>
              <a:t>At the end of each activity…</a:t>
            </a:r>
          </a:p>
          <a:p>
            <a:pPr lvl="1">
              <a:spcBef>
                <a:spcPts val="600"/>
              </a:spcBef>
            </a:pPr>
            <a:r>
              <a:rPr lang="en-US" sz="1600" dirty="0"/>
              <a:t>Teacher rates student behavior</a:t>
            </a:r>
          </a:p>
          <a:p>
            <a:pPr lvl="2">
              <a:spcBef>
                <a:spcPts val="600"/>
              </a:spcBef>
            </a:pPr>
            <a:r>
              <a:rPr lang="en-US" sz="1600" dirty="0"/>
              <a:t>CBI-aligned behaviors</a:t>
            </a:r>
          </a:p>
          <a:p>
            <a:pPr lvl="2">
              <a:spcBef>
                <a:spcPts val="600"/>
              </a:spcBef>
            </a:pPr>
            <a:r>
              <a:rPr lang="en-US" sz="1600" dirty="0"/>
              <a:t>Positive replacement behaviors (need to select)</a:t>
            </a:r>
          </a:p>
          <a:p>
            <a:pPr lvl="1">
              <a:spcBef>
                <a:spcPts val="600"/>
              </a:spcBef>
            </a:pPr>
            <a:r>
              <a:rPr lang="en-US" sz="1600" dirty="0"/>
              <a:t>Delivers praise</a:t>
            </a:r>
          </a:p>
          <a:p>
            <a:pPr lvl="1">
              <a:spcBef>
                <a:spcPts val="600"/>
              </a:spcBef>
            </a:pPr>
            <a:r>
              <a:rPr lang="en-US" sz="1600" dirty="0"/>
              <a:t>Minimizes attention to inappropriate behavior</a:t>
            </a:r>
          </a:p>
          <a:p>
            <a:pPr lvl="1">
              <a:spcBef>
                <a:spcPts val="600"/>
              </a:spcBef>
            </a:pPr>
            <a:r>
              <a:rPr lang="en-US" sz="1600" dirty="0"/>
              <a:t>Student rates his or her mood</a:t>
            </a:r>
          </a:p>
          <a:p>
            <a:pPr lvl="2">
              <a:spcBef>
                <a:spcPts val="600"/>
              </a:spcBef>
            </a:pPr>
            <a:r>
              <a:rPr lang="en-US" sz="1600" dirty="0"/>
              <a:t>Behavior &lt;–&gt; Mood  </a:t>
            </a:r>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3244" r="5042"/>
          <a:stretch/>
        </p:blipFill>
        <p:spPr>
          <a:xfrm>
            <a:off x="111760" y="1364722"/>
            <a:ext cx="4307856" cy="1236356"/>
          </a:xfrm>
          <a:prstGeom prst="rect">
            <a:avLst/>
          </a:prstGeom>
        </p:spPr>
      </p:pic>
      <p:pic>
        <p:nvPicPr>
          <p:cNvPr id="7" name="Content Placeholder 6">
            <a:extLst>
              <a:ext uri="{FF2B5EF4-FFF2-40B4-BE49-F238E27FC236}">
                <a16:creationId xmlns:a16="http://schemas.microsoft.com/office/drawing/2014/main" id="{1CD15C94-BFFA-4341-A7C2-3474AC4B27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1804" y="2774610"/>
            <a:ext cx="2437370" cy="2069171"/>
          </a:xfrm>
          <a:prstGeom prst="rect">
            <a:avLst/>
          </a:prstGeom>
        </p:spPr>
      </p:pic>
    </p:spTree>
    <p:extLst>
      <p:ext uri="{BB962C8B-B14F-4D97-AF65-F5344CB8AC3E}">
        <p14:creationId xmlns:p14="http://schemas.microsoft.com/office/powerpoint/2010/main" val="3830373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80" name="Google Shape;480;p38"/>
          <p:cNvSpPr txBox="1">
            <a:spLocks noGrp="1"/>
          </p:cNvSpPr>
          <p:nvPr>
            <p:ph type="title"/>
          </p:nvPr>
        </p:nvSpPr>
        <p:spPr>
          <a:xfrm rot="-294">
            <a:off x="194381" y="1763712"/>
            <a:ext cx="6254996" cy="2285775"/>
          </a:xfrm>
          <a:prstGeom prst="rect">
            <a:avLst/>
          </a:prstGeom>
        </p:spPr>
        <p:txBody>
          <a:bodyPr spcFirstLastPara="1" wrap="square" lIns="91425" tIns="91425" rIns="91425" bIns="91425" anchor="ctr" anchorCtr="0">
            <a:noAutofit/>
          </a:bodyPr>
          <a:lstStyle/>
          <a:p>
            <a:r>
              <a:rPr lang="en-US" sz="3600" b="1" dirty="0"/>
              <a:t>Resources</a:t>
            </a:r>
            <a:br>
              <a:rPr lang="en-US" sz="2400" b="1" dirty="0"/>
            </a:br>
            <a:br>
              <a:rPr lang="en-US" sz="2400" b="1" dirty="0"/>
            </a:br>
            <a:endParaRPr sz="2400" b="1" dirty="0"/>
          </a:p>
        </p:txBody>
      </p:sp>
      <p:pic>
        <p:nvPicPr>
          <p:cNvPr id="6" name="Picture 5">
            <a:extLst>
              <a:ext uri="{FF2B5EF4-FFF2-40B4-BE49-F238E27FC236}">
                <a16:creationId xmlns:a16="http://schemas.microsoft.com/office/drawing/2014/main" id="{0769406C-0E34-4163-8B3C-9A7B3412C294}"/>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386786" y="4549750"/>
            <a:ext cx="2125265" cy="527438"/>
          </a:xfrm>
          <a:prstGeom prst="rect">
            <a:avLst/>
          </a:prstGeom>
        </p:spPr>
      </p:pic>
      <p:pic>
        <p:nvPicPr>
          <p:cNvPr id="3" name="Picture 2">
            <a:extLst>
              <a:ext uri="{FF2B5EF4-FFF2-40B4-BE49-F238E27FC236}">
                <a16:creationId xmlns:a16="http://schemas.microsoft.com/office/drawing/2014/main" id="{C48EECC1-06EF-5DFE-D5F6-44DE0E14672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49418" y="310153"/>
            <a:ext cx="3027147" cy="1695203"/>
          </a:xfrm>
          <a:prstGeom prst="rect">
            <a:avLst/>
          </a:prstGeom>
        </p:spPr>
      </p:pic>
    </p:spTree>
    <p:extLst>
      <p:ext uri="{BB962C8B-B14F-4D97-AF65-F5344CB8AC3E}">
        <p14:creationId xmlns:p14="http://schemas.microsoft.com/office/powerpoint/2010/main" val="172264931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9755" y="487935"/>
            <a:ext cx="1310640" cy="13106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ctrTitle"/>
          </p:nvPr>
        </p:nvSpPr>
        <p:spPr>
          <a:xfrm>
            <a:off x="2043225" y="2571750"/>
            <a:ext cx="6563700" cy="1316700"/>
          </a:xfrm>
        </p:spPr>
        <p:txBody>
          <a:bodyPr/>
          <a:lstStyle/>
          <a:p>
            <a:r>
              <a:rPr lang="en-US" dirty="0"/>
              <a:t>COGNITIVE-BEHAVIORAL INSTRUCTION</a:t>
            </a:r>
          </a:p>
        </p:txBody>
      </p:sp>
    </p:spTree>
    <p:extLst>
      <p:ext uri="{BB962C8B-B14F-4D97-AF65-F5344CB8AC3E}">
        <p14:creationId xmlns:p14="http://schemas.microsoft.com/office/powerpoint/2010/main" val="291700577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1660" y="116048"/>
            <a:ext cx="1310640" cy="13106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5" name="Diagram 4"/>
          <p:cNvGraphicFramePr/>
          <p:nvPr/>
        </p:nvGraphicFramePr>
        <p:xfrm>
          <a:off x="1305602" y="1231727"/>
          <a:ext cx="7310798" cy="3769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itle 1"/>
          <p:cNvSpPr>
            <a:spLocks noGrp="1"/>
          </p:cNvSpPr>
          <p:nvPr>
            <p:ph type="title"/>
          </p:nvPr>
        </p:nvSpPr>
        <p:spPr/>
        <p:txBody>
          <a:bodyPr/>
          <a:lstStyle/>
          <a:p>
            <a:r>
              <a:rPr lang="en-US" dirty="0"/>
              <a:t>REP INTERVENTION: CBI LESSONS</a:t>
            </a:r>
          </a:p>
        </p:txBody>
      </p:sp>
      <p:sp>
        <p:nvSpPr>
          <p:cNvPr id="3" name="Content Placeholder 2"/>
          <p:cNvSpPr>
            <a:spLocks noGrp="1"/>
          </p:cNvSpPr>
          <p:nvPr>
            <p:ph idx="1"/>
          </p:nvPr>
        </p:nvSpPr>
        <p:spPr>
          <a:xfrm>
            <a:off x="108500" y="2859972"/>
            <a:ext cx="3982983" cy="1838503"/>
          </a:xfrm>
        </p:spPr>
        <p:txBody>
          <a:bodyPr>
            <a:noAutofit/>
          </a:bodyPr>
          <a:lstStyle/>
          <a:p>
            <a:pPr marL="139700" indent="0">
              <a:buNone/>
            </a:pPr>
            <a:r>
              <a:rPr lang="en-US" sz="1650" dirty="0"/>
              <a:t>Say-Show-Do Direct Instruction Model:</a:t>
            </a:r>
          </a:p>
          <a:p>
            <a:pPr lvl="1">
              <a:spcBef>
                <a:spcPts val="600"/>
              </a:spcBef>
            </a:pPr>
            <a:r>
              <a:rPr lang="en-US" sz="1500" dirty="0"/>
              <a:t>Define key skill and explain importance</a:t>
            </a:r>
          </a:p>
          <a:p>
            <a:pPr lvl="1">
              <a:spcBef>
                <a:spcPts val="600"/>
              </a:spcBef>
            </a:pPr>
            <a:r>
              <a:rPr lang="en-US" sz="1500" dirty="0"/>
              <a:t>Provide steps for using the skill</a:t>
            </a:r>
          </a:p>
          <a:p>
            <a:pPr lvl="1">
              <a:spcBef>
                <a:spcPts val="600"/>
              </a:spcBef>
            </a:pPr>
            <a:r>
              <a:rPr lang="en-US" sz="1500" dirty="0"/>
              <a:t>Model steps for using the skill</a:t>
            </a:r>
          </a:p>
          <a:p>
            <a:pPr lvl="1">
              <a:spcBef>
                <a:spcPts val="600"/>
              </a:spcBef>
            </a:pPr>
            <a:r>
              <a:rPr lang="en-US" sz="1500" dirty="0"/>
              <a:t>Role-play opportunities</a:t>
            </a:r>
          </a:p>
          <a:p>
            <a:pPr lvl="1">
              <a:spcBef>
                <a:spcPts val="600"/>
              </a:spcBef>
            </a:pPr>
            <a:r>
              <a:rPr lang="en-US" sz="1500" dirty="0"/>
              <a:t>Goal-setting and homework</a:t>
            </a:r>
          </a:p>
        </p:txBody>
      </p:sp>
    </p:spTree>
    <p:extLst>
      <p:ext uri="{BB962C8B-B14F-4D97-AF65-F5344CB8AC3E}">
        <p14:creationId xmlns:p14="http://schemas.microsoft.com/office/powerpoint/2010/main" val="196042402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6360" y="169773"/>
            <a:ext cx="1310640" cy="13106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p:txBody>
          <a:bodyPr/>
          <a:lstStyle/>
          <a:p>
            <a:r>
              <a:rPr lang="en-US" dirty="0"/>
              <a:t>SETTING UP YOUR GROUP</a:t>
            </a:r>
          </a:p>
        </p:txBody>
      </p:sp>
      <p:graphicFrame>
        <p:nvGraphicFramePr>
          <p:cNvPr id="7" name="Diagram 6">
            <a:extLst>
              <a:ext uri="{FF2B5EF4-FFF2-40B4-BE49-F238E27FC236}">
                <a16:creationId xmlns:a16="http://schemas.microsoft.com/office/drawing/2014/main" id="{39758281-9232-41BC-911C-FA8BF3CA045C}"/>
              </a:ext>
            </a:extLst>
          </p:cNvPr>
          <p:cNvGraphicFramePr/>
          <p:nvPr/>
        </p:nvGraphicFramePr>
        <p:xfrm>
          <a:off x="610012" y="1121171"/>
          <a:ext cx="5841588" cy="38831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2670924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5720" y="182880"/>
            <a:ext cx="1310640" cy="13106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p:txBody>
          <a:bodyPr/>
          <a:lstStyle/>
          <a:p>
            <a:r>
              <a:rPr lang="en-US" dirty="0"/>
              <a:t>REP LESSON FORMAT</a:t>
            </a:r>
          </a:p>
        </p:txBody>
      </p:sp>
      <p:sp>
        <p:nvSpPr>
          <p:cNvPr id="3" name="Content Placeholder 2"/>
          <p:cNvSpPr>
            <a:spLocks noGrp="1"/>
          </p:cNvSpPr>
          <p:nvPr>
            <p:ph idx="4294967295"/>
          </p:nvPr>
        </p:nvSpPr>
        <p:spPr>
          <a:xfrm>
            <a:off x="616744" y="984797"/>
            <a:ext cx="7910512" cy="3975823"/>
          </a:xfrm>
        </p:spPr>
        <p:txBody>
          <a:bodyPr numCol="2">
            <a:normAutofit/>
          </a:bodyPr>
          <a:lstStyle/>
          <a:p>
            <a:pPr>
              <a:buFont typeface="Arial" panose="020B0604020202020204" pitchFamily="34" charset="0"/>
              <a:buChar char="•"/>
            </a:pPr>
            <a:r>
              <a:rPr lang="en-US" sz="2100" dirty="0"/>
              <a:t>General objectives</a:t>
            </a:r>
          </a:p>
          <a:p>
            <a:pPr>
              <a:spcBef>
                <a:spcPts val="600"/>
              </a:spcBef>
              <a:buFont typeface="Arial" panose="020B0604020202020204" pitchFamily="34" charset="0"/>
              <a:buChar char="•"/>
            </a:pPr>
            <a:r>
              <a:rPr lang="en-US" sz="2100" dirty="0"/>
              <a:t>Concepts taught</a:t>
            </a:r>
          </a:p>
          <a:p>
            <a:pPr>
              <a:spcBef>
                <a:spcPts val="600"/>
              </a:spcBef>
              <a:buFont typeface="Arial" panose="020B0604020202020204" pitchFamily="34" charset="0"/>
              <a:buChar char="•"/>
            </a:pPr>
            <a:r>
              <a:rPr lang="en-US" sz="2100" dirty="0"/>
              <a:t>Materials needed</a:t>
            </a:r>
          </a:p>
          <a:p>
            <a:pPr>
              <a:spcBef>
                <a:spcPts val="600"/>
              </a:spcBef>
              <a:buFont typeface="Arial" panose="020B0604020202020204" pitchFamily="34" charset="0"/>
              <a:buChar char="•"/>
            </a:pPr>
            <a:r>
              <a:rPr lang="en-US" sz="2100" dirty="0"/>
              <a:t>SAY</a:t>
            </a:r>
          </a:p>
          <a:p>
            <a:pPr lvl="1">
              <a:spcBef>
                <a:spcPts val="600"/>
              </a:spcBef>
              <a:buFont typeface="Arial" panose="020B0604020202020204" pitchFamily="34" charset="0"/>
              <a:buChar char="•"/>
            </a:pPr>
            <a:r>
              <a:rPr lang="en-US" sz="1800" dirty="0"/>
              <a:t>Provide direct instruction and definition of concepts covering</a:t>
            </a:r>
          </a:p>
          <a:p>
            <a:pPr>
              <a:spcBef>
                <a:spcPts val="600"/>
              </a:spcBef>
              <a:buFont typeface="Arial" panose="020B0604020202020204" pitchFamily="34" charset="0"/>
              <a:buChar char="•"/>
            </a:pPr>
            <a:r>
              <a:rPr lang="en-US" sz="2100" dirty="0"/>
              <a:t>SHOW</a:t>
            </a:r>
          </a:p>
          <a:p>
            <a:pPr lvl="1">
              <a:spcBef>
                <a:spcPts val="600"/>
              </a:spcBef>
              <a:buFont typeface="Arial" panose="020B0604020202020204" pitchFamily="34" charset="0"/>
              <a:buChar char="•"/>
            </a:pPr>
            <a:r>
              <a:rPr lang="en-US" sz="1800" dirty="0"/>
              <a:t>Provide examples through modeling and/or video demonstration</a:t>
            </a:r>
          </a:p>
          <a:p>
            <a:pPr>
              <a:spcBef>
                <a:spcPts val="600"/>
              </a:spcBef>
              <a:buFont typeface="Arial" panose="020B0604020202020204" pitchFamily="34" charset="0"/>
              <a:buChar char="•"/>
            </a:pPr>
            <a:r>
              <a:rPr lang="en-US" sz="2100" dirty="0"/>
              <a:t>DO</a:t>
            </a:r>
          </a:p>
          <a:p>
            <a:pPr lvl="1">
              <a:spcBef>
                <a:spcPts val="600"/>
              </a:spcBef>
              <a:buFont typeface="Arial" panose="020B0604020202020204" pitchFamily="34" charset="0"/>
              <a:buChar char="•"/>
            </a:pPr>
            <a:r>
              <a:rPr lang="en-US" sz="1800" dirty="0"/>
              <a:t>Provide opportunity for students sharing and acting out examples</a:t>
            </a:r>
          </a:p>
          <a:p>
            <a:pPr>
              <a:spcBef>
                <a:spcPts val="600"/>
              </a:spcBef>
              <a:buFont typeface="Arial" panose="020B0604020202020204" pitchFamily="34" charset="0"/>
              <a:buChar char="•"/>
            </a:pPr>
            <a:r>
              <a:rPr lang="en-US" sz="2100" dirty="0"/>
              <a:t>Generalize</a:t>
            </a:r>
          </a:p>
          <a:p>
            <a:pPr lvl="1">
              <a:spcBef>
                <a:spcPts val="600"/>
              </a:spcBef>
              <a:buFont typeface="Arial" panose="020B0604020202020204" pitchFamily="34" charset="0"/>
              <a:buChar char="•"/>
            </a:pPr>
            <a:r>
              <a:rPr lang="en-US" sz="1800" dirty="0"/>
              <a:t>Homework</a:t>
            </a:r>
          </a:p>
          <a:p>
            <a:pPr>
              <a:spcBef>
                <a:spcPts val="600"/>
              </a:spcBef>
              <a:buFont typeface="Arial" panose="020B0604020202020204" pitchFamily="34" charset="0"/>
              <a:buChar char="•"/>
            </a:pPr>
            <a:r>
              <a:rPr lang="en-US" sz="2100" dirty="0"/>
              <a:t>Summary</a:t>
            </a:r>
          </a:p>
        </p:txBody>
      </p:sp>
    </p:spTree>
    <p:extLst>
      <p:ext uri="{BB962C8B-B14F-4D97-AF65-F5344CB8AC3E}">
        <p14:creationId xmlns:p14="http://schemas.microsoft.com/office/powerpoint/2010/main" val="30130562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18F033A-6958-4DD8-BD2F-F0EFCAA011B7}"/>
              </a:ext>
            </a:extLst>
          </p:cNvPr>
          <p:cNvSpPr>
            <a:spLocks noGrp="1"/>
          </p:cNvSpPr>
          <p:nvPr>
            <p:ph type="title"/>
          </p:nvPr>
        </p:nvSpPr>
        <p:spPr>
          <a:xfrm rot="-151">
            <a:off x="1152294" y="424539"/>
            <a:ext cx="6990222" cy="4006903"/>
          </a:xfrm>
          <a:prstGeom prst="wedgeRoundRectCallout">
            <a:avLst/>
          </a:prstGeom>
        </p:spPr>
        <p:style>
          <a:lnRef idx="3">
            <a:schemeClr val="lt1"/>
          </a:lnRef>
          <a:fillRef idx="1">
            <a:schemeClr val="accent3"/>
          </a:fillRef>
          <a:effectRef idx="1">
            <a:schemeClr val="accent3"/>
          </a:effectRef>
          <a:fontRef idx="minor">
            <a:schemeClr val="lt1"/>
          </a:fontRef>
        </p:style>
        <p:txBody>
          <a:bodyPr/>
          <a:lstStyle/>
          <a:p>
            <a:r>
              <a:rPr lang="en-US" sz="2000" dirty="0"/>
              <a:t>These materials are freely available for download and available for use with students in Grades 4-8 who may be demonstrating early signs of internalizing concerns (e.g., anxiety, depression). </a:t>
            </a:r>
            <a:br>
              <a:rPr lang="en-US" sz="2000" dirty="0"/>
            </a:br>
            <a:br>
              <a:rPr lang="en-US" sz="2000" dirty="0"/>
            </a:br>
            <a:r>
              <a:rPr lang="en-US" sz="2000" dirty="0"/>
              <a:t>Curriculum includes manuals for delivering the 5-week Cognitive Behavioral Instruction (CBI), Student Handbooks to accompany the CBI, and a Resilient Families manual to engage parents/caretakers. </a:t>
            </a:r>
            <a:br>
              <a:rPr lang="en-US" sz="2000" dirty="0"/>
            </a:br>
            <a:br>
              <a:rPr lang="en-US" sz="2000" dirty="0"/>
            </a:br>
            <a:r>
              <a:rPr lang="en-US" sz="2800" dirty="0">
                <a:solidFill>
                  <a:srgbClr val="FFFF00"/>
                </a:solidFill>
                <a:hlinkClick r:id="rId2">
                  <a:extLst>
                    <a:ext uri="{A12FA001-AC4F-418D-AE19-62706E023703}">
                      <ahyp:hlinkClr xmlns:ahyp="http://schemas.microsoft.com/office/drawing/2018/hyperlinkcolor" val="tx"/>
                    </a:ext>
                  </a:extLst>
                </a:hlinkClick>
              </a:rPr>
              <a:t>All free here! </a:t>
            </a:r>
            <a:endParaRPr lang="en-US" sz="2800" dirty="0">
              <a:solidFill>
                <a:srgbClr val="FFFF00"/>
              </a:solidFill>
            </a:endParaRPr>
          </a:p>
        </p:txBody>
      </p:sp>
    </p:spTree>
    <p:extLst>
      <p:ext uri="{BB962C8B-B14F-4D97-AF65-F5344CB8AC3E}">
        <p14:creationId xmlns:p14="http://schemas.microsoft.com/office/powerpoint/2010/main" val="85307859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oogle Shape;5316;p65">
            <a:extLst>
              <a:ext uri="{FF2B5EF4-FFF2-40B4-BE49-F238E27FC236}">
                <a16:creationId xmlns:a16="http://schemas.microsoft.com/office/drawing/2014/main" id="{A185F171-CCA1-4859-8F6F-88F6C8951CE7}"/>
              </a:ext>
            </a:extLst>
          </p:cNvPr>
          <p:cNvGrpSpPr/>
          <p:nvPr/>
        </p:nvGrpSpPr>
        <p:grpSpPr>
          <a:xfrm>
            <a:off x="1293454" y="1020100"/>
            <a:ext cx="5900057" cy="4065811"/>
            <a:chOff x="6598258" y="2078634"/>
            <a:chExt cx="868882" cy="684240"/>
          </a:xfrm>
        </p:grpSpPr>
        <p:sp>
          <p:nvSpPr>
            <p:cNvPr id="10" name="Google Shape;5317;p65">
              <a:extLst>
                <a:ext uri="{FF2B5EF4-FFF2-40B4-BE49-F238E27FC236}">
                  <a16:creationId xmlns:a16="http://schemas.microsoft.com/office/drawing/2014/main" id="{0994D908-C2BB-43FE-B813-3F92E2251CB0}"/>
                </a:ext>
              </a:extLst>
            </p:cNvPr>
            <p:cNvSpPr/>
            <p:nvPr/>
          </p:nvSpPr>
          <p:spPr>
            <a:xfrm>
              <a:off x="7165956" y="2159753"/>
              <a:ext cx="300022" cy="107120"/>
            </a:xfrm>
            <a:custGeom>
              <a:avLst/>
              <a:gdLst/>
              <a:ahLst/>
              <a:cxnLst/>
              <a:rect l="l" t="t" r="r" b="b"/>
              <a:pathLst>
                <a:path w="48506" h="18156" extrusionOk="0">
                  <a:moveTo>
                    <a:pt x="1" y="1"/>
                  </a:moveTo>
                  <a:lnTo>
                    <a:pt x="1" y="18156"/>
                  </a:lnTo>
                  <a:lnTo>
                    <a:pt x="48506" y="18156"/>
                  </a:lnTo>
                  <a:lnTo>
                    <a:pt x="48506" y="1"/>
                  </a:lnTo>
                  <a:close/>
                </a:path>
              </a:pathLst>
            </a:custGeom>
            <a:solidFill>
              <a:schemeClr val="accent2">
                <a:lumMod val="20000"/>
                <a:lumOff val="80000"/>
              </a:schemeClr>
            </a:solidFill>
            <a:ln>
              <a:noFill/>
            </a:ln>
          </p:spPr>
          <p:txBody>
            <a:bodyPr spcFirstLastPara="1" wrap="square" lIns="91425" tIns="91425" rIns="91425" bIns="91425" anchor="ctr" anchorCtr="0">
              <a:noAutofit/>
            </a:bodyPr>
            <a:lstStyle/>
            <a:p>
              <a:pPr algn="r" defTabSz="685800">
                <a:buClrTx/>
              </a:pPr>
              <a:r>
                <a:rPr lang="en-US" sz="1800" kern="1200" dirty="0">
                  <a:solidFill>
                    <a:srgbClr val="6F8183"/>
                  </a:solidFill>
                  <a:latin typeface="Poppins Medium" panose="020B0604020202020204" charset="0"/>
                  <a:ea typeface="+mn-ea"/>
                  <a:cs typeface="Poppins Medium" panose="020B0604020202020204" charset="0"/>
                </a:rPr>
                <a:t>Establish</a:t>
              </a:r>
            </a:p>
            <a:p>
              <a:pPr algn="r" defTabSz="685800">
                <a:buClrTx/>
              </a:pPr>
              <a:r>
                <a:rPr lang="en-US" sz="1800" kern="1200" dirty="0">
                  <a:solidFill>
                    <a:srgbClr val="6F8183"/>
                  </a:solidFill>
                  <a:latin typeface="Poppins Medium" panose="020B0604020202020204" charset="0"/>
                  <a:ea typeface="+mn-ea"/>
                  <a:cs typeface="Poppins Medium" panose="020B0604020202020204" charset="0"/>
                </a:rPr>
                <a:t>Routines</a:t>
              </a:r>
            </a:p>
          </p:txBody>
        </p:sp>
        <p:sp>
          <p:nvSpPr>
            <p:cNvPr id="11" name="Google Shape;5318;p65">
              <a:extLst>
                <a:ext uri="{FF2B5EF4-FFF2-40B4-BE49-F238E27FC236}">
                  <a16:creationId xmlns:a16="http://schemas.microsoft.com/office/drawing/2014/main" id="{75D4FE61-190F-48EF-A8A2-BB721B690B12}"/>
                </a:ext>
              </a:extLst>
            </p:cNvPr>
            <p:cNvSpPr/>
            <p:nvPr/>
          </p:nvSpPr>
          <p:spPr>
            <a:xfrm>
              <a:off x="7085764" y="2536793"/>
              <a:ext cx="380215" cy="107120"/>
            </a:xfrm>
            <a:custGeom>
              <a:avLst/>
              <a:gdLst/>
              <a:ahLst/>
              <a:cxnLst/>
              <a:rect l="l" t="t" r="r" b="b"/>
              <a:pathLst>
                <a:path w="59233" h="18156" extrusionOk="0">
                  <a:moveTo>
                    <a:pt x="1" y="1"/>
                  </a:moveTo>
                  <a:lnTo>
                    <a:pt x="1" y="18156"/>
                  </a:lnTo>
                  <a:lnTo>
                    <a:pt x="59233" y="18156"/>
                  </a:lnTo>
                  <a:lnTo>
                    <a:pt x="59233" y="1"/>
                  </a:lnTo>
                  <a:close/>
                </a:path>
              </a:pathLst>
            </a:custGeom>
            <a:solidFill>
              <a:schemeClr val="accent5"/>
            </a:solidFill>
            <a:ln>
              <a:noFill/>
            </a:ln>
          </p:spPr>
          <p:txBody>
            <a:bodyPr spcFirstLastPara="1" wrap="square" lIns="91425" tIns="91425" rIns="91425" bIns="91425" anchor="ctr" anchorCtr="0">
              <a:noAutofit/>
            </a:bodyPr>
            <a:lstStyle/>
            <a:p>
              <a:pPr algn="r" defTabSz="685800">
                <a:buClrTx/>
              </a:pPr>
              <a:r>
                <a:rPr lang="en-US" sz="1800" kern="1200" dirty="0">
                  <a:solidFill>
                    <a:prstClr val="white"/>
                  </a:solidFill>
                  <a:latin typeface="Poppins Medium" panose="020B0604020202020204" charset="0"/>
                  <a:ea typeface="+mn-ea"/>
                  <a:cs typeface="Poppins Medium" panose="020B0604020202020204" charset="0"/>
                </a:rPr>
                <a:t> Problem solve barriers</a:t>
              </a:r>
              <a:endParaRPr sz="1800" kern="1200" dirty="0">
                <a:solidFill>
                  <a:prstClr val="white"/>
                </a:solidFill>
                <a:latin typeface="Poppins Medium" panose="020B0604020202020204" charset="0"/>
                <a:ea typeface="+mn-ea"/>
                <a:cs typeface="Poppins Medium" panose="020B0604020202020204" charset="0"/>
              </a:endParaRPr>
            </a:p>
          </p:txBody>
        </p:sp>
        <p:sp>
          <p:nvSpPr>
            <p:cNvPr id="12" name="Google Shape;5319;p65">
              <a:extLst>
                <a:ext uri="{FF2B5EF4-FFF2-40B4-BE49-F238E27FC236}">
                  <a16:creationId xmlns:a16="http://schemas.microsoft.com/office/drawing/2014/main" id="{1BB942C2-90D6-4D46-8941-18B1DDF30A2A}"/>
                </a:ext>
              </a:extLst>
            </p:cNvPr>
            <p:cNvSpPr/>
            <p:nvPr/>
          </p:nvSpPr>
          <p:spPr>
            <a:xfrm>
              <a:off x="6598258" y="2195183"/>
              <a:ext cx="271241" cy="107120"/>
            </a:xfrm>
            <a:custGeom>
              <a:avLst/>
              <a:gdLst/>
              <a:ahLst/>
              <a:cxnLst/>
              <a:rect l="l" t="t" r="r" b="b"/>
              <a:pathLst>
                <a:path w="45973" h="18156" extrusionOk="0">
                  <a:moveTo>
                    <a:pt x="1" y="0"/>
                  </a:moveTo>
                  <a:lnTo>
                    <a:pt x="1" y="18156"/>
                  </a:lnTo>
                  <a:lnTo>
                    <a:pt x="45972" y="18156"/>
                  </a:lnTo>
                  <a:lnTo>
                    <a:pt x="45972" y="0"/>
                  </a:lnTo>
                  <a:close/>
                </a:path>
              </a:pathLst>
            </a:custGeom>
            <a:solidFill>
              <a:schemeClr val="accent1"/>
            </a:solidFill>
            <a:ln>
              <a:noFill/>
            </a:ln>
          </p:spPr>
          <p:txBody>
            <a:bodyPr spcFirstLastPara="1" wrap="square" lIns="91425" tIns="91425" rIns="91425" bIns="91425" anchor="ctr" anchorCtr="0">
              <a:noAutofit/>
            </a:bodyPr>
            <a:lstStyle/>
            <a:p>
              <a:pPr defTabSz="685800">
                <a:buClrTx/>
              </a:pPr>
              <a:r>
                <a:rPr lang="en-US" sz="1800" kern="1200" dirty="0">
                  <a:solidFill>
                    <a:prstClr val="white"/>
                  </a:solidFill>
                  <a:latin typeface="Poppins Medium" panose="020B0604020202020204" charset="0"/>
                  <a:ea typeface="+mn-ea"/>
                  <a:cs typeface="Poppins Medium" panose="020B0604020202020204" charset="0"/>
                </a:rPr>
                <a:t>Work </a:t>
              </a:r>
            </a:p>
            <a:p>
              <a:pPr defTabSz="685800">
                <a:buClrTx/>
              </a:pPr>
              <a:r>
                <a:rPr lang="en-US" sz="1800" kern="1200" dirty="0">
                  <a:solidFill>
                    <a:prstClr val="white"/>
                  </a:solidFill>
                  <a:latin typeface="Poppins Medium" panose="020B0604020202020204" charset="0"/>
                  <a:ea typeface="+mn-ea"/>
                  <a:cs typeface="Poppins Medium" panose="020B0604020202020204" charset="0"/>
                </a:rPr>
                <a:t>smarter!</a:t>
              </a:r>
              <a:endParaRPr sz="1800" kern="1200" dirty="0">
                <a:solidFill>
                  <a:prstClr val="white"/>
                </a:solidFill>
                <a:latin typeface="Poppins Medium" panose="020B0604020202020204" charset="0"/>
                <a:ea typeface="+mn-ea"/>
                <a:cs typeface="Poppins Medium" panose="020B0604020202020204" charset="0"/>
              </a:endParaRPr>
            </a:p>
          </p:txBody>
        </p:sp>
        <p:sp>
          <p:nvSpPr>
            <p:cNvPr id="13" name="Google Shape;5320;p65">
              <a:extLst>
                <a:ext uri="{FF2B5EF4-FFF2-40B4-BE49-F238E27FC236}">
                  <a16:creationId xmlns:a16="http://schemas.microsoft.com/office/drawing/2014/main" id="{33B2F697-CA87-48A8-8443-34C581741397}"/>
                </a:ext>
              </a:extLst>
            </p:cNvPr>
            <p:cNvSpPr/>
            <p:nvPr/>
          </p:nvSpPr>
          <p:spPr>
            <a:xfrm>
              <a:off x="6598259" y="2370778"/>
              <a:ext cx="278226" cy="107126"/>
            </a:xfrm>
            <a:custGeom>
              <a:avLst/>
              <a:gdLst/>
              <a:ahLst/>
              <a:cxnLst/>
              <a:rect l="l" t="t" r="r" b="b"/>
              <a:pathLst>
                <a:path w="60796" h="18157" extrusionOk="0">
                  <a:moveTo>
                    <a:pt x="0" y="1"/>
                  </a:moveTo>
                  <a:lnTo>
                    <a:pt x="0" y="18156"/>
                  </a:lnTo>
                  <a:lnTo>
                    <a:pt x="60796" y="18156"/>
                  </a:lnTo>
                  <a:lnTo>
                    <a:pt x="60796" y="1"/>
                  </a:lnTo>
                  <a:close/>
                </a:path>
              </a:pathLst>
            </a:custGeom>
            <a:solidFill>
              <a:schemeClr val="accent1">
                <a:lumMod val="60000"/>
                <a:lumOff val="40000"/>
              </a:schemeClr>
            </a:solidFill>
            <a:ln>
              <a:noFill/>
            </a:ln>
          </p:spPr>
          <p:txBody>
            <a:bodyPr spcFirstLastPara="1" wrap="square" lIns="91425" tIns="91425" rIns="91425" bIns="91425" anchor="ctr" anchorCtr="0">
              <a:noAutofit/>
            </a:bodyPr>
            <a:lstStyle/>
            <a:p>
              <a:pPr defTabSz="685800">
                <a:buClrTx/>
              </a:pPr>
              <a:r>
                <a:rPr lang="en-US" sz="1800" kern="1200" dirty="0">
                  <a:solidFill>
                    <a:srgbClr val="6F8183"/>
                  </a:solidFill>
                  <a:latin typeface="Poppins Medium" panose="020B0604020202020204" charset="0"/>
                  <a:ea typeface="+mn-ea"/>
                  <a:cs typeface="Poppins Medium" panose="020B0604020202020204" charset="0"/>
                </a:rPr>
                <a:t>Data-based Decisions</a:t>
              </a:r>
              <a:endParaRPr sz="1800" kern="1200" dirty="0">
                <a:solidFill>
                  <a:srgbClr val="6F8183"/>
                </a:solidFill>
                <a:latin typeface="Poppins Medium" panose="020B0604020202020204" charset="0"/>
                <a:ea typeface="+mn-ea"/>
                <a:cs typeface="Poppins Medium" panose="020B0604020202020204" charset="0"/>
              </a:endParaRPr>
            </a:p>
          </p:txBody>
        </p:sp>
        <p:sp>
          <p:nvSpPr>
            <p:cNvPr id="14" name="Google Shape;5321;p65">
              <a:extLst>
                <a:ext uri="{FF2B5EF4-FFF2-40B4-BE49-F238E27FC236}">
                  <a16:creationId xmlns:a16="http://schemas.microsoft.com/office/drawing/2014/main" id="{990DB0DD-C34B-42B4-A103-3D0A60A8F686}"/>
                </a:ext>
              </a:extLst>
            </p:cNvPr>
            <p:cNvSpPr/>
            <p:nvPr/>
          </p:nvSpPr>
          <p:spPr>
            <a:xfrm>
              <a:off x="6598258" y="2545743"/>
              <a:ext cx="405595" cy="109044"/>
            </a:xfrm>
            <a:custGeom>
              <a:avLst/>
              <a:gdLst/>
              <a:ahLst/>
              <a:cxnLst/>
              <a:rect l="l" t="t" r="r" b="b"/>
              <a:pathLst>
                <a:path w="60796" h="18482" extrusionOk="0">
                  <a:moveTo>
                    <a:pt x="1" y="0"/>
                  </a:moveTo>
                  <a:lnTo>
                    <a:pt x="1" y="18482"/>
                  </a:lnTo>
                  <a:lnTo>
                    <a:pt x="60796" y="18482"/>
                  </a:lnTo>
                  <a:lnTo>
                    <a:pt x="60796" y="0"/>
                  </a:lnTo>
                  <a:close/>
                </a:path>
              </a:pathLst>
            </a:custGeom>
            <a:solidFill>
              <a:schemeClr val="accent1">
                <a:lumMod val="20000"/>
                <a:lumOff val="80000"/>
              </a:schemeClr>
            </a:solidFill>
            <a:ln>
              <a:noFill/>
            </a:ln>
          </p:spPr>
          <p:txBody>
            <a:bodyPr spcFirstLastPara="1" wrap="square" lIns="91425" tIns="91425" rIns="91425" bIns="91425" anchor="ctr" anchorCtr="0">
              <a:noAutofit/>
            </a:bodyPr>
            <a:lstStyle/>
            <a:p>
              <a:pPr defTabSz="685800">
                <a:buClrTx/>
              </a:pPr>
              <a:r>
                <a:rPr lang="en-US" sz="1800" kern="1200" dirty="0">
                  <a:solidFill>
                    <a:srgbClr val="6F8183"/>
                  </a:solidFill>
                  <a:latin typeface="Poppins Medium" panose="020B0604020202020204" charset="0"/>
                  <a:ea typeface="+mn-ea"/>
                  <a:cs typeface="Poppins Medium" panose="020B0604020202020204" charset="0"/>
                </a:rPr>
                <a:t>Evaluate</a:t>
              </a:r>
            </a:p>
            <a:p>
              <a:pPr defTabSz="685800">
                <a:buClrTx/>
              </a:pPr>
              <a:r>
                <a:rPr lang="en-US" sz="1800" kern="1200" dirty="0">
                  <a:solidFill>
                    <a:srgbClr val="6F8183"/>
                  </a:solidFill>
                  <a:latin typeface="Poppins Medium" panose="020B0604020202020204" charset="0"/>
                  <a:ea typeface="+mn-ea"/>
                  <a:cs typeface="Poppins Medium" panose="020B0604020202020204" charset="0"/>
                </a:rPr>
                <a:t>outcomes</a:t>
              </a:r>
              <a:endParaRPr sz="1800" kern="1200" dirty="0">
                <a:solidFill>
                  <a:srgbClr val="6F8183"/>
                </a:solidFill>
                <a:latin typeface="Poppins Medium" panose="020B0604020202020204" charset="0"/>
                <a:ea typeface="+mn-ea"/>
                <a:cs typeface="Poppins Medium" panose="020B0604020202020204" charset="0"/>
              </a:endParaRPr>
            </a:p>
          </p:txBody>
        </p:sp>
        <p:sp>
          <p:nvSpPr>
            <p:cNvPr id="15" name="Google Shape;5322;p65">
              <a:extLst>
                <a:ext uri="{FF2B5EF4-FFF2-40B4-BE49-F238E27FC236}">
                  <a16:creationId xmlns:a16="http://schemas.microsoft.com/office/drawing/2014/main" id="{4317D1EE-96BF-4A8F-80ED-EA6C44F55253}"/>
                </a:ext>
              </a:extLst>
            </p:cNvPr>
            <p:cNvSpPr/>
            <p:nvPr/>
          </p:nvSpPr>
          <p:spPr>
            <a:xfrm>
              <a:off x="7155838" y="2352960"/>
              <a:ext cx="311302" cy="107120"/>
            </a:xfrm>
            <a:custGeom>
              <a:avLst/>
              <a:gdLst/>
              <a:ahLst/>
              <a:cxnLst/>
              <a:rect l="l" t="t" r="r" b="b"/>
              <a:pathLst>
                <a:path w="52763" h="18156" extrusionOk="0">
                  <a:moveTo>
                    <a:pt x="0" y="0"/>
                  </a:moveTo>
                  <a:lnTo>
                    <a:pt x="0" y="18155"/>
                  </a:lnTo>
                  <a:lnTo>
                    <a:pt x="52763" y="18155"/>
                  </a:lnTo>
                  <a:lnTo>
                    <a:pt x="52763" y="0"/>
                  </a:lnTo>
                  <a:close/>
                </a:path>
              </a:pathLst>
            </a:custGeom>
            <a:solidFill>
              <a:schemeClr val="accent5">
                <a:lumMod val="60000"/>
                <a:lumOff val="40000"/>
              </a:schemeClr>
            </a:solidFill>
            <a:ln>
              <a:noFill/>
            </a:ln>
          </p:spPr>
          <p:txBody>
            <a:bodyPr spcFirstLastPara="1" wrap="square" lIns="91425" tIns="91425" rIns="91425" bIns="91425" anchor="ctr" anchorCtr="0">
              <a:noAutofit/>
            </a:bodyPr>
            <a:lstStyle/>
            <a:p>
              <a:pPr algn="r" defTabSz="685800">
                <a:buClrTx/>
              </a:pPr>
              <a:r>
                <a:rPr lang="en-US" sz="1800" kern="1200" dirty="0">
                  <a:solidFill>
                    <a:prstClr val="white"/>
                  </a:solidFill>
                  <a:latin typeface="Poppins Medium" panose="020B0604020202020204" charset="0"/>
                  <a:ea typeface="+mn-ea"/>
                  <a:cs typeface="Poppins Medium" panose="020B0604020202020204" charset="0"/>
                </a:rPr>
                <a:t>Review </a:t>
              </a:r>
            </a:p>
            <a:p>
              <a:pPr algn="r" defTabSz="685800">
                <a:buClrTx/>
              </a:pPr>
              <a:r>
                <a:rPr lang="en-US" sz="1800" kern="1200" dirty="0">
                  <a:solidFill>
                    <a:prstClr val="white"/>
                  </a:solidFill>
                  <a:latin typeface="Poppins Medium" panose="020B0604020202020204" charset="0"/>
                  <a:ea typeface="+mn-ea"/>
                  <a:cs typeface="Poppins Medium" panose="020B0604020202020204" charset="0"/>
                </a:rPr>
                <a:t>Practices</a:t>
              </a:r>
              <a:endParaRPr sz="1800" kern="1200" dirty="0">
                <a:solidFill>
                  <a:prstClr val="white"/>
                </a:solidFill>
                <a:latin typeface="Poppins Medium" panose="020B0604020202020204" charset="0"/>
                <a:ea typeface="+mn-ea"/>
                <a:cs typeface="Poppins Medium" panose="020B0604020202020204" charset="0"/>
              </a:endParaRPr>
            </a:p>
          </p:txBody>
        </p:sp>
        <p:grpSp>
          <p:nvGrpSpPr>
            <p:cNvPr id="16" name="Google Shape;5323;p65">
              <a:extLst>
                <a:ext uri="{FF2B5EF4-FFF2-40B4-BE49-F238E27FC236}">
                  <a16:creationId xmlns:a16="http://schemas.microsoft.com/office/drawing/2014/main" id="{99B2A441-CCDF-4F5C-9124-05B2D950F365}"/>
                </a:ext>
              </a:extLst>
            </p:cNvPr>
            <p:cNvGrpSpPr/>
            <p:nvPr/>
          </p:nvGrpSpPr>
          <p:grpSpPr>
            <a:xfrm>
              <a:off x="6808175" y="2078634"/>
              <a:ext cx="452229" cy="684240"/>
              <a:chOff x="6808175" y="2078634"/>
              <a:chExt cx="452229" cy="684240"/>
            </a:xfrm>
          </p:grpSpPr>
          <p:sp>
            <p:nvSpPr>
              <p:cNvPr id="17" name="Google Shape;5324;p65">
                <a:extLst>
                  <a:ext uri="{FF2B5EF4-FFF2-40B4-BE49-F238E27FC236}">
                    <a16:creationId xmlns:a16="http://schemas.microsoft.com/office/drawing/2014/main" id="{02A2BD61-AA4E-4510-9B19-D8F07E4F939D}"/>
                  </a:ext>
                </a:extLst>
              </p:cNvPr>
              <p:cNvSpPr/>
              <p:nvPr/>
            </p:nvSpPr>
            <p:spPr>
              <a:xfrm>
                <a:off x="7165957" y="2159753"/>
                <a:ext cx="94447" cy="107120"/>
              </a:xfrm>
              <a:custGeom>
                <a:avLst/>
                <a:gdLst/>
                <a:ahLst/>
                <a:cxnLst/>
                <a:rect l="l" t="t" r="r" b="b"/>
                <a:pathLst>
                  <a:path w="16008" h="18156" extrusionOk="0">
                    <a:moveTo>
                      <a:pt x="1" y="1"/>
                    </a:moveTo>
                    <a:lnTo>
                      <a:pt x="1" y="18156"/>
                    </a:lnTo>
                    <a:lnTo>
                      <a:pt x="16007" y="18156"/>
                    </a:lnTo>
                    <a:cubicBezTo>
                      <a:pt x="15291" y="11568"/>
                      <a:pt x="12904" y="5350"/>
                      <a:pt x="9054" y="1"/>
                    </a:cubicBezTo>
                    <a:close/>
                  </a:path>
                </a:pathLst>
              </a:custGeom>
              <a:solidFill>
                <a:srgbClr val="869FB1"/>
              </a:solidFill>
              <a:ln>
                <a:noFill/>
              </a:ln>
            </p:spPr>
            <p:txBody>
              <a:bodyPr spcFirstLastPara="1" wrap="square" lIns="91425" tIns="91425" rIns="91425" bIns="91425" anchor="ctr" anchorCtr="0">
                <a:noAutofit/>
              </a:bodyPr>
              <a:lstStyle/>
              <a:p>
                <a:pPr defTabSz="685800">
                  <a:buClrTx/>
                </a:pPr>
                <a:endParaRPr sz="1800" kern="1200">
                  <a:solidFill>
                    <a:srgbClr val="6F8183"/>
                  </a:solidFill>
                  <a:latin typeface="Poppins Medium" panose="020B0604020202020204" charset="0"/>
                  <a:ea typeface="+mn-ea"/>
                  <a:cs typeface="Poppins Medium" panose="020B0604020202020204" charset="0"/>
                </a:endParaRPr>
              </a:p>
            </p:txBody>
          </p:sp>
          <p:sp>
            <p:nvSpPr>
              <p:cNvPr id="18" name="Google Shape;5325;p65">
                <a:extLst>
                  <a:ext uri="{FF2B5EF4-FFF2-40B4-BE49-F238E27FC236}">
                    <a16:creationId xmlns:a16="http://schemas.microsoft.com/office/drawing/2014/main" id="{F30D6190-4D8E-405F-B2BB-E1ADE63BD2CB}"/>
                  </a:ext>
                </a:extLst>
              </p:cNvPr>
              <p:cNvSpPr/>
              <p:nvPr/>
            </p:nvSpPr>
            <p:spPr>
              <a:xfrm>
                <a:off x="7085764" y="2536793"/>
                <a:ext cx="61100" cy="107120"/>
              </a:xfrm>
              <a:custGeom>
                <a:avLst/>
                <a:gdLst/>
                <a:ahLst/>
                <a:cxnLst/>
                <a:rect l="l" t="t" r="r" b="b"/>
                <a:pathLst>
                  <a:path w="10356" h="18156" extrusionOk="0">
                    <a:moveTo>
                      <a:pt x="1" y="1"/>
                    </a:moveTo>
                    <a:lnTo>
                      <a:pt x="1" y="18156"/>
                    </a:lnTo>
                    <a:lnTo>
                      <a:pt x="5804" y="18156"/>
                    </a:lnTo>
                    <a:cubicBezTo>
                      <a:pt x="5810" y="18084"/>
                      <a:pt x="5813" y="18013"/>
                      <a:pt x="5813" y="17941"/>
                    </a:cubicBezTo>
                    <a:cubicBezTo>
                      <a:pt x="5815" y="17225"/>
                      <a:pt x="5579" y="16528"/>
                      <a:pt x="5146" y="15958"/>
                    </a:cubicBezTo>
                    <a:cubicBezTo>
                      <a:pt x="5764" y="15144"/>
                      <a:pt x="5967" y="14089"/>
                      <a:pt x="5696" y="13103"/>
                    </a:cubicBezTo>
                    <a:cubicBezTo>
                      <a:pt x="6334" y="11805"/>
                      <a:pt x="6339" y="10352"/>
                      <a:pt x="6343" y="9017"/>
                    </a:cubicBezTo>
                    <a:lnTo>
                      <a:pt x="6343" y="8907"/>
                    </a:lnTo>
                    <a:cubicBezTo>
                      <a:pt x="6346" y="8040"/>
                      <a:pt x="6573" y="6922"/>
                      <a:pt x="6952" y="5914"/>
                    </a:cubicBezTo>
                    <a:cubicBezTo>
                      <a:pt x="7745" y="3797"/>
                      <a:pt x="8890" y="1817"/>
                      <a:pt x="10355" y="1"/>
                    </a:cubicBezTo>
                    <a:close/>
                  </a:path>
                </a:pathLst>
              </a:custGeom>
              <a:solidFill>
                <a:srgbClr val="213B55"/>
              </a:solidFill>
              <a:ln>
                <a:noFill/>
              </a:ln>
            </p:spPr>
            <p:txBody>
              <a:bodyPr spcFirstLastPara="1" wrap="square" lIns="91425" tIns="91425" rIns="91425" bIns="91425" anchor="ctr" anchorCtr="0">
                <a:noAutofit/>
              </a:bodyPr>
              <a:lstStyle/>
              <a:p>
                <a:pPr defTabSz="685800">
                  <a:buClrTx/>
                </a:pPr>
                <a:endParaRPr sz="1800" kern="1200">
                  <a:solidFill>
                    <a:srgbClr val="6F8183"/>
                  </a:solidFill>
                  <a:latin typeface="Poppins Medium" panose="020B0604020202020204" charset="0"/>
                  <a:ea typeface="+mn-ea"/>
                  <a:cs typeface="Poppins Medium" panose="020B0604020202020204" charset="0"/>
                </a:endParaRPr>
              </a:p>
            </p:txBody>
          </p:sp>
          <p:sp>
            <p:nvSpPr>
              <p:cNvPr id="19" name="Google Shape;5326;p65">
                <a:extLst>
                  <a:ext uri="{FF2B5EF4-FFF2-40B4-BE49-F238E27FC236}">
                    <a16:creationId xmlns:a16="http://schemas.microsoft.com/office/drawing/2014/main" id="{F878A675-B839-45E1-8A97-AFBD70CF9A6B}"/>
                  </a:ext>
                </a:extLst>
              </p:cNvPr>
              <p:cNvSpPr/>
              <p:nvPr/>
            </p:nvSpPr>
            <p:spPr>
              <a:xfrm>
                <a:off x="6808175" y="2195183"/>
                <a:ext cx="61325" cy="107120"/>
              </a:xfrm>
              <a:custGeom>
                <a:avLst/>
                <a:gdLst/>
                <a:ahLst/>
                <a:cxnLst/>
                <a:rect l="l" t="t" r="r" b="b"/>
                <a:pathLst>
                  <a:path w="10394" h="18156" extrusionOk="0">
                    <a:moveTo>
                      <a:pt x="3660" y="0"/>
                    </a:moveTo>
                    <a:cubicBezTo>
                      <a:pt x="1279" y="5051"/>
                      <a:pt x="19" y="10605"/>
                      <a:pt x="14" y="16353"/>
                    </a:cubicBezTo>
                    <a:cubicBezTo>
                      <a:pt x="11" y="16529"/>
                      <a:pt x="0" y="17161"/>
                      <a:pt x="51" y="18156"/>
                    </a:cubicBezTo>
                    <a:lnTo>
                      <a:pt x="10393" y="18156"/>
                    </a:lnTo>
                    <a:lnTo>
                      <a:pt x="10393" y="0"/>
                    </a:lnTo>
                    <a:close/>
                  </a:path>
                </a:pathLst>
              </a:custGeom>
              <a:solidFill>
                <a:srgbClr val="667E92"/>
              </a:solidFill>
              <a:ln>
                <a:noFill/>
              </a:ln>
            </p:spPr>
            <p:txBody>
              <a:bodyPr spcFirstLastPara="1" wrap="square" lIns="91425" tIns="91425" rIns="91425" bIns="91425" anchor="ctr" anchorCtr="0">
                <a:noAutofit/>
              </a:bodyPr>
              <a:lstStyle/>
              <a:p>
                <a:pPr defTabSz="685800">
                  <a:buClrTx/>
                </a:pPr>
                <a:endParaRPr sz="1800" kern="1200">
                  <a:solidFill>
                    <a:srgbClr val="6F8183"/>
                  </a:solidFill>
                  <a:latin typeface="Poppins Medium" panose="020B0604020202020204" charset="0"/>
                  <a:ea typeface="+mn-ea"/>
                  <a:cs typeface="Poppins Medium" panose="020B0604020202020204" charset="0"/>
                </a:endParaRPr>
              </a:p>
            </p:txBody>
          </p:sp>
          <p:sp>
            <p:nvSpPr>
              <p:cNvPr id="20" name="Google Shape;5327;p65">
                <a:extLst>
                  <a:ext uri="{FF2B5EF4-FFF2-40B4-BE49-F238E27FC236}">
                    <a16:creationId xmlns:a16="http://schemas.microsoft.com/office/drawing/2014/main" id="{12FF08CB-5CC0-4C3F-B30A-345582EEE3D5}"/>
                  </a:ext>
                </a:extLst>
              </p:cNvPr>
              <p:cNvSpPr/>
              <p:nvPr/>
            </p:nvSpPr>
            <p:spPr>
              <a:xfrm>
                <a:off x="6820441" y="2370778"/>
                <a:ext cx="142320" cy="107126"/>
              </a:xfrm>
              <a:custGeom>
                <a:avLst/>
                <a:gdLst/>
                <a:ahLst/>
                <a:cxnLst/>
                <a:rect l="l" t="t" r="r" b="b"/>
                <a:pathLst>
                  <a:path w="24122" h="18157" extrusionOk="0">
                    <a:moveTo>
                      <a:pt x="0" y="1"/>
                    </a:moveTo>
                    <a:cubicBezTo>
                      <a:pt x="1532" y="5312"/>
                      <a:pt x="4200" y="11690"/>
                      <a:pt x="8823" y="18156"/>
                    </a:cubicBezTo>
                    <a:lnTo>
                      <a:pt x="24122" y="18156"/>
                    </a:lnTo>
                    <a:lnTo>
                      <a:pt x="24122" y="1"/>
                    </a:lnTo>
                    <a:close/>
                  </a:path>
                </a:pathLst>
              </a:custGeom>
              <a:solidFill>
                <a:srgbClr val="A5B7C5"/>
              </a:solidFill>
              <a:ln>
                <a:noFill/>
              </a:ln>
            </p:spPr>
            <p:txBody>
              <a:bodyPr spcFirstLastPara="1" wrap="square" lIns="91425" tIns="91425" rIns="91425" bIns="91425" anchor="ctr" anchorCtr="0">
                <a:noAutofit/>
              </a:bodyPr>
              <a:lstStyle/>
              <a:p>
                <a:pPr defTabSz="685800">
                  <a:buClrTx/>
                </a:pPr>
                <a:endParaRPr sz="1800" kern="1200">
                  <a:solidFill>
                    <a:srgbClr val="6F8183"/>
                  </a:solidFill>
                  <a:latin typeface="Poppins Medium" panose="020B0604020202020204" charset="0"/>
                  <a:ea typeface="+mn-ea"/>
                  <a:cs typeface="Poppins Medium" panose="020B0604020202020204" charset="0"/>
                </a:endParaRPr>
              </a:p>
            </p:txBody>
          </p:sp>
          <p:sp>
            <p:nvSpPr>
              <p:cNvPr id="21" name="Google Shape;5328;p65">
                <a:extLst>
                  <a:ext uri="{FF2B5EF4-FFF2-40B4-BE49-F238E27FC236}">
                    <a16:creationId xmlns:a16="http://schemas.microsoft.com/office/drawing/2014/main" id="{6DCF41AD-46CD-4940-8BDE-0BD9C7F723AA}"/>
                  </a:ext>
                </a:extLst>
              </p:cNvPr>
              <p:cNvSpPr/>
              <p:nvPr/>
            </p:nvSpPr>
            <p:spPr>
              <a:xfrm>
                <a:off x="6929774" y="2545743"/>
                <a:ext cx="74092" cy="109044"/>
              </a:xfrm>
              <a:custGeom>
                <a:avLst/>
                <a:gdLst/>
                <a:ahLst/>
                <a:cxnLst/>
                <a:rect l="l" t="t" r="r" b="b"/>
                <a:pathLst>
                  <a:path w="12558" h="18482" extrusionOk="0">
                    <a:moveTo>
                      <a:pt x="0" y="0"/>
                    </a:moveTo>
                    <a:cubicBezTo>
                      <a:pt x="938" y="1387"/>
                      <a:pt x="1707" y="2855"/>
                      <a:pt x="2285" y="4397"/>
                    </a:cubicBezTo>
                    <a:cubicBezTo>
                      <a:pt x="2664" y="5405"/>
                      <a:pt x="2891" y="6523"/>
                      <a:pt x="2895" y="7390"/>
                    </a:cubicBezTo>
                    <a:lnTo>
                      <a:pt x="2895" y="7500"/>
                    </a:lnTo>
                    <a:cubicBezTo>
                      <a:pt x="2898" y="8835"/>
                      <a:pt x="2904" y="10288"/>
                      <a:pt x="3541" y="11586"/>
                    </a:cubicBezTo>
                    <a:cubicBezTo>
                      <a:pt x="3270" y="12572"/>
                      <a:pt x="3473" y="13627"/>
                      <a:pt x="4092" y="14441"/>
                    </a:cubicBezTo>
                    <a:cubicBezTo>
                      <a:pt x="3202" y="15613"/>
                      <a:pt x="3202" y="17235"/>
                      <a:pt x="4092" y="18407"/>
                    </a:cubicBezTo>
                    <a:cubicBezTo>
                      <a:pt x="4072" y="18431"/>
                      <a:pt x="4057" y="18457"/>
                      <a:pt x="4039" y="18482"/>
                    </a:cubicBezTo>
                    <a:lnTo>
                      <a:pt x="12558" y="18482"/>
                    </a:lnTo>
                    <a:lnTo>
                      <a:pt x="12558" y="0"/>
                    </a:lnTo>
                    <a:close/>
                  </a:path>
                </a:pathLst>
              </a:custGeom>
              <a:solidFill>
                <a:srgbClr val="CFD9E0"/>
              </a:solidFill>
              <a:ln>
                <a:noFill/>
              </a:ln>
            </p:spPr>
            <p:txBody>
              <a:bodyPr spcFirstLastPara="1" wrap="square" lIns="91425" tIns="91425" rIns="91425" bIns="91425" anchor="ctr" anchorCtr="0">
                <a:noAutofit/>
              </a:bodyPr>
              <a:lstStyle/>
              <a:p>
                <a:pPr defTabSz="685800">
                  <a:buClrTx/>
                </a:pPr>
                <a:endParaRPr sz="1800" kern="1200">
                  <a:solidFill>
                    <a:srgbClr val="6F8183"/>
                  </a:solidFill>
                  <a:latin typeface="Poppins Medium" panose="020B0604020202020204" charset="0"/>
                  <a:ea typeface="+mn-ea"/>
                  <a:cs typeface="Poppins Medium" panose="020B0604020202020204" charset="0"/>
                </a:endParaRPr>
              </a:p>
            </p:txBody>
          </p:sp>
          <p:sp>
            <p:nvSpPr>
              <p:cNvPr id="22" name="Google Shape;5329;p65">
                <a:extLst>
                  <a:ext uri="{FF2B5EF4-FFF2-40B4-BE49-F238E27FC236}">
                    <a16:creationId xmlns:a16="http://schemas.microsoft.com/office/drawing/2014/main" id="{4C1B0CD9-FCA1-4D99-AD28-A41C4700E7F8}"/>
                  </a:ext>
                </a:extLst>
              </p:cNvPr>
              <p:cNvSpPr/>
              <p:nvPr/>
            </p:nvSpPr>
            <p:spPr>
              <a:xfrm>
                <a:off x="7155838" y="2352960"/>
                <a:ext cx="98377" cy="107120"/>
              </a:xfrm>
              <a:custGeom>
                <a:avLst/>
                <a:gdLst/>
                <a:ahLst/>
                <a:cxnLst/>
                <a:rect l="l" t="t" r="r" b="b"/>
                <a:pathLst>
                  <a:path w="16674" h="18156" extrusionOk="0">
                    <a:moveTo>
                      <a:pt x="0" y="0"/>
                    </a:moveTo>
                    <a:lnTo>
                      <a:pt x="0" y="18155"/>
                    </a:lnTo>
                    <a:lnTo>
                      <a:pt x="9101" y="18155"/>
                    </a:lnTo>
                    <a:cubicBezTo>
                      <a:pt x="13299" y="11475"/>
                      <a:pt x="15509" y="5056"/>
                      <a:pt x="16674" y="0"/>
                    </a:cubicBezTo>
                    <a:close/>
                  </a:path>
                </a:pathLst>
              </a:custGeom>
              <a:solidFill>
                <a:srgbClr val="445D73"/>
              </a:solidFill>
              <a:ln>
                <a:noFill/>
              </a:ln>
            </p:spPr>
            <p:txBody>
              <a:bodyPr spcFirstLastPara="1" wrap="square" lIns="91425" tIns="91425" rIns="91425" bIns="91425" anchor="ctr" anchorCtr="0">
                <a:noAutofit/>
              </a:bodyPr>
              <a:lstStyle/>
              <a:p>
                <a:pPr defTabSz="685800">
                  <a:buClrTx/>
                </a:pPr>
                <a:endParaRPr sz="1800" kern="1200">
                  <a:solidFill>
                    <a:srgbClr val="6F8183"/>
                  </a:solidFill>
                  <a:latin typeface="Poppins Medium" panose="020B0604020202020204" charset="0"/>
                  <a:ea typeface="+mn-ea"/>
                  <a:cs typeface="Poppins Medium" panose="020B0604020202020204" charset="0"/>
                </a:endParaRPr>
              </a:p>
            </p:txBody>
          </p:sp>
          <p:grpSp>
            <p:nvGrpSpPr>
              <p:cNvPr id="23" name="Google Shape;5330;p65">
                <a:extLst>
                  <a:ext uri="{FF2B5EF4-FFF2-40B4-BE49-F238E27FC236}">
                    <a16:creationId xmlns:a16="http://schemas.microsoft.com/office/drawing/2014/main" id="{C14DFB0A-FDD6-4EB8-8C17-98AF9EB07DA0}"/>
                  </a:ext>
                </a:extLst>
              </p:cNvPr>
              <p:cNvGrpSpPr/>
              <p:nvPr/>
            </p:nvGrpSpPr>
            <p:grpSpPr>
              <a:xfrm>
                <a:off x="6821586" y="2078634"/>
                <a:ext cx="426871" cy="684240"/>
                <a:chOff x="6821586" y="2078634"/>
                <a:chExt cx="426871" cy="684240"/>
              </a:xfrm>
            </p:grpSpPr>
            <p:grpSp>
              <p:nvGrpSpPr>
                <p:cNvPr id="24" name="Google Shape;5331;p65">
                  <a:extLst>
                    <a:ext uri="{FF2B5EF4-FFF2-40B4-BE49-F238E27FC236}">
                      <a16:creationId xmlns:a16="http://schemas.microsoft.com/office/drawing/2014/main" id="{9D5977C8-9464-40D6-AA80-C55ED6350588}"/>
                    </a:ext>
                  </a:extLst>
                </p:cNvPr>
                <p:cNvGrpSpPr/>
                <p:nvPr/>
              </p:nvGrpSpPr>
              <p:grpSpPr>
                <a:xfrm>
                  <a:off x="6821586" y="2078634"/>
                  <a:ext cx="426871" cy="684240"/>
                  <a:chOff x="6821586" y="2078634"/>
                  <a:chExt cx="426871" cy="684240"/>
                </a:xfrm>
              </p:grpSpPr>
              <p:sp>
                <p:nvSpPr>
                  <p:cNvPr id="31" name="Google Shape;5332;p65">
                    <a:extLst>
                      <a:ext uri="{FF2B5EF4-FFF2-40B4-BE49-F238E27FC236}">
                        <a16:creationId xmlns:a16="http://schemas.microsoft.com/office/drawing/2014/main" id="{87474C95-4324-486F-B1BE-4E8A907B3C98}"/>
                      </a:ext>
                    </a:extLst>
                  </p:cNvPr>
                  <p:cNvSpPr/>
                  <p:nvPr/>
                </p:nvSpPr>
                <p:spPr>
                  <a:xfrm>
                    <a:off x="6990036" y="2693797"/>
                    <a:ext cx="89963" cy="69077"/>
                  </a:xfrm>
                  <a:custGeom>
                    <a:avLst/>
                    <a:gdLst/>
                    <a:ahLst/>
                    <a:cxnLst/>
                    <a:rect l="l" t="t" r="r" b="b"/>
                    <a:pathLst>
                      <a:path w="15248" h="11708" extrusionOk="0">
                        <a:moveTo>
                          <a:pt x="1" y="0"/>
                        </a:moveTo>
                        <a:lnTo>
                          <a:pt x="1" y="4083"/>
                        </a:lnTo>
                        <a:cubicBezTo>
                          <a:pt x="1" y="8276"/>
                          <a:pt x="3430" y="11707"/>
                          <a:pt x="7623" y="11707"/>
                        </a:cubicBezTo>
                        <a:cubicBezTo>
                          <a:pt x="11816" y="11707"/>
                          <a:pt x="15247" y="8276"/>
                          <a:pt x="15247" y="4083"/>
                        </a:cubicBezTo>
                        <a:lnTo>
                          <a:pt x="15247" y="0"/>
                        </a:lnTo>
                        <a:close/>
                      </a:path>
                    </a:pathLst>
                  </a:custGeom>
                  <a:solidFill>
                    <a:srgbClr val="EEF0F2"/>
                  </a:solidFill>
                  <a:ln>
                    <a:noFill/>
                  </a:ln>
                </p:spPr>
                <p:txBody>
                  <a:bodyPr spcFirstLastPara="1" wrap="square" lIns="91425" tIns="91425" rIns="91425" bIns="91425" anchor="ctr" anchorCtr="0">
                    <a:noAutofit/>
                  </a:bodyPr>
                  <a:lstStyle/>
                  <a:p>
                    <a:pPr defTabSz="685800">
                      <a:buClrTx/>
                    </a:pPr>
                    <a:endParaRPr sz="1800" kern="1200">
                      <a:solidFill>
                        <a:srgbClr val="6F8183"/>
                      </a:solidFill>
                      <a:latin typeface="Poppins Medium" panose="020B0604020202020204" charset="0"/>
                      <a:ea typeface="+mn-ea"/>
                      <a:cs typeface="Poppins Medium" panose="020B0604020202020204" charset="0"/>
                    </a:endParaRPr>
                  </a:p>
                </p:txBody>
              </p:sp>
              <p:sp>
                <p:nvSpPr>
                  <p:cNvPr id="32" name="Google Shape;5333;p65">
                    <a:extLst>
                      <a:ext uri="{FF2B5EF4-FFF2-40B4-BE49-F238E27FC236}">
                        <a16:creationId xmlns:a16="http://schemas.microsoft.com/office/drawing/2014/main" id="{978F0256-D4A8-4DAD-9C5F-95AA024AC894}"/>
                      </a:ext>
                    </a:extLst>
                  </p:cNvPr>
                  <p:cNvSpPr/>
                  <p:nvPr/>
                </p:nvSpPr>
                <p:spPr>
                  <a:xfrm>
                    <a:off x="6968649" y="2671926"/>
                    <a:ext cx="132738" cy="72712"/>
                  </a:xfrm>
                  <a:custGeom>
                    <a:avLst/>
                    <a:gdLst/>
                    <a:ahLst/>
                    <a:cxnLst/>
                    <a:rect l="l" t="t" r="r" b="b"/>
                    <a:pathLst>
                      <a:path w="22498" h="12324" extrusionOk="0">
                        <a:moveTo>
                          <a:pt x="1" y="0"/>
                        </a:moveTo>
                        <a:lnTo>
                          <a:pt x="1" y="2864"/>
                        </a:lnTo>
                        <a:cubicBezTo>
                          <a:pt x="1" y="8528"/>
                          <a:pt x="10476" y="12324"/>
                          <a:pt x="11248" y="12324"/>
                        </a:cubicBezTo>
                        <a:cubicBezTo>
                          <a:pt x="12022" y="12324"/>
                          <a:pt x="22498" y="7684"/>
                          <a:pt x="22498" y="2864"/>
                        </a:cubicBezTo>
                        <a:lnTo>
                          <a:pt x="22498" y="0"/>
                        </a:lnTo>
                        <a:close/>
                      </a:path>
                    </a:pathLst>
                  </a:custGeom>
                  <a:solidFill>
                    <a:srgbClr val="E3E7EA"/>
                  </a:solidFill>
                  <a:ln>
                    <a:noFill/>
                  </a:ln>
                </p:spPr>
                <p:txBody>
                  <a:bodyPr spcFirstLastPara="1" wrap="square" lIns="91425" tIns="91425" rIns="91425" bIns="91425" anchor="ctr" anchorCtr="0">
                    <a:noAutofit/>
                  </a:bodyPr>
                  <a:lstStyle/>
                  <a:p>
                    <a:pPr defTabSz="685800">
                      <a:buClrTx/>
                    </a:pPr>
                    <a:endParaRPr sz="1800" kern="1200">
                      <a:solidFill>
                        <a:srgbClr val="6F8183"/>
                      </a:solidFill>
                      <a:latin typeface="Poppins Medium" panose="020B0604020202020204" charset="0"/>
                      <a:ea typeface="+mn-ea"/>
                      <a:cs typeface="Poppins Medium" panose="020B0604020202020204" charset="0"/>
                    </a:endParaRPr>
                  </a:p>
                </p:txBody>
              </p:sp>
              <p:sp>
                <p:nvSpPr>
                  <p:cNvPr id="33" name="Google Shape;5334;p65">
                    <a:extLst>
                      <a:ext uri="{FF2B5EF4-FFF2-40B4-BE49-F238E27FC236}">
                        <a16:creationId xmlns:a16="http://schemas.microsoft.com/office/drawing/2014/main" id="{663927E6-6E78-4460-84C9-3ED399B31B4E}"/>
                      </a:ext>
                    </a:extLst>
                  </p:cNvPr>
                  <p:cNvSpPr/>
                  <p:nvPr/>
                </p:nvSpPr>
                <p:spPr>
                  <a:xfrm>
                    <a:off x="6968649" y="2679891"/>
                    <a:ext cx="132738" cy="64747"/>
                  </a:xfrm>
                  <a:custGeom>
                    <a:avLst/>
                    <a:gdLst/>
                    <a:ahLst/>
                    <a:cxnLst/>
                    <a:rect l="l" t="t" r="r" b="b"/>
                    <a:pathLst>
                      <a:path w="22498" h="10974" extrusionOk="0">
                        <a:moveTo>
                          <a:pt x="1" y="1"/>
                        </a:moveTo>
                        <a:lnTo>
                          <a:pt x="1" y="1514"/>
                        </a:lnTo>
                        <a:cubicBezTo>
                          <a:pt x="1" y="7178"/>
                          <a:pt x="10476" y="10974"/>
                          <a:pt x="11248" y="10974"/>
                        </a:cubicBezTo>
                        <a:cubicBezTo>
                          <a:pt x="12022" y="10974"/>
                          <a:pt x="22498" y="6335"/>
                          <a:pt x="22498" y="1514"/>
                        </a:cubicBezTo>
                        <a:lnTo>
                          <a:pt x="22498" y="1"/>
                        </a:lnTo>
                        <a:cubicBezTo>
                          <a:pt x="22498" y="4821"/>
                          <a:pt x="12022" y="9459"/>
                          <a:pt x="11248" y="9459"/>
                        </a:cubicBezTo>
                        <a:cubicBezTo>
                          <a:pt x="10476" y="9459"/>
                          <a:pt x="1" y="5665"/>
                          <a:pt x="1" y="1"/>
                        </a:cubicBezTo>
                        <a:close/>
                      </a:path>
                    </a:pathLst>
                  </a:custGeom>
                  <a:solidFill>
                    <a:srgbClr val="D6DBE0"/>
                  </a:solidFill>
                  <a:ln>
                    <a:noFill/>
                  </a:ln>
                </p:spPr>
                <p:txBody>
                  <a:bodyPr spcFirstLastPara="1" wrap="square" lIns="91425" tIns="91425" rIns="91425" bIns="91425" anchor="ctr" anchorCtr="0">
                    <a:noAutofit/>
                  </a:bodyPr>
                  <a:lstStyle/>
                  <a:p>
                    <a:pPr defTabSz="685800">
                      <a:buClrTx/>
                    </a:pPr>
                    <a:endParaRPr sz="1800" kern="1200">
                      <a:solidFill>
                        <a:srgbClr val="6F8183"/>
                      </a:solidFill>
                      <a:latin typeface="Poppins Medium" panose="020B0604020202020204" charset="0"/>
                      <a:ea typeface="+mn-ea"/>
                      <a:cs typeface="Poppins Medium" panose="020B0604020202020204" charset="0"/>
                    </a:endParaRPr>
                  </a:p>
                </p:txBody>
              </p:sp>
              <p:sp>
                <p:nvSpPr>
                  <p:cNvPr id="34" name="Google Shape;5335;p65">
                    <a:extLst>
                      <a:ext uri="{FF2B5EF4-FFF2-40B4-BE49-F238E27FC236}">
                        <a16:creationId xmlns:a16="http://schemas.microsoft.com/office/drawing/2014/main" id="{F085FBD2-0BA8-467A-8DF3-4197605CC990}"/>
                      </a:ext>
                    </a:extLst>
                  </p:cNvPr>
                  <p:cNvSpPr/>
                  <p:nvPr/>
                </p:nvSpPr>
                <p:spPr>
                  <a:xfrm>
                    <a:off x="6969091" y="2693467"/>
                    <a:ext cx="131729" cy="11765"/>
                  </a:xfrm>
                  <a:custGeom>
                    <a:avLst/>
                    <a:gdLst/>
                    <a:ahLst/>
                    <a:cxnLst/>
                    <a:rect l="l" t="t" r="r" b="b"/>
                    <a:pathLst>
                      <a:path w="22327" h="1994" extrusionOk="0">
                        <a:moveTo>
                          <a:pt x="52" y="1"/>
                        </a:moveTo>
                        <a:cubicBezTo>
                          <a:pt x="34" y="1"/>
                          <a:pt x="18" y="4"/>
                          <a:pt x="1" y="4"/>
                        </a:cubicBezTo>
                        <a:cubicBezTo>
                          <a:pt x="122" y="701"/>
                          <a:pt x="392" y="1367"/>
                          <a:pt x="778" y="1994"/>
                        </a:cubicBezTo>
                        <a:lnTo>
                          <a:pt x="21362" y="1994"/>
                        </a:lnTo>
                        <a:cubicBezTo>
                          <a:pt x="21834" y="1347"/>
                          <a:pt x="22173" y="680"/>
                          <a:pt x="22326" y="2"/>
                        </a:cubicBezTo>
                        <a:cubicBezTo>
                          <a:pt x="22316" y="2"/>
                          <a:pt x="22307" y="1"/>
                          <a:pt x="22297" y="1"/>
                        </a:cubicBezTo>
                        <a:close/>
                      </a:path>
                    </a:pathLst>
                  </a:custGeom>
                  <a:solidFill>
                    <a:srgbClr val="D6DBE0"/>
                  </a:solidFill>
                  <a:ln>
                    <a:noFill/>
                  </a:ln>
                </p:spPr>
                <p:txBody>
                  <a:bodyPr spcFirstLastPara="1" wrap="square" lIns="91425" tIns="91425" rIns="91425" bIns="91425" anchor="ctr" anchorCtr="0">
                    <a:noAutofit/>
                  </a:bodyPr>
                  <a:lstStyle/>
                  <a:p>
                    <a:pPr defTabSz="685800">
                      <a:buClrTx/>
                    </a:pPr>
                    <a:endParaRPr sz="1800" kern="1200">
                      <a:solidFill>
                        <a:srgbClr val="6F8183"/>
                      </a:solidFill>
                      <a:latin typeface="Poppins Medium" panose="020B0604020202020204" charset="0"/>
                      <a:ea typeface="+mn-ea"/>
                      <a:cs typeface="Poppins Medium" panose="020B0604020202020204" charset="0"/>
                    </a:endParaRPr>
                  </a:p>
                </p:txBody>
              </p:sp>
              <p:sp>
                <p:nvSpPr>
                  <p:cNvPr id="35" name="Google Shape;5336;p65">
                    <a:extLst>
                      <a:ext uri="{FF2B5EF4-FFF2-40B4-BE49-F238E27FC236}">
                        <a16:creationId xmlns:a16="http://schemas.microsoft.com/office/drawing/2014/main" id="{D2EC7D89-122B-464B-84E2-16F24467EC8D}"/>
                      </a:ext>
                    </a:extLst>
                  </p:cNvPr>
                  <p:cNvSpPr/>
                  <p:nvPr/>
                </p:nvSpPr>
                <p:spPr>
                  <a:xfrm>
                    <a:off x="6821586" y="2078634"/>
                    <a:ext cx="426871" cy="544694"/>
                  </a:xfrm>
                  <a:custGeom>
                    <a:avLst/>
                    <a:gdLst/>
                    <a:ahLst/>
                    <a:cxnLst/>
                    <a:rect l="l" t="t" r="r" b="b"/>
                    <a:pathLst>
                      <a:path w="72351" h="92321" extrusionOk="0">
                        <a:moveTo>
                          <a:pt x="36174" y="1"/>
                        </a:moveTo>
                        <a:cubicBezTo>
                          <a:pt x="16216" y="1"/>
                          <a:pt x="37" y="16180"/>
                          <a:pt x="37" y="36140"/>
                        </a:cubicBezTo>
                        <a:cubicBezTo>
                          <a:pt x="37" y="36140"/>
                          <a:pt x="0" y="37141"/>
                          <a:pt x="140" y="38891"/>
                        </a:cubicBezTo>
                        <a:cubicBezTo>
                          <a:pt x="143" y="38928"/>
                          <a:pt x="147" y="38965"/>
                          <a:pt x="149" y="39003"/>
                        </a:cubicBezTo>
                        <a:cubicBezTo>
                          <a:pt x="164" y="39192"/>
                          <a:pt x="182" y="39386"/>
                          <a:pt x="201" y="39590"/>
                        </a:cubicBezTo>
                        <a:cubicBezTo>
                          <a:pt x="222" y="39817"/>
                          <a:pt x="246" y="40044"/>
                          <a:pt x="273" y="40271"/>
                        </a:cubicBezTo>
                        <a:cubicBezTo>
                          <a:pt x="281" y="40354"/>
                          <a:pt x="292" y="40436"/>
                          <a:pt x="301" y="40521"/>
                        </a:cubicBezTo>
                        <a:cubicBezTo>
                          <a:pt x="313" y="40621"/>
                          <a:pt x="325" y="40722"/>
                          <a:pt x="337" y="40822"/>
                        </a:cubicBezTo>
                        <a:cubicBezTo>
                          <a:pt x="1211" y="47845"/>
                          <a:pt x="4544" y="61615"/>
                          <a:pt x="17111" y="74112"/>
                        </a:cubicBezTo>
                        <a:cubicBezTo>
                          <a:pt x="19581" y="76568"/>
                          <a:pt x="21548" y="79501"/>
                          <a:pt x="22771" y="82763"/>
                        </a:cubicBezTo>
                        <a:cubicBezTo>
                          <a:pt x="23307" y="84192"/>
                          <a:pt x="23522" y="85567"/>
                          <a:pt x="23526" y="86552"/>
                        </a:cubicBezTo>
                        <a:cubicBezTo>
                          <a:pt x="23540" y="90527"/>
                          <a:pt x="23421" y="92321"/>
                          <a:pt x="36174" y="92321"/>
                        </a:cubicBezTo>
                        <a:cubicBezTo>
                          <a:pt x="48929" y="92321"/>
                          <a:pt x="48811" y="90527"/>
                          <a:pt x="48825" y="86552"/>
                        </a:cubicBezTo>
                        <a:cubicBezTo>
                          <a:pt x="48828" y="85567"/>
                          <a:pt x="49043" y="84192"/>
                          <a:pt x="49579" y="82763"/>
                        </a:cubicBezTo>
                        <a:cubicBezTo>
                          <a:pt x="50802" y="79501"/>
                          <a:pt x="52769" y="76568"/>
                          <a:pt x="55240" y="74112"/>
                        </a:cubicBezTo>
                        <a:cubicBezTo>
                          <a:pt x="67806" y="61615"/>
                          <a:pt x="71138" y="47845"/>
                          <a:pt x="72011" y="40822"/>
                        </a:cubicBezTo>
                        <a:cubicBezTo>
                          <a:pt x="72025" y="40722"/>
                          <a:pt x="72038" y="40621"/>
                          <a:pt x="72050" y="40521"/>
                        </a:cubicBezTo>
                        <a:cubicBezTo>
                          <a:pt x="72059" y="40436"/>
                          <a:pt x="72069" y="40354"/>
                          <a:pt x="72078" y="40271"/>
                        </a:cubicBezTo>
                        <a:cubicBezTo>
                          <a:pt x="72104" y="40044"/>
                          <a:pt x="72127" y="39817"/>
                          <a:pt x="72149" y="39590"/>
                        </a:cubicBezTo>
                        <a:cubicBezTo>
                          <a:pt x="72169" y="39386"/>
                          <a:pt x="72186" y="39192"/>
                          <a:pt x="72202" y="39003"/>
                        </a:cubicBezTo>
                        <a:cubicBezTo>
                          <a:pt x="72205" y="38966"/>
                          <a:pt x="72207" y="38928"/>
                          <a:pt x="72211" y="38891"/>
                        </a:cubicBezTo>
                        <a:cubicBezTo>
                          <a:pt x="72350" y="37141"/>
                          <a:pt x="72314" y="36140"/>
                          <a:pt x="72314" y="36140"/>
                        </a:cubicBezTo>
                        <a:cubicBezTo>
                          <a:pt x="72314" y="16180"/>
                          <a:pt x="56134" y="1"/>
                          <a:pt x="36174" y="1"/>
                        </a:cubicBezTo>
                        <a:close/>
                      </a:path>
                    </a:pathLst>
                  </a:custGeom>
                  <a:solidFill>
                    <a:srgbClr val="FEFEFE"/>
                  </a:solidFill>
                  <a:ln>
                    <a:noFill/>
                  </a:ln>
                </p:spPr>
                <p:txBody>
                  <a:bodyPr spcFirstLastPara="1" wrap="square" lIns="91425" tIns="91425" rIns="91425" bIns="91425" anchor="ctr" anchorCtr="0">
                    <a:noAutofit/>
                  </a:bodyPr>
                  <a:lstStyle/>
                  <a:p>
                    <a:pPr defTabSz="685800">
                      <a:buClrTx/>
                    </a:pPr>
                    <a:endParaRPr sz="1800" kern="1200">
                      <a:solidFill>
                        <a:srgbClr val="6F8183"/>
                      </a:solidFill>
                      <a:latin typeface="Poppins Medium" panose="020B0604020202020204" charset="0"/>
                      <a:ea typeface="+mn-ea"/>
                      <a:cs typeface="Poppins Medium" panose="020B0604020202020204" charset="0"/>
                    </a:endParaRPr>
                  </a:p>
                </p:txBody>
              </p:sp>
              <p:sp>
                <p:nvSpPr>
                  <p:cNvPr id="36" name="Google Shape;5337;p65">
                    <a:extLst>
                      <a:ext uri="{FF2B5EF4-FFF2-40B4-BE49-F238E27FC236}">
                        <a16:creationId xmlns:a16="http://schemas.microsoft.com/office/drawing/2014/main" id="{23AC98AE-977F-4F52-9DE7-8E714EC14F5D}"/>
                      </a:ext>
                    </a:extLst>
                  </p:cNvPr>
                  <p:cNvSpPr/>
                  <p:nvPr/>
                </p:nvSpPr>
                <p:spPr>
                  <a:xfrm>
                    <a:off x="6984514" y="2448953"/>
                    <a:ext cx="101008" cy="164409"/>
                  </a:xfrm>
                  <a:custGeom>
                    <a:avLst/>
                    <a:gdLst/>
                    <a:ahLst/>
                    <a:cxnLst/>
                    <a:rect l="l" t="t" r="r" b="b"/>
                    <a:pathLst>
                      <a:path w="17120" h="27866" extrusionOk="0">
                        <a:moveTo>
                          <a:pt x="1" y="0"/>
                        </a:moveTo>
                        <a:lnTo>
                          <a:pt x="4920" y="27866"/>
                        </a:lnTo>
                        <a:lnTo>
                          <a:pt x="12200" y="27866"/>
                        </a:lnTo>
                        <a:lnTo>
                          <a:pt x="17120" y="0"/>
                        </a:lnTo>
                        <a:close/>
                      </a:path>
                    </a:pathLst>
                  </a:custGeom>
                  <a:solidFill>
                    <a:srgbClr val="EDF1F3"/>
                  </a:solidFill>
                  <a:ln>
                    <a:noFill/>
                  </a:ln>
                </p:spPr>
                <p:txBody>
                  <a:bodyPr spcFirstLastPara="1" wrap="square" lIns="91425" tIns="91425" rIns="91425" bIns="91425" anchor="ctr" anchorCtr="0">
                    <a:noAutofit/>
                  </a:bodyPr>
                  <a:lstStyle/>
                  <a:p>
                    <a:pPr defTabSz="685800">
                      <a:buClrTx/>
                    </a:pPr>
                    <a:endParaRPr sz="1800" kern="1200">
                      <a:solidFill>
                        <a:srgbClr val="6F8183"/>
                      </a:solidFill>
                      <a:latin typeface="Poppins Medium" panose="020B0604020202020204" charset="0"/>
                      <a:ea typeface="+mn-ea"/>
                      <a:cs typeface="Poppins Medium" panose="020B0604020202020204" charset="0"/>
                    </a:endParaRPr>
                  </a:p>
                </p:txBody>
              </p:sp>
              <p:sp>
                <p:nvSpPr>
                  <p:cNvPr id="37" name="Google Shape;5338;p65">
                    <a:extLst>
                      <a:ext uri="{FF2B5EF4-FFF2-40B4-BE49-F238E27FC236}">
                        <a16:creationId xmlns:a16="http://schemas.microsoft.com/office/drawing/2014/main" id="{D4FE77BD-1A2F-4B9B-BF6C-B130446D7BCF}"/>
                      </a:ext>
                    </a:extLst>
                  </p:cNvPr>
                  <p:cNvSpPr/>
                  <p:nvPr/>
                </p:nvSpPr>
                <p:spPr>
                  <a:xfrm>
                    <a:off x="6984514" y="2448953"/>
                    <a:ext cx="101008" cy="140963"/>
                  </a:xfrm>
                  <a:custGeom>
                    <a:avLst/>
                    <a:gdLst/>
                    <a:ahLst/>
                    <a:cxnLst/>
                    <a:rect l="l" t="t" r="r" b="b"/>
                    <a:pathLst>
                      <a:path w="17120" h="23892" extrusionOk="0">
                        <a:moveTo>
                          <a:pt x="1" y="0"/>
                        </a:moveTo>
                        <a:lnTo>
                          <a:pt x="4218" y="23891"/>
                        </a:lnTo>
                        <a:lnTo>
                          <a:pt x="12902" y="23891"/>
                        </a:lnTo>
                        <a:lnTo>
                          <a:pt x="17120" y="0"/>
                        </a:lnTo>
                        <a:close/>
                      </a:path>
                    </a:pathLst>
                  </a:custGeom>
                  <a:solidFill>
                    <a:srgbClr val="E3E9ED"/>
                  </a:solidFill>
                  <a:ln>
                    <a:noFill/>
                  </a:ln>
                </p:spPr>
                <p:txBody>
                  <a:bodyPr spcFirstLastPara="1" wrap="square" lIns="91425" tIns="91425" rIns="91425" bIns="91425" anchor="ctr" anchorCtr="0">
                    <a:noAutofit/>
                  </a:bodyPr>
                  <a:lstStyle/>
                  <a:p>
                    <a:pPr defTabSz="685800">
                      <a:buClrTx/>
                    </a:pPr>
                    <a:endParaRPr sz="1800" kern="1200">
                      <a:solidFill>
                        <a:srgbClr val="6F8183"/>
                      </a:solidFill>
                      <a:latin typeface="Poppins Medium" panose="020B0604020202020204" charset="0"/>
                      <a:ea typeface="+mn-ea"/>
                      <a:cs typeface="Poppins Medium" panose="020B0604020202020204" charset="0"/>
                    </a:endParaRPr>
                  </a:p>
                </p:txBody>
              </p:sp>
              <p:sp>
                <p:nvSpPr>
                  <p:cNvPr id="38" name="Google Shape;5339;p65">
                    <a:extLst>
                      <a:ext uri="{FF2B5EF4-FFF2-40B4-BE49-F238E27FC236}">
                        <a16:creationId xmlns:a16="http://schemas.microsoft.com/office/drawing/2014/main" id="{25DB0604-6244-4B12-BE0E-213BFE6CFC6D}"/>
                      </a:ext>
                    </a:extLst>
                  </p:cNvPr>
                  <p:cNvSpPr/>
                  <p:nvPr/>
                </p:nvSpPr>
                <p:spPr>
                  <a:xfrm>
                    <a:off x="7012451" y="2607162"/>
                    <a:ext cx="45141" cy="6201"/>
                  </a:xfrm>
                  <a:custGeom>
                    <a:avLst/>
                    <a:gdLst/>
                    <a:ahLst/>
                    <a:cxnLst/>
                    <a:rect l="l" t="t" r="r" b="b"/>
                    <a:pathLst>
                      <a:path w="7651" h="1051" extrusionOk="0">
                        <a:moveTo>
                          <a:pt x="0" y="1"/>
                        </a:moveTo>
                        <a:lnTo>
                          <a:pt x="185" y="1051"/>
                        </a:lnTo>
                        <a:lnTo>
                          <a:pt x="7465" y="1051"/>
                        </a:lnTo>
                        <a:lnTo>
                          <a:pt x="7650" y="1"/>
                        </a:lnTo>
                        <a:close/>
                      </a:path>
                    </a:pathLst>
                  </a:custGeom>
                  <a:solidFill>
                    <a:srgbClr val="E3E9ED"/>
                  </a:solidFill>
                  <a:ln>
                    <a:noFill/>
                  </a:ln>
                </p:spPr>
                <p:txBody>
                  <a:bodyPr spcFirstLastPara="1" wrap="square" lIns="91425" tIns="91425" rIns="91425" bIns="91425" anchor="ctr" anchorCtr="0">
                    <a:noAutofit/>
                  </a:bodyPr>
                  <a:lstStyle/>
                  <a:p>
                    <a:pPr defTabSz="685800">
                      <a:buClrTx/>
                    </a:pPr>
                    <a:endParaRPr sz="1800" kern="1200">
                      <a:solidFill>
                        <a:srgbClr val="6F8183"/>
                      </a:solidFill>
                      <a:latin typeface="Poppins Medium" panose="020B0604020202020204" charset="0"/>
                      <a:ea typeface="+mn-ea"/>
                      <a:cs typeface="Poppins Medium" panose="020B0604020202020204" charset="0"/>
                    </a:endParaRPr>
                  </a:p>
                </p:txBody>
              </p:sp>
              <p:sp>
                <p:nvSpPr>
                  <p:cNvPr id="39" name="Google Shape;5340;p65">
                    <a:extLst>
                      <a:ext uri="{FF2B5EF4-FFF2-40B4-BE49-F238E27FC236}">
                        <a16:creationId xmlns:a16="http://schemas.microsoft.com/office/drawing/2014/main" id="{39EAA4B5-FB14-4B4C-8EC2-F65339D3DD64}"/>
                      </a:ext>
                    </a:extLst>
                  </p:cNvPr>
                  <p:cNvSpPr/>
                  <p:nvPr/>
                </p:nvSpPr>
                <p:spPr>
                  <a:xfrm>
                    <a:off x="6968649" y="2664244"/>
                    <a:ext cx="132738" cy="25199"/>
                  </a:xfrm>
                  <a:custGeom>
                    <a:avLst/>
                    <a:gdLst/>
                    <a:ahLst/>
                    <a:cxnLst/>
                    <a:rect l="l" t="t" r="r" b="b"/>
                    <a:pathLst>
                      <a:path w="22498" h="4271" extrusionOk="0">
                        <a:moveTo>
                          <a:pt x="93" y="1"/>
                        </a:moveTo>
                        <a:cubicBezTo>
                          <a:pt x="43" y="1"/>
                          <a:pt x="1" y="43"/>
                          <a:pt x="1" y="95"/>
                        </a:cubicBezTo>
                        <a:lnTo>
                          <a:pt x="1" y="4176"/>
                        </a:lnTo>
                        <a:cubicBezTo>
                          <a:pt x="1" y="4229"/>
                          <a:pt x="43" y="4270"/>
                          <a:pt x="93" y="4270"/>
                        </a:cubicBezTo>
                        <a:lnTo>
                          <a:pt x="22405" y="4270"/>
                        </a:lnTo>
                        <a:cubicBezTo>
                          <a:pt x="22456" y="4270"/>
                          <a:pt x="22498" y="4229"/>
                          <a:pt x="22498" y="4176"/>
                        </a:cubicBezTo>
                        <a:lnTo>
                          <a:pt x="22498" y="95"/>
                        </a:lnTo>
                        <a:cubicBezTo>
                          <a:pt x="22498" y="43"/>
                          <a:pt x="22456" y="1"/>
                          <a:pt x="22405" y="1"/>
                        </a:cubicBezTo>
                        <a:close/>
                      </a:path>
                    </a:pathLst>
                  </a:custGeom>
                  <a:solidFill>
                    <a:srgbClr val="E3E7EA"/>
                  </a:solidFill>
                  <a:ln>
                    <a:noFill/>
                  </a:ln>
                </p:spPr>
                <p:txBody>
                  <a:bodyPr spcFirstLastPara="1" wrap="square" lIns="91425" tIns="91425" rIns="91425" bIns="91425" anchor="ctr" anchorCtr="0">
                    <a:noAutofit/>
                  </a:bodyPr>
                  <a:lstStyle/>
                  <a:p>
                    <a:pPr defTabSz="685800">
                      <a:buClrTx/>
                    </a:pPr>
                    <a:endParaRPr sz="1800" kern="1200">
                      <a:solidFill>
                        <a:srgbClr val="6F8183"/>
                      </a:solidFill>
                      <a:latin typeface="Poppins Medium" panose="020B0604020202020204" charset="0"/>
                      <a:ea typeface="+mn-ea"/>
                      <a:cs typeface="Poppins Medium" panose="020B0604020202020204" charset="0"/>
                    </a:endParaRPr>
                  </a:p>
                </p:txBody>
              </p:sp>
              <p:sp>
                <p:nvSpPr>
                  <p:cNvPr id="40" name="Google Shape;5341;p65">
                    <a:extLst>
                      <a:ext uri="{FF2B5EF4-FFF2-40B4-BE49-F238E27FC236}">
                        <a16:creationId xmlns:a16="http://schemas.microsoft.com/office/drawing/2014/main" id="{B2C9ED6F-DD16-4153-A3AF-01E6C9BB64CE}"/>
                      </a:ext>
                    </a:extLst>
                  </p:cNvPr>
                  <p:cNvSpPr/>
                  <p:nvPr/>
                </p:nvSpPr>
                <p:spPr>
                  <a:xfrm>
                    <a:off x="6968649" y="2667389"/>
                    <a:ext cx="132738" cy="11776"/>
                  </a:xfrm>
                  <a:custGeom>
                    <a:avLst/>
                    <a:gdLst/>
                    <a:ahLst/>
                    <a:cxnLst/>
                    <a:rect l="l" t="t" r="r" b="b"/>
                    <a:pathLst>
                      <a:path w="22498" h="1996" extrusionOk="0">
                        <a:moveTo>
                          <a:pt x="22185" y="1"/>
                        </a:moveTo>
                        <a:lnTo>
                          <a:pt x="314" y="2"/>
                        </a:lnTo>
                        <a:cubicBezTo>
                          <a:pt x="113" y="247"/>
                          <a:pt x="3" y="556"/>
                          <a:pt x="1" y="874"/>
                        </a:cubicBezTo>
                        <a:lnTo>
                          <a:pt x="1" y="1880"/>
                        </a:lnTo>
                        <a:cubicBezTo>
                          <a:pt x="1" y="1915"/>
                          <a:pt x="8" y="1948"/>
                          <a:pt x="11" y="1983"/>
                        </a:cubicBezTo>
                        <a:cubicBezTo>
                          <a:pt x="48" y="1990"/>
                          <a:pt x="88" y="1994"/>
                          <a:pt x="127" y="1996"/>
                        </a:cubicBezTo>
                        <a:lnTo>
                          <a:pt x="22372" y="1996"/>
                        </a:lnTo>
                        <a:cubicBezTo>
                          <a:pt x="22410" y="1994"/>
                          <a:pt x="22449" y="1990"/>
                          <a:pt x="22487" y="1983"/>
                        </a:cubicBezTo>
                        <a:cubicBezTo>
                          <a:pt x="22491" y="1948"/>
                          <a:pt x="22498" y="1915"/>
                          <a:pt x="22498" y="1880"/>
                        </a:cubicBezTo>
                        <a:lnTo>
                          <a:pt x="22498" y="872"/>
                        </a:lnTo>
                        <a:cubicBezTo>
                          <a:pt x="22496" y="554"/>
                          <a:pt x="22386" y="247"/>
                          <a:pt x="22185" y="1"/>
                        </a:cubicBezTo>
                        <a:close/>
                      </a:path>
                    </a:pathLst>
                  </a:custGeom>
                  <a:solidFill>
                    <a:srgbClr val="D6DBE0"/>
                  </a:solidFill>
                  <a:ln>
                    <a:noFill/>
                  </a:ln>
                </p:spPr>
                <p:txBody>
                  <a:bodyPr spcFirstLastPara="1" wrap="square" lIns="91425" tIns="91425" rIns="91425" bIns="91425" anchor="ctr" anchorCtr="0">
                    <a:noAutofit/>
                  </a:bodyPr>
                  <a:lstStyle/>
                  <a:p>
                    <a:pPr defTabSz="685800">
                      <a:buClrTx/>
                    </a:pPr>
                    <a:endParaRPr sz="1800" kern="1200">
                      <a:solidFill>
                        <a:srgbClr val="6F8183"/>
                      </a:solidFill>
                      <a:latin typeface="Poppins Medium" panose="020B0604020202020204" charset="0"/>
                      <a:ea typeface="+mn-ea"/>
                      <a:cs typeface="Poppins Medium" panose="020B0604020202020204" charset="0"/>
                    </a:endParaRPr>
                  </a:p>
                </p:txBody>
              </p:sp>
              <p:sp>
                <p:nvSpPr>
                  <p:cNvPr id="41" name="Google Shape;5342;p65">
                    <a:extLst>
                      <a:ext uri="{FF2B5EF4-FFF2-40B4-BE49-F238E27FC236}">
                        <a16:creationId xmlns:a16="http://schemas.microsoft.com/office/drawing/2014/main" id="{9F30BBE4-F12E-45DB-A267-EB6EFA7170BE}"/>
                      </a:ext>
                    </a:extLst>
                  </p:cNvPr>
                  <p:cNvSpPr/>
                  <p:nvPr/>
                </p:nvSpPr>
                <p:spPr>
                  <a:xfrm>
                    <a:off x="6963510" y="2683549"/>
                    <a:ext cx="143022" cy="11776"/>
                  </a:xfrm>
                  <a:custGeom>
                    <a:avLst/>
                    <a:gdLst/>
                    <a:ahLst/>
                    <a:cxnLst/>
                    <a:rect l="l" t="t" r="r" b="b"/>
                    <a:pathLst>
                      <a:path w="24241" h="1996" extrusionOk="0">
                        <a:moveTo>
                          <a:pt x="46" y="1"/>
                        </a:moveTo>
                        <a:cubicBezTo>
                          <a:pt x="19" y="1"/>
                          <a:pt x="0" y="22"/>
                          <a:pt x="0" y="46"/>
                        </a:cubicBezTo>
                        <a:lnTo>
                          <a:pt x="0" y="1951"/>
                        </a:lnTo>
                        <a:cubicBezTo>
                          <a:pt x="0" y="1975"/>
                          <a:pt x="19" y="1996"/>
                          <a:pt x="46" y="1996"/>
                        </a:cubicBezTo>
                        <a:lnTo>
                          <a:pt x="24195" y="1996"/>
                        </a:lnTo>
                        <a:cubicBezTo>
                          <a:pt x="24219" y="1996"/>
                          <a:pt x="24240" y="1975"/>
                          <a:pt x="24240" y="1951"/>
                        </a:cubicBezTo>
                        <a:lnTo>
                          <a:pt x="24240" y="46"/>
                        </a:lnTo>
                        <a:cubicBezTo>
                          <a:pt x="24240" y="22"/>
                          <a:pt x="24219" y="1"/>
                          <a:pt x="24195" y="1"/>
                        </a:cubicBezTo>
                        <a:close/>
                      </a:path>
                    </a:pathLst>
                  </a:custGeom>
                  <a:solidFill>
                    <a:srgbClr val="EEF0F2"/>
                  </a:solidFill>
                  <a:ln>
                    <a:noFill/>
                  </a:ln>
                </p:spPr>
                <p:txBody>
                  <a:bodyPr spcFirstLastPara="1" wrap="square" lIns="91425" tIns="91425" rIns="91425" bIns="91425" anchor="ctr" anchorCtr="0">
                    <a:noAutofit/>
                  </a:bodyPr>
                  <a:lstStyle/>
                  <a:p>
                    <a:pPr defTabSz="685800">
                      <a:buClrTx/>
                    </a:pPr>
                    <a:endParaRPr sz="1800" kern="1200">
                      <a:solidFill>
                        <a:srgbClr val="6F8183"/>
                      </a:solidFill>
                      <a:latin typeface="Poppins Medium" panose="020B0604020202020204" charset="0"/>
                      <a:ea typeface="+mn-ea"/>
                      <a:cs typeface="Poppins Medium" panose="020B0604020202020204" charset="0"/>
                    </a:endParaRPr>
                  </a:p>
                </p:txBody>
              </p:sp>
              <p:sp>
                <p:nvSpPr>
                  <p:cNvPr id="42" name="Google Shape;5343;p65">
                    <a:extLst>
                      <a:ext uri="{FF2B5EF4-FFF2-40B4-BE49-F238E27FC236}">
                        <a16:creationId xmlns:a16="http://schemas.microsoft.com/office/drawing/2014/main" id="{C6B1E0FB-538D-4E67-B77A-E8D1BE07B692}"/>
                      </a:ext>
                    </a:extLst>
                  </p:cNvPr>
                  <p:cNvSpPr/>
                  <p:nvPr/>
                </p:nvSpPr>
                <p:spPr>
                  <a:xfrm>
                    <a:off x="6968649" y="2642639"/>
                    <a:ext cx="132738" cy="25199"/>
                  </a:xfrm>
                  <a:custGeom>
                    <a:avLst/>
                    <a:gdLst/>
                    <a:ahLst/>
                    <a:cxnLst/>
                    <a:rect l="l" t="t" r="r" b="b"/>
                    <a:pathLst>
                      <a:path w="22498" h="4271" extrusionOk="0">
                        <a:moveTo>
                          <a:pt x="93" y="1"/>
                        </a:moveTo>
                        <a:cubicBezTo>
                          <a:pt x="43" y="1"/>
                          <a:pt x="1" y="43"/>
                          <a:pt x="1" y="95"/>
                        </a:cubicBezTo>
                        <a:lnTo>
                          <a:pt x="1" y="4176"/>
                        </a:lnTo>
                        <a:cubicBezTo>
                          <a:pt x="1" y="4229"/>
                          <a:pt x="43" y="4271"/>
                          <a:pt x="93" y="4271"/>
                        </a:cubicBezTo>
                        <a:lnTo>
                          <a:pt x="22405" y="4271"/>
                        </a:lnTo>
                        <a:cubicBezTo>
                          <a:pt x="22456" y="4271"/>
                          <a:pt x="22498" y="4229"/>
                          <a:pt x="22498" y="4176"/>
                        </a:cubicBezTo>
                        <a:lnTo>
                          <a:pt x="22498" y="95"/>
                        </a:lnTo>
                        <a:cubicBezTo>
                          <a:pt x="22498" y="43"/>
                          <a:pt x="22456" y="1"/>
                          <a:pt x="22405" y="1"/>
                        </a:cubicBezTo>
                        <a:close/>
                      </a:path>
                    </a:pathLst>
                  </a:custGeom>
                  <a:solidFill>
                    <a:srgbClr val="E3E7EA"/>
                  </a:solidFill>
                  <a:ln>
                    <a:noFill/>
                  </a:ln>
                </p:spPr>
                <p:txBody>
                  <a:bodyPr spcFirstLastPara="1" wrap="square" lIns="91425" tIns="91425" rIns="91425" bIns="91425" anchor="ctr" anchorCtr="0">
                    <a:noAutofit/>
                  </a:bodyPr>
                  <a:lstStyle/>
                  <a:p>
                    <a:pPr defTabSz="685800">
                      <a:buClrTx/>
                    </a:pPr>
                    <a:endParaRPr sz="1800" kern="1200">
                      <a:solidFill>
                        <a:srgbClr val="6F8183"/>
                      </a:solidFill>
                      <a:latin typeface="Poppins Medium" panose="020B0604020202020204" charset="0"/>
                      <a:ea typeface="+mn-ea"/>
                      <a:cs typeface="Poppins Medium" panose="020B0604020202020204" charset="0"/>
                    </a:endParaRPr>
                  </a:p>
                </p:txBody>
              </p:sp>
              <p:sp>
                <p:nvSpPr>
                  <p:cNvPr id="43" name="Google Shape;5344;p65">
                    <a:extLst>
                      <a:ext uri="{FF2B5EF4-FFF2-40B4-BE49-F238E27FC236}">
                        <a16:creationId xmlns:a16="http://schemas.microsoft.com/office/drawing/2014/main" id="{C8F2594C-BF0F-478E-8095-44BFFEAA2BA2}"/>
                      </a:ext>
                    </a:extLst>
                  </p:cNvPr>
                  <p:cNvSpPr/>
                  <p:nvPr/>
                </p:nvSpPr>
                <p:spPr>
                  <a:xfrm>
                    <a:off x="6968649" y="2643990"/>
                    <a:ext cx="132738" cy="11776"/>
                  </a:xfrm>
                  <a:custGeom>
                    <a:avLst/>
                    <a:gdLst/>
                    <a:ahLst/>
                    <a:cxnLst/>
                    <a:rect l="l" t="t" r="r" b="b"/>
                    <a:pathLst>
                      <a:path w="22498" h="1996" extrusionOk="0">
                        <a:moveTo>
                          <a:pt x="642" y="1"/>
                        </a:moveTo>
                        <a:cubicBezTo>
                          <a:pt x="242" y="259"/>
                          <a:pt x="1" y="701"/>
                          <a:pt x="1" y="1177"/>
                        </a:cubicBezTo>
                        <a:lnTo>
                          <a:pt x="1" y="1984"/>
                        </a:lnTo>
                        <a:cubicBezTo>
                          <a:pt x="41" y="1991"/>
                          <a:pt x="83" y="1994"/>
                          <a:pt x="127" y="1996"/>
                        </a:cubicBezTo>
                        <a:lnTo>
                          <a:pt x="22372" y="1996"/>
                        </a:lnTo>
                        <a:cubicBezTo>
                          <a:pt x="22414" y="1994"/>
                          <a:pt x="22456" y="1991"/>
                          <a:pt x="22498" y="1984"/>
                        </a:cubicBezTo>
                        <a:lnTo>
                          <a:pt x="22498" y="1177"/>
                        </a:lnTo>
                        <a:cubicBezTo>
                          <a:pt x="22496" y="701"/>
                          <a:pt x="22255" y="259"/>
                          <a:pt x="21856" y="1"/>
                        </a:cubicBezTo>
                        <a:close/>
                      </a:path>
                    </a:pathLst>
                  </a:custGeom>
                  <a:solidFill>
                    <a:srgbClr val="D6DBE0"/>
                  </a:solidFill>
                  <a:ln>
                    <a:noFill/>
                  </a:ln>
                </p:spPr>
                <p:txBody>
                  <a:bodyPr spcFirstLastPara="1" wrap="square" lIns="91425" tIns="91425" rIns="91425" bIns="91425" anchor="ctr" anchorCtr="0">
                    <a:noAutofit/>
                  </a:bodyPr>
                  <a:lstStyle/>
                  <a:p>
                    <a:pPr defTabSz="685800">
                      <a:buClrTx/>
                    </a:pPr>
                    <a:endParaRPr sz="1800" kern="1200">
                      <a:solidFill>
                        <a:srgbClr val="6F8183"/>
                      </a:solidFill>
                      <a:latin typeface="Poppins Medium" panose="020B0604020202020204" charset="0"/>
                      <a:ea typeface="+mn-ea"/>
                      <a:cs typeface="Poppins Medium" panose="020B0604020202020204" charset="0"/>
                    </a:endParaRPr>
                  </a:p>
                </p:txBody>
              </p:sp>
              <p:sp>
                <p:nvSpPr>
                  <p:cNvPr id="44" name="Google Shape;5345;p65">
                    <a:extLst>
                      <a:ext uri="{FF2B5EF4-FFF2-40B4-BE49-F238E27FC236}">
                        <a16:creationId xmlns:a16="http://schemas.microsoft.com/office/drawing/2014/main" id="{1B12314F-10B6-47E6-A822-15B7DC3EFD74}"/>
                      </a:ext>
                    </a:extLst>
                  </p:cNvPr>
                  <p:cNvSpPr/>
                  <p:nvPr/>
                </p:nvSpPr>
                <p:spPr>
                  <a:xfrm>
                    <a:off x="6963510" y="2660156"/>
                    <a:ext cx="143022" cy="11776"/>
                  </a:xfrm>
                  <a:custGeom>
                    <a:avLst/>
                    <a:gdLst/>
                    <a:ahLst/>
                    <a:cxnLst/>
                    <a:rect l="l" t="t" r="r" b="b"/>
                    <a:pathLst>
                      <a:path w="24241" h="1996" extrusionOk="0">
                        <a:moveTo>
                          <a:pt x="998" y="0"/>
                        </a:moveTo>
                        <a:cubicBezTo>
                          <a:pt x="447" y="2"/>
                          <a:pt x="2" y="447"/>
                          <a:pt x="0" y="998"/>
                        </a:cubicBezTo>
                        <a:cubicBezTo>
                          <a:pt x="2" y="1548"/>
                          <a:pt x="447" y="1993"/>
                          <a:pt x="998" y="1995"/>
                        </a:cubicBezTo>
                        <a:lnTo>
                          <a:pt x="23243" y="1995"/>
                        </a:lnTo>
                        <a:cubicBezTo>
                          <a:pt x="23793" y="1993"/>
                          <a:pt x="24239" y="1548"/>
                          <a:pt x="24240" y="998"/>
                        </a:cubicBezTo>
                        <a:cubicBezTo>
                          <a:pt x="24239" y="447"/>
                          <a:pt x="23793" y="2"/>
                          <a:pt x="23243" y="0"/>
                        </a:cubicBezTo>
                        <a:close/>
                      </a:path>
                    </a:pathLst>
                  </a:custGeom>
                  <a:solidFill>
                    <a:srgbClr val="EEF0F2"/>
                  </a:solidFill>
                  <a:ln>
                    <a:noFill/>
                  </a:ln>
                </p:spPr>
                <p:txBody>
                  <a:bodyPr spcFirstLastPara="1" wrap="square" lIns="91425" tIns="91425" rIns="91425" bIns="91425" anchor="ctr" anchorCtr="0">
                    <a:noAutofit/>
                  </a:bodyPr>
                  <a:lstStyle/>
                  <a:p>
                    <a:pPr defTabSz="685800">
                      <a:buClrTx/>
                    </a:pPr>
                    <a:endParaRPr sz="1800" kern="1200">
                      <a:solidFill>
                        <a:srgbClr val="6F8183"/>
                      </a:solidFill>
                      <a:latin typeface="Poppins Medium" panose="020B0604020202020204" charset="0"/>
                      <a:ea typeface="+mn-ea"/>
                      <a:cs typeface="Poppins Medium" panose="020B0604020202020204" charset="0"/>
                    </a:endParaRPr>
                  </a:p>
                </p:txBody>
              </p:sp>
              <p:sp>
                <p:nvSpPr>
                  <p:cNvPr id="45" name="Google Shape;5346;p65">
                    <a:extLst>
                      <a:ext uri="{FF2B5EF4-FFF2-40B4-BE49-F238E27FC236}">
                        <a16:creationId xmlns:a16="http://schemas.microsoft.com/office/drawing/2014/main" id="{EC9D98D3-7FFA-4261-9C4A-6A466161536B}"/>
                      </a:ext>
                    </a:extLst>
                  </p:cNvPr>
                  <p:cNvSpPr/>
                  <p:nvPr/>
                </p:nvSpPr>
                <p:spPr>
                  <a:xfrm>
                    <a:off x="6968649" y="2617451"/>
                    <a:ext cx="132738" cy="25193"/>
                  </a:xfrm>
                  <a:custGeom>
                    <a:avLst/>
                    <a:gdLst/>
                    <a:ahLst/>
                    <a:cxnLst/>
                    <a:rect l="l" t="t" r="r" b="b"/>
                    <a:pathLst>
                      <a:path w="22498" h="4270" extrusionOk="0">
                        <a:moveTo>
                          <a:pt x="93" y="0"/>
                        </a:moveTo>
                        <a:cubicBezTo>
                          <a:pt x="43" y="0"/>
                          <a:pt x="1" y="42"/>
                          <a:pt x="1" y="94"/>
                        </a:cubicBezTo>
                        <a:lnTo>
                          <a:pt x="1" y="4176"/>
                        </a:lnTo>
                        <a:cubicBezTo>
                          <a:pt x="1" y="4228"/>
                          <a:pt x="43" y="4270"/>
                          <a:pt x="93" y="4270"/>
                        </a:cubicBezTo>
                        <a:lnTo>
                          <a:pt x="22405" y="4270"/>
                        </a:lnTo>
                        <a:cubicBezTo>
                          <a:pt x="22456" y="4270"/>
                          <a:pt x="22498" y="4228"/>
                          <a:pt x="22498" y="4176"/>
                        </a:cubicBezTo>
                        <a:lnTo>
                          <a:pt x="22498" y="94"/>
                        </a:lnTo>
                        <a:cubicBezTo>
                          <a:pt x="22498" y="42"/>
                          <a:pt x="22456" y="0"/>
                          <a:pt x="22405" y="0"/>
                        </a:cubicBezTo>
                        <a:close/>
                      </a:path>
                    </a:pathLst>
                  </a:custGeom>
                  <a:solidFill>
                    <a:srgbClr val="E3E7EA"/>
                  </a:solidFill>
                  <a:ln>
                    <a:noFill/>
                  </a:ln>
                </p:spPr>
                <p:txBody>
                  <a:bodyPr spcFirstLastPara="1" wrap="square" lIns="91425" tIns="91425" rIns="91425" bIns="91425" anchor="ctr" anchorCtr="0">
                    <a:noAutofit/>
                  </a:bodyPr>
                  <a:lstStyle/>
                  <a:p>
                    <a:pPr defTabSz="685800">
                      <a:buClrTx/>
                    </a:pPr>
                    <a:endParaRPr sz="1800" kern="1200">
                      <a:solidFill>
                        <a:srgbClr val="6F8183"/>
                      </a:solidFill>
                      <a:latin typeface="Poppins Medium" panose="020B0604020202020204" charset="0"/>
                      <a:ea typeface="+mn-ea"/>
                      <a:cs typeface="Poppins Medium" panose="020B0604020202020204" charset="0"/>
                    </a:endParaRPr>
                  </a:p>
                </p:txBody>
              </p:sp>
              <p:sp>
                <p:nvSpPr>
                  <p:cNvPr id="46" name="Google Shape;5347;p65">
                    <a:extLst>
                      <a:ext uri="{FF2B5EF4-FFF2-40B4-BE49-F238E27FC236}">
                        <a16:creationId xmlns:a16="http://schemas.microsoft.com/office/drawing/2014/main" id="{19EED3DA-016F-4C16-8085-00196B2911A3}"/>
                      </a:ext>
                    </a:extLst>
                  </p:cNvPr>
                  <p:cNvSpPr/>
                  <p:nvPr/>
                </p:nvSpPr>
                <p:spPr>
                  <a:xfrm>
                    <a:off x="6968649" y="2620590"/>
                    <a:ext cx="132738" cy="11782"/>
                  </a:xfrm>
                  <a:custGeom>
                    <a:avLst/>
                    <a:gdLst/>
                    <a:ahLst/>
                    <a:cxnLst/>
                    <a:rect l="l" t="t" r="r" b="b"/>
                    <a:pathLst>
                      <a:path w="22498" h="1997" extrusionOk="0">
                        <a:moveTo>
                          <a:pt x="314" y="1"/>
                        </a:moveTo>
                        <a:cubicBezTo>
                          <a:pt x="113" y="247"/>
                          <a:pt x="3" y="555"/>
                          <a:pt x="1" y="873"/>
                        </a:cubicBezTo>
                        <a:lnTo>
                          <a:pt x="1" y="1982"/>
                        </a:lnTo>
                        <a:cubicBezTo>
                          <a:pt x="41" y="1989"/>
                          <a:pt x="83" y="1994"/>
                          <a:pt x="127" y="1996"/>
                        </a:cubicBezTo>
                        <a:lnTo>
                          <a:pt x="22372" y="1996"/>
                        </a:lnTo>
                        <a:cubicBezTo>
                          <a:pt x="22414" y="1994"/>
                          <a:pt x="22456" y="1989"/>
                          <a:pt x="22498" y="1982"/>
                        </a:cubicBezTo>
                        <a:lnTo>
                          <a:pt x="22498" y="873"/>
                        </a:lnTo>
                        <a:cubicBezTo>
                          <a:pt x="22496" y="555"/>
                          <a:pt x="22386" y="247"/>
                          <a:pt x="22185" y="1"/>
                        </a:cubicBezTo>
                        <a:close/>
                      </a:path>
                    </a:pathLst>
                  </a:custGeom>
                  <a:solidFill>
                    <a:srgbClr val="D6DBE0"/>
                  </a:solidFill>
                  <a:ln>
                    <a:noFill/>
                  </a:ln>
                </p:spPr>
                <p:txBody>
                  <a:bodyPr spcFirstLastPara="1" wrap="square" lIns="91425" tIns="91425" rIns="91425" bIns="91425" anchor="ctr" anchorCtr="0">
                    <a:noAutofit/>
                  </a:bodyPr>
                  <a:lstStyle/>
                  <a:p>
                    <a:pPr defTabSz="685800">
                      <a:buClrTx/>
                    </a:pPr>
                    <a:endParaRPr sz="1800" kern="1200">
                      <a:solidFill>
                        <a:srgbClr val="6F8183"/>
                      </a:solidFill>
                      <a:latin typeface="Poppins Medium" panose="020B0604020202020204" charset="0"/>
                      <a:ea typeface="+mn-ea"/>
                      <a:cs typeface="Poppins Medium" panose="020B0604020202020204" charset="0"/>
                    </a:endParaRPr>
                  </a:p>
                </p:txBody>
              </p:sp>
              <p:sp>
                <p:nvSpPr>
                  <p:cNvPr id="47" name="Google Shape;5348;p65">
                    <a:extLst>
                      <a:ext uri="{FF2B5EF4-FFF2-40B4-BE49-F238E27FC236}">
                        <a16:creationId xmlns:a16="http://schemas.microsoft.com/office/drawing/2014/main" id="{3E6BCD38-5274-40F3-8D1A-20CAEDE99281}"/>
                      </a:ext>
                    </a:extLst>
                  </p:cNvPr>
                  <p:cNvSpPr/>
                  <p:nvPr/>
                </p:nvSpPr>
                <p:spPr>
                  <a:xfrm>
                    <a:off x="6963510" y="2613357"/>
                    <a:ext cx="143022" cy="11765"/>
                  </a:xfrm>
                  <a:custGeom>
                    <a:avLst/>
                    <a:gdLst/>
                    <a:ahLst/>
                    <a:cxnLst/>
                    <a:rect l="l" t="t" r="r" b="b"/>
                    <a:pathLst>
                      <a:path w="24241" h="1994" extrusionOk="0">
                        <a:moveTo>
                          <a:pt x="998" y="1"/>
                        </a:moveTo>
                        <a:cubicBezTo>
                          <a:pt x="447" y="2"/>
                          <a:pt x="2" y="448"/>
                          <a:pt x="0" y="996"/>
                        </a:cubicBezTo>
                        <a:cubicBezTo>
                          <a:pt x="2" y="1547"/>
                          <a:pt x="447" y="1992"/>
                          <a:pt x="998" y="1994"/>
                        </a:cubicBezTo>
                        <a:lnTo>
                          <a:pt x="23243" y="1994"/>
                        </a:lnTo>
                        <a:cubicBezTo>
                          <a:pt x="23793" y="1992"/>
                          <a:pt x="24239" y="1547"/>
                          <a:pt x="24240" y="996"/>
                        </a:cubicBezTo>
                        <a:cubicBezTo>
                          <a:pt x="24239" y="448"/>
                          <a:pt x="23793" y="2"/>
                          <a:pt x="23243" y="1"/>
                        </a:cubicBezTo>
                        <a:close/>
                      </a:path>
                    </a:pathLst>
                  </a:custGeom>
                  <a:solidFill>
                    <a:srgbClr val="EEF0F2"/>
                  </a:solidFill>
                  <a:ln>
                    <a:noFill/>
                  </a:ln>
                </p:spPr>
                <p:txBody>
                  <a:bodyPr spcFirstLastPara="1" wrap="square" lIns="91425" tIns="91425" rIns="91425" bIns="91425" anchor="ctr" anchorCtr="0">
                    <a:noAutofit/>
                  </a:bodyPr>
                  <a:lstStyle/>
                  <a:p>
                    <a:pPr defTabSz="685800">
                      <a:buClrTx/>
                    </a:pPr>
                    <a:endParaRPr sz="1800" kern="1200">
                      <a:solidFill>
                        <a:srgbClr val="6F8183"/>
                      </a:solidFill>
                      <a:latin typeface="Poppins Medium" panose="020B0604020202020204" charset="0"/>
                      <a:ea typeface="+mn-ea"/>
                      <a:cs typeface="Poppins Medium" panose="020B0604020202020204" charset="0"/>
                    </a:endParaRPr>
                  </a:p>
                </p:txBody>
              </p:sp>
              <p:sp>
                <p:nvSpPr>
                  <p:cNvPr id="48" name="Google Shape;5349;p65">
                    <a:extLst>
                      <a:ext uri="{FF2B5EF4-FFF2-40B4-BE49-F238E27FC236}">
                        <a16:creationId xmlns:a16="http://schemas.microsoft.com/office/drawing/2014/main" id="{07911C2F-404E-46B6-AAF6-3A39DC244D90}"/>
                      </a:ext>
                    </a:extLst>
                  </p:cNvPr>
                  <p:cNvSpPr/>
                  <p:nvPr/>
                </p:nvSpPr>
                <p:spPr>
                  <a:xfrm>
                    <a:off x="6850372" y="2107302"/>
                    <a:ext cx="369293" cy="477399"/>
                  </a:xfrm>
                  <a:custGeom>
                    <a:avLst/>
                    <a:gdLst/>
                    <a:ahLst/>
                    <a:cxnLst/>
                    <a:rect l="l" t="t" r="r" b="b"/>
                    <a:pathLst>
                      <a:path w="62592" h="80915" extrusionOk="0">
                        <a:moveTo>
                          <a:pt x="31297" y="0"/>
                        </a:moveTo>
                        <a:cubicBezTo>
                          <a:pt x="14049" y="0"/>
                          <a:pt x="16" y="14032"/>
                          <a:pt x="16" y="31281"/>
                        </a:cubicBezTo>
                        <a:lnTo>
                          <a:pt x="16" y="31387"/>
                        </a:lnTo>
                        <a:lnTo>
                          <a:pt x="13" y="31445"/>
                        </a:lnTo>
                        <a:cubicBezTo>
                          <a:pt x="11" y="31548"/>
                          <a:pt x="1" y="32341"/>
                          <a:pt x="104" y="33646"/>
                        </a:cubicBezTo>
                        <a:lnTo>
                          <a:pt x="104" y="33657"/>
                        </a:lnTo>
                        <a:lnTo>
                          <a:pt x="104" y="33667"/>
                        </a:lnTo>
                        <a:lnTo>
                          <a:pt x="105" y="33683"/>
                        </a:lnTo>
                        <a:lnTo>
                          <a:pt x="111" y="33746"/>
                        </a:lnTo>
                        <a:cubicBezTo>
                          <a:pt x="125" y="33912"/>
                          <a:pt x="139" y="34083"/>
                          <a:pt x="156" y="34265"/>
                        </a:cubicBezTo>
                        <a:cubicBezTo>
                          <a:pt x="175" y="34469"/>
                          <a:pt x="198" y="34667"/>
                          <a:pt x="219" y="34862"/>
                        </a:cubicBezTo>
                        <a:lnTo>
                          <a:pt x="245" y="35093"/>
                        </a:lnTo>
                        <a:lnTo>
                          <a:pt x="257" y="35191"/>
                        </a:lnTo>
                        <a:cubicBezTo>
                          <a:pt x="264" y="35241"/>
                          <a:pt x="270" y="35290"/>
                          <a:pt x="277" y="35341"/>
                        </a:cubicBezTo>
                        <a:lnTo>
                          <a:pt x="278" y="35353"/>
                        </a:lnTo>
                        <a:lnTo>
                          <a:pt x="278" y="35364"/>
                        </a:lnTo>
                        <a:cubicBezTo>
                          <a:pt x="1082" y="41822"/>
                          <a:pt x="4150" y="54364"/>
                          <a:pt x="15656" y="65807"/>
                        </a:cubicBezTo>
                        <a:cubicBezTo>
                          <a:pt x="18711" y="68844"/>
                          <a:pt x="20993" y="72340"/>
                          <a:pt x="22440" y="76197"/>
                        </a:cubicBezTo>
                        <a:cubicBezTo>
                          <a:pt x="22707" y="76910"/>
                          <a:pt x="22927" y="77638"/>
                          <a:pt x="23098" y="78379"/>
                        </a:cubicBezTo>
                        <a:cubicBezTo>
                          <a:pt x="23441" y="79855"/>
                          <a:pt x="24733" y="80914"/>
                          <a:pt x="26250" y="80914"/>
                        </a:cubicBezTo>
                        <a:lnTo>
                          <a:pt x="36339" y="80914"/>
                        </a:lnTo>
                        <a:cubicBezTo>
                          <a:pt x="37855" y="80914"/>
                          <a:pt x="39148" y="79855"/>
                          <a:pt x="39491" y="78379"/>
                        </a:cubicBezTo>
                        <a:cubicBezTo>
                          <a:pt x="39662" y="77638"/>
                          <a:pt x="39882" y="76910"/>
                          <a:pt x="40149" y="76197"/>
                        </a:cubicBezTo>
                        <a:cubicBezTo>
                          <a:pt x="41596" y="72340"/>
                          <a:pt x="43879" y="68844"/>
                          <a:pt x="46933" y="65807"/>
                        </a:cubicBezTo>
                        <a:cubicBezTo>
                          <a:pt x="58441" y="54364"/>
                          <a:pt x="61509" y="41822"/>
                          <a:pt x="62312" y="35364"/>
                        </a:cubicBezTo>
                        <a:lnTo>
                          <a:pt x="62314" y="35351"/>
                        </a:lnTo>
                        <a:lnTo>
                          <a:pt x="62314" y="35341"/>
                        </a:lnTo>
                        <a:cubicBezTo>
                          <a:pt x="62321" y="35290"/>
                          <a:pt x="62326" y="35240"/>
                          <a:pt x="62333" y="35191"/>
                        </a:cubicBezTo>
                        <a:lnTo>
                          <a:pt x="62346" y="35091"/>
                        </a:lnTo>
                        <a:lnTo>
                          <a:pt x="62370" y="34871"/>
                        </a:lnTo>
                        <a:cubicBezTo>
                          <a:pt x="62393" y="34667"/>
                          <a:pt x="62414" y="34469"/>
                          <a:pt x="62433" y="34272"/>
                        </a:cubicBezTo>
                        <a:cubicBezTo>
                          <a:pt x="62452" y="34083"/>
                          <a:pt x="62466" y="33912"/>
                          <a:pt x="62480" y="33746"/>
                        </a:cubicBezTo>
                        <a:lnTo>
                          <a:pt x="62485" y="33681"/>
                        </a:lnTo>
                        <a:lnTo>
                          <a:pt x="62487" y="33662"/>
                        </a:lnTo>
                        <a:cubicBezTo>
                          <a:pt x="62592" y="32338"/>
                          <a:pt x="62581" y="31543"/>
                          <a:pt x="62580" y="31443"/>
                        </a:cubicBezTo>
                        <a:lnTo>
                          <a:pt x="62574" y="31345"/>
                        </a:lnTo>
                        <a:lnTo>
                          <a:pt x="62576" y="31281"/>
                        </a:lnTo>
                        <a:cubicBezTo>
                          <a:pt x="62576" y="14032"/>
                          <a:pt x="48544" y="0"/>
                          <a:pt x="31297" y="0"/>
                        </a:cubicBezTo>
                        <a:close/>
                      </a:path>
                    </a:pathLst>
                  </a:custGeom>
                  <a:solidFill>
                    <a:srgbClr val="F3F5F7"/>
                  </a:solidFill>
                  <a:ln>
                    <a:noFill/>
                  </a:ln>
                </p:spPr>
                <p:txBody>
                  <a:bodyPr spcFirstLastPara="1" wrap="square" lIns="91425" tIns="91425" rIns="91425" bIns="91425" anchor="ctr" anchorCtr="0">
                    <a:noAutofit/>
                  </a:bodyPr>
                  <a:lstStyle/>
                  <a:p>
                    <a:pPr defTabSz="685800">
                      <a:buClrTx/>
                    </a:pPr>
                    <a:endParaRPr sz="1800" kern="1200">
                      <a:solidFill>
                        <a:srgbClr val="6F8183"/>
                      </a:solidFill>
                      <a:latin typeface="Poppins Medium" panose="020B0604020202020204" charset="0"/>
                      <a:ea typeface="+mn-ea"/>
                      <a:cs typeface="Poppins Medium" panose="020B0604020202020204" charset="0"/>
                    </a:endParaRPr>
                  </a:p>
                </p:txBody>
              </p:sp>
              <p:sp>
                <p:nvSpPr>
                  <p:cNvPr id="49" name="Google Shape;5350;p65">
                    <a:extLst>
                      <a:ext uri="{FF2B5EF4-FFF2-40B4-BE49-F238E27FC236}">
                        <a16:creationId xmlns:a16="http://schemas.microsoft.com/office/drawing/2014/main" id="{5F98BB35-265F-4944-B722-29BAF9DAE16C}"/>
                      </a:ext>
                    </a:extLst>
                  </p:cNvPr>
                  <p:cNvSpPr/>
                  <p:nvPr/>
                </p:nvSpPr>
                <p:spPr>
                  <a:xfrm>
                    <a:off x="6963510" y="2636756"/>
                    <a:ext cx="143022" cy="11776"/>
                  </a:xfrm>
                  <a:custGeom>
                    <a:avLst/>
                    <a:gdLst/>
                    <a:ahLst/>
                    <a:cxnLst/>
                    <a:rect l="l" t="t" r="r" b="b"/>
                    <a:pathLst>
                      <a:path w="24241" h="1996" extrusionOk="0">
                        <a:moveTo>
                          <a:pt x="998" y="0"/>
                        </a:moveTo>
                        <a:cubicBezTo>
                          <a:pt x="447" y="2"/>
                          <a:pt x="2" y="448"/>
                          <a:pt x="0" y="998"/>
                        </a:cubicBezTo>
                        <a:cubicBezTo>
                          <a:pt x="2" y="1548"/>
                          <a:pt x="447" y="1994"/>
                          <a:pt x="998" y="1995"/>
                        </a:cubicBezTo>
                        <a:lnTo>
                          <a:pt x="23243" y="1995"/>
                        </a:lnTo>
                        <a:cubicBezTo>
                          <a:pt x="23793" y="1994"/>
                          <a:pt x="24239" y="1548"/>
                          <a:pt x="24240" y="998"/>
                        </a:cubicBezTo>
                        <a:cubicBezTo>
                          <a:pt x="24239" y="448"/>
                          <a:pt x="23793" y="2"/>
                          <a:pt x="23243" y="0"/>
                        </a:cubicBezTo>
                        <a:close/>
                      </a:path>
                    </a:pathLst>
                  </a:custGeom>
                  <a:solidFill>
                    <a:srgbClr val="EEF0F2"/>
                  </a:solidFill>
                  <a:ln>
                    <a:noFill/>
                  </a:ln>
                </p:spPr>
                <p:txBody>
                  <a:bodyPr spcFirstLastPara="1" wrap="square" lIns="91425" tIns="91425" rIns="91425" bIns="91425" anchor="ctr" anchorCtr="0">
                    <a:noAutofit/>
                  </a:bodyPr>
                  <a:lstStyle/>
                  <a:p>
                    <a:pPr defTabSz="685800">
                      <a:buClrTx/>
                    </a:pPr>
                    <a:endParaRPr sz="1800" kern="1200">
                      <a:solidFill>
                        <a:srgbClr val="6F8183"/>
                      </a:solidFill>
                      <a:latin typeface="Poppins Medium" panose="020B0604020202020204" charset="0"/>
                      <a:ea typeface="+mn-ea"/>
                      <a:cs typeface="Poppins Medium" panose="020B0604020202020204" charset="0"/>
                    </a:endParaRPr>
                  </a:p>
                </p:txBody>
              </p:sp>
            </p:grpSp>
            <p:sp>
              <p:nvSpPr>
                <p:cNvPr id="25" name="Google Shape;5351;p65">
                  <a:extLst>
                    <a:ext uri="{FF2B5EF4-FFF2-40B4-BE49-F238E27FC236}">
                      <a16:creationId xmlns:a16="http://schemas.microsoft.com/office/drawing/2014/main" id="{71DE9C40-C328-42FA-8BCA-5E80FA5B3AE6}"/>
                    </a:ext>
                  </a:extLst>
                </p:cNvPr>
                <p:cNvSpPr/>
                <p:nvPr/>
              </p:nvSpPr>
              <p:spPr>
                <a:xfrm>
                  <a:off x="7046588" y="2275942"/>
                  <a:ext cx="173076" cy="113894"/>
                </a:xfrm>
                <a:custGeom>
                  <a:avLst/>
                  <a:gdLst/>
                  <a:ahLst/>
                  <a:cxnLst/>
                  <a:rect l="l" t="t" r="r" b="b"/>
                  <a:pathLst>
                    <a:path w="29335" h="19304" extrusionOk="0">
                      <a:moveTo>
                        <a:pt x="0" y="0"/>
                      </a:moveTo>
                      <a:lnTo>
                        <a:pt x="0" y="19303"/>
                      </a:lnTo>
                      <a:lnTo>
                        <a:pt x="25725" y="19303"/>
                      </a:lnTo>
                      <a:cubicBezTo>
                        <a:pt x="27782" y="14272"/>
                        <a:pt x="28673" y="9841"/>
                        <a:pt x="29054" y="6781"/>
                      </a:cubicBezTo>
                      <a:lnTo>
                        <a:pt x="29055" y="6770"/>
                      </a:lnTo>
                      <a:lnTo>
                        <a:pt x="29057" y="6758"/>
                      </a:lnTo>
                      <a:cubicBezTo>
                        <a:pt x="29064" y="6707"/>
                        <a:pt x="29069" y="6657"/>
                        <a:pt x="29075" y="6608"/>
                      </a:cubicBezTo>
                      <a:lnTo>
                        <a:pt x="29087" y="6508"/>
                      </a:lnTo>
                      <a:lnTo>
                        <a:pt x="29113" y="6288"/>
                      </a:lnTo>
                      <a:cubicBezTo>
                        <a:pt x="29136" y="6084"/>
                        <a:pt x="29157" y="5886"/>
                        <a:pt x="29176" y="5689"/>
                      </a:cubicBezTo>
                      <a:cubicBezTo>
                        <a:pt x="29193" y="5500"/>
                        <a:pt x="29209" y="5329"/>
                        <a:pt x="29221" y="5163"/>
                      </a:cubicBezTo>
                      <a:lnTo>
                        <a:pt x="29227" y="5098"/>
                      </a:lnTo>
                      <a:lnTo>
                        <a:pt x="29228" y="5079"/>
                      </a:lnTo>
                      <a:cubicBezTo>
                        <a:pt x="29335" y="3755"/>
                        <a:pt x="29323" y="2960"/>
                        <a:pt x="29321" y="2860"/>
                      </a:cubicBezTo>
                      <a:lnTo>
                        <a:pt x="29316" y="2762"/>
                      </a:lnTo>
                      <a:lnTo>
                        <a:pt x="29317" y="2698"/>
                      </a:lnTo>
                      <a:cubicBezTo>
                        <a:pt x="29317" y="1789"/>
                        <a:pt x="29277" y="890"/>
                        <a:pt x="29200" y="0"/>
                      </a:cubicBezTo>
                      <a:close/>
                    </a:path>
                  </a:pathLst>
                </a:custGeom>
                <a:solidFill>
                  <a:schemeClr val="accent5">
                    <a:lumMod val="60000"/>
                    <a:lumOff val="40000"/>
                  </a:schemeClr>
                </a:solidFill>
                <a:ln>
                  <a:noFill/>
                </a:ln>
              </p:spPr>
              <p:txBody>
                <a:bodyPr spcFirstLastPara="1" wrap="square" lIns="91425" tIns="91425" rIns="91425" bIns="91425" anchor="ctr" anchorCtr="0">
                  <a:noAutofit/>
                </a:bodyPr>
                <a:lstStyle/>
                <a:p>
                  <a:pPr defTabSz="685800">
                    <a:buClrTx/>
                  </a:pPr>
                  <a:endParaRPr sz="1800" kern="1200">
                    <a:solidFill>
                      <a:srgbClr val="6F8183"/>
                    </a:solidFill>
                    <a:latin typeface="Poppins Medium" panose="020B0604020202020204" charset="0"/>
                    <a:ea typeface="+mn-ea"/>
                    <a:cs typeface="Poppins Medium" panose="020B0604020202020204" charset="0"/>
                  </a:endParaRPr>
                </a:p>
              </p:txBody>
            </p:sp>
            <p:sp>
              <p:nvSpPr>
                <p:cNvPr id="26" name="Google Shape;5352;p65">
                  <a:extLst>
                    <a:ext uri="{FF2B5EF4-FFF2-40B4-BE49-F238E27FC236}">
                      <a16:creationId xmlns:a16="http://schemas.microsoft.com/office/drawing/2014/main" id="{A19A367F-F518-4DE7-B740-E1DF2B42B1CF}"/>
                    </a:ext>
                  </a:extLst>
                </p:cNvPr>
                <p:cNvSpPr/>
                <p:nvPr/>
              </p:nvSpPr>
              <p:spPr>
                <a:xfrm>
                  <a:off x="7046588" y="2107680"/>
                  <a:ext cx="168811" cy="145128"/>
                </a:xfrm>
                <a:custGeom>
                  <a:avLst/>
                  <a:gdLst/>
                  <a:ahLst/>
                  <a:cxnLst/>
                  <a:rect l="l" t="t" r="r" b="b"/>
                  <a:pathLst>
                    <a:path w="28612" h="24598" extrusionOk="0">
                      <a:moveTo>
                        <a:pt x="0" y="1"/>
                      </a:moveTo>
                      <a:lnTo>
                        <a:pt x="0" y="24597"/>
                      </a:lnTo>
                      <a:lnTo>
                        <a:pt x="28612" y="24597"/>
                      </a:lnTo>
                      <a:cubicBezTo>
                        <a:pt x="25701" y="11138"/>
                        <a:pt x="14102" y="876"/>
                        <a:pt x="0" y="1"/>
                      </a:cubicBezTo>
                      <a:close/>
                    </a:path>
                  </a:pathLst>
                </a:custGeom>
                <a:solidFill>
                  <a:schemeClr val="accent5">
                    <a:lumMod val="20000"/>
                    <a:lumOff val="80000"/>
                  </a:schemeClr>
                </a:solidFill>
                <a:ln>
                  <a:noFill/>
                </a:ln>
              </p:spPr>
              <p:txBody>
                <a:bodyPr spcFirstLastPara="1" wrap="square" lIns="91425" tIns="91425" rIns="91425" bIns="91425" anchor="ctr" anchorCtr="0">
                  <a:noAutofit/>
                </a:bodyPr>
                <a:lstStyle/>
                <a:p>
                  <a:pPr defTabSz="685800">
                    <a:buClrTx/>
                  </a:pPr>
                  <a:endParaRPr sz="1800" kern="1200">
                    <a:solidFill>
                      <a:srgbClr val="6F8183"/>
                    </a:solidFill>
                    <a:latin typeface="Poppins Medium" panose="020B0604020202020204" charset="0"/>
                    <a:ea typeface="+mn-ea"/>
                    <a:cs typeface="Poppins Medium" panose="020B0604020202020204" charset="0"/>
                  </a:endParaRPr>
                </a:p>
              </p:txBody>
            </p:sp>
            <p:sp>
              <p:nvSpPr>
                <p:cNvPr id="27" name="Google Shape;5353;p65">
                  <a:extLst>
                    <a:ext uri="{FF2B5EF4-FFF2-40B4-BE49-F238E27FC236}">
                      <a16:creationId xmlns:a16="http://schemas.microsoft.com/office/drawing/2014/main" id="{04E9BFEE-EC21-4D4C-A060-0AFF225CDBDB}"/>
                    </a:ext>
                  </a:extLst>
                </p:cNvPr>
                <p:cNvSpPr/>
                <p:nvPr/>
              </p:nvSpPr>
              <p:spPr>
                <a:xfrm>
                  <a:off x="6850372" y="2275942"/>
                  <a:ext cx="173082" cy="113894"/>
                </a:xfrm>
                <a:custGeom>
                  <a:avLst/>
                  <a:gdLst/>
                  <a:ahLst/>
                  <a:cxnLst/>
                  <a:rect l="l" t="t" r="r" b="b"/>
                  <a:pathLst>
                    <a:path w="29336" h="19304" extrusionOk="0">
                      <a:moveTo>
                        <a:pt x="133" y="0"/>
                      </a:moveTo>
                      <a:cubicBezTo>
                        <a:pt x="58" y="890"/>
                        <a:pt x="16" y="1789"/>
                        <a:pt x="16" y="2698"/>
                      </a:cubicBezTo>
                      <a:lnTo>
                        <a:pt x="16" y="2804"/>
                      </a:lnTo>
                      <a:lnTo>
                        <a:pt x="13" y="2862"/>
                      </a:lnTo>
                      <a:cubicBezTo>
                        <a:pt x="11" y="2965"/>
                        <a:pt x="1" y="3758"/>
                        <a:pt x="104" y="5065"/>
                      </a:cubicBezTo>
                      <a:lnTo>
                        <a:pt x="104" y="5075"/>
                      </a:lnTo>
                      <a:lnTo>
                        <a:pt x="104" y="5086"/>
                      </a:lnTo>
                      <a:lnTo>
                        <a:pt x="105" y="5100"/>
                      </a:lnTo>
                      <a:lnTo>
                        <a:pt x="111" y="5163"/>
                      </a:lnTo>
                      <a:cubicBezTo>
                        <a:pt x="125" y="5329"/>
                        <a:pt x="139" y="5500"/>
                        <a:pt x="156" y="5682"/>
                      </a:cubicBezTo>
                      <a:cubicBezTo>
                        <a:pt x="175" y="5886"/>
                        <a:pt x="198" y="6084"/>
                        <a:pt x="219" y="6279"/>
                      </a:cubicBezTo>
                      <a:lnTo>
                        <a:pt x="245" y="6510"/>
                      </a:lnTo>
                      <a:lnTo>
                        <a:pt x="257" y="6608"/>
                      </a:lnTo>
                      <a:cubicBezTo>
                        <a:pt x="264" y="6658"/>
                        <a:pt x="270" y="6709"/>
                        <a:pt x="277" y="6758"/>
                      </a:cubicBezTo>
                      <a:lnTo>
                        <a:pt x="278" y="6770"/>
                      </a:lnTo>
                      <a:lnTo>
                        <a:pt x="278" y="6781"/>
                      </a:lnTo>
                      <a:cubicBezTo>
                        <a:pt x="661" y="9843"/>
                        <a:pt x="1552" y="14272"/>
                        <a:pt x="3608" y="19303"/>
                      </a:cubicBezTo>
                      <a:lnTo>
                        <a:pt x="29333" y="19303"/>
                      </a:lnTo>
                      <a:lnTo>
                        <a:pt x="29335" y="0"/>
                      </a:lnTo>
                      <a:close/>
                    </a:path>
                  </a:pathLst>
                </a:custGeom>
                <a:solidFill>
                  <a:schemeClr val="accent1">
                    <a:lumMod val="60000"/>
                    <a:lumOff val="40000"/>
                  </a:schemeClr>
                </a:solidFill>
                <a:ln>
                  <a:noFill/>
                </a:ln>
              </p:spPr>
              <p:txBody>
                <a:bodyPr spcFirstLastPara="1" wrap="square" lIns="91425" tIns="91425" rIns="91425" bIns="91425" anchor="ctr" anchorCtr="0">
                  <a:noAutofit/>
                </a:bodyPr>
                <a:lstStyle/>
                <a:p>
                  <a:pPr defTabSz="685800">
                    <a:buClrTx/>
                  </a:pPr>
                  <a:endParaRPr sz="1800" kern="1200">
                    <a:solidFill>
                      <a:srgbClr val="6F8183"/>
                    </a:solidFill>
                    <a:latin typeface="Poppins Medium" panose="020B0604020202020204" charset="0"/>
                    <a:ea typeface="+mn-ea"/>
                    <a:cs typeface="Poppins Medium" panose="020B0604020202020204" charset="0"/>
                  </a:endParaRPr>
                </a:p>
              </p:txBody>
            </p:sp>
            <p:sp>
              <p:nvSpPr>
                <p:cNvPr id="28" name="Google Shape;5354;p65">
                  <a:extLst>
                    <a:ext uri="{FF2B5EF4-FFF2-40B4-BE49-F238E27FC236}">
                      <a16:creationId xmlns:a16="http://schemas.microsoft.com/office/drawing/2014/main" id="{EDAA8727-07D5-4B56-9CB7-38FEB521DA5C}"/>
                    </a:ext>
                  </a:extLst>
                </p:cNvPr>
                <p:cNvSpPr/>
                <p:nvPr/>
              </p:nvSpPr>
              <p:spPr>
                <a:xfrm>
                  <a:off x="6882243" y="2412957"/>
                  <a:ext cx="141211" cy="171743"/>
                </a:xfrm>
                <a:custGeom>
                  <a:avLst/>
                  <a:gdLst/>
                  <a:ahLst/>
                  <a:cxnLst/>
                  <a:rect l="l" t="t" r="r" b="b"/>
                  <a:pathLst>
                    <a:path w="23934" h="29109" extrusionOk="0">
                      <a:moveTo>
                        <a:pt x="0" y="1"/>
                      </a:moveTo>
                      <a:cubicBezTo>
                        <a:pt x="2303" y="4529"/>
                        <a:pt x="5584" y="9356"/>
                        <a:pt x="10256" y="14001"/>
                      </a:cubicBezTo>
                      <a:cubicBezTo>
                        <a:pt x="13309" y="17038"/>
                        <a:pt x="15593" y="20534"/>
                        <a:pt x="17039" y="24391"/>
                      </a:cubicBezTo>
                      <a:cubicBezTo>
                        <a:pt x="17307" y="25104"/>
                        <a:pt x="17527" y="25832"/>
                        <a:pt x="17698" y="26573"/>
                      </a:cubicBezTo>
                      <a:cubicBezTo>
                        <a:pt x="18040" y="28049"/>
                        <a:pt x="19333" y="29108"/>
                        <a:pt x="20850" y="29108"/>
                      </a:cubicBezTo>
                      <a:lnTo>
                        <a:pt x="23933" y="29108"/>
                      </a:lnTo>
                      <a:lnTo>
                        <a:pt x="23933" y="1"/>
                      </a:lnTo>
                      <a:close/>
                    </a:path>
                  </a:pathLst>
                </a:custGeom>
                <a:solidFill>
                  <a:schemeClr val="accent1">
                    <a:lumMod val="20000"/>
                    <a:lumOff val="80000"/>
                  </a:schemeClr>
                </a:solidFill>
                <a:ln>
                  <a:noFill/>
                </a:ln>
              </p:spPr>
              <p:txBody>
                <a:bodyPr spcFirstLastPara="1" wrap="square" lIns="91425" tIns="91425" rIns="91425" bIns="91425" anchor="ctr" anchorCtr="0">
                  <a:noAutofit/>
                </a:bodyPr>
                <a:lstStyle/>
                <a:p>
                  <a:pPr defTabSz="685800">
                    <a:buClrTx/>
                  </a:pPr>
                  <a:endParaRPr sz="1800" kern="1200">
                    <a:solidFill>
                      <a:srgbClr val="6F8183"/>
                    </a:solidFill>
                    <a:latin typeface="Poppins Medium" panose="020B0604020202020204" charset="0"/>
                    <a:ea typeface="+mn-ea"/>
                    <a:cs typeface="Poppins Medium" panose="020B0604020202020204" charset="0"/>
                  </a:endParaRPr>
                </a:p>
              </p:txBody>
            </p:sp>
            <p:sp>
              <p:nvSpPr>
                <p:cNvPr id="29" name="Google Shape;5355;p65">
                  <a:extLst>
                    <a:ext uri="{FF2B5EF4-FFF2-40B4-BE49-F238E27FC236}">
                      <a16:creationId xmlns:a16="http://schemas.microsoft.com/office/drawing/2014/main" id="{919FF551-F5BD-4D06-86FB-328051741B96}"/>
                    </a:ext>
                  </a:extLst>
                </p:cNvPr>
                <p:cNvSpPr/>
                <p:nvPr/>
              </p:nvSpPr>
              <p:spPr>
                <a:xfrm>
                  <a:off x="6854637" y="2107680"/>
                  <a:ext cx="168817" cy="145128"/>
                </a:xfrm>
                <a:custGeom>
                  <a:avLst/>
                  <a:gdLst/>
                  <a:ahLst/>
                  <a:cxnLst/>
                  <a:rect l="l" t="t" r="r" b="b"/>
                  <a:pathLst>
                    <a:path w="28613" h="24598" extrusionOk="0">
                      <a:moveTo>
                        <a:pt x="28612" y="1"/>
                      </a:moveTo>
                      <a:cubicBezTo>
                        <a:pt x="14512" y="876"/>
                        <a:pt x="2911" y="11138"/>
                        <a:pt x="1" y="24597"/>
                      </a:cubicBezTo>
                      <a:lnTo>
                        <a:pt x="28612" y="24597"/>
                      </a:lnTo>
                      <a:lnTo>
                        <a:pt x="28612" y="1"/>
                      </a:lnTo>
                      <a:close/>
                    </a:path>
                  </a:pathLst>
                </a:custGeom>
                <a:solidFill>
                  <a:schemeClr val="accent1"/>
                </a:solidFill>
                <a:ln>
                  <a:noFill/>
                </a:ln>
              </p:spPr>
              <p:txBody>
                <a:bodyPr spcFirstLastPara="1" wrap="square" lIns="91425" tIns="91425" rIns="91425" bIns="91425" anchor="ctr" anchorCtr="0">
                  <a:noAutofit/>
                </a:bodyPr>
                <a:lstStyle/>
                <a:p>
                  <a:pPr defTabSz="685800">
                    <a:buClrTx/>
                  </a:pPr>
                  <a:endParaRPr sz="1800" kern="1200">
                    <a:solidFill>
                      <a:srgbClr val="6F8183"/>
                    </a:solidFill>
                    <a:latin typeface="Poppins Medium" panose="020B0604020202020204" charset="0"/>
                    <a:ea typeface="+mn-ea"/>
                    <a:cs typeface="Poppins Medium" panose="020B0604020202020204" charset="0"/>
                  </a:endParaRPr>
                </a:p>
              </p:txBody>
            </p:sp>
            <p:sp>
              <p:nvSpPr>
                <p:cNvPr id="30" name="Google Shape;5356;p65">
                  <a:extLst>
                    <a:ext uri="{FF2B5EF4-FFF2-40B4-BE49-F238E27FC236}">
                      <a16:creationId xmlns:a16="http://schemas.microsoft.com/office/drawing/2014/main" id="{610E4DCB-0BDB-4C84-B5E1-F0E9DD8416E9}"/>
                    </a:ext>
                  </a:extLst>
                </p:cNvPr>
                <p:cNvSpPr/>
                <p:nvPr/>
              </p:nvSpPr>
              <p:spPr>
                <a:xfrm>
                  <a:off x="7046588" y="2412957"/>
                  <a:ext cx="141205" cy="171743"/>
                </a:xfrm>
                <a:custGeom>
                  <a:avLst/>
                  <a:gdLst/>
                  <a:ahLst/>
                  <a:cxnLst/>
                  <a:rect l="l" t="t" r="r" b="b"/>
                  <a:pathLst>
                    <a:path w="23933" h="29109" extrusionOk="0">
                      <a:moveTo>
                        <a:pt x="0" y="1"/>
                      </a:moveTo>
                      <a:lnTo>
                        <a:pt x="0" y="29108"/>
                      </a:lnTo>
                      <a:lnTo>
                        <a:pt x="3084" y="29108"/>
                      </a:lnTo>
                      <a:cubicBezTo>
                        <a:pt x="4600" y="29108"/>
                        <a:pt x="5893" y="28049"/>
                        <a:pt x="6235" y="26573"/>
                      </a:cubicBezTo>
                      <a:cubicBezTo>
                        <a:pt x="6407" y="25832"/>
                        <a:pt x="6627" y="25104"/>
                        <a:pt x="6894" y="24391"/>
                      </a:cubicBezTo>
                      <a:cubicBezTo>
                        <a:pt x="8341" y="20534"/>
                        <a:pt x="10622" y="17038"/>
                        <a:pt x="13678" y="14001"/>
                      </a:cubicBezTo>
                      <a:cubicBezTo>
                        <a:pt x="18349" y="9356"/>
                        <a:pt x="21630" y="4529"/>
                        <a:pt x="23933" y="1"/>
                      </a:cubicBezTo>
                      <a:close/>
                    </a:path>
                  </a:pathLst>
                </a:custGeom>
                <a:solidFill>
                  <a:schemeClr val="accent5"/>
                </a:solidFill>
                <a:ln>
                  <a:noFill/>
                </a:ln>
              </p:spPr>
              <p:txBody>
                <a:bodyPr spcFirstLastPara="1" wrap="square" lIns="91425" tIns="91425" rIns="91425" bIns="91425" anchor="ctr" anchorCtr="0">
                  <a:noAutofit/>
                </a:bodyPr>
                <a:lstStyle/>
                <a:p>
                  <a:pPr defTabSz="685800">
                    <a:buClrTx/>
                  </a:pPr>
                  <a:endParaRPr sz="1800" kern="1200">
                    <a:solidFill>
                      <a:srgbClr val="6F8183"/>
                    </a:solidFill>
                    <a:latin typeface="Poppins Medium" panose="020B0604020202020204" charset="0"/>
                    <a:ea typeface="+mn-ea"/>
                    <a:cs typeface="Poppins Medium" panose="020B0604020202020204" charset="0"/>
                  </a:endParaRPr>
                </a:p>
              </p:txBody>
            </p:sp>
          </p:grpSp>
        </p:grpSp>
      </p:grpSp>
      <p:sp>
        <p:nvSpPr>
          <p:cNvPr id="2" name="Title 17">
            <a:extLst>
              <a:ext uri="{FF2B5EF4-FFF2-40B4-BE49-F238E27FC236}">
                <a16:creationId xmlns:a16="http://schemas.microsoft.com/office/drawing/2014/main" id="{534D0755-51A2-8667-9C09-873453358FC5}"/>
              </a:ext>
            </a:extLst>
          </p:cNvPr>
          <p:cNvSpPr>
            <a:spLocks noGrp="1"/>
          </p:cNvSpPr>
          <p:nvPr>
            <p:ph type="title"/>
          </p:nvPr>
        </p:nvSpPr>
        <p:spPr>
          <a:xfrm>
            <a:off x="220522" y="223785"/>
            <a:ext cx="7705313" cy="630116"/>
          </a:xfrm>
        </p:spPr>
        <p:txBody>
          <a:bodyPr/>
          <a:lstStyle/>
          <a:p>
            <a:pPr algn="l"/>
            <a:r>
              <a:rPr lang="en-US" sz="3000" dirty="0"/>
              <a:t>WINTER Technical Assistance (TA)</a:t>
            </a:r>
            <a:br>
              <a:rPr lang="en-US" sz="3000" dirty="0"/>
            </a:br>
            <a:r>
              <a:rPr lang="en-US" sz="2700" dirty="0">
                <a:solidFill>
                  <a:srgbClr val="FFFF00"/>
                </a:solidFill>
              </a:rPr>
              <a:t>FEB/MARCH DATES</a:t>
            </a:r>
            <a:endParaRPr lang="en-US" sz="2700" dirty="0"/>
          </a:p>
        </p:txBody>
      </p:sp>
      <p:pic>
        <p:nvPicPr>
          <p:cNvPr id="3" name="Graphic 2" descr="Meeting with solid fill">
            <a:extLst>
              <a:ext uri="{FF2B5EF4-FFF2-40B4-BE49-F238E27FC236}">
                <a16:creationId xmlns:a16="http://schemas.microsoft.com/office/drawing/2014/main" id="{3E6A07F0-8BEC-16D5-51B5-39498999BD7C}"/>
              </a:ext>
            </a:extLst>
          </p:cNvPr>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884" y="1833178"/>
            <a:ext cx="1186569" cy="1186569"/>
          </a:xfrm>
          <a:prstGeom prst="rect">
            <a:avLst/>
          </a:prstGeom>
        </p:spPr>
      </p:pic>
      <p:sp>
        <p:nvSpPr>
          <p:cNvPr id="4" name="Cloud Callout 2">
            <a:extLst>
              <a:ext uri="{FF2B5EF4-FFF2-40B4-BE49-F238E27FC236}">
                <a16:creationId xmlns:a16="http://schemas.microsoft.com/office/drawing/2014/main" id="{466659BB-5690-C0B5-AC08-C7017087F664}"/>
              </a:ext>
            </a:extLst>
          </p:cNvPr>
          <p:cNvSpPr/>
          <p:nvPr/>
        </p:nvSpPr>
        <p:spPr>
          <a:xfrm>
            <a:off x="7285460" y="57585"/>
            <a:ext cx="1838836" cy="178789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9697" algn="ctr" defTabSz="685800">
              <a:buClrTx/>
            </a:pPr>
            <a:r>
              <a:rPr lang="en-US" sz="1500" dirty="0">
                <a:solidFill>
                  <a:prstClr val="white"/>
                </a:solidFill>
                <a:latin typeface="Arial"/>
              </a:rPr>
              <a:t>1:1 Coaching Support </a:t>
            </a:r>
          </a:p>
          <a:p>
            <a:pPr marL="139697" algn="ctr" defTabSz="685800">
              <a:buClrTx/>
            </a:pPr>
            <a:r>
              <a:rPr lang="en-US" sz="1500" dirty="0">
                <a:solidFill>
                  <a:prstClr val="white"/>
                </a:solidFill>
                <a:latin typeface="Arial"/>
              </a:rPr>
              <a:t>or </a:t>
            </a:r>
          </a:p>
          <a:p>
            <a:pPr marL="139697" algn="ctr" defTabSz="685800">
              <a:buClrTx/>
            </a:pPr>
            <a:r>
              <a:rPr lang="en-US" sz="1500" dirty="0">
                <a:solidFill>
                  <a:prstClr val="white"/>
                </a:solidFill>
                <a:latin typeface="Arial"/>
              </a:rPr>
              <a:t>Team Support  </a:t>
            </a:r>
          </a:p>
        </p:txBody>
      </p:sp>
    </p:spTree>
    <p:extLst>
      <p:ext uri="{BB962C8B-B14F-4D97-AF65-F5344CB8AC3E}">
        <p14:creationId xmlns:p14="http://schemas.microsoft.com/office/powerpoint/2010/main" val="385683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9900E1-52DF-4869-AC2D-AC9A9D6C8B24}"/>
              </a:ext>
            </a:extLst>
          </p:cNvPr>
          <p:cNvSpPr>
            <a:spLocks noGrp="1"/>
          </p:cNvSpPr>
          <p:nvPr>
            <p:ph type="body" idx="1"/>
          </p:nvPr>
        </p:nvSpPr>
        <p:spPr>
          <a:xfrm>
            <a:off x="347857" y="902312"/>
            <a:ext cx="5439242" cy="3710115"/>
          </a:xfrm>
          <a:prstGeom prst="roundRect">
            <a:avLst/>
          </a:prstGeom>
          <a:ln w="57150"/>
        </p:spPr>
        <p:style>
          <a:lnRef idx="2">
            <a:schemeClr val="accent1"/>
          </a:lnRef>
          <a:fillRef idx="1">
            <a:schemeClr val="lt1"/>
          </a:fillRef>
          <a:effectRef idx="0">
            <a:schemeClr val="accent1"/>
          </a:effectRef>
          <a:fontRef idx="minor">
            <a:schemeClr val="dk1"/>
          </a:fontRef>
        </p:style>
        <p:txBody>
          <a:bodyPr spcFirstLastPara="1" vert="horz" wrap="square" lIns="68580" tIns="34290" rIns="68580" bIns="34290" rtlCol="0" anchor="ctr" anchorCtr="0">
            <a:noAutofit/>
          </a:bodyPr>
          <a:lstStyle/>
          <a:p>
            <a:pPr marL="0" indent="0">
              <a:buClr>
                <a:schemeClr val="accent4"/>
              </a:buClr>
              <a:buSzPct val="90000"/>
              <a:buNone/>
            </a:pPr>
            <a:r>
              <a:rPr lang="en-US" sz="2200" dirty="0">
                <a:solidFill>
                  <a:schemeClr val="accent6"/>
                </a:solidFill>
                <a:latin typeface="Calibri" panose="020F0502020204030204" pitchFamily="34" charset="0"/>
                <a:cs typeface="Calibri" panose="020F0502020204030204" pitchFamily="34" charset="0"/>
              </a:rPr>
              <a:t>Jan/Feb: Self-assessment (coaches or with teams) (progress monitoring) </a:t>
            </a:r>
          </a:p>
          <a:p>
            <a:pPr marL="0" indent="0">
              <a:buClr>
                <a:schemeClr val="accent4"/>
              </a:buClr>
              <a:buSzPct val="90000"/>
              <a:buNone/>
            </a:pPr>
            <a:r>
              <a:rPr lang="en-US" sz="2200" dirty="0">
                <a:solidFill>
                  <a:srgbClr val="FF0000"/>
                </a:solidFill>
                <a:latin typeface="Calibri" panose="020F0502020204030204" pitchFamily="34" charset="0"/>
                <a:cs typeface="Calibri" panose="020F0502020204030204" pitchFamily="34" charset="0"/>
              </a:rPr>
              <a:t>	Complete by Feb 17</a:t>
            </a:r>
          </a:p>
          <a:p>
            <a:pPr marL="0" indent="0">
              <a:buClr>
                <a:schemeClr val="accent4"/>
              </a:buClr>
              <a:buSzPct val="90000"/>
              <a:buNone/>
            </a:pPr>
            <a:r>
              <a:rPr lang="en-US" sz="2200" dirty="0">
                <a:solidFill>
                  <a:srgbClr val="FF0000"/>
                </a:solidFill>
                <a:latin typeface="Calibri" panose="020F0502020204030204" pitchFamily="34" charset="0"/>
                <a:cs typeface="Calibri" panose="020F0502020204030204" pitchFamily="34" charset="0"/>
              </a:rPr>
              <a:t>	Pick 1 item to focus on</a:t>
            </a:r>
            <a:endParaRPr lang="en-US" sz="2200" dirty="0">
              <a:solidFill>
                <a:schemeClr val="accent6"/>
              </a:solidFill>
              <a:latin typeface="Calibri" panose="020F0502020204030204" pitchFamily="34" charset="0"/>
              <a:cs typeface="Calibri" panose="020F0502020204030204" pitchFamily="34" charset="0"/>
            </a:endParaRPr>
          </a:p>
          <a:p>
            <a:pPr marL="0" indent="0">
              <a:buClr>
                <a:schemeClr val="accent4"/>
              </a:buClr>
              <a:buSzPct val="90000"/>
              <a:buNone/>
            </a:pPr>
            <a:endParaRPr lang="en-US" sz="2200" b="1" dirty="0">
              <a:solidFill>
                <a:srgbClr val="0070C0"/>
              </a:solidFill>
              <a:latin typeface="Calibri" panose="020F0502020204030204" pitchFamily="34" charset="0"/>
              <a:cs typeface="Calibri" panose="020F0502020204030204" pitchFamily="34" charset="0"/>
            </a:endParaRPr>
          </a:p>
          <a:p>
            <a:pPr marL="0" indent="0">
              <a:buClr>
                <a:schemeClr val="accent4"/>
              </a:buClr>
              <a:buSzPct val="90000"/>
              <a:buNone/>
            </a:pPr>
            <a:r>
              <a:rPr lang="en-US" sz="2200" b="1" dirty="0">
                <a:solidFill>
                  <a:srgbClr val="0070C0"/>
                </a:solidFill>
                <a:latin typeface="Calibri" panose="020F0502020204030204" pitchFamily="34" charset="0"/>
                <a:cs typeface="Calibri" panose="020F0502020204030204" pitchFamily="34" charset="0"/>
              </a:rPr>
              <a:t>April-May: Assessment </a:t>
            </a:r>
          </a:p>
          <a:p>
            <a:pPr marL="0" indent="0">
              <a:buClr>
                <a:schemeClr val="accent4"/>
              </a:buClr>
              <a:buSzPct val="90000"/>
              <a:buNone/>
            </a:pPr>
            <a:r>
              <a:rPr lang="en-US" sz="2200" dirty="0">
                <a:solidFill>
                  <a:srgbClr val="0070C0"/>
                </a:solidFill>
                <a:latin typeface="Calibri" panose="020F0502020204030204" pitchFamily="34" charset="0"/>
                <a:cs typeface="Calibri" panose="020F0502020204030204" pitchFamily="34" charset="0"/>
              </a:rPr>
              <a:t>Tier 2: With external coach (Marcie) </a:t>
            </a:r>
          </a:p>
          <a:p>
            <a:pPr marL="0" indent="0">
              <a:buClr>
                <a:schemeClr val="accent4"/>
              </a:buClr>
              <a:buSzPct val="90000"/>
              <a:buNone/>
            </a:pPr>
            <a:r>
              <a:rPr lang="en-US" sz="2200" dirty="0">
                <a:solidFill>
                  <a:schemeClr val="accent6"/>
                </a:solidFill>
                <a:latin typeface="Calibri" panose="020F0502020204030204" pitchFamily="34" charset="0"/>
                <a:cs typeface="Calibri" panose="020F0502020204030204" pitchFamily="34" charset="0"/>
              </a:rPr>
              <a:t>Tier 1: survey will be open for them to complete independently </a:t>
            </a:r>
          </a:p>
          <a:p>
            <a:pPr marL="0" indent="0">
              <a:buClr>
                <a:schemeClr val="accent4"/>
              </a:buClr>
              <a:buSzPct val="90000"/>
              <a:buNone/>
            </a:pPr>
            <a:r>
              <a:rPr lang="en-US" sz="2200" dirty="0">
                <a:solidFill>
                  <a:srgbClr val="FF0000"/>
                </a:solidFill>
                <a:latin typeface="Calibri" panose="020F0502020204030204" pitchFamily="34" charset="0"/>
                <a:cs typeface="Calibri" panose="020F0502020204030204" pitchFamily="34" charset="0"/>
              </a:rPr>
              <a:t> * Determine team date for April/May</a:t>
            </a:r>
          </a:p>
        </p:txBody>
      </p:sp>
      <p:sp>
        <p:nvSpPr>
          <p:cNvPr id="2" name="Title 1">
            <a:extLst>
              <a:ext uri="{FF2B5EF4-FFF2-40B4-BE49-F238E27FC236}">
                <a16:creationId xmlns:a16="http://schemas.microsoft.com/office/drawing/2014/main" id="{8E63E907-7F3B-407B-9675-B2EF94C7CA09}"/>
              </a:ext>
            </a:extLst>
          </p:cNvPr>
          <p:cNvSpPr>
            <a:spLocks noGrp="1"/>
          </p:cNvSpPr>
          <p:nvPr>
            <p:ph type="title"/>
          </p:nvPr>
        </p:nvSpPr>
        <p:spPr>
          <a:xfrm>
            <a:off x="158369" y="65607"/>
            <a:ext cx="8822165" cy="634200"/>
          </a:xfrm>
        </p:spPr>
        <p:txBody>
          <a:bodyPr>
            <a:noAutofit/>
          </a:bodyPr>
          <a:lstStyle/>
          <a:p>
            <a:r>
              <a:rPr lang="en-US" b="1" dirty="0">
                <a:solidFill>
                  <a:srgbClr val="FFFF00"/>
                </a:solidFill>
                <a:latin typeface="Calibri" panose="020F0502020204030204" pitchFamily="34" charset="0"/>
                <a:cs typeface="Calibri" panose="020F0502020204030204" pitchFamily="34" charset="0"/>
              </a:rPr>
              <a:t>TFI SELF-ASSESSMENT x 2</a:t>
            </a:r>
          </a:p>
        </p:txBody>
      </p:sp>
      <p:sp>
        <p:nvSpPr>
          <p:cNvPr id="139" name="Text Placeholder 4">
            <a:extLst>
              <a:ext uri="{FF2B5EF4-FFF2-40B4-BE49-F238E27FC236}">
                <a16:creationId xmlns:a16="http://schemas.microsoft.com/office/drawing/2014/main" id="{27CD0EF0-F84A-4D59-8DFC-AB5392B4F920}"/>
              </a:ext>
            </a:extLst>
          </p:cNvPr>
          <p:cNvSpPr txBox="1">
            <a:spLocks/>
          </p:cNvSpPr>
          <p:nvPr/>
        </p:nvSpPr>
        <p:spPr>
          <a:xfrm>
            <a:off x="6018831" y="4319380"/>
            <a:ext cx="2316689" cy="65624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152393" indent="0" defTabSz="914355">
              <a:lnSpc>
                <a:spcPct val="150000"/>
              </a:lnSpc>
              <a:buClr>
                <a:prstClr val="white"/>
              </a:buClr>
              <a:buNone/>
              <a:defRPr/>
            </a:pPr>
            <a:r>
              <a:rPr lang="en-US" sz="1600" kern="1200" dirty="0">
                <a:solidFill>
                  <a:prstClr val="white"/>
                </a:solidFill>
                <a:latin typeface="Calibri" panose="020F0502020204030204" pitchFamily="34" charset="0"/>
                <a:cs typeface="Calibri" panose="020F0502020204030204" pitchFamily="34" charset="0"/>
              </a:rPr>
              <a:t> Plan for </a:t>
            </a:r>
            <a:r>
              <a:rPr lang="en-US" sz="2000" kern="1200" dirty="0">
                <a:solidFill>
                  <a:prstClr val="white"/>
                </a:solidFill>
                <a:latin typeface="Calibri" panose="020F0502020204030204" pitchFamily="34" charset="0"/>
                <a:cs typeface="Calibri" panose="020F0502020204030204" pitchFamily="34" charset="0"/>
              </a:rPr>
              <a:t>30 minutes</a:t>
            </a:r>
          </a:p>
        </p:txBody>
      </p:sp>
      <p:grpSp>
        <p:nvGrpSpPr>
          <p:cNvPr id="140" name="Google Shape;6077;p67">
            <a:extLst>
              <a:ext uri="{FF2B5EF4-FFF2-40B4-BE49-F238E27FC236}">
                <a16:creationId xmlns:a16="http://schemas.microsoft.com/office/drawing/2014/main" id="{69A1A7F0-B117-420F-A366-B9EB81FDAB15}"/>
              </a:ext>
            </a:extLst>
          </p:cNvPr>
          <p:cNvGrpSpPr/>
          <p:nvPr/>
        </p:nvGrpSpPr>
        <p:grpSpPr>
          <a:xfrm>
            <a:off x="5660141" y="4572134"/>
            <a:ext cx="403487" cy="403487"/>
            <a:chOff x="5873617" y="2309901"/>
            <a:chExt cx="345720" cy="345720"/>
          </a:xfrm>
        </p:grpSpPr>
        <p:sp>
          <p:nvSpPr>
            <p:cNvPr id="141" name="Google Shape;6078;p67">
              <a:extLst>
                <a:ext uri="{FF2B5EF4-FFF2-40B4-BE49-F238E27FC236}">
                  <a16:creationId xmlns:a16="http://schemas.microsoft.com/office/drawing/2014/main" id="{05BA03D2-B480-4481-A3D3-0B300AC008AA}"/>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91425" tIns="91425" rIns="91425" bIns="91425" anchor="ctr" anchorCtr="0">
              <a:noAutofit/>
            </a:bodyPr>
            <a:lstStyle/>
            <a:p>
              <a:pPr defTabSz="914355">
                <a:buClrTx/>
                <a:defRPr/>
              </a:pPr>
              <a:endParaRPr sz="1800" kern="1200">
                <a:solidFill>
                  <a:srgbClr val="0D0F41"/>
                </a:solidFill>
                <a:ea typeface="+mn-ea"/>
                <a:cs typeface="+mn-cs"/>
              </a:endParaRPr>
            </a:p>
          </p:txBody>
        </p:sp>
        <p:sp>
          <p:nvSpPr>
            <p:cNvPr id="142" name="Google Shape;6079;p67">
              <a:extLst>
                <a:ext uri="{FF2B5EF4-FFF2-40B4-BE49-F238E27FC236}">
                  <a16:creationId xmlns:a16="http://schemas.microsoft.com/office/drawing/2014/main" id="{6F0D97DD-4823-41D6-976B-5233426B5606}"/>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91425" tIns="91425" rIns="91425" bIns="91425" anchor="ctr" anchorCtr="0">
              <a:noAutofit/>
            </a:bodyPr>
            <a:lstStyle/>
            <a:p>
              <a:pPr defTabSz="914355">
                <a:buClrTx/>
                <a:defRPr/>
              </a:pPr>
              <a:endParaRPr sz="1800" kern="1200">
                <a:solidFill>
                  <a:srgbClr val="0D0F41"/>
                </a:solidFill>
                <a:ea typeface="+mn-ea"/>
                <a:cs typeface="+mn-cs"/>
              </a:endParaRPr>
            </a:p>
          </p:txBody>
        </p:sp>
        <p:sp>
          <p:nvSpPr>
            <p:cNvPr id="143" name="Google Shape;6080;p67">
              <a:extLst>
                <a:ext uri="{FF2B5EF4-FFF2-40B4-BE49-F238E27FC236}">
                  <a16:creationId xmlns:a16="http://schemas.microsoft.com/office/drawing/2014/main" id="{A39D49AF-CD55-4A79-B978-88926CCB56D7}"/>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91425" tIns="91425" rIns="91425" bIns="91425" anchor="ctr" anchorCtr="0">
              <a:noAutofit/>
            </a:bodyPr>
            <a:lstStyle/>
            <a:p>
              <a:pPr defTabSz="914355">
                <a:buClrTx/>
                <a:defRPr/>
              </a:pPr>
              <a:endParaRPr sz="1800" kern="1200">
                <a:solidFill>
                  <a:srgbClr val="0D0F41"/>
                </a:solidFill>
                <a:ea typeface="+mn-ea"/>
                <a:cs typeface="+mn-cs"/>
              </a:endParaRPr>
            </a:p>
          </p:txBody>
        </p:sp>
        <p:sp>
          <p:nvSpPr>
            <p:cNvPr id="144" name="Google Shape;6081;p67">
              <a:extLst>
                <a:ext uri="{FF2B5EF4-FFF2-40B4-BE49-F238E27FC236}">
                  <a16:creationId xmlns:a16="http://schemas.microsoft.com/office/drawing/2014/main" id="{43890253-3ED1-4FF6-8B56-BB627E81FE80}"/>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91425" tIns="91425" rIns="91425" bIns="91425" anchor="ctr" anchorCtr="0">
              <a:noAutofit/>
            </a:bodyPr>
            <a:lstStyle/>
            <a:p>
              <a:pPr defTabSz="914355">
                <a:buClrTx/>
                <a:defRPr/>
              </a:pPr>
              <a:endParaRPr sz="1800" kern="1200">
                <a:solidFill>
                  <a:srgbClr val="0D0F41"/>
                </a:solidFill>
                <a:ea typeface="+mn-ea"/>
                <a:cs typeface="+mn-cs"/>
              </a:endParaRPr>
            </a:p>
          </p:txBody>
        </p:sp>
        <p:sp>
          <p:nvSpPr>
            <p:cNvPr id="145" name="Google Shape;6082;p67">
              <a:extLst>
                <a:ext uri="{FF2B5EF4-FFF2-40B4-BE49-F238E27FC236}">
                  <a16:creationId xmlns:a16="http://schemas.microsoft.com/office/drawing/2014/main" id="{32326706-E8F4-45CA-9A56-20D6BA4B1598}"/>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91425" tIns="91425" rIns="91425" bIns="91425" anchor="ctr" anchorCtr="0">
              <a:noAutofit/>
            </a:bodyPr>
            <a:lstStyle/>
            <a:p>
              <a:pPr defTabSz="914355">
                <a:buClrTx/>
                <a:defRPr/>
              </a:pPr>
              <a:endParaRPr sz="1800" kern="1200">
                <a:solidFill>
                  <a:srgbClr val="0D0F41"/>
                </a:solidFill>
                <a:ea typeface="+mn-ea"/>
                <a:cs typeface="+mn-cs"/>
              </a:endParaRPr>
            </a:p>
          </p:txBody>
        </p:sp>
        <p:sp>
          <p:nvSpPr>
            <p:cNvPr id="146" name="Google Shape;6083;p67">
              <a:extLst>
                <a:ext uri="{FF2B5EF4-FFF2-40B4-BE49-F238E27FC236}">
                  <a16:creationId xmlns:a16="http://schemas.microsoft.com/office/drawing/2014/main" id="{2A45AA7D-C49D-465B-84F8-A11B1FED79EC}"/>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91425" tIns="91425" rIns="91425" bIns="91425" anchor="ctr" anchorCtr="0">
              <a:noAutofit/>
            </a:bodyPr>
            <a:lstStyle/>
            <a:p>
              <a:pPr defTabSz="914355">
                <a:buClrTx/>
                <a:defRPr/>
              </a:pPr>
              <a:endParaRPr sz="1800" kern="1200">
                <a:solidFill>
                  <a:srgbClr val="0D0F41"/>
                </a:solidFill>
                <a:ea typeface="+mn-ea"/>
                <a:cs typeface="+mn-cs"/>
              </a:endParaRPr>
            </a:p>
          </p:txBody>
        </p:sp>
        <p:sp>
          <p:nvSpPr>
            <p:cNvPr id="147" name="Google Shape;6084;p67">
              <a:extLst>
                <a:ext uri="{FF2B5EF4-FFF2-40B4-BE49-F238E27FC236}">
                  <a16:creationId xmlns:a16="http://schemas.microsoft.com/office/drawing/2014/main" id="{CC2FA77A-7005-4D07-80E4-A9E54613333B}"/>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91425" tIns="91425" rIns="91425" bIns="91425" anchor="ctr" anchorCtr="0">
              <a:noAutofit/>
            </a:bodyPr>
            <a:lstStyle/>
            <a:p>
              <a:pPr defTabSz="914355">
                <a:buClrTx/>
                <a:defRPr/>
              </a:pPr>
              <a:endParaRPr sz="1800" kern="1200">
                <a:solidFill>
                  <a:srgbClr val="0D0F41"/>
                </a:solidFill>
                <a:ea typeface="+mn-ea"/>
                <a:cs typeface="+mn-cs"/>
              </a:endParaRPr>
            </a:p>
          </p:txBody>
        </p:sp>
        <p:sp>
          <p:nvSpPr>
            <p:cNvPr id="148" name="Google Shape;6085;p67">
              <a:extLst>
                <a:ext uri="{FF2B5EF4-FFF2-40B4-BE49-F238E27FC236}">
                  <a16:creationId xmlns:a16="http://schemas.microsoft.com/office/drawing/2014/main" id="{4D21261D-4102-401C-9DA0-A8D35BC5D74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91425" tIns="91425" rIns="91425" bIns="91425" anchor="ctr" anchorCtr="0">
              <a:noAutofit/>
            </a:bodyPr>
            <a:lstStyle/>
            <a:p>
              <a:pPr defTabSz="914355">
                <a:buClrTx/>
                <a:defRPr/>
              </a:pPr>
              <a:endParaRPr sz="1800" kern="1200">
                <a:solidFill>
                  <a:srgbClr val="0D0F41"/>
                </a:solidFill>
                <a:ea typeface="+mn-ea"/>
                <a:cs typeface="+mn-cs"/>
              </a:endParaRPr>
            </a:p>
          </p:txBody>
        </p:sp>
        <p:sp>
          <p:nvSpPr>
            <p:cNvPr id="149" name="Google Shape;6086;p67">
              <a:extLst>
                <a:ext uri="{FF2B5EF4-FFF2-40B4-BE49-F238E27FC236}">
                  <a16:creationId xmlns:a16="http://schemas.microsoft.com/office/drawing/2014/main" id="{3C141D2C-66B6-4955-92BB-0633A5DFA9D1}"/>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91425" tIns="91425" rIns="91425" bIns="91425" anchor="ctr" anchorCtr="0">
              <a:noAutofit/>
            </a:bodyPr>
            <a:lstStyle/>
            <a:p>
              <a:pPr defTabSz="914355">
                <a:buClrTx/>
                <a:defRPr/>
              </a:pPr>
              <a:endParaRPr sz="1800" kern="1200">
                <a:solidFill>
                  <a:srgbClr val="0D0F41"/>
                </a:solidFill>
                <a:ea typeface="+mn-ea"/>
                <a:cs typeface="+mn-cs"/>
              </a:endParaRPr>
            </a:p>
          </p:txBody>
        </p:sp>
        <p:sp>
          <p:nvSpPr>
            <p:cNvPr id="150" name="Google Shape;6087;p67">
              <a:extLst>
                <a:ext uri="{FF2B5EF4-FFF2-40B4-BE49-F238E27FC236}">
                  <a16:creationId xmlns:a16="http://schemas.microsoft.com/office/drawing/2014/main" id="{1949726C-4CB9-482B-9FDB-72F89F8BA0CB}"/>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91425" tIns="91425" rIns="91425" bIns="91425" anchor="ctr" anchorCtr="0">
              <a:noAutofit/>
            </a:bodyPr>
            <a:lstStyle/>
            <a:p>
              <a:pPr defTabSz="914355">
                <a:buClrTx/>
                <a:defRPr/>
              </a:pPr>
              <a:endParaRPr sz="1800" kern="1200">
                <a:solidFill>
                  <a:srgbClr val="0D0F41"/>
                </a:solidFill>
                <a:ea typeface="+mn-ea"/>
                <a:cs typeface="+mn-cs"/>
              </a:endParaRPr>
            </a:p>
          </p:txBody>
        </p:sp>
        <p:sp>
          <p:nvSpPr>
            <p:cNvPr id="151" name="Google Shape;6088;p67">
              <a:extLst>
                <a:ext uri="{FF2B5EF4-FFF2-40B4-BE49-F238E27FC236}">
                  <a16:creationId xmlns:a16="http://schemas.microsoft.com/office/drawing/2014/main" id="{8EECED90-BF97-4E7D-A2A2-0B2D0D152F62}"/>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91425" tIns="91425" rIns="91425" bIns="91425" anchor="ctr" anchorCtr="0">
              <a:noAutofit/>
            </a:bodyPr>
            <a:lstStyle/>
            <a:p>
              <a:pPr defTabSz="914355">
                <a:buClrTx/>
                <a:defRPr/>
              </a:pPr>
              <a:endParaRPr sz="1800" kern="1200">
                <a:solidFill>
                  <a:srgbClr val="0D0F41"/>
                </a:solidFill>
                <a:ea typeface="+mn-ea"/>
                <a:cs typeface="+mn-cs"/>
              </a:endParaRPr>
            </a:p>
          </p:txBody>
        </p:sp>
        <p:sp>
          <p:nvSpPr>
            <p:cNvPr id="152" name="Google Shape;6089;p67">
              <a:extLst>
                <a:ext uri="{FF2B5EF4-FFF2-40B4-BE49-F238E27FC236}">
                  <a16:creationId xmlns:a16="http://schemas.microsoft.com/office/drawing/2014/main" id="{19E59D90-BF82-4DA6-8EB8-6F9EBF700ED4}"/>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91425" tIns="91425" rIns="91425" bIns="91425" anchor="ctr" anchorCtr="0">
              <a:noAutofit/>
            </a:bodyPr>
            <a:lstStyle/>
            <a:p>
              <a:pPr defTabSz="914355">
                <a:buClrTx/>
                <a:defRPr/>
              </a:pPr>
              <a:endParaRPr sz="1800" kern="1200">
                <a:solidFill>
                  <a:srgbClr val="0D0F41"/>
                </a:solidFill>
                <a:ea typeface="+mn-ea"/>
                <a:cs typeface="+mn-cs"/>
              </a:endParaRPr>
            </a:p>
          </p:txBody>
        </p:sp>
        <p:sp>
          <p:nvSpPr>
            <p:cNvPr id="153" name="Google Shape;6090;p67">
              <a:extLst>
                <a:ext uri="{FF2B5EF4-FFF2-40B4-BE49-F238E27FC236}">
                  <a16:creationId xmlns:a16="http://schemas.microsoft.com/office/drawing/2014/main" id="{56AF77CE-0D92-44D8-83C4-C655BC755024}"/>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91425" tIns="91425" rIns="91425" bIns="91425" anchor="ctr" anchorCtr="0">
              <a:noAutofit/>
            </a:bodyPr>
            <a:lstStyle/>
            <a:p>
              <a:pPr defTabSz="914355">
                <a:buClrTx/>
                <a:defRPr/>
              </a:pPr>
              <a:endParaRPr sz="1800" kern="1200">
                <a:solidFill>
                  <a:srgbClr val="0D0F41"/>
                </a:solidFill>
                <a:ea typeface="+mn-ea"/>
                <a:cs typeface="+mn-cs"/>
              </a:endParaRPr>
            </a:p>
          </p:txBody>
        </p:sp>
        <p:sp>
          <p:nvSpPr>
            <p:cNvPr id="154" name="Google Shape;6091;p67">
              <a:extLst>
                <a:ext uri="{FF2B5EF4-FFF2-40B4-BE49-F238E27FC236}">
                  <a16:creationId xmlns:a16="http://schemas.microsoft.com/office/drawing/2014/main" id="{9EA9FADF-5F62-4F35-BAF0-C1CF3F051B08}"/>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91425" tIns="91425" rIns="91425" bIns="91425" anchor="ctr" anchorCtr="0">
              <a:noAutofit/>
            </a:bodyPr>
            <a:lstStyle/>
            <a:p>
              <a:pPr defTabSz="914355">
                <a:buClrTx/>
                <a:defRPr/>
              </a:pPr>
              <a:endParaRPr sz="1800" kern="1200">
                <a:solidFill>
                  <a:srgbClr val="0D0F41"/>
                </a:solidFill>
                <a:ea typeface="+mn-ea"/>
                <a:cs typeface="+mn-cs"/>
              </a:endParaRPr>
            </a:p>
          </p:txBody>
        </p:sp>
        <p:sp>
          <p:nvSpPr>
            <p:cNvPr id="155" name="Google Shape;6092;p67">
              <a:extLst>
                <a:ext uri="{FF2B5EF4-FFF2-40B4-BE49-F238E27FC236}">
                  <a16:creationId xmlns:a16="http://schemas.microsoft.com/office/drawing/2014/main" id="{0F65EB76-5C42-48FF-9FE8-9B6253AC01EC}"/>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91425" tIns="91425" rIns="91425" bIns="91425" anchor="ctr" anchorCtr="0">
              <a:noAutofit/>
            </a:bodyPr>
            <a:lstStyle/>
            <a:p>
              <a:pPr defTabSz="914355">
                <a:buClrTx/>
                <a:defRPr/>
              </a:pPr>
              <a:endParaRPr sz="1800" kern="1200">
                <a:solidFill>
                  <a:srgbClr val="0D0F41"/>
                </a:solidFill>
                <a:ea typeface="+mn-ea"/>
                <a:cs typeface="+mn-cs"/>
              </a:endParaRPr>
            </a:p>
          </p:txBody>
        </p:sp>
        <p:sp>
          <p:nvSpPr>
            <p:cNvPr id="156" name="Google Shape;6093;p67">
              <a:extLst>
                <a:ext uri="{FF2B5EF4-FFF2-40B4-BE49-F238E27FC236}">
                  <a16:creationId xmlns:a16="http://schemas.microsoft.com/office/drawing/2014/main" id="{C6C58187-5A64-4F16-8510-90B38BD7C1E6}"/>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91425" tIns="91425" rIns="91425" bIns="91425" anchor="ctr" anchorCtr="0">
              <a:noAutofit/>
            </a:bodyPr>
            <a:lstStyle/>
            <a:p>
              <a:pPr defTabSz="914355">
                <a:buClrTx/>
                <a:defRPr/>
              </a:pPr>
              <a:endParaRPr sz="1800" kern="1200">
                <a:solidFill>
                  <a:srgbClr val="0D0F41"/>
                </a:solidFill>
                <a:ea typeface="+mn-ea"/>
                <a:cs typeface="+mn-cs"/>
              </a:endParaRPr>
            </a:p>
          </p:txBody>
        </p:sp>
        <p:sp>
          <p:nvSpPr>
            <p:cNvPr id="157" name="Google Shape;6094;p67">
              <a:extLst>
                <a:ext uri="{FF2B5EF4-FFF2-40B4-BE49-F238E27FC236}">
                  <a16:creationId xmlns:a16="http://schemas.microsoft.com/office/drawing/2014/main" id="{945A2D23-9D84-4EA0-AD52-D00DA2402B6E}"/>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91425" tIns="91425" rIns="91425" bIns="91425" anchor="ctr" anchorCtr="0">
              <a:noAutofit/>
            </a:bodyPr>
            <a:lstStyle/>
            <a:p>
              <a:pPr defTabSz="914355">
                <a:buClrTx/>
                <a:defRPr/>
              </a:pPr>
              <a:endParaRPr sz="1800" kern="1200">
                <a:solidFill>
                  <a:srgbClr val="0D0F41"/>
                </a:solidFill>
                <a:ea typeface="+mn-ea"/>
                <a:cs typeface="+mn-cs"/>
              </a:endParaRPr>
            </a:p>
          </p:txBody>
        </p:sp>
        <p:sp>
          <p:nvSpPr>
            <p:cNvPr id="158" name="Google Shape;6095;p67">
              <a:extLst>
                <a:ext uri="{FF2B5EF4-FFF2-40B4-BE49-F238E27FC236}">
                  <a16:creationId xmlns:a16="http://schemas.microsoft.com/office/drawing/2014/main" id="{94695391-3121-4EC4-9380-22012955D5B4}"/>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91425" tIns="91425" rIns="91425" bIns="91425" anchor="ctr" anchorCtr="0">
              <a:noAutofit/>
            </a:bodyPr>
            <a:lstStyle/>
            <a:p>
              <a:pPr defTabSz="914355">
                <a:buClrTx/>
                <a:defRPr/>
              </a:pPr>
              <a:endParaRPr sz="1800" kern="1200">
                <a:solidFill>
                  <a:srgbClr val="0D0F41"/>
                </a:solidFill>
                <a:ea typeface="+mn-ea"/>
                <a:cs typeface="+mn-cs"/>
              </a:endParaRPr>
            </a:p>
          </p:txBody>
        </p:sp>
        <p:sp>
          <p:nvSpPr>
            <p:cNvPr id="159" name="Google Shape;6096;p67">
              <a:extLst>
                <a:ext uri="{FF2B5EF4-FFF2-40B4-BE49-F238E27FC236}">
                  <a16:creationId xmlns:a16="http://schemas.microsoft.com/office/drawing/2014/main" id="{3C3E3DA7-638E-4884-A1E2-F854F0BE1C74}"/>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91425" tIns="91425" rIns="91425" bIns="91425" anchor="ctr" anchorCtr="0">
              <a:noAutofit/>
            </a:bodyPr>
            <a:lstStyle/>
            <a:p>
              <a:pPr defTabSz="914355">
                <a:buClrTx/>
                <a:defRPr/>
              </a:pPr>
              <a:endParaRPr sz="1800" kern="1200">
                <a:solidFill>
                  <a:srgbClr val="0D0F41"/>
                </a:solidFill>
                <a:ea typeface="+mn-ea"/>
                <a:cs typeface="+mn-cs"/>
              </a:endParaRPr>
            </a:p>
          </p:txBody>
        </p:sp>
      </p:grpSp>
      <p:pic>
        <p:nvPicPr>
          <p:cNvPr id="160" name="Picture 159">
            <a:extLst>
              <a:ext uri="{FF2B5EF4-FFF2-40B4-BE49-F238E27FC236}">
                <a16:creationId xmlns:a16="http://schemas.microsoft.com/office/drawing/2014/main" id="{00FB7ECE-DD5B-1178-376C-EA86BB44068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322551" y="4368056"/>
            <a:ext cx="657983" cy="634200"/>
          </a:xfrm>
          <a:prstGeom prst="ellipse">
            <a:avLst/>
          </a:prstGeom>
          <a:ln w="19050">
            <a:solidFill>
              <a:schemeClr val="accent2">
                <a:lumMod val="50000"/>
              </a:schemeClr>
            </a:solidFill>
          </a:ln>
        </p:spPr>
      </p:pic>
      <p:pic>
        <p:nvPicPr>
          <p:cNvPr id="32" name="Picture 2" descr="A close up of text on a white background&#10;&#10;Description automatically generated">
            <a:extLst>
              <a:ext uri="{FF2B5EF4-FFF2-40B4-BE49-F238E27FC236}">
                <a16:creationId xmlns:a16="http://schemas.microsoft.com/office/drawing/2014/main" id="{9C91DC8E-D1FA-6425-2403-C2DF3658565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01520" y="1170091"/>
            <a:ext cx="2694625" cy="305316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TextBox 3">
            <a:extLst>
              <a:ext uri="{FF2B5EF4-FFF2-40B4-BE49-F238E27FC236}">
                <a16:creationId xmlns:a16="http://schemas.microsoft.com/office/drawing/2014/main" id="{4677F4CE-AC5D-3EC0-226A-E74AA9FA0463}"/>
              </a:ext>
            </a:extLst>
          </p:cNvPr>
          <p:cNvSpPr txBox="1"/>
          <p:nvPr/>
        </p:nvSpPr>
        <p:spPr>
          <a:xfrm>
            <a:off x="6370634" y="2757369"/>
            <a:ext cx="2280908" cy="300082"/>
          </a:xfrm>
          <a:prstGeom prst="rect">
            <a:avLst/>
          </a:prstGeom>
          <a:solidFill>
            <a:srgbClr val="64E909"/>
          </a:solidFill>
        </p:spPr>
        <p:txBody>
          <a:bodyPr wrap="square" rtlCol="0">
            <a:spAutoFit/>
          </a:bodyPr>
          <a:lstStyle/>
          <a:p>
            <a:pPr defTabSz="685800">
              <a:buClrTx/>
              <a:defRPr/>
            </a:pPr>
            <a:r>
              <a:rPr lang="en-US" sz="1350" kern="1200" dirty="0">
                <a:solidFill>
                  <a:srgbClr val="0D0F41">
                    <a:lumMod val="50000"/>
                    <a:lumOff val="50000"/>
                  </a:srgbClr>
                </a:solidFill>
                <a:ea typeface="+mn-ea"/>
                <a:cs typeface="+mn-cs"/>
                <a:hlinkClick r:id="rId5"/>
              </a:rPr>
              <a:t>PBIS TFI document</a:t>
            </a:r>
            <a:endParaRPr lang="en-US" sz="1350" kern="1200" dirty="0">
              <a:solidFill>
                <a:srgbClr val="0D0F41">
                  <a:lumMod val="50000"/>
                  <a:lumOff val="50000"/>
                </a:srgbClr>
              </a:solidFill>
              <a:ea typeface="+mn-ea"/>
              <a:cs typeface="+mn-cs"/>
            </a:endParaRPr>
          </a:p>
        </p:txBody>
      </p:sp>
    </p:spTree>
    <p:extLst>
      <p:ext uri="{BB962C8B-B14F-4D97-AF65-F5344CB8AC3E}">
        <p14:creationId xmlns:p14="http://schemas.microsoft.com/office/powerpoint/2010/main" val="4656046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9160B7CF-7970-7C41-B6B7-4670D759AD3E}"/>
              </a:ext>
            </a:extLst>
          </p:cNvPr>
          <p:cNvSpPr>
            <a:spLocks noGrp="1"/>
          </p:cNvSpPr>
          <p:nvPr>
            <p:ph type="title"/>
          </p:nvPr>
        </p:nvSpPr>
        <p:spPr>
          <a:xfrm>
            <a:off x="220522" y="223785"/>
            <a:ext cx="7705313" cy="630116"/>
          </a:xfrm>
        </p:spPr>
        <p:txBody>
          <a:bodyPr/>
          <a:lstStyle/>
          <a:p>
            <a:r>
              <a:rPr lang="en-US" dirty="0"/>
              <a:t>SPRING Coaches Meeting</a:t>
            </a:r>
          </a:p>
        </p:txBody>
      </p:sp>
      <p:sp>
        <p:nvSpPr>
          <p:cNvPr id="2" name="TextBox 1">
            <a:extLst>
              <a:ext uri="{FF2B5EF4-FFF2-40B4-BE49-F238E27FC236}">
                <a16:creationId xmlns:a16="http://schemas.microsoft.com/office/drawing/2014/main" id="{D70B76EC-CEE8-3A41-849F-4DBD50BE82CB}"/>
              </a:ext>
            </a:extLst>
          </p:cNvPr>
          <p:cNvSpPr txBox="1"/>
          <p:nvPr/>
        </p:nvSpPr>
        <p:spPr>
          <a:xfrm>
            <a:off x="220521" y="707799"/>
            <a:ext cx="4031938" cy="461665"/>
          </a:xfrm>
          <a:prstGeom prst="rect">
            <a:avLst/>
          </a:prstGeom>
          <a:noFill/>
        </p:spPr>
        <p:txBody>
          <a:bodyPr wrap="none" rtlCol="0">
            <a:spAutoFit/>
          </a:bodyPr>
          <a:lstStyle/>
          <a:p>
            <a:pPr defTabSz="685800">
              <a:buClrTx/>
            </a:pPr>
            <a:r>
              <a:rPr lang="en-US" sz="2400" b="1" kern="1200" dirty="0">
                <a:solidFill>
                  <a:srgbClr val="FFFF00"/>
                </a:solidFill>
                <a:ea typeface="+mn-ea"/>
                <a:cs typeface="+mn-cs"/>
              </a:rPr>
              <a:t>Tuesday April 4th, 9-11am </a:t>
            </a:r>
          </a:p>
        </p:txBody>
      </p:sp>
      <p:sp>
        <p:nvSpPr>
          <p:cNvPr id="4" name="Content Placeholder 2">
            <a:extLst>
              <a:ext uri="{FF2B5EF4-FFF2-40B4-BE49-F238E27FC236}">
                <a16:creationId xmlns:a16="http://schemas.microsoft.com/office/drawing/2014/main" id="{48595CA0-E03E-8148-A160-F0A8FF35D9C3}"/>
              </a:ext>
            </a:extLst>
          </p:cNvPr>
          <p:cNvSpPr txBox="1">
            <a:spLocks/>
          </p:cNvSpPr>
          <p:nvPr/>
        </p:nvSpPr>
        <p:spPr>
          <a:xfrm>
            <a:off x="1672162" y="1287379"/>
            <a:ext cx="6992867" cy="3790747"/>
          </a:xfrm>
          <a:prstGeom prst="roundRect">
            <a:avLst/>
          </a:prstGeom>
          <a:noFill/>
          <a:ln w="38100" cap="flat" cmpd="sng" algn="ctr">
            <a:solidFill>
              <a:schemeClr val="accent1"/>
            </a:solidFill>
            <a:prstDash val="solid"/>
          </a:ln>
        </p:spPr>
        <p:style>
          <a:lnRef idx="2">
            <a:schemeClr val="accent1"/>
          </a:lnRef>
          <a:fillRef idx="1">
            <a:schemeClr val="lt1"/>
          </a:fillRef>
          <a:effectRef idx="0">
            <a:schemeClr val="accent1"/>
          </a:effectRef>
          <a:fontRef idx="minor">
            <a:schemeClr val="dk1"/>
          </a:fontRef>
        </p:style>
        <p:txBody>
          <a:bodyPr spcFirstLastPara="1" vert="horz" wrap="square" lIns="68580" tIns="34290" rIns="68580" bIns="34290" rtlCol="0"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200"/>
              <a:buFont typeface="Hind Vadodara"/>
              <a:buNone/>
              <a:defRPr sz="1867" b="0" i="0" u="none" strike="noStrike" cap="none">
                <a:solidFill>
                  <a:schemeClr val="lt1"/>
                </a:solidFill>
                <a:latin typeface="Hind Vadodara"/>
                <a:ea typeface="Hind Vadodara"/>
                <a:cs typeface="Hind Vadodara"/>
                <a:sym typeface="Hind Vadodara"/>
              </a:defRPr>
            </a:lvl1pPr>
            <a:lvl2pPr marL="914400" marR="0" lvl="1"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2pPr>
            <a:lvl3pPr marL="1371600" marR="0" lvl="2"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3pPr>
            <a:lvl4pPr marL="1828800" marR="0" lvl="3"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4pPr>
            <a:lvl5pPr marL="2286000" marR="0" lvl="4"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5pPr>
            <a:lvl6pPr marL="2743200" marR="0" lvl="5"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6pPr>
            <a:lvl7pPr marL="3200400" marR="0" lvl="6"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7pPr>
            <a:lvl8pPr marL="3657600" marR="0" lvl="7"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8pPr>
            <a:lvl9pPr marL="4114800" marR="0" lvl="8"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9pPr>
          </a:lstStyle>
          <a:p>
            <a:pPr marL="139697" indent="0" defTabSz="685800">
              <a:buClr>
                <a:prstClr val="white"/>
              </a:buClr>
            </a:pPr>
            <a:r>
              <a:rPr lang="en-US" sz="2100" b="1" dirty="0">
                <a:solidFill>
                  <a:prstClr val="white"/>
                </a:solidFill>
              </a:rPr>
              <a:t>BIG IDEAS</a:t>
            </a:r>
          </a:p>
          <a:p>
            <a:pPr marL="482597" indent="-342900" defTabSz="685800">
              <a:buClr>
                <a:prstClr val="white"/>
              </a:buClr>
              <a:buFont typeface="Arial" panose="020B0604020202020204" pitchFamily="34" charset="0"/>
              <a:buChar char="•"/>
            </a:pPr>
            <a:r>
              <a:rPr lang="en-US" sz="2100" dirty="0">
                <a:solidFill>
                  <a:prstClr val="white"/>
                </a:solidFill>
              </a:rPr>
              <a:t>EXPAND on: Evaluating and Selecting  Tier 2 Practices using the Targeted Intervention Organizer</a:t>
            </a:r>
          </a:p>
          <a:p>
            <a:pPr marL="482597" indent="-342900" defTabSz="685800">
              <a:buClr>
                <a:prstClr val="white"/>
              </a:buClr>
              <a:buFont typeface="Arial" panose="020B0604020202020204" pitchFamily="34" charset="0"/>
              <a:buChar char="•"/>
            </a:pPr>
            <a:endParaRPr lang="en-US" sz="2100" dirty="0">
              <a:solidFill>
                <a:prstClr val="white"/>
              </a:solidFill>
            </a:endParaRPr>
          </a:p>
          <a:p>
            <a:pPr marL="139697" indent="0" defTabSz="685800">
              <a:buClr>
                <a:prstClr val="white"/>
              </a:buClr>
            </a:pPr>
            <a:r>
              <a:rPr lang="en-US" sz="2100" dirty="0">
                <a:solidFill>
                  <a:prstClr val="white"/>
                </a:solidFill>
              </a:rPr>
              <a:t>Possible Topics: </a:t>
            </a:r>
            <a:endParaRPr lang="en-US" sz="1700" dirty="0">
              <a:solidFill>
                <a:prstClr val="white"/>
              </a:solidFill>
            </a:endParaRPr>
          </a:p>
          <a:p>
            <a:pPr marL="482597" indent="-342900" defTabSz="685800">
              <a:buClr>
                <a:prstClr val="white"/>
              </a:buClr>
              <a:buFont typeface="Arial" panose="020B0604020202020204" pitchFamily="34" charset="0"/>
              <a:buChar char="•"/>
            </a:pPr>
            <a:r>
              <a:rPr lang="en-US" sz="1650" dirty="0">
                <a:solidFill>
                  <a:prstClr val="white"/>
                </a:solidFill>
              </a:rPr>
              <a:t>Data based decisions (drill down using the T2/T3 student monitoring tool) </a:t>
            </a:r>
          </a:p>
          <a:p>
            <a:pPr marL="482441" indent="-342900" defTabSz="685800">
              <a:buClr>
                <a:prstClr val="white"/>
              </a:buClr>
              <a:buSzPct val="100000"/>
              <a:buFont typeface="Arial"/>
              <a:buChar char="•"/>
            </a:pPr>
            <a:r>
              <a:rPr lang="en-US" sz="1650" dirty="0">
                <a:solidFill>
                  <a:prstClr val="white"/>
                </a:solidFill>
                <a:latin typeface="Arial" panose="020B0604020202020204" pitchFamily="34" charset="0"/>
                <a:cs typeface="Arial" panose="020B0604020202020204" pitchFamily="34" charset="0"/>
              </a:rPr>
              <a:t>Evaluation steps </a:t>
            </a:r>
          </a:p>
          <a:p>
            <a:pPr marL="482441" indent="-342900" defTabSz="685800">
              <a:buClr>
                <a:prstClr val="white"/>
              </a:buClr>
              <a:buSzPct val="100000"/>
              <a:buFont typeface="Arial"/>
              <a:buChar char="•"/>
            </a:pPr>
            <a:r>
              <a:rPr lang="en-US" sz="1650" dirty="0">
                <a:solidFill>
                  <a:prstClr val="white"/>
                </a:solidFill>
                <a:latin typeface="Arial" panose="020B0604020202020204" pitchFamily="34" charset="0"/>
                <a:cs typeface="Arial" panose="020B0604020202020204" pitchFamily="34" charset="0"/>
              </a:rPr>
              <a:t>Documenting Tier 2 features (“Tier 2 Toolbox” or “Guidebook”) </a:t>
            </a:r>
          </a:p>
          <a:p>
            <a:pPr marL="482441" indent="-342900" defTabSz="685800">
              <a:buClr>
                <a:prstClr val="white"/>
              </a:buClr>
              <a:buSzPct val="100000"/>
              <a:buFont typeface="Arial"/>
              <a:buChar char="•"/>
            </a:pPr>
            <a:r>
              <a:rPr lang="en-US" sz="1650" dirty="0">
                <a:solidFill>
                  <a:prstClr val="white"/>
                </a:solidFill>
                <a:latin typeface="Arial" panose="020B0604020202020204" pitchFamily="34" charset="0"/>
                <a:cs typeface="Arial" panose="020B0604020202020204" pitchFamily="34" charset="0"/>
              </a:rPr>
              <a:t>???</a:t>
            </a:r>
            <a:r>
              <a:rPr lang="en-US" sz="1650" kern="1200" dirty="0">
                <a:solidFill>
                  <a:prstClr val="white"/>
                </a:solidFill>
                <a:latin typeface="Arial" panose="020B0604020202020204" pitchFamily="34" charset="0"/>
                <a:cs typeface="Arial" panose="020B0604020202020204" pitchFamily="34" charset="0"/>
              </a:rPr>
              <a:t>? </a:t>
            </a:r>
            <a:endParaRPr lang="en-US" sz="2400" kern="1200" dirty="0">
              <a:solidFill>
                <a:prstClr val="white"/>
              </a:solidFill>
            </a:endParaRPr>
          </a:p>
          <a:p>
            <a:pPr marL="482597" indent="-342900" defTabSz="685800">
              <a:buClr>
                <a:prstClr val="white"/>
              </a:buClr>
              <a:buFont typeface="Arial" panose="020B0604020202020204" pitchFamily="34" charset="0"/>
              <a:buChar char="•"/>
            </a:pPr>
            <a:endParaRPr lang="en-US" sz="2100" dirty="0">
              <a:solidFill>
                <a:prstClr val="white"/>
              </a:solidFill>
            </a:endParaRPr>
          </a:p>
        </p:txBody>
      </p:sp>
      <p:sp>
        <p:nvSpPr>
          <p:cNvPr id="3" name="Cloud Callout 2">
            <a:extLst>
              <a:ext uri="{FF2B5EF4-FFF2-40B4-BE49-F238E27FC236}">
                <a16:creationId xmlns:a16="http://schemas.microsoft.com/office/drawing/2014/main" id="{70C10658-A432-F744-BCC6-EC4638996F61}"/>
              </a:ext>
            </a:extLst>
          </p:cNvPr>
          <p:cNvSpPr/>
          <p:nvPr/>
        </p:nvSpPr>
        <p:spPr>
          <a:xfrm>
            <a:off x="6749143" y="189351"/>
            <a:ext cx="2306403" cy="124756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9697" defTabSz="685800">
              <a:buClrTx/>
            </a:pPr>
            <a:r>
              <a:rPr lang="en-US" sz="1500" dirty="0">
                <a:solidFill>
                  <a:prstClr val="white"/>
                </a:solidFill>
                <a:latin typeface="Arial"/>
              </a:rPr>
              <a:t>Communicate Interest in Topic Areas</a:t>
            </a:r>
          </a:p>
        </p:txBody>
      </p:sp>
      <p:pic>
        <p:nvPicPr>
          <p:cNvPr id="7" name="Graphic 6" descr="Meeting with solid fill">
            <a:extLst>
              <a:ext uri="{FF2B5EF4-FFF2-40B4-BE49-F238E27FC236}">
                <a16:creationId xmlns:a16="http://schemas.microsoft.com/office/drawing/2014/main" id="{2A31F542-CB9C-F149-8FF0-EDD2AEA7EC3E}"/>
              </a:ext>
            </a:extLst>
          </p:cNvPr>
          <p:cNvPicPr>
            <a:picLocks noChangeAspect="1"/>
          </p:cNvPicPr>
          <p:nvPr/>
        </p:nvPicPr>
        <p:blipFill>
          <a:blip r:embed="rId3">
            <a:duotone>
              <a:prstClr val="black"/>
              <a:schemeClr val="accent6">
                <a:tint val="45000"/>
                <a:satMod val="400000"/>
              </a:schemeClr>
            </a:duotone>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96118" y="1786726"/>
            <a:ext cx="785024" cy="785024"/>
          </a:xfrm>
          <a:prstGeom prst="rect">
            <a:avLst/>
          </a:prstGeom>
        </p:spPr>
      </p:pic>
      <p:pic>
        <p:nvPicPr>
          <p:cNvPr id="6" name="Graphic 5" descr="Meeting with solid fill">
            <a:extLst>
              <a:ext uri="{FF2B5EF4-FFF2-40B4-BE49-F238E27FC236}">
                <a16:creationId xmlns:a16="http://schemas.microsoft.com/office/drawing/2014/main" id="{FE26F6E3-2498-3542-9C0B-CACD5F62C27A}"/>
              </a:ext>
            </a:extLst>
          </p:cNvPr>
          <p:cNvPicPr>
            <a:picLocks noChangeAspect="1"/>
          </p:cNvPicPr>
          <p:nvPr/>
        </p:nvPicPr>
        <p:blipFill>
          <a:blip r:embed="rId3">
            <a:duotone>
              <a:prstClr val="black"/>
              <a:schemeClr val="accent3">
                <a:tint val="45000"/>
                <a:satMod val="400000"/>
              </a:schemeClr>
            </a:duotone>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23177" y="2193342"/>
            <a:ext cx="785024" cy="785024"/>
          </a:xfrm>
          <a:prstGeom prst="rect">
            <a:avLst/>
          </a:prstGeom>
        </p:spPr>
      </p:pic>
      <p:pic>
        <p:nvPicPr>
          <p:cNvPr id="8" name="Graphic 7" descr="Meeting with solid fill">
            <a:extLst>
              <a:ext uri="{FF2B5EF4-FFF2-40B4-BE49-F238E27FC236}">
                <a16:creationId xmlns:a16="http://schemas.microsoft.com/office/drawing/2014/main" id="{DB7A5077-57DE-AA41-BA41-D8976D4DCF5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32158" y="2613785"/>
            <a:ext cx="785024" cy="785024"/>
          </a:xfrm>
          <a:prstGeom prst="ellipse">
            <a:avLst/>
          </a:prstGeom>
        </p:spPr>
      </p:pic>
    </p:spTree>
    <p:extLst>
      <p:ext uri="{BB962C8B-B14F-4D97-AF65-F5344CB8AC3E}">
        <p14:creationId xmlns:p14="http://schemas.microsoft.com/office/powerpoint/2010/main" val="73209724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96CF4CDE-BCD6-8D4B-9AFC-DC0ABCE3A7B8}"/>
              </a:ext>
            </a:extLst>
          </p:cNvPr>
          <p:cNvGraphicFramePr/>
          <p:nvPr>
            <p:extLst>
              <p:ext uri="{D42A27DB-BD31-4B8C-83A1-F6EECF244321}">
                <p14:modId xmlns:p14="http://schemas.microsoft.com/office/powerpoint/2010/main" val="3022986027"/>
              </p:ext>
            </p:extLst>
          </p:nvPr>
        </p:nvGraphicFramePr>
        <p:xfrm>
          <a:off x="1352449" y="984798"/>
          <a:ext cx="6833609" cy="40868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42557F1F-64C0-A04E-8212-D036DFCFC49B}"/>
              </a:ext>
            </a:extLst>
          </p:cNvPr>
          <p:cNvSpPr>
            <a:spLocks noGrp="1"/>
          </p:cNvSpPr>
          <p:nvPr>
            <p:ph type="title"/>
          </p:nvPr>
        </p:nvSpPr>
        <p:spPr/>
        <p:txBody>
          <a:bodyPr/>
          <a:lstStyle/>
          <a:p>
            <a:r>
              <a:rPr lang="en-US" dirty="0"/>
              <a:t>Agenda &amp; Coaches' Tasks</a:t>
            </a:r>
          </a:p>
        </p:txBody>
      </p:sp>
    </p:spTree>
    <p:extLst>
      <p:ext uri="{BB962C8B-B14F-4D97-AF65-F5344CB8AC3E}">
        <p14:creationId xmlns:p14="http://schemas.microsoft.com/office/powerpoint/2010/main" val="178316975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E555D-6515-4DAD-8DFA-CB7DD812E72F}"/>
              </a:ext>
            </a:extLst>
          </p:cNvPr>
          <p:cNvSpPr>
            <a:spLocks noGrp="1"/>
          </p:cNvSpPr>
          <p:nvPr>
            <p:ph type="title"/>
          </p:nvPr>
        </p:nvSpPr>
        <p:spPr>
          <a:xfrm rot="-294">
            <a:off x="1401845" y="3407190"/>
            <a:ext cx="4488272" cy="962427"/>
          </a:xfrm>
        </p:spPr>
        <p:txBody>
          <a:bodyPr/>
          <a:lstStyle/>
          <a:p>
            <a:r>
              <a:rPr lang="en-US" sz="4500" dirty="0">
                <a:solidFill>
                  <a:srgbClr val="FFFF00"/>
                </a:solidFill>
              </a:rPr>
              <a:t>EVALUATION</a:t>
            </a:r>
          </a:p>
        </p:txBody>
      </p:sp>
      <p:sp>
        <p:nvSpPr>
          <p:cNvPr id="3" name="Subtitle 2">
            <a:extLst>
              <a:ext uri="{FF2B5EF4-FFF2-40B4-BE49-F238E27FC236}">
                <a16:creationId xmlns:a16="http://schemas.microsoft.com/office/drawing/2014/main" id="{E3A5131E-A50F-4164-B3C6-00A473B776C8}"/>
              </a:ext>
            </a:extLst>
          </p:cNvPr>
          <p:cNvSpPr>
            <a:spLocks noGrp="1"/>
          </p:cNvSpPr>
          <p:nvPr>
            <p:ph type="subTitle" idx="1"/>
          </p:nvPr>
        </p:nvSpPr>
        <p:spPr>
          <a:xfrm flipH="1">
            <a:off x="843900" y="4369809"/>
            <a:ext cx="4974685" cy="1072200"/>
          </a:xfrm>
        </p:spPr>
        <p:txBody>
          <a:bodyPr anchor="ctr"/>
          <a:lstStyle/>
          <a:p>
            <a:pPr marL="0" indent="0"/>
            <a:r>
              <a:rPr lang="en-US" dirty="0"/>
              <a:t>Please remember to complete the evaluation to </a:t>
            </a:r>
            <a:r>
              <a:rPr lang="en-US" u="sng" dirty="0"/>
              <a:t>receive your Certificate of Attendance</a:t>
            </a:r>
            <a:r>
              <a:rPr lang="en-US" dirty="0"/>
              <a:t>! </a:t>
            </a:r>
          </a:p>
          <a:p>
            <a:pPr marL="0" indent="0"/>
            <a:endParaRPr lang="en-US" dirty="0"/>
          </a:p>
          <a:p>
            <a:pPr marL="0" indent="0"/>
            <a:r>
              <a:rPr lang="en-US" dirty="0"/>
              <a:t> </a:t>
            </a:r>
          </a:p>
        </p:txBody>
      </p:sp>
      <p:sp>
        <p:nvSpPr>
          <p:cNvPr id="8" name="Subtitle 2">
            <a:extLst>
              <a:ext uri="{FF2B5EF4-FFF2-40B4-BE49-F238E27FC236}">
                <a16:creationId xmlns:a16="http://schemas.microsoft.com/office/drawing/2014/main" id="{BF0F991C-7416-ED70-DC2E-2769DBF7B02F}"/>
              </a:ext>
            </a:extLst>
          </p:cNvPr>
          <p:cNvSpPr txBox="1">
            <a:spLocks/>
          </p:cNvSpPr>
          <p:nvPr/>
        </p:nvSpPr>
        <p:spPr>
          <a:xfrm flipH="1">
            <a:off x="781795" y="1383293"/>
            <a:ext cx="4488305" cy="1072200"/>
          </a:xfrm>
          <a:prstGeom prst="rect">
            <a:avLst/>
          </a:prstGeom>
          <a:no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1"/>
              </a:buClr>
              <a:buSzPts val="1400"/>
              <a:buFont typeface="Hind Vadodara"/>
              <a:buNone/>
              <a:defRPr sz="2400" b="0" i="0" u="none" strike="noStrike" cap="none">
                <a:solidFill>
                  <a:schemeClr val="lt1"/>
                </a:solidFill>
                <a:latin typeface="Hind Vadodara"/>
                <a:ea typeface="Hind Vadodara"/>
                <a:cs typeface="Hind Vadodara"/>
                <a:sym typeface="Hind Vadodara"/>
              </a:defRPr>
            </a:lvl1pPr>
            <a:lvl2pPr marL="914400" marR="0" lvl="1" indent="-317500" algn="ctr" rtl="0">
              <a:lnSpc>
                <a:spcPct val="100000"/>
              </a:lnSpc>
              <a:spcBef>
                <a:spcPts val="0"/>
              </a:spcBef>
              <a:spcAft>
                <a:spcPts val="0"/>
              </a:spcAft>
              <a:buClr>
                <a:schemeClr val="lt1"/>
              </a:buClr>
              <a:buSzPts val="1400"/>
              <a:buFont typeface="Hind Vadodara"/>
              <a:buNone/>
              <a:defRPr sz="1867" b="0" i="0" u="none" strike="noStrike" cap="none">
                <a:solidFill>
                  <a:schemeClr val="lt1"/>
                </a:solidFill>
                <a:latin typeface="Hind Vadodara"/>
                <a:ea typeface="Hind Vadodara"/>
                <a:cs typeface="Hind Vadodara"/>
                <a:sym typeface="Hind Vadodara"/>
              </a:defRPr>
            </a:lvl2pPr>
            <a:lvl3pPr marL="1371600" marR="0" lvl="2" indent="-317500" algn="ctr" rtl="0">
              <a:lnSpc>
                <a:spcPct val="100000"/>
              </a:lnSpc>
              <a:spcBef>
                <a:spcPts val="0"/>
              </a:spcBef>
              <a:spcAft>
                <a:spcPts val="0"/>
              </a:spcAft>
              <a:buClr>
                <a:schemeClr val="lt1"/>
              </a:buClr>
              <a:buSzPts val="1400"/>
              <a:buFont typeface="Hind Vadodara"/>
              <a:buNone/>
              <a:defRPr sz="1867" b="0" i="0" u="none" strike="noStrike" cap="none">
                <a:solidFill>
                  <a:schemeClr val="lt1"/>
                </a:solidFill>
                <a:latin typeface="Hind Vadodara"/>
                <a:ea typeface="Hind Vadodara"/>
                <a:cs typeface="Hind Vadodara"/>
                <a:sym typeface="Hind Vadodara"/>
              </a:defRPr>
            </a:lvl3pPr>
            <a:lvl4pPr marL="1828800" marR="0" lvl="3" indent="-317500" algn="ctr" rtl="0">
              <a:lnSpc>
                <a:spcPct val="100000"/>
              </a:lnSpc>
              <a:spcBef>
                <a:spcPts val="0"/>
              </a:spcBef>
              <a:spcAft>
                <a:spcPts val="0"/>
              </a:spcAft>
              <a:buClr>
                <a:schemeClr val="lt1"/>
              </a:buClr>
              <a:buSzPts val="1400"/>
              <a:buFont typeface="Hind Vadodara"/>
              <a:buNone/>
              <a:defRPr sz="1867" b="0" i="0" u="none" strike="noStrike" cap="none">
                <a:solidFill>
                  <a:schemeClr val="lt1"/>
                </a:solidFill>
                <a:latin typeface="Hind Vadodara"/>
                <a:ea typeface="Hind Vadodara"/>
                <a:cs typeface="Hind Vadodara"/>
                <a:sym typeface="Hind Vadodara"/>
              </a:defRPr>
            </a:lvl4pPr>
            <a:lvl5pPr marL="2286000" marR="0" lvl="4" indent="-317500" algn="ctr" rtl="0">
              <a:lnSpc>
                <a:spcPct val="100000"/>
              </a:lnSpc>
              <a:spcBef>
                <a:spcPts val="0"/>
              </a:spcBef>
              <a:spcAft>
                <a:spcPts val="0"/>
              </a:spcAft>
              <a:buClr>
                <a:schemeClr val="lt1"/>
              </a:buClr>
              <a:buSzPts val="1400"/>
              <a:buFont typeface="Hind Vadodara"/>
              <a:buNone/>
              <a:defRPr sz="1867" b="0" i="0" u="none" strike="noStrike" cap="none">
                <a:solidFill>
                  <a:schemeClr val="lt1"/>
                </a:solidFill>
                <a:latin typeface="Hind Vadodara"/>
                <a:ea typeface="Hind Vadodara"/>
                <a:cs typeface="Hind Vadodara"/>
                <a:sym typeface="Hind Vadodara"/>
              </a:defRPr>
            </a:lvl5pPr>
            <a:lvl6pPr marL="2743200" marR="0" lvl="5" indent="-317500" algn="ctr" rtl="0">
              <a:lnSpc>
                <a:spcPct val="100000"/>
              </a:lnSpc>
              <a:spcBef>
                <a:spcPts val="0"/>
              </a:spcBef>
              <a:spcAft>
                <a:spcPts val="0"/>
              </a:spcAft>
              <a:buClr>
                <a:schemeClr val="lt1"/>
              </a:buClr>
              <a:buSzPts val="1400"/>
              <a:buFont typeface="Hind Vadodara"/>
              <a:buNone/>
              <a:defRPr sz="1867" b="0" i="0" u="none" strike="noStrike" cap="none">
                <a:solidFill>
                  <a:schemeClr val="lt1"/>
                </a:solidFill>
                <a:latin typeface="Hind Vadodara"/>
                <a:ea typeface="Hind Vadodara"/>
                <a:cs typeface="Hind Vadodara"/>
                <a:sym typeface="Hind Vadodara"/>
              </a:defRPr>
            </a:lvl6pPr>
            <a:lvl7pPr marL="3200400" marR="0" lvl="6" indent="-317500" algn="ctr" rtl="0">
              <a:lnSpc>
                <a:spcPct val="100000"/>
              </a:lnSpc>
              <a:spcBef>
                <a:spcPts val="0"/>
              </a:spcBef>
              <a:spcAft>
                <a:spcPts val="0"/>
              </a:spcAft>
              <a:buClr>
                <a:schemeClr val="lt1"/>
              </a:buClr>
              <a:buSzPts val="1400"/>
              <a:buFont typeface="Hind Vadodara"/>
              <a:buNone/>
              <a:defRPr sz="1867" b="0" i="0" u="none" strike="noStrike" cap="none">
                <a:solidFill>
                  <a:schemeClr val="lt1"/>
                </a:solidFill>
                <a:latin typeface="Hind Vadodara"/>
                <a:ea typeface="Hind Vadodara"/>
                <a:cs typeface="Hind Vadodara"/>
                <a:sym typeface="Hind Vadodara"/>
              </a:defRPr>
            </a:lvl7pPr>
            <a:lvl8pPr marL="3657600" marR="0" lvl="7" indent="-317500" algn="ctr" rtl="0">
              <a:lnSpc>
                <a:spcPct val="100000"/>
              </a:lnSpc>
              <a:spcBef>
                <a:spcPts val="0"/>
              </a:spcBef>
              <a:spcAft>
                <a:spcPts val="0"/>
              </a:spcAft>
              <a:buClr>
                <a:schemeClr val="lt1"/>
              </a:buClr>
              <a:buSzPts val="1400"/>
              <a:buFont typeface="Hind Vadodara"/>
              <a:buNone/>
              <a:defRPr sz="1867" b="0" i="0" u="none" strike="noStrike" cap="none">
                <a:solidFill>
                  <a:schemeClr val="lt1"/>
                </a:solidFill>
                <a:latin typeface="Hind Vadodara"/>
                <a:ea typeface="Hind Vadodara"/>
                <a:cs typeface="Hind Vadodara"/>
                <a:sym typeface="Hind Vadodara"/>
              </a:defRPr>
            </a:lvl8pPr>
            <a:lvl9pPr marL="4114800" marR="0" lvl="8" indent="-317500" algn="ctr" rtl="0">
              <a:lnSpc>
                <a:spcPct val="100000"/>
              </a:lnSpc>
              <a:spcBef>
                <a:spcPts val="0"/>
              </a:spcBef>
              <a:spcAft>
                <a:spcPts val="0"/>
              </a:spcAft>
              <a:buClr>
                <a:schemeClr val="lt1"/>
              </a:buClr>
              <a:buSzPts val="1400"/>
              <a:buFont typeface="Hind Vadodara"/>
              <a:buNone/>
              <a:defRPr sz="1867" b="0" i="0" u="none" strike="noStrike" cap="none">
                <a:solidFill>
                  <a:schemeClr val="lt1"/>
                </a:solidFill>
                <a:latin typeface="Hind Vadodara"/>
                <a:ea typeface="Hind Vadodara"/>
                <a:cs typeface="Hind Vadodara"/>
                <a:sym typeface="Hind Vadodara"/>
              </a:defRPr>
            </a:lvl9pPr>
          </a:lstStyle>
          <a:p>
            <a:pPr marL="0" indent="0"/>
            <a:r>
              <a:rPr lang="en-US" sz="2700" dirty="0"/>
              <a:t>CONTACT INFORMATION: </a:t>
            </a:r>
          </a:p>
          <a:p>
            <a:pPr marL="0" indent="0"/>
            <a:r>
              <a:rPr lang="en-US" sz="2700" dirty="0"/>
              <a:t>Marcie Handler </a:t>
            </a:r>
          </a:p>
          <a:p>
            <a:pPr marL="0" indent="0"/>
            <a:r>
              <a:rPr lang="en-US" sz="2700" dirty="0">
                <a:hlinkClick r:id="rId3"/>
              </a:rPr>
              <a:t>mwhandler@gmail.com</a:t>
            </a:r>
            <a:endParaRPr lang="en-US" sz="2700" dirty="0"/>
          </a:p>
          <a:p>
            <a:pPr marL="0" indent="0"/>
            <a:endParaRPr lang="en-US" sz="2700" dirty="0"/>
          </a:p>
          <a:p>
            <a:pPr marL="0" indent="0"/>
            <a:r>
              <a:rPr lang="en-US" sz="2700" dirty="0"/>
              <a:t> </a:t>
            </a:r>
          </a:p>
        </p:txBody>
      </p:sp>
    </p:spTree>
    <p:extLst>
      <p:ext uri="{BB962C8B-B14F-4D97-AF65-F5344CB8AC3E}">
        <p14:creationId xmlns:p14="http://schemas.microsoft.com/office/powerpoint/2010/main" val="3582882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fade">
                                      <p:cBhvr>
                                        <p:cTn id="21" dur="1000"/>
                                        <p:tgtEl>
                                          <p:spTgt spid="8">
                                            <p:txEl>
                                              <p:pRg st="0" end="0"/>
                                            </p:txEl>
                                          </p:spTgt>
                                        </p:tgtEl>
                                      </p:cBhvr>
                                    </p:animEffect>
                                    <p:anim calcmode="lin" valueType="num">
                                      <p:cBhvr>
                                        <p:cTn id="2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fade">
                                      <p:cBhvr>
                                        <p:cTn id="28" dur="1000"/>
                                        <p:tgtEl>
                                          <p:spTgt spid="8">
                                            <p:txEl>
                                              <p:pRg st="1" end="1"/>
                                            </p:txEl>
                                          </p:spTgt>
                                        </p:tgtEl>
                                      </p:cBhvr>
                                    </p:animEffect>
                                    <p:anim calcmode="lin" valueType="num">
                                      <p:cBhvr>
                                        <p:cTn id="29"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xEl>
                                              <p:pRg st="2" end="2"/>
                                            </p:txEl>
                                          </p:spTgt>
                                        </p:tgtEl>
                                        <p:attrNameLst>
                                          <p:attrName>style.visibility</p:attrName>
                                        </p:attrNameLst>
                                      </p:cBhvr>
                                      <p:to>
                                        <p:strVal val="visible"/>
                                      </p:to>
                                    </p:set>
                                    <p:animEffect transition="in" filter="fade">
                                      <p:cBhvr>
                                        <p:cTn id="35" dur="1000"/>
                                        <p:tgtEl>
                                          <p:spTgt spid="8">
                                            <p:txEl>
                                              <p:pRg st="2" end="2"/>
                                            </p:txEl>
                                          </p:spTgt>
                                        </p:tgtEl>
                                      </p:cBhvr>
                                    </p:animEffect>
                                    <p:anim calcmode="lin" valueType="num">
                                      <p:cBhvr>
                                        <p:cTn id="36"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xEl>
                                              <p:pRg st="4" end="4"/>
                                            </p:txEl>
                                          </p:spTgt>
                                        </p:tgtEl>
                                        <p:attrNameLst>
                                          <p:attrName>style.visibility</p:attrName>
                                        </p:attrNameLst>
                                      </p:cBhvr>
                                      <p:to>
                                        <p:strVal val="visible"/>
                                      </p:to>
                                    </p:set>
                                    <p:animEffect transition="in" filter="fade">
                                      <p:cBhvr>
                                        <p:cTn id="42" dur="1000"/>
                                        <p:tgtEl>
                                          <p:spTgt spid="8">
                                            <p:txEl>
                                              <p:pRg st="4" end="4"/>
                                            </p:txEl>
                                          </p:spTgt>
                                        </p:tgtEl>
                                      </p:cBhvr>
                                    </p:animEffect>
                                    <p:anim calcmode="lin" valueType="num">
                                      <p:cBhvr>
                                        <p:cTn id="43"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oogle Shape;5316;p65">
            <a:extLst>
              <a:ext uri="{FF2B5EF4-FFF2-40B4-BE49-F238E27FC236}">
                <a16:creationId xmlns:a16="http://schemas.microsoft.com/office/drawing/2014/main" id="{A185F171-CCA1-4859-8F6F-88F6C8951CE7}"/>
              </a:ext>
            </a:extLst>
          </p:cNvPr>
          <p:cNvGrpSpPr/>
          <p:nvPr/>
        </p:nvGrpSpPr>
        <p:grpSpPr>
          <a:xfrm>
            <a:off x="1293454" y="1020100"/>
            <a:ext cx="5900057" cy="4065811"/>
            <a:chOff x="6598258" y="2078634"/>
            <a:chExt cx="868882" cy="684240"/>
          </a:xfrm>
        </p:grpSpPr>
        <p:sp>
          <p:nvSpPr>
            <p:cNvPr id="10" name="Google Shape;5317;p65">
              <a:extLst>
                <a:ext uri="{FF2B5EF4-FFF2-40B4-BE49-F238E27FC236}">
                  <a16:creationId xmlns:a16="http://schemas.microsoft.com/office/drawing/2014/main" id="{0994D908-C2BB-43FE-B813-3F92E2251CB0}"/>
                </a:ext>
              </a:extLst>
            </p:cNvPr>
            <p:cNvSpPr/>
            <p:nvPr/>
          </p:nvSpPr>
          <p:spPr>
            <a:xfrm>
              <a:off x="7165956" y="2159753"/>
              <a:ext cx="300022" cy="107120"/>
            </a:xfrm>
            <a:custGeom>
              <a:avLst/>
              <a:gdLst/>
              <a:ahLst/>
              <a:cxnLst/>
              <a:rect l="l" t="t" r="r" b="b"/>
              <a:pathLst>
                <a:path w="48506" h="18156" extrusionOk="0">
                  <a:moveTo>
                    <a:pt x="1" y="1"/>
                  </a:moveTo>
                  <a:lnTo>
                    <a:pt x="1" y="18156"/>
                  </a:lnTo>
                  <a:lnTo>
                    <a:pt x="48506" y="18156"/>
                  </a:lnTo>
                  <a:lnTo>
                    <a:pt x="48506" y="1"/>
                  </a:lnTo>
                  <a:close/>
                </a:path>
              </a:pathLst>
            </a:custGeom>
            <a:solidFill>
              <a:schemeClr val="accent2">
                <a:lumMod val="20000"/>
                <a:lumOff val="80000"/>
              </a:schemeClr>
            </a:solidFill>
            <a:ln>
              <a:noFill/>
            </a:ln>
          </p:spPr>
          <p:txBody>
            <a:bodyPr spcFirstLastPara="1" wrap="square" lIns="91425" tIns="91425" rIns="91425" bIns="91425" anchor="ctr" anchorCtr="0">
              <a:noAutofit/>
            </a:bodyPr>
            <a:lstStyle/>
            <a:p>
              <a:pPr lvl="0" algn="r"/>
              <a:r>
                <a:rPr lang="en-US" sz="1800" dirty="0">
                  <a:solidFill>
                    <a:schemeClr val="accent6"/>
                  </a:solidFill>
                  <a:latin typeface="Poppins Medium" panose="020B0604020202020204" charset="0"/>
                  <a:cs typeface="Poppins Medium" panose="020B0604020202020204" charset="0"/>
                </a:rPr>
                <a:t>Establish</a:t>
              </a:r>
            </a:p>
            <a:p>
              <a:pPr lvl="0" algn="r"/>
              <a:r>
                <a:rPr lang="en-US" sz="1800" dirty="0">
                  <a:solidFill>
                    <a:schemeClr val="accent6"/>
                  </a:solidFill>
                  <a:latin typeface="Poppins Medium" panose="020B0604020202020204" charset="0"/>
                  <a:cs typeface="Poppins Medium" panose="020B0604020202020204" charset="0"/>
                </a:rPr>
                <a:t>Routines</a:t>
              </a:r>
            </a:p>
          </p:txBody>
        </p:sp>
        <p:sp>
          <p:nvSpPr>
            <p:cNvPr id="11" name="Google Shape;5318;p65">
              <a:extLst>
                <a:ext uri="{FF2B5EF4-FFF2-40B4-BE49-F238E27FC236}">
                  <a16:creationId xmlns:a16="http://schemas.microsoft.com/office/drawing/2014/main" id="{75D4FE61-190F-48EF-A8A2-BB721B690B12}"/>
                </a:ext>
              </a:extLst>
            </p:cNvPr>
            <p:cNvSpPr/>
            <p:nvPr/>
          </p:nvSpPr>
          <p:spPr>
            <a:xfrm>
              <a:off x="7085764" y="2536793"/>
              <a:ext cx="380215" cy="107120"/>
            </a:xfrm>
            <a:custGeom>
              <a:avLst/>
              <a:gdLst/>
              <a:ahLst/>
              <a:cxnLst/>
              <a:rect l="l" t="t" r="r" b="b"/>
              <a:pathLst>
                <a:path w="59233" h="18156" extrusionOk="0">
                  <a:moveTo>
                    <a:pt x="1" y="1"/>
                  </a:moveTo>
                  <a:lnTo>
                    <a:pt x="1" y="18156"/>
                  </a:lnTo>
                  <a:lnTo>
                    <a:pt x="59233" y="18156"/>
                  </a:lnTo>
                  <a:lnTo>
                    <a:pt x="59233" y="1"/>
                  </a:lnTo>
                  <a:close/>
                </a:path>
              </a:pathLst>
            </a:custGeom>
            <a:solidFill>
              <a:schemeClr val="accent5"/>
            </a:solidFill>
            <a:ln>
              <a:noFill/>
            </a:ln>
          </p:spPr>
          <p:txBody>
            <a:bodyPr spcFirstLastPara="1" wrap="square" lIns="91425" tIns="91425" rIns="91425" bIns="91425" anchor="ctr" anchorCtr="0">
              <a:noAutofit/>
            </a:bodyPr>
            <a:lstStyle/>
            <a:p>
              <a:pPr algn="r"/>
              <a:r>
                <a:rPr lang="en-US" sz="1800" dirty="0">
                  <a:solidFill>
                    <a:schemeClr val="bg1"/>
                  </a:solidFill>
                  <a:latin typeface="Poppins Medium" panose="020B0604020202020204" charset="0"/>
                  <a:cs typeface="Poppins Medium" panose="020B0604020202020204" charset="0"/>
                </a:rPr>
                <a:t> Problem solve barriers</a:t>
              </a:r>
              <a:endParaRPr sz="1800" dirty="0">
                <a:solidFill>
                  <a:schemeClr val="bg1"/>
                </a:solidFill>
                <a:latin typeface="Poppins Medium" panose="020B0604020202020204" charset="0"/>
                <a:cs typeface="Poppins Medium" panose="020B0604020202020204" charset="0"/>
              </a:endParaRPr>
            </a:p>
          </p:txBody>
        </p:sp>
        <p:sp>
          <p:nvSpPr>
            <p:cNvPr id="12" name="Google Shape;5319;p65">
              <a:extLst>
                <a:ext uri="{FF2B5EF4-FFF2-40B4-BE49-F238E27FC236}">
                  <a16:creationId xmlns:a16="http://schemas.microsoft.com/office/drawing/2014/main" id="{1BB942C2-90D6-4D46-8941-18B1DDF30A2A}"/>
                </a:ext>
              </a:extLst>
            </p:cNvPr>
            <p:cNvSpPr/>
            <p:nvPr/>
          </p:nvSpPr>
          <p:spPr>
            <a:xfrm>
              <a:off x="6598258" y="2195183"/>
              <a:ext cx="271241" cy="107120"/>
            </a:xfrm>
            <a:custGeom>
              <a:avLst/>
              <a:gdLst/>
              <a:ahLst/>
              <a:cxnLst/>
              <a:rect l="l" t="t" r="r" b="b"/>
              <a:pathLst>
                <a:path w="45973" h="18156" extrusionOk="0">
                  <a:moveTo>
                    <a:pt x="1" y="0"/>
                  </a:moveTo>
                  <a:lnTo>
                    <a:pt x="1" y="18156"/>
                  </a:lnTo>
                  <a:lnTo>
                    <a:pt x="45972" y="18156"/>
                  </a:lnTo>
                  <a:lnTo>
                    <a:pt x="45972" y="0"/>
                  </a:lnTo>
                  <a:close/>
                </a:path>
              </a:pathLst>
            </a:custGeom>
            <a:solidFill>
              <a:schemeClr val="accent1"/>
            </a:solidFill>
            <a:ln>
              <a:noFill/>
            </a:ln>
          </p:spPr>
          <p:txBody>
            <a:bodyPr spcFirstLastPara="1" wrap="square" lIns="91425" tIns="91425" rIns="91425" bIns="91425" anchor="ctr" anchorCtr="0">
              <a:noAutofit/>
            </a:bodyPr>
            <a:lstStyle/>
            <a:p>
              <a:r>
                <a:rPr lang="en-US" sz="1800" dirty="0">
                  <a:solidFill>
                    <a:schemeClr val="bg1"/>
                  </a:solidFill>
                  <a:latin typeface="Poppins Medium" panose="020B0604020202020204" charset="0"/>
                  <a:cs typeface="Poppins Medium" panose="020B0604020202020204" charset="0"/>
                </a:rPr>
                <a:t>Work </a:t>
              </a:r>
            </a:p>
            <a:p>
              <a:r>
                <a:rPr lang="en-US" sz="1800" dirty="0">
                  <a:solidFill>
                    <a:schemeClr val="bg1"/>
                  </a:solidFill>
                  <a:latin typeface="Poppins Medium" panose="020B0604020202020204" charset="0"/>
                  <a:cs typeface="Poppins Medium" panose="020B0604020202020204" charset="0"/>
                </a:rPr>
                <a:t>smarter!</a:t>
              </a:r>
              <a:endParaRPr sz="1800" dirty="0">
                <a:solidFill>
                  <a:schemeClr val="bg1"/>
                </a:solidFill>
                <a:latin typeface="Poppins Medium" panose="020B0604020202020204" charset="0"/>
                <a:cs typeface="Poppins Medium" panose="020B0604020202020204" charset="0"/>
              </a:endParaRPr>
            </a:p>
          </p:txBody>
        </p:sp>
        <p:sp>
          <p:nvSpPr>
            <p:cNvPr id="13" name="Google Shape;5320;p65">
              <a:extLst>
                <a:ext uri="{FF2B5EF4-FFF2-40B4-BE49-F238E27FC236}">
                  <a16:creationId xmlns:a16="http://schemas.microsoft.com/office/drawing/2014/main" id="{33B2F697-CA87-48A8-8443-34C581741397}"/>
                </a:ext>
              </a:extLst>
            </p:cNvPr>
            <p:cNvSpPr/>
            <p:nvPr/>
          </p:nvSpPr>
          <p:spPr>
            <a:xfrm>
              <a:off x="6598259" y="2370778"/>
              <a:ext cx="278226" cy="107126"/>
            </a:xfrm>
            <a:custGeom>
              <a:avLst/>
              <a:gdLst/>
              <a:ahLst/>
              <a:cxnLst/>
              <a:rect l="l" t="t" r="r" b="b"/>
              <a:pathLst>
                <a:path w="60796" h="18157" extrusionOk="0">
                  <a:moveTo>
                    <a:pt x="0" y="1"/>
                  </a:moveTo>
                  <a:lnTo>
                    <a:pt x="0" y="18156"/>
                  </a:lnTo>
                  <a:lnTo>
                    <a:pt x="60796" y="18156"/>
                  </a:lnTo>
                  <a:lnTo>
                    <a:pt x="60796" y="1"/>
                  </a:lnTo>
                  <a:close/>
                </a:path>
              </a:pathLst>
            </a:custGeom>
            <a:solidFill>
              <a:schemeClr val="accent1">
                <a:lumMod val="60000"/>
                <a:lumOff val="40000"/>
              </a:schemeClr>
            </a:solidFill>
            <a:ln>
              <a:noFill/>
            </a:ln>
          </p:spPr>
          <p:txBody>
            <a:bodyPr spcFirstLastPara="1" wrap="square" lIns="91425" tIns="91425" rIns="91425" bIns="91425" anchor="ctr" anchorCtr="0">
              <a:noAutofit/>
            </a:bodyPr>
            <a:lstStyle/>
            <a:p>
              <a:r>
                <a:rPr lang="en-US" sz="1800" dirty="0">
                  <a:solidFill>
                    <a:schemeClr val="accent6"/>
                  </a:solidFill>
                  <a:latin typeface="Poppins Medium" panose="020B0604020202020204" charset="0"/>
                  <a:cs typeface="Poppins Medium" panose="020B0604020202020204" charset="0"/>
                </a:rPr>
                <a:t>Data-based Decisions</a:t>
              </a:r>
              <a:endParaRPr sz="1800" dirty="0">
                <a:solidFill>
                  <a:schemeClr val="accent6"/>
                </a:solidFill>
                <a:latin typeface="Poppins Medium" panose="020B0604020202020204" charset="0"/>
                <a:cs typeface="Poppins Medium" panose="020B0604020202020204" charset="0"/>
              </a:endParaRPr>
            </a:p>
          </p:txBody>
        </p:sp>
        <p:sp>
          <p:nvSpPr>
            <p:cNvPr id="14" name="Google Shape;5321;p65">
              <a:extLst>
                <a:ext uri="{FF2B5EF4-FFF2-40B4-BE49-F238E27FC236}">
                  <a16:creationId xmlns:a16="http://schemas.microsoft.com/office/drawing/2014/main" id="{990DB0DD-C34B-42B4-A103-3D0A60A8F686}"/>
                </a:ext>
              </a:extLst>
            </p:cNvPr>
            <p:cNvSpPr/>
            <p:nvPr/>
          </p:nvSpPr>
          <p:spPr>
            <a:xfrm>
              <a:off x="6598258" y="2545743"/>
              <a:ext cx="405595" cy="109044"/>
            </a:xfrm>
            <a:custGeom>
              <a:avLst/>
              <a:gdLst/>
              <a:ahLst/>
              <a:cxnLst/>
              <a:rect l="l" t="t" r="r" b="b"/>
              <a:pathLst>
                <a:path w="60796" h="18482" extrusionOk="0">
                  <a:moveTo>
                    <a:pt x="1" y="0"/>
                  </a:moveTo>
                  <a:lnTo>
                    <a:pt x="1" y="18482"/>
                  </a:lnTo>
                  <a:lnTo>
                    <a:pt x="60796" y="18482"/>
                  </a:lnTo>
                  <a:lnTo>
                    <a:pt x="60796" y="0"/>
                  </a:lnTo>
                  <a:close/>
                </a:path>
              </a:pathLst>
            </a:custGeom>
            <a:solidFill>
              <a:schemeClr val="accent1">
                <a:lumMod val="20000"/>
                <a:lumOff val="80000"/>
              </a:schemeClr>
            </a:solidFill>
            <a:ln>
              <a:noFill/>
            </a:ln>
          </p:spPr>
          <p:txBody>
            <a:bodyPr spcFirstLastPara="1" wrap="square" lIns="91425" tIns="91425" rIns="91425" bIns="91425" anchor="ctr" anchorCtr="0">
              <a:noAutofit/>
            </a:bodyPr>
            <a:lstStyle/>
            <a:p>
              <a:r>
                <a:rPr lang="en-US" sz="1800" dirty="0">
                  <a:solidFill>
                    <a:schemeClr val="accent6"/>
                  </a:solidFill>
                  <a:latin typeface="Poppins Medium" panose="020B0604020202020204" charset="0"/>
                  <a:cs typeface="Poppins Medium" panose="020B0604020202020204" charset="0"/>
                </a:rPr>
                <a:t>Evaluate</a:t>
              </a:r>
            </a:p>
            <a:p>
              <a:r>
                <a:rPr lang="en-US" sz="1800" dirty="0">
                  <a:solidFill>
                    <a:schemeClr val="accent6"/>
                  </a:solidFill>
                  <a:latin typeface="Poppins Medium" panose="020B0604020202020204" charset="0"/>
                  <a:cs typeface="Poppins Medium" panose="020B0604020202020204" charset="0"/>
                </a:rPr>
                <a:t>outcomes</a:t>
              </a:r>
              <a:endParaRPr sz="1800" dirty="0">
                <a:solidFill>
                  <a:schemeClr val="accent6"/>
                </a:solidFill>
                <a:latin typeface="Poppins Medium" panose="020B0604020202020204" charset="0"/>
                <a:cs typeface="Poppins Medium" panose="020B0604020202020204" charset="0"/>
              </a:endParaRPr>
            </a:p>
          </p:txBody>
        </p:sp>
        <p:sp>
          <p:nvSpPr>
            <p:cNvPr id="15" name="Google Shape;5322;p65">
              <a:extLst>
                <a:ext uri="{FF2B5EF4-FFF2-40B4-BE49-F238E27FC236}">
                  <a16:creationId xmlns:a16="http://schemas.microsoft.com/office/drawing/2014/main" id="{4317D1EE-96BF-4A8F-80ED-EA6C44F55253}"/>
                </a:ext>
              </a:extLst>
            </p:cNvPr>
            <p:cNvSpPr/>
            <p:nvPr/>
          </p:nvSpPr>
          <p:spPr>
            <a:xfrm>
              <a:off x="7155838" y="2352960"/>
              <a:ext cx="311302" cy="107120"/>
            </a:xfrm>
            <a:custGeom>
              <a:avLst/>
              <a:gdLst/>
              <a:ahLst/>
              <a:cxnLst/>
              <a:rect l="l" t="t" r="r" b="b"/>
              <a:pathLst>
                <a:path w="52763" h="18156" extrusionOk="0">
                  <a:moveTo>
                    <a:pt x="0" y="0"/>
                  </a:moveTo>
                  <a:lnTo>
                    <a:pt x="0" y="18155"/>
                  </a:lnTo>
                  <a:lnTo>
                    <a:pt x="52763" y="18155"/>
                  </a:lnTo>
                  <a:lnTo>
                    <a:pt x="52763" y="0"/>
                  </a:lnTo>
                  <a:close/>
                </a:path>
              </a:pathLst>
            </a:custGeom>
            <a:solidFill>
              <a:schemeClr val="accent5">
                <a:lumMod val="60000"/>
                <a:lumOff val="40000"/>
              </a:schemeClr>
            </a:solidFill>
            <a:ln>
              <a:noFill/>
            </a:ln>
          </p:spPr>
          <p:txBody>
            <a:bodyPr spcFirstLastPara="1" wrap="square" lIns="91425" tIns="91425" rIns="91425" bIns="91425" anchor="ctr" anchorCtr="0">
              <a:noAutofit/>
            </a:bodyPr>
            <a:lstStyle/>
            <a:p>
              <a:pPr algn="r"/>
              <a:r>
                <a:rPr lang="en-US" sz="1800" dirty="0">
                  <a:solidFill>
                    <a:schemeClr val="bg1"/>
                  </a:solidFill>
                  <a:latin typeface="Poppins Medium" panose="020B0604020202020204" charset="0"/>
                  <a:cs typeface="Poppins Medium" panose="020B0604020202020204" charset="0"/>
                </a:rPr>
                <a:t>Review </a:t>
              </a:r>
            </a:p>
            <a:p>
              <a:pPr algn="r"/>
              <a:r>
                <a:rPr lang="en-US" sz="1800" dirty="0">
                  <a:solidFill>
                    <a:schemeClr val="bg1"/>
                  </a:solidFill>
                  <a:latin typeface="Poppins Medium" panose="020B0604020202020204" charset="0"/>
                  <a:cs typeface="Poppins Medium" panose="020B0604020202020204" charset="0"/>
                </a:rPr>
                <a:t>Practices</a:t>
              </a:r>
              <a:endParaRPr sz="1800" dirty="0">
                <a:solidFill>
                  <a:schemeClr val="bg1"/>
                </a:solidFill>
                <a:latin typeface="Poppins Medium" panose="020B0604020202020204" charset="0"/>
                <a:cs typeface="Poppins Medium" panose="020B0604020202020204" charset="0"/>
              </a:endParaRPr>
            </a:p>
          </p:txBody>
        </p:sp>
        <p:grpSp>
          <p:nvGrpSpPr>
            <p:cNvPr id="16" name="Google Shape;5323;p65">
              <a:extLst>
                <a:ext uri="{FF2B5EF4-FFF2-40B4-BE49-F238E27FC236}">
                  <a16:creationId xmlns:a16="http://schemas.microsoft.com/office/drawing/2014/main" id="{99B2A441-CCDF-4F5C-9124-05B2D950F365}"/>
                </a:ext>
              </a:extLst>
            </p:cNvPr>
            <p:cNvGrpSpPr/>
            <p:nvPr/>
          </p:nvGrpSpPr>
          <p:grpSpPr>
            <a:xfrm>
              <a:off x="6808175" y="2078634"/>
              <a:ext cx="452229" cy="684240"/>
              <a:chOff x="6808175" y="2078634"/>
              <a:chExt cx="452229" cy="684240"/>
            </a:xfrm>
          </p:grpSpPr>
          <p:sp>
            <p:nvSpPr>
              <p:cNvPr id="17" name="Google Shape;5324;p65">
                <a:extLst>
                  <a:ext uri="{FF2B5EF4-FFF2-40B4-BE49-F238E27FC236}">
                    <a16:creationId xmlns:a16="http://schemas.microsoft.com/office/drawing/2014/main" id="{02A2BD61-AA4E-4510-9B19-D8F07E4F939D}"/>
                  </a:ext>
                </a:extLst>
              </p:cNvPr>
              <p:cNvSpPr/>
              <p:nvPr/>
            </p:nvSpPr>
            <p:spPr>
              <a:xfrm>
                <a:off x="7165957" y="2159753"/>
                <a:ext cx="94447" cy="107120"/>
              </a:xfrm>
              <a:custGeom>
                <a:avLst/>
                <a:gdLst/>
                <a:ahLst/>
                <a:cxnLst/>
                <a:rect l="l" t="t" r="r" b="b"/>
                <a:pathLst>
                  <a:path w="16008" h="18156" extrusionOk="0">
                    <a:moveTo>
                      <a:pt x="1" y="1"/>
                    </a:moveTo>
                    <a:lnTo>
                      <a:pt x="1" y="18156"/>
                    </a:lnTo>
                    <a:lnTo>
                      <a:pt x="16007" y="18156"/>
                    </a:lnTo>
                    <a:cubicBezTo>
                      <a:pt x="15291" y="11568"/>
                      <a:pt x="12904" y="5350"/>
                      <a:pt x="9054" y="1"/>
                    </a:cubicBezTo>
                    <a:close/>
                  </a:path>
                </a:pathLst>
              </a:custGeom>
              <a:solidFill>
                <a:srgbClr val="869FB1"/>
              </a:solidFill>
              <a:ln>
                <a:noFill/>
              </a:ln>
            </p:spPr>
            <p:txBody>
              <a:bodyPr spcFirstLastPara="1" wrap="square" lIns="91425" tIns="91425" rIns="91425" bIns="91425" anchor="ctr" anchorCtr="0">
                <a:noAutofit/>
              </a:bodyPr>
              <a:lstStyle/>
              <a:p>
                <a:endParaRPr sz="1800">
                  <a:solidFill>
                    <a:schemeClr val="accent6"/>
                  </a:solidFill>
                  <a:latin typeface="Poppins Medium" panose="020B0604020202020204" charset="0"/>
                  <a:cs typeface="Poppins Medium" panose="020B0604020202020204" charset="0"/>
                </a:endParaRPr>
              </a:p>
            </p:txBody>
          </p:sp>
          <p:sp>
            <p:nvSpPr>
              <p:cNvPr id="18" name="Google Shape;5325;p65">
                <a:extLst>
                  <a:ext uri="{FF2B5EF4-FFF2-40B4-BE49-F238E27FC236}">
                    <a16:creationId xmlns:a16="http://schemas.microsoft.com/office/drawing/2014/main" id="{F30D6190-4D8E-405F-B2BB-E1ADE63BD2CB}"/>
                  </a:ext>
                </a:extLst>
              </p:cNvPr>
              <p:cNvSpPr/>
              <p:nvPr/>
            </p:nvSpPr>
            <p:spPr>
              <a:xfrm>
                <a:off x="7085764" y="2536793"/>
                <a:ext cx="61100" cy="107120"/>
              </a:xfrm>
              <a:custGeom>
                <a:avLst/>
                <a:gdLst/>
                <a:ahLst/>
                <a:cxnLst/>
                <a:rect l="l" t="t" r="r" b="b"/>
                <a:pathLst>
                  <a:path w="10356" h="18156" extrusionOk="0">
                    <a:moveTo>
                      <a:pt x="1" y="1"/>
                    </a:moveTo>
                    <a:lnTo>
                      <a:pt x="1" y="18156"/>
                    </a:lnTo>
                    <a:lnTo>
                      <a:pt x="5804" y="18156"/>
                    </a:lnTo>
                    <a:cubicBezTo>
                      <a:pt x="5810" y="18084"/>
                      <a:pt x="5813" y="18013"/>
                      <a:pt x="5813" y="17941"/>
                    </a:cubicBezTo>
                    <a:cubicBezTo>
                      <a:pt x="5815" y="17225"/>
                      <a:pt x="5579" y="16528"/>
                      <a:pt x="5146" y="15958"/>
                    </a:cubicBezTo>
                    <a:cubicBezTo>
                      <a:pt x="5764" y="15144"/>
                      <a:pt x="5967" y="14089"/>
                      <a:pt x="5696" y="13103"/>
                    </a:cubicBezTo>
                    <a:cubicBezTo>
                      <a:pt x="6334" y="11805"/>
                      <a:pt x="6339" y="10352"/>
                      <a:pt x="6343" y="9017"/>
                    </a:cubicBezTo>
                    <a:lnTo>
                      <a:pt x="6343" y="8907"/>
                    </a:lnTo>
                    <a:cubicBezTo>
                      <a:pt x="6346" y="8040"/>
                      <a:pt x="6573" y="6922"/>
                      <a:pt x="6952" y="5914"/>
                    </a:cubicBezTo>
                    <a:cubicBezTo>
                      <a:pt x="7745" y="3797"/>
                      <a:pt x="8890" y="1817"/>
                      <a:pt x="10355" y="1"/>
                    </a:cubicBezTo>
                    <a:close/>
                  </a:path>
                </a:pathLst>
              </a:custGeom>
              <a:solidFill>
                <a:srgbClr val="213B55"/>
              </a:solidFill>
              <a:ln>
                <a:noFill/>
              </a:ln>
            </p:spPr>
            <p:txBody>
              <a:bodyPr spcFirstLastPara="1" wrap="square" lIns="91425" tIns="91425" rIns="91425" bIns="91425" anchor="ctr" anchorCtr="0">
                <a:noAutofit/>
              </a:bodyPr>
              <a:lstStyle/>
              <a:p>
                <a:endParaRPr sz="1800">
                  <a:solidFill>
                    <a:schemeClr val="accent6"/>
                  </a:solidFill>
                  <a:latin typeface="Poppins Medium" panose="020B0604020202020204" charset="0"/>
                  <a:cs typeface="Poppins Medium" panose="020B0604020202020204" charset="0"/>
                </a:endParaRPr>
              </a:p>
            </p:txBody>
          </p:sp>
          <p:sp>
            <p:nvSpPr>
              <p:cNvPr id="19" name="Google Shape;5326;p65">
                <a:extLst>
                  <a:ext uri="{FF2B5EF4-FFF2-40B4-BE49-F238E27FC236}">
                    <a16:creationId xmlns:a16="http://schemas.microsoft.com/office/drawing/2014/main" id="{F878A675-B839-45E1-8A97-AFBD70CF9A6B}"/>
                  </a:ext>
                </a:extLst>
              </p:cNvPr>
              <p:cNvSpPr/>
              <p:nvPr/>
            </p:nvSpPr>
            <p:spPr>
              <a:xfrm>
                <a:off x="6808175" y="2195183"/>
                <a:ext cx="61325" cy="107120"/>
              </a:xfrm>
              <a:custGeom>
                <a:avLst/>
                <a:gdLst/>
                <a:ahLst/>
                <a:cxnLst/>
                <a:rect l="l" t="t" r="r" b="b"/>
                <a:pathLst>
                  <a:path w="10394" h="18156" extrusionOk="0">
                    <a:moveTo>
                      <a:pt x="3660" y="0"/>
                    </a:moveTo>
                    <a:cubicBezTo>
                      <a:pt x="1279" y="5051"/>
                      <a:pt x="19" y="10605"/>
                      <a:pt x="14" y="16353"/>
                    </a:cubicBezTo>
                    <a:cubicBezTo>
                      <a:pt x="11" y="16529"/>
                      <a:pt x="0" y="17161"/>
                      <a:pt x="51" y="18156"/>
                    </a:cubicBezTo>
                    <a:lnTo>
                      <a:pt x="10393" y="18156"/>
                    </a:lnTo>
                    <a:lnTo>
                      <a:pt x="10393" y="0"/>
                    </a:lnTo>
                    <a:close/>
                  </a:path>
                </a:pathLst>
              </a:custGeom>
              <a:solidFill>
                <a:srgbClr val="667E92"/>
              </a:solidFill>
              <a:ln>
                <a:noFill/>
              </a:ln>
            </p:spPr>
            <p:txBody>
              <a:bodyPr spcFirstLastPara="1" wrap="square" lIns="91425" tIns="91425" rIns="91425" bIns="91425" anchor="ctr" anchorCtr="0">
                <a:noAutofit/>
              </a:bodyPr>
              <a:lstStyle/>
              <a:p>
                <a:endParaRPr sz="1800">
                  <a:solidFill>
                    <a:schemeClr val="accent6"/>
                  </a:solidFill>
                  <a:latin typeface="Poppins Medium" panose="020B0604020202020204" charset="0"/>
                  <a:cs typeface="Poppins Medium" panose="020B0604020202020204" charset="0"/>
                </a:endParaRPr>
              </a:p>
            </p:txBody>
          </p:sp>
          <p:sp>
            <p:nvSpPr>
              <p:cNvPr id="20" name="Google Shape;5327;p65">
                <a:extLst>
                  <a:ext uri="{FF2B5EF4-FFF2-40B4-BE49-F238E27FC236}">
                    <a16:creationId xmlns:a16="http://schemas.microsoft.com/office/drawing/2014/main" id="{12FF08CB-5CC0-4C3F-B30A-345582EEE3D5}"/>
                  </a:ext>
                </a:extLst>
              </p:cNvPr>
              <p:cNvSpPr/>
              <p:nvPr/>
            </p:nvSpPr>
            <p:spPr>
              <a:xfrm>
                <a:off x="6820441" y="2370778"/>
                <a:ext cx="142320" cy="107126"/>
              </a:xfrm>
              <a:custGeom>
                <a:avLst/>
                <a:gdLst/>
                <a:ahLst/>
                <a:cxnLst/>
                <a:rect l="l" t="t" r="r" b="b"/>
                <a:pathLst>
                  <a:path w="24122" h="18157" extrusionOk="0">
                    <a:moveTo>
                      <a:pt x="0" y="1"/>
                    </a:moveTo>
                    <a:cubicBezTo>
                      <a:pt x="1532" y="5312"/>
                      <a:pt x="4200" y="11690"/>
                      <a:pt x="8823" y="18156"/>
                    </a:cubicBezTo>
                    <a:lnTo>
                      <a:pt x="24122" y="18156"/>
                    </a:lnTo>
                    <a:lnTo>
                      <a:pt x="24122" y="1"/>
                    </a:lnTo>
                    <a:close/>
                  </a:path>
                </a:pathLst>
              </a:custGeom>
              <a:solidFill>
                <a:srgbClr val="A5B7C5"/>
              </a:solidFill>
              <a:ln>
                <a:noFill/>
              </a:ln>
            </p:spPr>
            <p:txBody>
              <a:bodyPr spcFirstLastPara="1" wrap="square" lIns="91425" tIns="91425" rIns="91425" bIns="91425" anchor="ctr" anchorCtr="0">
                <a:noAutofit/>
              </a:bodyPr>
              <a:lstStyle/>
              <a:p>
                <a:endParaRPr sz="1800">
                  <a:solidFill>
                    <a:schemeClr val="accent6"/>
                  </a:solidFill>
                  <a:latin typeface="Poppins Medium" panose="020B0604020202020204" charset="0"/>
                  <a:cs typeface="Poppins Medium" panose="020B0604020202020204" charset="0"/>
                </a:endParaRPr>
              </a:p>
            </p:txBody>
          </p:sp>
          <p:sp>
            <p:nvSpPr>
              <p:cNvPr id="21" name="Google Shape;5328;p65">
                <a:extLst>
                  <a:ext uri="{FF2B5EF4-FFF2-40B4-BE49-F238E27FC236}">
                    <a16:creationId xmlns:a16="http://schemas.microsoft.com/office/drawing/2014/main" id="{6DCF41AD-46CD-4940-8BDE-0BD9C7F723AA}"/>
                  </a:ext>
                </a:extLst>
              </p:cNvPr>
              <p:cNvSpPr/>
              <p:nvPr/>
            </p:nvSpPr>
            <p:spPr>
              <a:xfrm>
                <a:off x="6929774" y="2545743"/>
                <a:ext cx="74092" cy="109044"/>
              </a:xfrm>
              <a:custGeom>
                <a:avLst/>
                <a:gdLst/>
                <a:ahLst/>
                <a:cxnLst/>
                <a:rect l="l" t="t" r="r" b="b"/>
                <a:pathLst>
                  <a:path w="12558" h="18482" extrusionOk="0">
                    <a:moveTo>
                      <a:pt x="0" y="0"/>
                    </a:moveTo>
                    <a:cubicBezTo>
                      <a:pt x="938" y="1387"/>
                      <a:pt x="1707" y="2855"/>
                      <a:pt x="2285" y="4397"/>
                    </a:cubicBezTo>
                    <a:cubicBezTo>
                      <a:pt x="2664" y="5405"/>
                      <a:pt x="2891" y="6523"/>
                      <a:pt x="2895" y="7390"/>
                    </a:cubicBezTo>
                    <a:lnTo>
                      <a:pt x="2895" y="7500"/>
                    </a:lnTo>
                    <a:cubicBezTo>
                      <a:pt x="2898" y="8835"/>
                      <a:pt x="2904" y="10288"/>
                      <a:pt x="3541" y="11586"/>
                    </a:cubicBezTo>
                    <a:cubicBezTo>
                      <a:pt x="3270" y="12572"/>
                      <a:pt x="3473" y="13627"/>
                      <a:pt x="4092" y="14441"/>
                    </a:cubicBezTo>
                    <a:cubicBezTo>
                      <a:pt x="3202" y="15613"/>
                      <a:pt x="3202" y="17235"/>
                      <a:pt x="4092" y="18407"/>
                    </a:cubicBezTo>
                    <a:cubicBezTo>
                      <a:pt x="4072" y="18431"/>
                      <a:pt x="4057" y="18457"/>
                      <a:pt x="4039" y="18482"/>
                    </a:cubicBezTo>
                    <a:lnTo>
                      <a:pt x="12558" y="18482"/>
                    </a:lnTo>
                    <a:lnTo>
                      <a:pt x="12558" y="0"/>
                    </a:lnTo>
                    <a:close/>
                  </a:path>
                </a:pathLst>
              </a:custGeom>
              <a:solidFill>
                <a:srgbClr val="CFD9E0"/>
              </a:solidFill>
              <a:ln>
                <a:noFill/>
              </a:ln>
            </p:spPr>
            <p:txBody>
              <a:bodyPr spcFirstLastPara="1" wrap="square" lIns="91425" tIns="91425" rIns="91425" bIns="91425" anchor="ctr" anchorCtr="0">
                <a:noAutofit/>
              </a:bodyPr>
              <a:lstStyle/>
              <a:p>
                <a:endParaRPr sz="1800">
                  <a:solidFill>
                    <a:schemeClr val="accent6"/>
                  </a:solidFill>
                  <a:latin typeface="Poppins Medium" panose="020B0604020202020204" charset="0"/>
                  <a:cs typeface="Poppins Medium" panose="020B0604020202020204" charset="0"/>
                </a:endParaRPr>
              </a:p>
            </p:txBody>
          </p:sp>
          <p:sp>
            <p:nvSpPr>
              <p:cNvPr id="22" name="Google Shape;5329;p65">
                <a:extLst>
                  <a:ext uri="{FF2B5EF4-FFF2-40B4-BE49-F238E27FC236}">
                    <a16:creationId xmlns:a16="http://schemas.microsoft.com/office/drawing/2014/main" id="{4C1B0CD9-FCA1-4D99-AD28-A41C4700E7F8}"/>
                  </a:ext>
                </a:extLst>
              </p:cNvPr>
              <p:cNvSpPr/>
              <p:nvPr/>
            </p:nvSpPr>
            <p:spPr>
              <a:xfrm>
                <a:off x="7155838" y="2352960"/>
                <a:ext cx="98377" cy="107120"/>
              </a:xfrm>
              <a:custGeom>
                <a:avLst/>
                <a:gdLst/>
                <a:ahLst/>
                <a:cxnLst/>
                <a:rect l="l" t="t" r="r" b="b"/>
                <a:pathLst>
                  <a:path w="16674" h="18156" extrusionOk="0">
                    <a:moveTo>
                      <a:pt x="0" y="0"/>
                    </a:moveTo>
                    <a:lnTo>
                      <a:pt x="0" y="18155"/>
                    </a:lnTo>
                    <a:lnTo>
                      <a:pt x="9101" y="18155"/>
                    </a:lnTo>
                    <a:cubicBezTo>
                      <a:pt x="13299" y="11475"/>
                      <a:pt x="15509" y="5056"/>
                      <a:pt x="16674" y="0"/>
                    </a:cubicBezTo>
                    <a:close/>
                  </a:path>
                </a:pathLst>
              </a:custGeom>
              <a:solidFill>
                <a:srgbClr val="445D73"/>
              </a:solidFill>
              <a:ln>
                <a:noFill/>
              </a:ln>
            </p:spPr>
            <p:txBody>
              <a:bodyPr spcFirstLastPara="1" wrap="square" lIns="91425" tIns="91425" rIns="91425" bIns="91425" anchor="ctr" anchorCtr="0">
                <a:noAutofit/>
              </a:bodyPr>
              <a:lstStyle/>
              <a:p>
                <a:endParaRPr sz="1800">
                  <a:solidFill>
                    <a:schemeClr val="accent6"/>
                  </a:solidFill>
                  <a:latin typeface="Poppins Medium" panose="020B0604020202020204" charset="0"/>
                  <a:cs typeface="Poppins Medium" panose="020B0604020202020204" charset="0"/>
                </a:endParaRPr>
              </a:p>
            </p:txBody>
          </p:sp>
          <p:grpSp>
            <p:nvGrpSpPr>
              <p:cNvPr id="23" name="Google Shape;5330;p65">
                <a:extLst>
                  <a:ext uri="{FF2B5EF4-FFF2-40B4-BE49-F238E27FC236}">
                    <a16:creationId xmlns:a16="http://schemas.microsoft.com/office/drawing/2014/main" id="{C14DFB0A-FDD6-4EB8-8C17-98AF9EB07DA0}"/>
                  </a:ext>
                </a:extLst>
              </p:cNvPr>
              <p:cNvGrpSpPr/>
              <p:nvPr/>
            </p:nvGrpSpPr>
            <p:grpSpPr>
              <a:xfrm>
                <a:off x="6821586" y="2078634"/>
                <a:ext cx="426871" cy="684240"/>
                <a:chOff x="6821586" y="2078634"/>
                <a:chExt cx="426871" cy="684240"/>
              </a:xfrm>
            </p:grpSpPr>
            <p:grpSp>
              <p:nvGrpSpPr>
                <p:cNvPr id="24" name="Google Shape;5331;p65">
                  <a:extLst>
                    <a:ext uri="{FF2B5EF4-FFF2-40B4-BE49-F238E27FC236}">
                      <a16:creationId xmlns:a16="http://schemas.microsoft.com/office/drawing/2014/main" id="{9D5977C8-9464-40D6-AA80-C55ED6350588}"/>
                    </a:ext>
                  </a:extLst>
                </p:cNvPr>
                <p:cNvGrpSpPr/>
                <p:nvPr/>
              </p:nvGrpSpPr>
              <p:grpSpPr>
                <a:xfrm>
                  <a:off x="6821586" y="2078634"/>
                  <a:ext cx="426871" cy="684240"/>
                  <a:chOff x="6821586" y="2078634"/>
                  <a:chExt cx="426871" cy="684240"/>
                </a:xfrm>
              </p:grpSpPr>
              <p:sp>
                <p:nvSpPr>
                  <p:cNvPr id="31" name="Google Shape;5332;p65">
                    <a:extLst>
                      <a:ext uri="{FF2B5EF4-FFF2-40B4-BE49-F238E27FC236}">
                        <a16:creationId xmlns:a16="http://schemas.microsoft.com/office/drawing/2014/main" id="{87474C95-4324-486F-B1BE-4E8A907B3C98}"/>
                      </a:ext>
                    </a:extLst>
                  </p:cNvPr>
                  <p:cNvSpPr/>
                  <p:nvPr/>
                </p:nvSpPr>
                <p:spPr>
                  <a:xfrm>
                    <a:off x="6990036" y="2693797"/>
                    <a:ext cx="89963" cy="69077"/>
                  </a:xfrm>
                  <a:custGeom>
                    <a:avLst/>
                    <a:gdLst/>
                    <a:ahLst/>
                    <a:cxnLst/>
                    <a:rect l="l" t="t" r="r" b="b"/>
                    <a:pathLst>
                      <a:path w="15248" h="11708" extrusionOk="0">
                        <a:moveTo>
                          <a:pt x="1" y="0"/>
                        </a:moveTo>
                        <a:lnTo>
                          <a:pt x="1" y="4083"/>
                        </a:lnTo>
                        <a:cubicBezTo>
                          <a:pt x="1" y="8276"/>
                          <a:pt x="3430" y="11707"/>
                          <a:pt x="7623" y="11707"/>
                        </a:cubicBezTo>
                        <a:cubicBezTo>
                          <a:pt x="11816" y="11707"/>
                          <a:pt x="15247" y="8276"/>
                          <a:pt x="15247" y="4083"/>
                        </a:cubicBezTo>
                        <a:lnTo>
                          <a:pt x="15247" y="0"/>
                        </a:lnTo>
                        <a:close/>
                      </a:path>
                    </a:pathLst>
                  </a:custGeom>
                  <a:solidFill>
                    <a:srgbClr val="EEF0F2"/>
                  </a:solidFill>
                  <a:ln>
                    <a:noFill/>
                  </a:ln>
                </p:spPr>
                <p:txBody>
                  <a:bodyPr spcFirstLastPara="1" wrap="square" lIns="91425" tIns="91425" rIns="91425" bIns="91425" anchor="ctr" anchorCtr="0">
                    <a:noAutofit/>
                  </a:bodyPr>
                  <a:lstStyle/>
                  <a:p>
                    <a:endParaRPr sz="1800">
                      <a:solidFill>
                        <a:schemeClr val="accent6"/>
                      </a:solidFill>
                      <a:latin typeface="Poppins Medium" panose="020B0604020202020204" charset="0"/>
                      <a:cs typeface="Poppins Medium" panose="020B0604020202020204" charset="0"/>
                    </a:endParaRPr>
                  </a:p>
                </p:txBody>
              </p:sp>
              <p:sp>
                <p:nvSpPr>
                  <p:cNvPr id="32" name="Google Shape;5333;p65">
                    <a:extLst>
                      <a:ext uri="{FF2B5EF4-FFF2-40B4-BE49-F238E27FC236}">
                        <a16:creationId xmlns:a16="http://schemas.microsoft.com/office/drawing/2014/main" id="{978F0256-D4A8-4DAD-9C5F-95AA024AC894}"/>
                      </a:ext>
                    </a:extLst>
                  </p:cNvPr>
                  <p:cNvSpPr/>
                  <p:nvPr/>
                </p:nvSpPr>
                <p:spPr>
                  <a:xfrm>
                    <a:off x="6968649" y="2671926"/>
                    <a:ext cx="132738" cy="72712"/>
                  </a:xfrm>
                  <a:custGeom>
                    <a:avLst/>
                    <a:gdLst/>
                    <a:ahLst/>
                    <a:cxnLst/>
                    <a:rect l="l" t="t" r="r" b="b"/>
                    <a:pathLst>
                      <a:path w="22498" h="12324" extrusionOk="0">
                        <a:moveTo>
                          <a:pt x="1" y="0"/>
                        </a:moveTo>
                        <a:lnTo>
                          <a:pt x="1" y="2864"/>
                        </a:lnTo>
                        <a:cubicBezTo>
                          <a:pt x="1" y="8528"/>
                          <a:pt x="10476" y="12324"/>
                          <a:pt x="11248" y="12324"/>
                        </a:cubicBezTo>
                        <a:cubicBezTo>
                          <a:pt x="12022" y="12324"/>
                          <a:pt x="22498" y="7684"/>
                          <a:pt x="22498" y="2864"/>
                        </a:cubicBezTo>
                        <a:lnTo>
                          <a:pt x="22498" y="0"/>
                        </a:lnTo>
                        <a:close/>
                      </a:path>
                    </a:pathLst>
                  </a:custGeom>
                  <a:solidFill>
                    <a:srgbClr val="E3E7EA"/>
                  </a:solidFill>
                  <a:ln>
                    <a:noFill/>
                  </a:ln>
                </p:spPr>
                <p:txBody>
                  <a:bodyPr spcFirstLastPara="1" wrap="square" lIns="91425" tIns="91425" rIns="91425" bIns="91425" anchor="ctr" anchorCtr="0">
                    <a:noAutofit/>
                  </a:bodyPr>
                  <a:lstStyle/>
                  <a:p>
                    <a:endParaRPr sz="1800">
                      <a:solidFill>
                        <a:schemeClr val="accent6"/>
                      </a:solidFill>
                      <a:latin typeface="Poppins Medium" panose="020B0604020202020204" charset="0"/>
                      <a:cs typeface="Poppins Medium" panose="020B0604020202020204" charset="0"/>
                    </a:endParaRPr>
                  </a:p>
                </p:txBody>
              </p:sp>
              <p:sp>
                <p:nvSpPr>
                  <p:cNvPr id="33" name="Google Shape;5334;p65">
                    <a:extLst>
                      <a:ext uri="{FF2B5EF4-FFF2-40B4-BE49-F238E27FC236}">
                        <a16:creationId xmlns:a16="http://schemas.microsoft.com/office/drawing/2014/main" id="{663927E6-6E78-4460-84C9-3ED399B31B4E}"/>
                      </a:ext>
                    </a:extLst>
                  </p:cNvPr>
                  <p:cNvSpPr/>
                  <p:nvPr/>
                </p:nvSpPr>
                <p:spPr>
                  <a:xfrm>
                    <a:off x="6968649" y="2679891"/>
                    <a:ext cx="132738" cy="64747"/>
                  </a:xfrm>
                  <a:custGeom>
                    <a:avLst/>
                    <a:gdLst/>
                    <a:ahLst/>
                    <a:cxnLst/>
                    <a:rect l="l" t="t" r="r" b="b"/>
                    <a:pathLst>
                      <a:path w="22498" h="10974" extrusionOk="0">
                        <a:moveTo>
                          <a:pt x="1" y="1"/>
                        </a:moveTo>
                        <a:lnTo>
                          <a:pt x="1" y="1514"/>
                        </a:lnTo>
                        <a:cubicBezTo>
                          <a:pt x="1" y="7178"/>
                          <a:pt x="10476" y="10974"/>
                          <a:pt x="11248" y="10974"/>
                        </a:cubicBezTo>
                        <a:cubicBezTo>
                          <a:pt x="12022" y="10974"/>
                          <a:pt x="22498" y="6335"/>
                          <a:pt x="22498" y="1514"/>
                        </a:cubicBezTo>
                        <a:lnTo>
                          <a:pt x="22498" y="1"/>
                        </a:lnTo>
                        <a:cubicBezTo>
                          <a:pt x="22498" y="4821"/>
                          <a:pt x="12022" y="9459"/>
                          <a:pt x="11248" y="9459"/>
                        </a:cubicBezTo>
                        <a:cubicBezTo>
                          <a:pt x="10476" y="9459"/>
                          <a:pt x="1" y="5665"/>
                          <a:pt x="1" y="1"/>
                        </a:cubicBezTo>
                        <a:close/>
                      </a:path>
                    </a:pathLst>
                  </a:custGeom>
                  <a:solidFill>
                    <a:srgbClr val="D6DBE0"/>
                  </a:solidFill>
                  <a:ln>
                    <a:noFill/>
                  </a:ln>
                </p:spPr>
                <p:txBody>
                  <a:bodyPr spcFirstLastPara="1" wrap="square" lIns="91425" tIns="91425" rIns="91425" bIns="91425" anchor="ctr" anchorCtr="0">
                    <a:noAutofit/>
                  </a:bodyPr>
                  <a:lstStyle/>
                  <a:p>
                    <a:endParaRPr sz="1800">
                      <a:solidFill>
                        <a:schemeClr val="accent6"/>
                      </a:solidFill>
                      <a:latin typeface="Poppins Medium" panose="020B0604020202020204" charset="0"/>
                      <a:cs typeface="Poppins Medium" panose="020B0604020202020204" charset="0"/>
                    </a:endParaRPr>
                  </a:p>
                </p:txBody>
              </p:sp>
              <p:sp>
                <p:nvSpPr>
                  <p:cNvPr id="34" name="Google Shape;5335;p65">
                    <a:extLst>
                      <a:ext uri="{FF2B5EF4-FFF2-40B4-BE49-F238E27FC236}">
                        <a16:creationId xmlns:a16="http://schemas.microsoft.com/office/drawing/2014/main" id="{F085FBD2-0BA8-467A-8DF3-4197605CC990}"/>
                      </a:ext>
                    </a:extLst>
                  </p:cNvPr>
                  <p:cNvSpPr/>
                  <p:nvPr/>
                </p:nvSpPr>
                <p:spPr>
                  <a:xfrm>
                    <a:off x="6969091" y="2693467"/>
                    <a:ext cx="131729" cy="11765"/>
                  </a:xfrm>
                  <a:custGeom>
                    <a:avLst/>
                    <a:gdLst/>
                    <a:ahLst/>
                    <a:cxnLst/>
                    <a:rect l="l" t="t" r="r" b="b"/>
                    <a:pathLst>
                      <a:path w="22327" h="1994" extrusionOk="0">
                        <a:moveTo>
                          <a:pt x="52" y="1"/>
                        </a:moveTo>
                        <a:cubicBezTo>
                          <a:pt x="34" y="1"/>
                          <a:pt x="18" y="4"/>
                          <a:pt x="1" y="4"/>
                        </a:cubicBezTo>
                        <a:cubicBezTo>
                          <a:pt x="122" y="701"/>
                          <a:pt x="392" y="1367"/>
                          <a:pt x="778" y="1994"/>
                        </a:cubicBezTo>
                        <a:lnTo>
                          <a:pt x="21362" y="1994"/>
                        </a:lnTo>
                        <a:cubicBezTo>
                          <a:pt x="21834" y="1347"/>
                          <a:pt x="22173" y="680"/>
                          <a:pt x="22326" y="2"/>
                        </a:cubicBezTo>
                        <a:cubicBezTo>
                          <a:pt x="22316" y="2"/>
                          <a:pt x="22307" y="1"/>
                          <a:pt x="22297" y="1"/>
                        </a:cubicBezTo>
                        <a:close/>
                      </a:path>
                    </a:pathLst>
                  </a:custGeom>
                  <a:solidFill>
                    <a:srgbClr val="D6DBE0"/>
                  </a:solidFill>
                  <a:ln>
                    <a:noFill/>
                  </a:ln>
                </p:spPr>
                <p:txBody>
                  <a:bodyPr spcFirstLastPara="1" wrap="square" lIns="91425" tIns="91425" rIns="91425" bIns="91425" anchor="ctr" anchorCtr="0">
                    <a:noAutofit/>
                  </a:bodyPr>
                  <a:lstStyle/>
                  <a:p>
                    <a:endParaRPr sz="1800">
                      <a:solidFill>
                        <a:schemeClr val="accent6"/>
                      </a:solidFill>
                      <a:latin typeface="Poppins Medium" panose="020B0604020202020204" charset="0"/>
                      <a:cs typeface="Poppins Medium" panose="020B0604020202020204" charset="0"/>
                    </a:endParaRPr>
                  </a:p>
                </p:txBody>
              </p:sp>
              <p:sp>
                <p:nvSpPr>
                  <p:cNvPr id="35" name="Google Shape;5336;p65">
                    <a:extLst>
                      <a:ext uri="{FF2B5EF4-FFF2-40B4-BE49-F238E27FC236}">
                        <a16:creationId xmlns:a16="http://schemas.microsoft.com/office/drawing/2014/main" id="{D2EC7D89-122B-464B-84E2-16F24467EC8D}"/>
                      </a:ext>
                    </a:extLst>
                  </p:cNvPr>
                  <p:cNvSpPr/>
                  <p:nvPr/>
                </p:nvSpPr>
                <p:spPr>
                  <a:xfrm>
                    <a:off x="6821586" y="2078634"/>
                    <a:ext cx="426871" cy="544694"/>
                  </a:xfrm>
                  <a:custGeom>
                    <a:avLst/>
                    <a:gdLst/>
                    <a:ahLst/>
                    <a:cxnLst/>
                    <a:rect l="l" t="t" r="r" b="b"/>
                    <a:pathLst>
                      <a:path w="72351" h="92321" extrusionOk="0">
                        <a:moveTo>
                          <a:pt x="36174" y="1"/>
                        </a:moveTo>
                        <a:cubicBezTo>
                          <a:pt x="16216" y="1"/>
                          <a:pt x="37" y="16180"/>
                          <a:pt x="37" y="36140"/>
                        </a:cubicBezTo>
                        <a:cubicBezTo>
                          <a:pt x="37" y="36140"/>
                          <a:pt x="0" y="37141"/>
                          <a:pt x="140" y="38891"/>
                        </a:cubicBezTo>
                        <a:cubicBezTo>
                          <a:pt x="143" y="38928"/>
                          <a:pt x="147" y="38965"/>
                          <a:pt x="149" y="39003"/>
                        </a:cubicBezTo>
                        <a:cubicBezTo>
                          <a:pt x="164" y="39192"/>
                          <a:pt x="182" y="39386"/>
                          <a:pt x="201" y="39590"/>
                        </a:cubicBezTo>
                        <a:cubicBezTo>
                          <a:pt x="222" y="39817"/>
                          <a:pt x="246" y="40044"/>
                          <a:pt x="273" y="40271"/>
                        </a:cubicBezTo>
                        <a:cubicBezTo>
                          <a:pt x="281" y="40354"/>
                          <a:pt x="292" y="40436"/>
                          <a:pt x="301" y="40521"/>
                        </a:cubicBezTo>
                        <a:cubicBezTo>
                          <a:pt x="313" y="40621"/>
                          <a:pt x="325" y="40722"/>
                          <a:pt x="337" y="40822"/>
                        </a:cubicBezTo>
                        <a:cubicBezTo>
                          <a:pt x="1211" y="47845"/>
                          <a:pt x="4544" y="61615"/>
                          <a:pt x="17111" y="74112"/>
                        </a:cubicBezTo>
                        <a:cubicBezTo>
                          <a:pt x="19581" y="76568"/>
                          <a:pt x="21548" y="79501"/>
                          <a:pt x="22771" y="82763"/>
                        </a:cubicBezTo>
                        <a:cubicBezTo>
                          <a:pt x="23307" y="84192"/>
                          <a:pt x="23522" y="85567"/>
                          <a:pt x="23526" y="86552"/>
                        </a:cubicBezTo>
                        <a:cubicBezTo>
                          <a:pt x="23540" y="90527"/>
                          <a:pt x="23421" y="92321"/>
                          <a:pt x="36174" y="92321"/>
                        </a:cubicBezTo>
                        <a:cubicBezTo>
                          <a:pt x="48929" y="92321"/>
                          <a:pt x="48811" y="90527"/>
                          <a:pt x="48825" y="86552"/>
                        </a:cubicBezTo>
                        <a:cubicBezTo>
                          <a:pt x="48828" y="85567"/>
                          <a:pt x="49043" y="84192"/>
                          <a:pt x="49579" y="82763"/>
                        </a:cubicBezTo>
                        <a:cubicBezTo>
                          <a:pt x="50802" y="79501"/>
                          <a:pt x="52769" y="76568"/>
                          <a:pt x="55240" y="74112"/>
                        </a:cubicBezTo>
                        <a:cubicBezTo>
                          <a:pt x="67806" y="61615"/>
                          <a:pt x="71138" y="47845"/>
                          <a:pt x="72011" y="40822"/>
                        </a:cubicBezTo>
                        <a:cubicBezTo>
                          <a:pt x="72025" y="40722"/>
                          <a:pt x="72038" y="40621"/>
                          <a:pt x="72050" y="40521"/>
                        </a:cubicBezTo>
                        <a:cubicBezTo>
                          <a:pt x="72059" y="40436"/>
                          <a:pt x="72069" y="40354"/>
                          <a:pt x="72078" y="40271"/>
                        </a:cubicBezTo>
                        <a:cubicBezTo>
                          <a:pt x="72104" y="40044"/>
                          <a:pt x="72127" y="39817"/>
                          <a:pt x="72149" y="39590"/>
                        </a:cubicBezTo>
                        <a:cubicBezTo>
                          <a:pt x="72169" y="39386"/>
                          <a:pt x="72186" y="39192"/>
                          <a:pt x="72202" y="39003"/>
                        </a:cubicBezTo>
                        <a:cubicBezTo>
                          <a:pt x="72205" y="38966"/>
                          <a:pt x="72207" y="38928"/>
                          <a:pt x="72211" y="38891"/>
                        </a:cubicBezTo>
                        <a:cubicBezTo>
                          <a:pt x="72350" y="37141"/>
                          <a:pt x="72314" y="36140"/>
                          <a:pt x="72314" y="36140"/>
                        </a:cubicBezTo>
                        <a:cubicBezTo>
                          <a:pt x="72314" y="16180"/>
                          <a:pt x="56134" y="1"/>
                          <a:pt x="36174" y="1"/>
                        </a:cubicBezTo>
                        <a:close/>
                      </a:path>
                    </a:pathLst>
                  </a:custGeom>
                  <a:solidFill>
                    <a:srgbClr val="FEFEFE"/>
                  </a:solidFill>
                  <a:ln>
                    <a:noFill/>
                  </a:ln>
                </p:spPr>
                <p:txBody>
                  <a:bodyPr spcFirstLastPara="1" wrap="square" lIns="91425" tIns="91425" rIns="91425" bIns="91425" anchor="ctr" anchorCtr="0">
                    <a:noAutofit/>
                  </a:bodyPr>
                  <a:lstStyle/>
                  <a:p>
                    <a:endParaRPr sz="1800">
                      <a:solidFill>
                        <a:schemeClr val="accent6"/>
                      </a:solidFill>
                      <a:latin typeface="Poppins Medium" panose="020B0604020202020204" charset="0"/>
                      <a:cs typeface="Poppins Medium" panose="020B0604020202020204" charset="0"/>
                    </a:endParaRPr>
                  </a:p>
                </p:txBody>
              </p:sp>
              <p:sp>
                <p:nvSpPr>
                  <p:cNvPr id="36" name="Google Shape;5337;p65">
                    <a:extLst>
                      <a:ext uri="{FF2B5EF4-FFF2-40B4-BE49-F238E27FC236}">
                        <a16:creationId xmlns:a16="http://schemas.microsoft.com/office/drawing/2014/main" id="{23AC98AE-977F-4F52-9DE7-8E714EC14F5D}"/>
                      </a:ext>
                    </a:extLst>
                  </p:cNvPr>
                  <p:cNvSpPr/>
                  <p:nvPr/>
                </p:nvSpPr>
                <p:spPr>
                  <a:xfrm>
                    <a:off x="6984514" y="2448953"/>
                    <a:ext cx="101008" cy="164409"/>
                  </a:xfrm>
                  <a:custGeom>
                    <a:avLst/>
                    <a:gdLst/>
                    <a:ahLst/>
                    <a:cxnLst/>
                    <a:rect l="l" t="t" r="r" b="b"/>
                    <a:pathLst>
                      <a:path w="17120" h="27866" extrusionOk="0">
                        <a:moveTo>
                          <a:pt x="1" y="0"/>
                        </a:moveTo>
                        <a:lnTo>
                          <a:pt x="4920" y="27866"/>
                        </a:lnTo>
                        <a:lnTo>
                          <a:pt x="12200" y="27866"/>
                        </a:lnTo>
                        <a:lnTo>
                          <a:pt x="17120" y="0"/>
                        </a:lnTo>
                        <a:close/>
                      </a:path>
                    </a:pathLst>
                  </a:custGeom>
                  <a:solidFill>
                    <a:srgbClr val="EDF1F3"/>
                  </a:solidFill>
                  <a:ln>
                    <a:noFill/>
                  </a:ln>
                </p:spPr>
                <p:txBody>
                  <a:bodyPr spcFirstLastPara="1" wrap="square" lIns="91425" tIns="91425" rIns="91425" bIns="91425" anchor="ctr" anchorCtr="0">
                    <a:noAutofit/>
                  </a:bodyPr>
                  <a:lstStyle/>
                  <a:p>
                    <a:endParaRPr sz="1800">
                      <a:solidFill>
                        <a:schemeClr val="accent6"/>
                      </a:solidFill>
                      <a:latin typeface="Poppins Medium" panose="020B0604020202020204" charset="0"/>
                      <a:cs typeface="Poppins Medium" panose="020B0604020202020204" charset="0"/>
                    </a:endParaRPr>
                  </a:p>
                </p:txBody>
              </p:sp>
              <p:sp>
                <p:nvSpPr>
                  <p:cNvPr id="37" name="Google Shape;5338;p65">
                    <a:extLst>
                      <a:ext uri="{FF2B5EF4-FFF2-40B4-BE49-F238E27FC236}">
                        <a16:creationId xmlns:a16="http://schemas.microsoft.com/office/drawing/2014/main" id="{D4FE77BD-1A2F-4B9B-BF6C-B130446D7BCF}"/>
                      </a:ext>
                    </a:extLst>
                  </p:cNvPr>
                  <p:cNvSpPr/>
                  <p:nvPr/>
                </p:nvSpPr>
                <p:spPr>
                  <a:xfrm>
                    <a:off x="6984514" y="2448953"/>
                    <a:ext cx="101008" cy="140963"/>
                  </a:xfrm>
                  <a:custGeom>
                    <a:avLst/>
                    <a:gdLst/>
                    <a:ahLst/>
                    <a:cxnLst/>
                    <a:rect l="l" t="t" r="r" b="b"/>
                    <a:pathLst>
                      <a:path w="17120" h="23892" extrusionOk="0">
                        <a:moveTo>
                          <a:pt x="1" y="0"/>
                        </a:moveTo>
                        <a:lnTo>
                          <a:pt x="4218" y="23891"/>
                        </a:lnTo>
                        <a:lnTo>
                          <a:pt x="12902" y="23891"/>
                        </a:lnTo>
                        <a:lnTo>
                          <a:pt x="17120" y="0"/>
                        </a:lnTo>
                        <a:close/>
                      </a:path>
                    </a:pathLst>
                  </a:custGeom>
                  <a:solidFill>
                    <a:srgbClr val="E3E9ED"/>
                  </a:solidFill>
                  <a:ln>
                    <a:noFill/>
                  </a:ln>
                </p:spPr>
                <p:txBody>
                  <a:bodyPr spcFirstLastPara="1" wrap="square" lIns="91425" tIns="91425" rIns="91425" bIns="91425" anchor="ctr" anchorCtr="0">
                    <a:noAutofit/>
                  </a:bodyPr>
                  <a:lstStyle/>
                  <a:p>
                    <a:endParaRPr sz="1800">
                      <a:solidFill>
                        <a:schemeClr val="accent6"/>
                      </a:solidFill>
                      <a:latin typeface="Poppins Medium" panose="020B0604020202020204" charset="0"/>
                      <a:cs typeface="Poppins Medium" panose="020B0604020202020204" charset="0"/>
                    </a:endParaRPr>
                  </a:p>
                </p:txBody>
              </p:sp>
              <p:sp>
                <p:nvSpPr>
                  <p:cNvPr id="38" name="Google Shape;5339;p65">
                    <a:extLst>
                      <a:ext uri="{FF2B5EF4-FFF2-40B4-BE49-F238E27FC236}">
                        <a16:creationId xmlns:a16="http://schemas.microsoft.com/office/drawing/2014/main" id="{25DB0604-6244-4B12-BE0E-213BFE6CFC6D}"/>
                      </a:ext>
                    </a:extLst>
                  </p:cNvPr>
                  <p:cNvSpPr/>
                  <p:nvPr/>
                </p:nvSpPr>
                <p:spPr>
                  <a:xfrm>
                    <a:off x="7012451" y="2607162"/>
                    <a:ext cx="45141" cy="6201"/>
                  </a:xfrm>
                  <a:custGeom>
                    <a:avLst/>
                    <a:gdLst/>
                    <a:ahLst/>
                    <a:cxnLst/>
                    <a:rect l="l" t="t" r="r" b="b"/>
                    <a:pathLst>
                      <a:path w="7651" h="1051" extrusionOk="0">
                        <a:moveTo>
                          <a:pt x="0" y="1"/>
                        </a:moveTo>
                        <a:lnTo>
                          <a:pt x="185" y="1051"/>
                        </a:lnTo>
                        <a:lnTo>
                          <a:pt x="7465" y="1051"/>
                        </a:lnTo>
                        <a:lnTo>
                          <a:pt x="7650" y="1"/>
                        </a:lnTo>
                        <a:close/>
                      </a:path>
                    </a:pathLst>
                  </a:custGeom>
                  <a:solidFill>
                    <a:srgbClr val="E3E9ED"/>
                  </a:solidFill>
                  <a:ln>
                    <a:noFill/>
                  </a:ln>
                </p:spPr>
                <p:txBody>
                  <a:bodyPr spcFirstLastPara="1" wrap="square" lIns="91425" tIns="91425" rIns="91425" bIns="91425" anchor="ctr" anchorCtr="0">
                    <a:noAutofit/>
                  </a:bodyPr>
                  <a:lstStyle/>
                  <a:p>
                    <a:endParaRPr sz="1800">
                      <a:solidFill>
                        <a:schemeClr val="accent6"/>
                      </a:solidFill>
                      <a:latin typeface="Poppins Medium" panose="020B0604020202020204" charset="0"/>
                      <a:cs typeface="Poppins Medium" panose="020B0604020202020204" charset="0"/>
                    </a:endParaRPr>
                  </a:p>
                </p:txBody>
              </p:sp>
              <p:sp>
                <p:nvSpPr>
                  <p:cNvPr id="39" name="Google Shape;5340;p65">
                    <a:extLst>
                      <a:ext uri="{FF2B5EF4-FFF2-40B4-BE49-F238E27FC236}">
                        <a16:creationId xmlns:a16="http://schemas.microsoft.com/office/drawing/2014/main" id="{39EAA4B5-FB14-4B4C-8EC2-F65339D3DD64}"/>
                      </a:ext>
                    </a:extLst>
                  </p:cNvPr>
                  <p:cNvSpPr/>
                  <p:nvPr/>
                </p:nvSpPr>
                <p:spPr>
                  <a:xfrm>
                    <a:off x="6968649" y="2664244"/>
                    <a:ext cx="132738" cy="25199"/>
                  </a:xfrm>
                  <a:custGeom>
                    <a:avLst/>
                    <a:gdLst/>
                    <a:ahLst/>
                    <a:cxnLst/>
                    <a:rect l="l" t="t" r="r" b="b"/>
                    <a:pathLst>
                      <a:path w="22498" h="4271" extrusionOk="0">
                        <a:moveTo>
                          <a:pt x="93" y="1"/>
                        </a:moveTo>
                        <a:cubicBezTo>
                          <a:pt x="43" y="1"/>
                          <a:pt x="1" y="43"/>
                          <a:pt x="1" y="95"/>
                        </a:cubicBezTo>
                        <a:lnTo>
                          <a:pt x="1" y="4176"/>
                        </a:lnTo>
                        <a:cubicBezTo>
                          <a:pt x="1" y="4229"/>
                          <a:pt x="43" y="4270"/>
                          <a:pt x="93" y="4270"/>
                        </a:cubicBezTo>
                        <a:lnTo>
                          <a:pt x="22405" y="4270"/>
                        </a:lnTo>
                        <a:cubicBezTo>
                          <a:pt x="22456" y="4270"/>
                          <a:pt x="22498" y="4229"/>
                          <a:pt x="22498" y="4176"/>
                        </a:cubicBezTo>
                        <a:lnTo>
                          <a:pt x="22498" y="95"/>
                        </a:lnTo>
                        <a:cubicBezTo>
                          <a:pt x="22498" y="43"/>
                          <a:pt x="22456" y="1"/>
                          <a:pt x="22405" y="1"/>
                        </a:cubicBezTo>
                        <a:close/>
                      </a:path>
                    </a:pathLst>
                  </a:custGeom>
                  <a:solidFill>
                    <a:srgbClr val="E3E7EA"/>
                  </a:solidFill>
                  <a:ln>
                    <a:noFill/>
                  </a:ln>
                </p:spPr>
                <p:txBody>
                  <a:bodyPr spcFirstLastPara="1" wrap="square" lIns="91425" tIns="91425" rIns="91425" bIns="91425" anchor="ctr" anchorCtr="0">
                    <a:noAutofit/>
                  </a:bodyPr>
                  <a:lstStyle/>
                  <a:p>
                    <a:endParaRPr sz="1800">
                      <a:solidFill>
                        <a:schemeClr val="accent6"/>
                      </a:solidFill>
                      <a:latin typeface="Poppins Medium" panose="020B0604020202020204" charset="0"/>
                      <a:cs typeface="Poppins Medium" panose="020B0604020202020204" charset="0"/>
                    </a:endParaRPr>
                  </a:p>
                </p:txBody>
              </p:sp>
              <p:sp>
                <p:nvSpPr>
                  <p:cNvPr id="40" name="Google Shape;5341;p65">
                    <a:extLst>
                      <a:ext uri="{FF2B5EF4-FFF2-40B4-BE49-F238E27FC236}">
                        <a16:creationId xmlns:a16="http://schemas.microsoft.com/office/drawing/2014/main" id="{B2C9ED6F-DD16-4153-A3AF-01E6C9BB64CE}"/>
                      </a:ext>
                    </a:extLst>
                  </p:cNvPr>
                  <p:cNvSpPr/>
                  <p:nvPr/>
                </p:nvSpPr>
                <p:spPr>
                  <a:xfrm>
                    <a:off x="6968649" y="2667389"/>
                    <a:ext cx="132738" cy="11776"/>
                  </a:xfrm>
                  <a:custGeom>
                    <a:avLst/>
                    <a:gdLst/>
                    <a:ahLst/>
                    <a:cxnLst/>
                    <a:rect l="l" t="t" r="r" b="b"/>
                    <a:pathLst>
                      <a:path w="22498" h="1996" extrusionOk="0">
                        <a:moveTo>
                          <a:pt x="22185" y="1"/>
                        </a:moveTo>
                        <a:lnTo>
                          <a:pt x="314" y="2"/>
                        </a:lnTo>
                        <a:cubicBezTo>
                          <a:pt x="113" y="247"/>
                          <a:pt x="3" y="556"/>
                          <a:pt x="1" y="874"/>
                        </a:cubicBezTo>
                        <a:lnTo>
                          <a:pt x="1" y="1880"/>
                        </a:lnTo>
                        <a:cubicBezTo>
                          <a:pt x="1" y="1915"/>
                          <a:pt x="8" y="1948"/>
                          <a:pt x="11" y="1983"/>
                        </a:cubicBezTo>
                        <a:cubicBezTo>
                          <a:pt x="48" y="1990"/>
                          <a:pt x="88" y="1994"/>
                          <a:pt x="127" y="1996"/>
                        </a:cubicBezTo>
                        <a:lnTo>
                          <a:pt x="22372" y="1996"/>
                        </a:lnTo>
                        <a:cubicBezTo>
                          <a:pt x="22410" y="1994"/>
                          <a:pt x="22449" y="1990"/>
                          <a:pt x="22487" y="1983"/>
                        </a:cubicBezTo>
                        <a:cubicBezTo>
                          <a:pt x="22491" y="1948"/>
                          <a:pt x="22498" y="1915"/>
                          <a:pt x="22498" y="1880"/>
                        </a:cubicBezTo>
                        <a:lnTo>
                          <a:pt x="22498" y="872"/>
                        </a:lnTo>
                        <a:cubicBezTo>
                          <a:pt x="22496" y="554"/>
                          <a:pt x="22386" y="247"/>
                          <a:pt x="22185" y="1"/>
                        </a:cubicBezTo>
                        <a:close/>
                      </a:path>
                    </a:pathLst>
                  </a:custGeom>
                  <a:solidFill>
                    <a:srgbClr val="D6DBE0"/>
                  </a:solidFill>
                  <a:ln>
                    <a:noFill/>
                  </a:ln>
                </p:spPr>
                <p:txBody>
                  <a:bodyPr spcFirstLastPara="1" wrap="square" lIns="91425" tIns="91425" rIns="91425" bIns="91425" anchor="ctr" anchorCtr="0">
                    <a:noAutofit/>
                  </a:bodyPr>
                  <a:lstStyle/>
                  <a:p>
                    <a:endParaRPr sz="1800">
                      <a:solidFill>
                        <a:schemeClr val="accent6"/>
                      </a:solidFill>
                      <a:latin typeface="Poppins Medium" panose="020B0604020202020204" charset="0"/>
                      <a:cs typeface="Poppins Medium" panose="020B0604020202020204" charset="0"/>
                    </a:endParaRPr>
                  </a:p>
                </p:txBody>
              </p:sp>
              <p:sp>
                <p:nvSpPr>
                  <p:cNvPr id="41" name="Google Shape;5342;p65">
                    <a:extLst>
                      <a:ext uri="{FF2B5EF4-FFF2-40B4-BE49-F238E27FC236}">
                        <a16:creationId xmlns:a16="http://schemas.microsoft.com/office/drawing/2014/main" id="{9F30BBE4-F12E-45DB-A267-EB6EFA7170BE}"/>
                      </a:ext>
                    </a:extLst>
                  </p:cNvPr>
                  <p:cNvSpPr/>
                  <p:nvPr/>
                </p:nvSpPr>
                <p:spPr>
                  <a:xfrm>
                    <a:off x="6963510" y="2683549"/>
                    <a:ext cx="143022" cy="11776"/>
                  </a:xfrm>
                  <a:custGeom>
                    <a:avLst/>
                    <a:gdLst/>
                    <a:ahLst/>
                    <a:cxnLst/>
                    <a:rect l="l" t="t" r="r" b="b"/>
                    <a:pathLst>
                      <a:path w="24241" h="1996" extrusionOk="0">
                        <a:moveTo>
                          <a:pt x="46" y="1"/>
                        </a:moveTo>
                        <a:cubicBezTo>
                          <a:pt x="19" y="1"/>
                          <a:pt x="0" y="22"/>
                          <a:pt x="0" y="46"/>
                        </a:cubicBezTo>
                        <a:lnTo>
                          <a:pt x="0" y="1951"/>
                        </a:lnTo>
                        <a:cubicBezTo>
                          <a:pt x="0" y="1975"/>
                          <a:pt x="19" y="1996"/>
                          <a:pt x="46" y="1996"/>
                        </a:cubicBezTo>
                        <a:lnTo>
                          <a:pt x="24195" y="1996"/>
                        </a:lnTo>
                        <a:cubicBezTo>
                          <a:pt x="24219" y="1996"/>
                          <a:pt x="24240" y="1975"/>
                          <a:pt x="24240" y="1951"/>
                        </a:cubicBezTo>
                        <a:lnTo>
                          <a:pt x="24240" y="46"/>
                        </a:lnTo>
                        <a:cubicBezTo>
                          <a:pt x="24240" y="22"/>
                          <a:pt x="24219" y="1"/>
                          <a:pt x="24195" y="1"/>
                        </a:cubicBezTo>
                        <a:close/>
                      </a:path>
                    </a:pathLst>
                  </a:custGeom>
                  <a:solidFill>
                    <a:srgbClr val="EEF0F2"/>
                  </a:solidFill>
                  <a:ln>
                    <a:noFill/>
                  </a:ln>
                </p:spPr>
                <p:txBody>
                  <a:bodyPr spcFirstLastPara="1" wrap="square" lIns="91425" tIns="91425" rIns="91425" bIns="91425" anchor="ctr" anchorCtr="0">
                    <a:noAutofit/>
                  </a:bodyPr>
                  <a:lstStyle/>
                  <a:p>
                    <a:endParaRPr sz="1800">
                      <a:solidFill>
                        <a:schemeClr val="accent6"/>
                      </a:solidFill>
                      <a:latin typeface="Poppins Medium" panose="020B0604020202020204" charset="0"/>
                      <a:cs typeface="Poppins Medium" panose="020B0604020202020204" charset="0"/>
                    </a:endParaRPr>
                  </a:p>
                </p:txBody>
              </p:sp>
              <p:sp>
                <p:nvSpPr>
                  <p:cNvPr id="42" name="Google Shape;5343;p65">
                    <a:extLst>
                      <a:ext uri="{FF2B5EF4-FFF2-40B4-BE49-F238E27FC236}">
                        <a16:creationId xmlns:a16="http://schemas.microsoft.com/office/drawing/2014/main" id="{C6B1E0FB-538D-4E67-B77A-E8D1BE07B692}"/>
                      </a:ext>
                    </a:extLst>
                  </p:cNvPr>
                  <p:cNvSpPr/>
                  <p:nvPr/>
                </p:nvSpPr>
                <p:spPr>
                  <a:xfrm>
                    <a:off x="6968649" y="2642639"/>
                    <a:ext cx="132738" cy="25199"/>
                  </a:xfrm>
                  <a:custGeom>
                    <a:avLst/>
                    <a:gdLst/>
                    <a:ahLst/>
                    <a:cxnLst/>
                    <a:rect l="l" t="t" r="r" b="b"/>
                    <a:pathLst>
                      <a:path w="22498" h="4271" extrusionOk="0">
                        <a:moveTo>
                          <a:pt x="93" y="1"/>
                        </a:moveTo>
                        <a:cubicBezTo>
                          <a:pt x="43" y="1"/>
                          <a:pt x="1" y="43"/>
                          <a:pt x="1" y="95"/>
                        </a:cubicBezTo>
                        <a:lnTo>
                          <a:pt x="1" y="4176"/>
                        </a:lnTo>
                        <a:cubicBezTo>
                          <a:pt x="1" y="4229"/>
                          <a:pt x="43" y="4271"/>
                          <a:pt x="93" y="4271"/>
                        </a:cubicBezTo>
                        <a:lnTo>
                          <a:pt x="22405" y="4271"/>
                        </a:lnTo>
                        <a:cubicBezTo>
                          <a:pt x="22456" y="4271"/>
                          <a:pt x="22498" y="4229"/>
                          <a:pt x="22498" y="4176"/>
                        </a:cubicBezTo>
                        <a:lnTo>
                          <a:pt x="22498" y="95"/>
                        </a:lnTo>
                        <a:cubicBezTo>
                          <a:pt x="22498" y="43"/>
                          <a:pt x="22456" y="1"/>
                          <a:pt x="22405" y="1"/>
                        </a:cubicBezTo>
                        <a:close/>
                      </a:path>
                    </a:pathLst>
                  </a:custGeom>
                  <a:solidFill>
                    <a:srgbClr val="E3E7EA"/>
                  </a:solidFill>
                  <a:ln>
                    <a:noFill/>
                  </a:ln>
                </p:spPr>
                <p:txBody>
                  <a:bodyPr spcFirstLastPara="1" wrap="square" lIns="91425" tIns="91425" rIns="91425" bIns="91425" anchor="ctr" anchorCtr="0">
                    <a:noAutofit/>
                  </a:bodyPr>
                  <a:lstStyle/>
                  <a:p>
                    <a:endParaRPr sz="1800">
                      <a:solidFill>
                        <a:schemeClr val="accent6"/>
                      </a:solidFill>
                      <a:latin typeface="Poppins Medium" panose="020B0604020202020204" charset="0"/>
                      <a:cs typeface="Poppins Medium" panose="020B0604020202020204" charset="0"/>
                    </a:endParaRPr>
                  </a:p>
                </p:txBody>
              </p:sp>
              <p:sp>
                <p:nvSpPr>
                  <p:cNvPr id="43" name="Google Shape;5344;p65">
                    <a:extLst>
                      <a:ext uri="{FF2B5EF4-FFF2-40B4-BE49-F238E27FC236}">
                        <a16:creationId xmlns:a16="http://schemas.microsoft.com/office/drawing/2014/main" id="{C8F2594C-BF0F-478E-8095-44BFFEAA2BA2}"/>
                      </a:ext>
                    </a:extLst>
                  </p:cNvPr>
                  <p:cNvSpPr/>
                  <p:nvPr/>
                </p:nvSpPr>
                <p:spPr>
                  <a:xfrm>
                    <a:off x="6968649" y="2643990"/>
                    <a:ext cx="132738" cy="11776"/>
                  </a:xfrm>
                  <a:custGeom>
                    <a:avLst/>
                    <a:gdLst/>
                    <a:ahLst/>
                    <a:cxnLst/>
                    <a:rect l="l" t="t" r="r" b="b"/>
                    <a:pathLst>
                      <a:path w="22498" h="1996" extrusionOk="0">
                        <a:moveTo>
                          <a:pt x="642" y="1"/>
                        </a:moveTo>
                        <a:cubicBezTo>
                          <a:pt x="242" y="259"/>
                          <a:pt x="1" y="701"/>
                          <a:pt x="1" y="1177"/>
                        </a:cubicBezTo>
                        <a:lnTo>
                          <a:pt x="1" y="1984"/>
                        </a:lnTo>
                        <a:cubicBezTo>
                          <a:pt x="41" y="1991"/>
                          <a:pt x="83" y="1994"/>
                          <a:pt x="127" y="1996"/>
                        </a:cubicBezTo>
                        <a:lnTo>
                          <a:pt x="22372" y="1996"/>
                        </a:lnTo>
                        <a:cubicBezTo>
                          <a:pt x="22414" y="1994"/>
                          <a:pt x="22456" y="1991"/>
                          <a:pt x="22498" y="1984"/>
                        </a:cubicBezTo>
                        <a:lnTo>
                          <a:pt x="22498" y="1177"/>
                        </a:lnTo>
                        <a:cubicBezTo>
                          <a:pt x="22496" y="701"/>
                          <a:pt x="22255" y="259"/>
                          <a:pt x="21856" y="1"/>
                        </a:cubicBezTo>
                        <a:close/>
                      </a:path>
                    </a:pathLst>
                  </a:custGeom>
                  <a:solidFill>
                    <a:srgbClr val="D6DBE0"/>
                  </a:solidFill>
                  <a:ln>
                    <a:noFill/>
                  </a:ln>
                </p:spPr>
                <p:txBody>
                  <a:bodyPr spcFirstLastPara="1" wrap="square" lIns="91425" tIns="91425" rIns="91425" bIns="91425" anchor="ctr" anchorCtr="0">
                    <a:noAutofit/>
                  </a:bodyPr>
                  <a:lstStyle/>
                  <a:p>
                    <a:endParaRPr sz="1800">
                      <a:solidFill>
                        <a:schemeClr val="accent6"/>
                      </a:solidFill>
                      <a:latin typeface="Poppins Medium" panose="020B0604020202020204" charset="0"/>
                      <a:cs typeface="Poppins Medium" panose="020B0604020202020204" charset="0"/>
                    </a:endParaRPr>
                  </a:p>
                </p:txBody>
              </p:sp>
              <p:sp>
                <p:nvSpPr>
                  <p:cNvPr id="44" name="Google Shape;5345;p65">
                    <a:extLst>
                      <a:ext uri="{FF2B5EF4-FFF2-40B4-BE49-F238E27FC236}">
                        <a16:creationId xmlns:a16="http://schemas.microsoft.com/office/drawing/2014/main" id="{1B12314F-10B6-47E6-A822-15B7DC3EFD74}"/>
                      </a:ext>
                    </a:extLst>
                  </p:cNvPr>
                  <p:cNvSpPr/>
                  <p:nvPr/>
                </p:nvSpPr>
                <p:spPr>
                  <a:xfrm>
                    <a:off x="6963510" y="2660156"/>
                    <a:ext cx="143022" cy="11776"/>
                  </a:xfrm>
                  <a:custGeom>
                    <a:avLst/>
                    <a:gdLst/>
                    <a:ahLst/>
                    <a:cxnLst/>
                    <a:rect l="l" t="t" r="r" b="b"/>
                    <a:pathLst>
                      <a:path w="24241" h="1996" extrusionOk="0">
                        <a:moveTo>
                          <a:pt x="998" y="0"/>
                        </a:moveTo>
                        <a:cubicBezTo>
                          <a:pt x="447" y="2"/>
                          <a:pt x="2" y="447"/>
                          <a:pt x="0" y="998"/>
                        </a:cubicBezTo>
                        <a:cubicBezTo>
                          <a:pt x="2" y="1548"/>
                          <a:pt x="447" y="1993"/>
                          <a:pt x="998" y="1995"/>
                        </a:cubicBezTo>
                        <a:lnTo>
                          <a:pt x="23243" y="1995"/>
                        </a:lnTo>
                        <a:cubicBezTo>
                          <a:pt x="23793" y="1993"/>
                          <a:pt x="24239" y="1548"/>
                          <a:pt x="24240" y="998"/>
                        </a:cubicBezTo>
                        <a:cubicBezTo>
                          <a:pt x="24239" y="447"/>
                          <a:pt x="23793" y="2"/>
                          <a:pt x="23243" y="0"/>
                        </a:cubicBezTo>
                        <a:close/>
                      </a:path>
                    </a:pathLst>
                  </a:custGeom>
                  <a:solidFill>
                    <a:srgbClr val="EEF0F2"/>
                  </a:solidFill>
                  <a:ln>
                    <a:noFill/>
                  </a:ln>
                </p:spPr>
                <p:txBody>
                  <a:bodyPr spcFirstLastPara="1" wrap="square" lIns="91425" tIns="91425" rIns="91425" bIns="91425" anchor="ctr" anchorCtr="0">
                    <a:noAutofit/>
                  </a:bodyPr>
                  <a:lstStyle/>
                  <a:p>
                    <a:endParaRPr sz="1800">
                      <a:solidFill>
                        <a:schemeClr val="accent6"/>
                      </a:solidFill>
                      <a:latin typeface="Poppins Medium" panose="020B0604020202020204" charset="0"/>
                      <a:cs typeface="Poppins Medium" panose="020B0604020202020204" charset="0"/>
                    </a:endParaRPr>
                  </a:p>
                </p:txBody>
              </p:sp>
              <p:sp>
                <p:nvSpPr>
                  <p:cNvPr id="45" name="Google Shape;5346;p65">
                    <a:extLst>
                      <a:ext uri="{FF2B5EF4-FFF2-40B4-BE49-F238E27FC236}">
                        <a16:creationId xmlns:a16="http://schemas.microsoft.com/office/drawing/2014/main" id="{EC9D98D3-7FFA-4261-9C4A-6A466161536B}"/>
                      </a:ext>
                    </a:extLst>
                  </p:cNvPr>
                  <p:cNvSpPr/>
                  <p:nvPr/>
                </p:nvSpPr>
                <p:spPr>
                  <a:xfrm>
                    <a:off x="6968649" y="2617451"/>
                    <a:ext cx="132738" cy="25193"/>
                  </a:xfrm>
                  <a:custGeom>
                    <a:avLst/>
                    <a:gdLst/>
                    <a:ahLst/>
                    <a:cxnLst/>
                    <a:rect l="l" t="t" r="r" b="b"/>
                    <a:pathLst>
                      <a:path w="22498" h="4270" extrusionOk="0">
                        <a:moveTo>
                          <a:pt x="93" y="0"/>
                        </a:moveTo>
                        <a:cubicBezTo>
                          <a:pt x="43" y="0"/>
                          <a:pt x="1" y="42"/>
                          <a:pt x="1" y="94"/>
                        </a:cubicBezTo>
                        <a:lnTo>
                          <a:pt x="1" y="4176"/>
                        </a:lnTo>
                        <a:cubicBezTo>
                          <a:pt x="1" y="4228"/>
                          <a:pt x="43" y="4270"/>
                          <a:pt x="93" y="4270"/>
                        </a:cubicBezTo>
                        <a:lnTo>
                          <a:pt x="22405" y="4270"/>
                        </a:lnTo>
                        <a:cubicBezTo>
                          <a:pt x="22456" y="4270"/>
                          <a:pt x="22498" y="4228"/>
                          <a:pt x="22498" y="4176"/>
                        </a:cubicBezTo>
                        <a:lnTo>
                          <a:pt x="22498" y="94"/>
                        </a:lnTo>
                        <a:cubicBezTo>
                          <a:pt x="22498" y="42"/>
                          <a:pt x="22456" y="0"/>
                          <a:pt x="22405" y="0"/>
                        </a:cubicBezTo>
                        <a:close/>
                      </a:path>
                    </a:pathLst>
                  </a:custGeom>
                  <a:solidFill>
                    <a:srgbClr val="E3E7EA"/>
                  </a:solidFill>
                  <a:ln>
                    <a:noFill/>
                  </a:ln>
                </p:spPr>
                <p:txBody>
                  <a:bodyPr spcFirstLastPara="1" wrap="square" lIns="91425" tIns="91425" rIns="91425" bIns="91425" anchor="ctr" anchorCtr="0">
                    <a:noAutofit/>
                  </a:bodyPr>
                  <a:lstStyle/>
                  <a:p>
                    <a:endParaRPr sz="1800">
                      <a:solidFill>
                        <a:schemeClr val="accent6"/>
                      </a:solidFill>
                      <a:latin typeface="Poppins Medium" panose="020B0604020202020204" charset="0"/>
                      <a:cs typeface="Poppins Medium" panose="020B0604020202020204" charset="0"/>
                    </a:endParaRPr>
                  </a:p>
                </p:txBody>
              </p:sp>
              <p:sp>
                <p:nvSpPr>
                  <p:cNvPr id="46" name="Google Shape;5347;p65">
                    <a:extLst>
                      <a:ext uri="{FF2B5EF4-FFF2-40B4-BE49-F238E27FC236}">
                        <a16:creationId xmlns:a16="http://schemas.microsoft.com/office/drawing/2014/main" id="{19EED3DA-016F-4C16-8085-00196B2911A3}"/>
                      </a:ext>
                    </a:extLst>
                  </p:cNvPr>
                  <p:cNvSpPr/>
                  <p:nvPr/>
                </p:nvSpPr>
                <p:spPr>
                  <a:xfrm>
                    <a:off x="6968649" y="2620590"/>
                    <a:ext cx="132738" cy="11782"/>
                  </a:xfrm>
                  <a:custGeom>
                    <a:avLst/>
                    <a:gdLst/>
                    <a:ahLst/>
                    <a:cxnLst/>
                    <a:rect l="l" t="t" r="r" b="b"/>
                    <a:pathLst>
                      <a:path w="22498" h="1997" extrusionOk="0">
                        <a:moveTo>
                          <a:pt x="314" y="1"/>
                        </a:moveTo>
                        <a:cubicBezTo>
                          <a:pt x="113" y="247"/>
                          <a:pt x="3" y="555"/>
                          <a:pt x="1" y="873"/>
                        </a:cubicBezTo>
                        <a:lnTo>
                          <a:pt x="1" y="1982"/>
                        </a:lnTo>
                        <a:cubicBezTo>
                          <a:pt x="41" y="1989"/>
                          <a:pt x="83" y="1994"/>
                          <a:pt x="127" y="1996"/>
                        </a:cubicBezTo>
                        <a:lnTo>
                          <a:pt x="22372" y="1996"/>
                        </a:lnTo>
                        <a:cubicBezTo>
                          <a:pt x="22414" y="1994"/>
                          <a:pt x="22456" y="1989"/>
                          <a:pt x="22498" y="1982"/>
                        </a:cubicBezTo>
                        <a:lnTo>
                          <a:pt x="22498" y="873"/>
                        </a:lnTo>
                        <a:cubicBezTo>
                          <a:pt x="22496" y="555"/>
                          <a:pt x="22386" y="247"/>
                          <a:pt x="22185" y="1"/>
                        </a:cubicBezTo>
                        <a:close/>
                      </a:path>
                    </a:pathLst>
                  </a:custGeom>
                  <a:solidFill>
                    <a:srgbClr val="D6DBE0"/>
                  </a:solidFill>
                  <a:ln>
                    <a:noFill/>
                  </a:ln>
                </p:spPr>
                <p:txBody>
                  <a:bodyPr spcFirstLastPara="1" wrap="square" lIns="91425" tIns="91425" rIns="91425" bIns="91425" anchor="ctr" anchorCtr="0">
                    <a:noAutofit/>
                  </a:bodyPr>
                  <a:lstStyle/>
                  <a:p>
                    <a:endParaRPr sz="1800">
                      <a:solidFill>
                        <a:schemeClr val="accent6"/>
                      </a:solidFill>
                      <a:latin typeface="Poppins Medium" panose="020B0604020202020204" charset="0"/>
                      <a:cs typeface="Poppins Medium" panose="020B0604020202020204" charset="0"/>
                    </a:endParaRPr>
                  </a:p>
                </p:txBody>
              </p:sp>
              <p:sp>
                <p:nvSpPr>
                  <p:cNvPr id="47" name="Google Shape;5348;p65">
                    <a:extLst>
                      <a:ext uri="{FF2B5EF4-FFF2-40B4-BE49-F238E27FC236}">
                        <a16:creationId xmlns:a16="http://schemas.microsoft.com/office/drawing/2014/main" id="{3E6BCD38-5274-40F3-8D1A-20CAEDE99281}"/>
                      </a:ext>
                    </a:extLst>
                  </p:cNvPr>
                  <p:cNvSpPr/>
                  <p:nvPr/>
                </p:nvSpPr>
                <p:spPr>
                  <a:xfrm>
                    <a:off x="6963510" y="2613357"/>
                    <a:ext cx="143022" cy="11765"/>
                  </a:xfrm>
                  <a:custGeom>
                    <a:avLst/>
                    <a:gdLst/>
                    <a:ahLst/>
                    <a:cxnLst/>
                    <a:rect l="l" t="t" r="r" b="b"/>
                    <a:pathLst>
                      <a:path w="24241" h="1994" extrusionOk="0">
                        <a:moveTo>
                          <a:pt x="998" y="1"/>
                        </a:moveTo>
                        <a:cubicBezTo>
                          <a:pt x="447" y="2"/>
                          <a:pt x="2" y="448"/>
                          <a:pt x="0" y="996"/>
                        </a:cubicBezTo>
                        <a:cubicBezTo>
                          <a:pt x="2" y="1547"/>
                          <a:pt x="447" y="1992"/>
                          <a:pt x="998" y="1994"/>
                        </a:cubicBezTo>
                        <a:lnTo>
                          <a:pt x="23243" y="1994"/>
                        </a:lnTo>
                        <a:cubicBezTo>
                          <a:pt x="23793" y="1992"/>
                          <a:pt x="24239" y="1547"/>
                          <a:pt x="24240" y="996"/>
                        </a:cubicBezTo>
                        <a:cubicBezTo>
                          <a:pt x="24239" y="448"/>
                          <a:pt x="23793" y="2"/>
                          <a:pt x="23243" y="1"/>
                        </a:cubicBezTo>
                        <a:close/>
                      </a:path>
                    </a:pathLst>
                  </a:custGeom>
                  <a:solidFill>
                    <a:srgbClr val="EEF0F2"/>
                  </a:solidFill>
                  <a:ln>
                    <a:noFill/>
                  </a:ln>
                </p:spPr>
                <p:txBody>
                  <a:bodyPr spcFirstLastPara="1" wrap="square" lIns="91425" tIns="91425" rIns="91425" bIns="91425" anchor="ctr" anchorCtr="0">
                    <a:noAutofit/>
                  </a:bodyPr>
                  <a:lstStyle/>
                  <a:p>
                    <a:endParaRPr sz="1800">
                      <a:solidFill>
                        <a:schemeClr val="accent6"/>
                      </a:solidFill>
                      <a:latin typeface="Poppins Medium" panose="020B0604020202020204" charset="0"/>
                      <a:cs typeface="Poppins Medium" panose="020B0604020202020204" charset="0"/>
                    </a:endParaRPr>
                  </a:p>
                </p:txBody>
              </p:sp>
              <p:sp>
                <p:nvSpPr>
                  <p:cNvPr id="48" name="Google Shape;5349;p65">
                    <a:extLst>
                      <a:ext uri="{FF2B5EF4-FFF2-40B4-BE49-F238E27FC236}">
                        <a16:creationId xmlns:a16="http://schemas.microsoft.com/office/drawing/2014/main" id="{07911C2F-404E-46B6-AAF6-3A39DC244D90}"/>
                      </a:ext>
                    </a:extLst>
                  </p:cNvPr>
                  <p:cNvSpPr/>
                  <p:nvPr/>
                </p:nvSpPr>
                <p:spPr>
                  <a:xfrm>
                    <a:off x="6850372" y="2107302"/>
                    <a:ext cx="369293" cy="477399"/>
                  </a:xfrm>
                  <a:custGeom>
                    <a:avLst/>
                    <a:gdLst/>
                    <a:ahLst/>
                    <a:cxnLst/>
                    <a:rect l="l" t="t" r="r" b="b"/>
                    <a:pathLst>
                      <a:path w="62592" h="80915" extrusionOk="0">
                        <a:moveTo>
                          <a:pt x="31297" y="0"/>
                        </a:moveTo>
                        <a:cubicBezTo>
                          <a:pt x="14049" y="0"/>
                          <a:pt x="16" y="14032"/>
                          <a:pt x="16" y="31281"/>
                        </a:cubicBezTo>
                        <a:lnTo>
                          <a:pt x="16" y="31387"/>
                        </a:lnTo>
                        <a:lnTo>
                          <a:pt x="13" y="31445"/>
                        </a:lnTo>
                        <a:cubicBezTo>
                          <a:pt x="11" y="31548"/>
                          <a:pt x="1" y="32341"/>
                          <a:pt x="104" y="33646"/>
                        </a:cubicBezTo>
                        <a:lnTo>
                          <a:pt x="104" y="33657"/>
                        </a:lnTo>
                        <a:lnTo>
                          <a:pt x="104" y="33667"/>
                        </a:lnTo>
                        <a:lnTo>
                          <a:pt x="105" y="33683"/>
                        </a:lnTo>
                        <a:lnTo>
                          <a:pt x="111" y="33746"/>
                        </a:lnTo>
                        <a:cubicBezTo>
                          <a:pt x="125" y="33912"/>
                          <a:pt x="139" y="34083"/>
                          <a:pt x="156" y="34265"/>
                        </a:cubicBezTo>
                        <a:cubicBezTo>
                          <a:pt x="175" y="34469"/>
                          <a:pt x="198" y="34667"/>
                          <a:pt x="219" y="34862"/>
                        </a:cubicBezTo>
                        <a:lnTo>
                          <a:pt x="245" y="35093"/>
                        </a:lnTo>
                        <a:lnTo>
                          <a:pt x="257" y="35191"/>
                        </a:lnTo>
                        <a:cubicBezTo>
                          <a:pt x="264" y="35241"/>
                          <a:pt x="270" y="35290"/>
                          <a:pt x="277" y="35341"/>
                        </a:cubicBezTo>
                        <a:lnTo>
                          <a:pt x="278" y="35353"/>
                        </a:lnTo>
                        <a:lnTo>
                          <a:pt x="278" y="35364"/>
                        </a:lnTo>
                        <a:cubicBezTo>
                          <a:pt x="1082" y="41822"/>
                          <a:pt x="4150" y="54364"/>
                          <a:pt x="15656" y="65807"/>
                        </a:cubicBezTo>
                        <a:cubicBezTo>
                          <a:pt x="18711" y="68844"/>
                          <a:pt x="20993" y="72340"/>
                          <a:pt x="22440" y="76197"/>
                        </a:cubicBezTo>
                        <a:cubicBezTo>
                          <a:pt x="22707" y="76910"/>
                          <a:pt x="22927" y="77638"/>
                          <a:pt x="23098" y="78379"/>
                        </a:cubicBezTo>
                        <a:cubicBezTo>
                          <a:pt x="23441" y="79855"/>
                          <a:pt x="24733" y="80914"/>
                          <a:pt x="26250" y="80914"/>
                        </a:cubicBezTo>
                        <a:lnTo>
                          <a:pt x="36339" y="80914"/>
                        </a:lnTo>
                        <a:cubicBezTo>
                          <a:pt x="37855" y="80914"/>
                          <a:pt x="39148" y="79855"/>
                          <a:pt x="39491" y="78379"/>
                        </a:cubicBezTo>
                        <a:cubicBezTo>
                          <a:pt x="39662" y="77638"/>
                          <a:pt x="39882" y="76910"/>
                          <a:pt x="40149" y="76197"/>
                        </a:cubicBezTo>
                        <a:cubicBezTo>
                          <a:pt x="41596" y="72340"/>
                          <a:pt x="43879" y="68844"/>
                          <a:pt x="46933" y="65807"/>
                        </a:cubicBezTo>
                        <a:cubicBezTo>
                          <a:pt x="58441" y="54364"/>
                          <a:pt x="61509" y="41822"/>
                          <a:pt x="62312" y="35364"/>
                        </a:cubicBezTo>
                        <a:lnTo>
                          <a:pt x="62314" y="35351"/>
                        </a:lnTo>
                        <a:lnTo>
                          <a:pt x="62314" y="35341"/>
                        </a:lnTo>
                        <a:cubicBezTo>
                          <a:pt x="62321" y="35290"/>
                          <a:pt x="62326" y="35240"/>
                          <a:pt x="62333" y="35191"/>
                        </a:cubicBezTo>
                        <a:lnTo>
                          <a:pt x="62346" y="35091"/>
                        </a:lnTo>
                        <a:lnTo>
                          <a:pt x="62370" y="34871"/>
                        </a:lnTo>
                        <a:cubicBezTo>
                          <a:pt x="62393" y="34667"/>
                          <a:pt x="62414" y="34469"/>
                          <a:pt x="62433" y="34272"/>
                        </a:cubicBezTo>
                        <a:cubicBezTo>
                          <a:pt x="62452" y="34083"/>
                          <a:pt x="62466" y="33912"/>
                          <a:pt x="62480" y="33746"/>
                        </a:cubicBezTo>
                        <a:lnTo>
                          <a:pt x="62485" y="33681"/>
                        </a:lnTo>
                        <a:lnTo>
                          <a:pt x="62487" y="33662"/>
                        </a:lnTo>
                        <a:cubicBezTo>
                          <a:pt x="62592" y="32338"/>
                          <a:pt x="62581" y="31543"/>
                          <a:pt x="62580" y="31443"/>
                        </a:cubicBezTo>
                        <a:lnTo>
                          <a:pt x="62574" y="31345"/>
                        </a:lnTo>
                        <a:lnTo>
                          <a:pt x="62576" y="31281"/>
                        </a:lnTo>
                        <a:cubicBezTo>
                          <a:pt x="62576" y="14032"/>
                          <a:pt x="48544" y="0"/>
                          <a:pt x="31297" y="0"/>
                        </a:cubicBezTo>
                        <a:close/>
                      </a:path>
                    </a:pathLst>
                  </a:custGeom>
                  <a:solidFill>
                    <a:srgbClr val="F3F5F7"/>
                  </a:solidFill>
                  <a:ln>
                    <a:noFill/>
                  </a:ln>
                </p:spPr>
                <p:txBody>
                  <a:bodyPr spcFirstLastPara="1" wrap="square" lIns="91425" tIns="91425" rIns="91425" bIns="91425" anchor="ctr" anchorCtr="0">
                    <a:noAutofit/>
                  </a:bodyPr>
                  <a:lstStyle/>
                  <a:p>
                    <a:endParaRPr sz="1800">
                      <a:solidFill>
                        <a:schemeClr val="accent6"/>
                      </a:solidFill>
                      <a:latin typeface="Poppins Medium" panose="020B0604020202020204" charset="0"/>
                      <a:cs typeface="Poppins Medium" panose="020B0604020202020204" charset="0"/>
                    </a:endParaRPr>
                  </a:p>
                </p:txBody>
              </p:sp>
              <p:sp>
                <p:nvSpPr>
                  <p:cNvPr id="49" name="Google Shape;5350;p65">
                    <a:extLst>
                      <a:ext uri="{FF2B5EF4-FFF2-40B4-BE49-F238E27FC236}">
                        <a16:creationId xmlns:a16="http://schemas.microsoft.com/office/drawing/2014/main" id="{5F98BB35-265F-4944-B722-29BAF9DAE16C}"/>
                      </a:ext>
                    </a:extLst>
                  </p:cNvPr>
                  <p:cNvSpPr/>
                  <p:nvPr/>
                </p:nvSpPr>
                <p:spPr>
                  <a:xfrm>
                    <a:off x="6963510" y="2636756"/>
                    <a:ext cx="143022" cy="11776"/>
                  </a:xfrm>
                  <a:custGeom>
                    <a:avLst/>
                    <a:gdLst/>
                    <a:ahLst/>
                    <a:cxnLst/>
                    <a:rect l="l" t="t" r="r" b="b"/>
                    <a:pathLst>
                      <a:path w="24241" h="1996" extrusionOk="0">
                        <a:moveTo>
                          <a:pt x="998" y="0"/>
                        </a:moveTo>
                        <a:cubicBezTo>
                          <a:pt x="447" y="2"/>
                          <a:pt x="2" y="448"/>
                          <a:pt x="0" y="998"/>
                        </a:cubicBezTo>
                        <a:cubicBezTo>
                          <a:pt x="2" y="1548"/>
                          <a:pt x="447" y="1994"/>
                          <a:pt x="998" y="1995"/>
                        </a:cubicBezTo>
                        <a:lnTo>
                          <a:pt x="23243" y="1995"/>
                        </a:lnTo>
                        <a:cubicBezTo>
                          <a:pt x="23793" y="1994"/>
                          <a:pt x="24239" y="1548"/>
                          <a:pt x="24240" y="998"/>
                        </a:cubicBezTo>
                        <a:cubicBezTo>
                          <a:pt x="24239" y="448"/>
                          <a:pt x="23793" y="2"/>
                          <a:pt x="23243" y="0"/>
                        </a:cubicBezTo>
                        <a:close/>
                      </a:path>
                    </a:pathLst>
                  </a:custGeom>
                  <a:solidFill>
                    <a:srgbClr val="EEF0F2"/>
                  </a:solidFill>
                  <a:ln>
                    <a:noFill/>
                  </a:ln>
                </p:spPr>
                <p:txBody>
                  <a:bodyPr spcFirstLastPara="1" wrap="square" lIns="91425" tIns="91425" rIns="91425" bIns="91425" anchor="ctr" anchorCtr="0">
                    <a:noAutofit/>
                  </a:bodyPr>
                  <a:lstStyle/>
                  <a:p>
                    <a:endParaRPr sz="1800">
                      <a:solidFill>
                        <a:schemeClr val="accent6"/>
                      </a:solidFill>
                      <a:latin typeface="Poppins Medium" panose="020B0604020202020204" charset="0"/>
                      <a:cs typeface="Poppins Medium" panose="020B0604020202020204" charset="0"/>
                    </a:endParaRPr>
                  </a:p>
                </p:txBody>
              </p:sp>
            </p:grpSp>
            <p:sp>
              <p:nvSpPr>
                <p:cNvPr id="25" name="Google Shape;5351;p65">
                  <a:extLst>
                    <a:ext uri="{FF2B5EF4-FFF2-40B4-BE49-F238E27FC236}">
                      <a16:creationId xmlns:a16="http://schemas.microsoft.com/office/drawing/2014/main" id="{71DE9C40-C328-42FA-8BCA-5E80FA5B3AE6}"/>
                    </a:ext>
                  </a:extLst>
                </p:cNvPr>
                <p:cNvSpPr/>
                <p:nvPr/>
              </p:nvSpPr>
              <p:spPr>
                <a:xfrm>
                  <a:off x="7046588" y="2275942"/>
                  <a:ext cx="173076" cy="113894"/>
                </a:xfrm>
                <a:custGeom>
                  <a:avLst/>
                  <a:gdLst/>
                  <a:ahLst/>
                  <a:cxnLst/>
                  <a:rect l="l" t="t" r="r" b="b"/>
                  <a:pathLst>
                    <a:path w="29335" h="19304" extrusionOk="0">
                      <a:moveTo>
                        <a:pt x="0" y="0"/>
                      </a:moveTo>
                      <a:lnTo>
                        <a:pt x="0" y="19303"/>
                      </a:lnTo>
                      <a:lnTo>
                        <a:pt x="25725" y="19303"/>
                      </a:lnTo>
                      <a:cubicBezTo>
                        <a:pt x="27782" y="14272"/>
                        <a:pt x="28673" y="9841"/>
                        <a:pt x="29054" y="6781"/>
                      </a:cubicBezTo>
                      <a:lnTo>
                        <a:pt x="29055" y="6770"/>
                      </a:lnTo>
                      <a:lnTo>
                        <a:pt x="29057" y="6758"/>
                      </a:lnTo>
                      <a:cubicBezTo>
                        <a:pt x="29064" y="6707"/>
                        <a:pt x="29069" y="6657"/>
                        <a:pt x="29075" y="6608"/>
                      </a:cubicBezTo>
                      <a:lnTo>
                        <a:pt x="29087" y="6508"/>
                      </a:lnTo>
                      <a:lnTo>
                        <a:pt x="29113" y="6288"/>
                      </a:lnTo>
                      <a:cubicBezTo>
                        <a:pt x="29136" y="6084"/>
                        <a:pt x="29157" y="5886"/>
                        <a:pt x="29176" y="5689"/>
                      </a:cubicBezTo>
                      <a:cubicBezTo>
                        <a:pt x="29193" y="5500"/>
                        <a:pt x="29209" y="5329"/>
                        <a:pt x="29221" y="5163"/>
                      </a:cubicBezTo>
                      <a:lnTo>
                        <a:pt x="29227" y="5098"/>
                      </a:lnTo>
                      <a:lnTo>
                        <a:pt x="29228" y="5079"/>
                      </a:lnTo>
                      <a:cubicBezTo>
                        <a:pt x="29335" y="3755"/>
                        <a:pt x="29323" y="2960"/>
                        <a:pt x="29321" y="2860"/>
                      </a:cubicBezTo>
                      <a:lnTo>
                        <a:pt x="29316" y="2762"/>
                      </a:lnTo>
                      <a:lnTo>
                        <a:pt x="29317" y="2698"/>
                      </a:lnTo>
                      <a:cubicBezTo>
                        <a:pt x="29317" y="1789"/>
                        <a:pt x="29277" y="890"/>
                        <a:pt x="29200" y="0"/>
                      </a:cubicBezTo>
                      <a:close/>
                    </a:path>
                  </a:pathLst>
                </a:custGeom>
                <a:solidFill>
                  <a:schemeClr val="accent5">
                    <a:lumMod val="60000"/>
                    <a:lumOff val="40000"/>
                  </a:schemeClr>
                </a:solidFill>
                <a:ln>
                  <a:noFill/>
                </a:ln>
              </p:spPr>
              <p:txBody>
                <a:bodyPr spcFirstLastPara="1" wrap="square" lIns="91425" tIns="91425" rIns="91425" bIns="91425" anchor="ctr" anchorCtr="0">
                  <a:noAutofit/>
                </a:bodyPr>
                <a:lstStyle/>
                <a:p>
                  <a:endParaRPr sz="1800">
                    <a:solidFill>
                      <a:schemeClr val="accent6"/>
                    </a:solidFill>
                    <a:latin typeface="Poppins Medium" panose="020B0604020202020204" charset="0"/>
                    <a:cs typeface="Poppins Medium" panose="020B0604020202020204" charset="0"/>
                  </a:endParaRPr>
                </a:p>
              </p:txBody>
            </p:sp>
            <p:sp>
              <p:nvSpPr>
                <p:cNvPr id="26" name="Google Shape;5352;p65">
                  <a:extLst>
                    <a:ext uri="{FF2B5EF4-FFF2-40B4-BE49-F238E27FC236}">
                      <a16:creationId xmlns:a16="http://schemas.microsoft.com/office/drawing/2014/main" id="{A19A367F-F518-4DE7-B740-E1DF2B42B1CF}"/>
                    </a:ext>
                  </a:extLst>
                </p:cNvPr>
                <p:cNvSpPr/>
                <p:nvPr/>
              </p:nvSpPr>
              <p:spPr>
                <a:xfrm>
                  <a:off x="7046588" y="2107680"/>
                  <a:ext cx="168811" cy="145128"/>
                </a:xfrm>
                <a:custGeom>
                  <a:avLst/>
                  <a:gdLst/>
                  <a:ahLst/>
                  <a:cxnLst/>
                  <a:rect l="l" t="t" r="r" b="b"/>
                  <a:pathLst>
                    <a:path w="28612" h="24598" extrusionOk="0">
                      <a:moveTo>
                        <a:pt x="0" y="1"/>
                      </a:moveTo>
                      <a:lnTo>
                        <a:pt x="0" y="24597"/>
                      </a:lnTo>
                      <a:lnTo>
                        <a:pt x="28612" y="24597"/>
                      </a:lnTo>
                      <a:cubicBezTo>
                        <a:pt x="25701" y="11138"/>
                        <a:pt x="14102" y="876"/>
                        <a:pt x="0" y="1"/>
                      </a:cubicBezTo>
                      <a:close/>
                    </a:path>
                  </a:pathLst>
                </a:custGeom>
                <a:solidFill>
                  <a:schemeClr val="accent5">
                    <a:lumMod val="20000"/>
                    <a:lumOff val="80000"/>
                  </a:schemeClr>
                </a:solidFill>
                <a:ln>
                  <a:noFill/>
                </a:ln>
              </p:spPr>
              <p:txBody>
                <a:bodyPr spcFirstLastPara="1" wrap="square" lIns="91425" tIns="91425" rIns="91425" bIns="91425" anchor="ctr" anchorCtr="0">
                  <a:noAutofit/>
                </a:bodyPr>
                <a:lstStyle/>
                <a:p>
                  <a:endParaRPr sz="1800">
                    <a:solidFill>
                      <a:schemeClr val="accent6"/>
                    </a:solidFill>
                    <a:latin typeface="Poppins Medium" panose="020B0604020202020204" charset="0"/>
                    <a:cs typeface="Poppins Medium" panose="020B0604020202020204" charset="0"/>
                  </a:endParaRPr>
                </a:p>
              </p:txBody>
            </p:sp>
            <p:sp>
              <p:nvSpPr>
                <p:cNvPr id="27" name="Google Shape;5353;p65">
                  <a:extLst>
                    <a:ext uri="{FF2B5EF4-FFF2-40B4-BE49-F238E27FC236}">
                      <a16:creationId xmlns:a16="http://schemas.microsoft.com/office/drawing/2014/main" id="{04E9BFEE-EC21-4D4C-A060-0AFF225CDBDB}"/>
                    </a:ext>
                  </a:extLst>
                </p:cNvPr>
                <p:cNvSpPr/>
                <p:nvPr/>
              </p:nvSpPr>
              <p:spPr>
                <a:xfrm>
                  <a:off x="6850372" y="2275942"/>
                  <a:ext cx="173082" cy="113894"/>
                </a:xfrm>
                <a:custGeom>
                  <a:avLst/>
                  <a:gdLst/>
                  <a:ahLst/>
                  <a:cxnLst/>
                  <a:rect l="l" t="t" r="r" b="b"/>
                  <a:pathLst>
                    <a:path w="29336" h="19304" extrusionOk="0">
                      <a:moveTo>
                        <a:pt x="133" y="0"/>
                      </a:moveTo>
                      <a:cubicBezTo>
                        <a:pt x="58" y="890"/>
                        <a:pt x="16" y="1789"/>
                        <a:pt x="16" y="2698"/>
                      </a:cubicBezTo>
                      <a:lnTo>
                        <a:pt x="16" y="2804"/>
                      </a:lnTo>
                      <a:lnTo>
                        <a:pt x="13" y="2862"/>
                      </a:lnTo>
                      <a:cubicBezTo>
                        <a:pt x="11" y="2965"/>
                        <a:pt x="1" y="3758"/>
                        <a:pt x="104" y="5065"/>
                      </a:cubicBezTo>
                      <a:lnTo>
                        <a:pt x="104" y="5075"/>
                      </a:lnTo>
                      <a:lnTo>
                        <a:pt x="104" y="5086"/>
                      </a:lnTo>
                      <a:lnTo>
                        <a:pt x="105" y="5100"/>
                      </a:lnTo>
                      <a:lnTo>
                        <a:pt x="111" y="5163"/>
                      </a:lnTo>
                      <a:cubicBezTo>
                        <a:pt x="125" y="5329"/>
                        <a:pt x="139" y="5500"/>
                        <a:pt x="156" y="5682"/>
                      </a:cubicBezTo>
                      <a:cubicBezTo>
                        <a:pt x="175" y="5886"/>
                        <a:pt x="198" y="6084"/>
                        <a:pt x="219" y="6279"/>
                      </a:cubicBezTo>
                      <a:lnTo>
                        <a:pt x="245" y="6510"/>
                      </a:lnTo>
                      <a:lnTo>
                        <a:pt x="257" y="6608"/>
                      </a:lnTo>
                      <a:cubicBezTo>
                        <a:pt x="264" y="6658"/>
                        <a:pt x="270" y="6709"/>
                        <a:pt x="277" y="6758"/>
                      </a:cubicBezTo>
                      <a:lnTo>
                        <a:pt x="278" y="6770"/>
                      </a:lnTo>
                      <a:lnTo>
                        <a:pt x="278" y="6781"/>
                      </a:lnTo>
                      <a:cubicBezTo>
                        <a:pt x="661" y="9843"/>
                        <a:pt x="1552" y="14272"/>
                        <a:pt x="3608" y="19303"/>
                      </a:cubicBezTo>
                      <a:lnTo>
                        <a:pt x="29333" y="19303"/>
                      </a:lnTo>
                      <a:lnTo>
                        <a:pt x="29335" y="0"/>
                      </a:lnTo>
                      <a:close/>
                    </a:path>
                  </a:pathLst>
                </a:custGeom>
                <a:solidFill>
                  <a:schemeClr val="accent1">
                    <a:lumMod val="60000"/>
                    <a:lumOff val="40000"/>
                  </a:schemeClr>
                </a:solidFill>
                <a:ln>
                  <a:noFill/>
                </a:ln>
              </p:spPr>
              <p:txBody>
                <a:bodyPr spcFirstLastPara="1" wrap="square" lIns="91425" tIns="91425" rIns="91425" bIns="91425" anchor="ctr" anchorCtr="0">
                  <a:noAutofit/>
                </a:bodyPr>
                <a:lstStyle/>
                <a:p>
                  <a:endParaRPr sz="1800">
                    <a:solidFill>
                      <a:schemeClr val="accent6"/>
                    </a:solidFill>
                    <a:latin typeface="Poppins Medium" panose="020B0604020202020204" charset="0"/>
                    <a:cs typeface="Poppins Medium" panose="020B0604020202020204" charset="0"/>
                  </a:endParaRPr>
                </a:p>
              </p:txBody>
            </p:sp>
            <p:sp>
              <p:nvSpPr>
                <p:cNvPr id="28" name="Google Shape;5354;p65">
                  <a:extLst>
                    <a:ext uri="{FF2B5EF4-FFF2-40B4-BE49-F238E27FC236}">
                      <a16:creationId xmlns:a16="http://schemas.microsoft.com/office/drawing/2014/main" id="{EDAA8727-07D5-4B56-9CB7-38FEB521DA5C}"/>
                    </a:ext>
                  </a:extLst>
                </p:cNvPr>
                <p:cNvSpPr/>
                <p:nvPr/>
              </p:nvSpPr>
              <p:spPr>
                <a:xfrm>
                  <a:off x="6882243" y="2412957"/>
                  <a:ext cx="141211" cy="171743"/>
                </a:xfrm>
                <a:custGeom>
                  <a:avLst/>
                  <a:gdLst/>
                  <a:ahLst/>
                  <a:cxnLst/>
                  <a:rect l="l" t="t" r="r" b="b"/>
                  <a:pathLst>
                    <a:path w="23934" h="29109" extrusionOk="0">
                      <a:moveTo>
                        <a:pt x="0" y="1"/>
                      </a:moveTo>
                      <a:cubicBezTo>
                        <a:pt x="2303" y="4529"/>
                        <a:pt x="5584" y="9356"/>
                        <a:pt x="10256" y="14001"/>
                      </a:cubicBezTo>
                      <a:cubicBezTo>
                        <a:pt x="13309" y="17038"/>
                        <a:pt x="15593" y="20534"/>
                        <a:pt x="17039" y="24391"/>
                      </a:cubicBezTo>
                      <a:cubicBezTo>
                        <a:pt x="17307" y="25104"/>
                        <a:pt x="17527" y="25832"/>
                        <a:pt x="17698" y="26573"/>
                      </a:cubicBezTo>
                      <a:cubicBezTo>
                        <a:pt x="18040" y="28049"/>
                        <a:pt x="19333" y="29108"/>
                        <a:pt x="20850" y="29108"/>
                      </a:cubicBezTo>
                      <a:lnTo>
                        <a:pt x="23933" y="29108"/>
                      </a:lnTo>
                      <a:lnTo>
                        <a:pt x="23933" y="1"/>
                      </a:lnTo>
                      <a:close/>
                    </a:path>
                  </a:pathLst>
                </a:custGeom>
                <a:solidFill>
                  <a:schemeClr val="accent1">
                    <a:lumMod val="20000"/>
                    <a:lumOff val="80000"/>
                  </a:schemeClr>
                </a:solidFill>
                <a:ln>
                  <a:noFill/>
                </a:ln>
              </p:spPr>
              <p:txBody>
                <a:bodyPr spcFirstLastPara="1" wrap="square" lIns="91425" tIns="91425" rIns="91425" bIns="91425" anchor="ctr" anchorCtr="0">
                  <a:noAutofit/>
                </a:bodyPr>
                <a:lstStyle/>
                <a:p>
                  <a:endParaRPr sz="1800">
                    <a:solidFill>
                      <a:schemeClr val="accent6"/>
                    </a:solidFill>
                    <a:latin typeface="Poppins Medium" panose="020B0604020202020204" charset="0"/>
                    <a:cs typeface="Poppins Medium" panose="020B0604020202020204" charset="0"/>
                  </a:endParaRPr>
                </a:p>
              </p:txBody>
            </p:sp>
            <p:sp>
              <p:nvSpPr>
                <p:cNvPr id="29" name="Google Shape;5355;p65">
                  <a:extLst>
                    <a:ext uri="{FF2B5EF4-FFF2-40B4-BE49-F238E27FC236}">
                      <a16:creationId xmlns:a16="http://schemas.microsoft.com/office/drawing/2014/main" id="{919FF551-F5BD-4D06-86FB-328051741B96}"/>
                    </a:ext>
                  </a:extLst>
                </p:cNvPr>
                <p:cNvSpPr/>
                <p:nvPr/>
              </p:nvSpPr>
              <p:spPr>
                <a:xfrm>
                  <a:off x="6854637" y="2107680"/>
                  <a:ext cx="168817" cy="145128"/>
                </a:xfrm>
                <a:custGeom>
                  <a:avLst/>
                  <a:gdLst/>
                  <a:ahLst/>
                  <a:cxnLst/>
                  <a:rect l="l" t="t" r="r" b="b"/>
                  <a:pathLst>
                    <a:path w="28613" h="24598" extrusionOk="0">
                      <a:moveTo>
                        <a:pt x="28612" y="1"/>
                      </a:moveTo>
                      <a:cubicBezTo>
                        <a:pt x="14512" y="876"/>
                        <a:pt x="2911" y="11138"/>
                        <a:pt x="1" y="24597"/>
                      </a:cubicBezTo>
                      <a:lnTo>
                        <a:pt x="28612" y="24597"/>
                      </a:lnTo>
                      <a:lnTo>
                        <a:pt x="28612" y="1"/>
                      </a:lnTo>
                      <a:close/>
                    </a:path>
                  </a:pathLst>
                </a:custGeom>
                <a:solidFill>
                  <a:schemeClr val="accent1"/>
                </a:solidFill>
                <a:ln>
                  <a:noFill/>
                </a:ln>
              </p:spPr>
              <p:txBody>
                <a:bodyPr spcFirstLastPara="1" wrap="square" lIns="91425" tIns="91425" rIns="91425" bIns="91425" anchor="ctr" anchorCtr="0">
                  <a:noAutofit/>
                </a:bodyPr>
                <a:lstStyle/>
                <a:p>
                  <a:endParaRPr sz="1800">
                    <a:solidFill>
                      <a:schemeClr val="accent6"/>
                    </a:solidFill>
                    <a:latin typeface="Poppins Medium" panose="020B0604020202020204" charset="0"/>
                    <a:cs typeface="Poppins Medium" panose="020B0604020202020204" charset="0"/>
                  </a:endParaRPr>
                </a:p>
              </p:txBody>
            </p:sp>
            <p:sp>
              <p:nvSpPr>
                <p:cNvPr id="30" name="Google Shape;5356;p65">
                  <a:extLst>
                    <a:ext uri="{FF2B5EF4-FFF2-40B4-BE49-F238E27FC236}">
                      <a16:creationId xmlns:a16="http://schemas.microsoft.com/office/drawing/2014/main" id="{610E4DCB-0BDB-4C84-B5E1-F0E9DD8416E9}"/>
                    </a:ext>
                  </a:extLst>
                </p:cNvPr>
                <p:cNvSpPr/>
                <p:nvPr/>
              </p:nvSpPr>
              <p:spPr>
                <a:xfrm>
                  <a:off x="7046588" y="2412957"/>
                  <a:ext cx="141205" cy="171743"/>
                </a:xfrm>
                <a:custGeom>
                  <a:avLst/>
                  <a:gdLst/>
                  <a:ahLst/>
                  <a:cxnLst/>
                  <a:rect l="l" t="t" r="r" b="b"/>
                  <a:pathLst>
                    <a:path w="23933" h="29109" extrusionOk="0">
                      <a:moveTo>
                        <a:pt x="0" y="1"/>
                      </a:moveTo>
                      <a:lnTo>
                        <a:pt x="0" y="29108"/>
                      </a:lnTo>
                      <a:lnTo>
                        <a:pt x="3084" y="29108"/>
                      </a:lnTo>
                      <a:cubicBezTo>
                        <a:pt x="4600" y="29108"/>
                        <a:pt x="5893" y="28049"/>
                        <a:pt x="6235" y="26573"/>
                      </a:cubicBezTo>
                      <a:cubicBezTo>
                        <a:pt x="6407" y="25832"/>
                        <a:pt x="6627" y="25104"/>
                        <a:pt x="6894" y="24391"/>
                      </a:cubicBezTo>
                      <a:cubicBezTo>
                        <a:pt x="8341" y="20534"/>
                        <a:pt x="10622" y="17038"/>
                        <a:pt x="13678" y="14001"/>
                      </a:cubicBezTo>
                      <a:cubicBezTo>
                        <a:pt x="18349" y="9356"/>
                        <a:pt x="21630" y="4529"/>
                        <a:pt x="23933" y="1"/>
                      </a:cubicBezTo>
                      <a:close/>
                    </a:path>
                  </a:pathLst>
                </a:custGeom>
                <a:solidFill>
                  <a:schemeClr val="accent5"/>
                </a:solidFill>
                <a:ln>
                  <a:noFill/>
                </a:ln>
              </p:spPr>
              <p:txBody>
                <a:bodyPr spcFirstLastPara="1" wrap="square" lIns="91425" tIns="91425" rIns="91425" bIns="91425" anchor="ctr" anchorCtr="0">
                  <a:noAutofit/>
                </a:bodyPr>
                <a:lstStyle/>
                <a:p>
                  <a:endParaRPr sz="1800">
                    <a:solidFill>
                      <a:schemeClr val="accent6"/>
                    </a:solidFill>
                    <a:latin typeface="Poppins Medium" panose="020B0604020202020204" charset="0"/>
                    <a:cs typeface="Poppins Medium" panose="020B0604020202020204" charset="0"/>
                  </a:endParaRPr>
                </a:p>
              </p:txBody>
            </p:sp>
          </p:grpSp>
        </p:grpSp>
      </p:grpSp>
      <p:sp>
        <p:nvSpPr>
          <p:cNvPr id="2" name="Title 17">
            <a:extLst>
              <a:ext uri="{FF2B5EF4-FFF2-40B4-BE49-F238E27FC236}">
                <a16:creationId xmlns:a16="http://schemas.microsoft.com/office/drawing/2014/main" id="{534D0755-51A2-8667-9C09-873453358FC5}"/>
              </a:ext>
            </a:extLst>
          </p:cNvPr>
          <p:cNvSpPr>
            <a:spLocks noGrp="1"/>
          </p:cNvSpPr>
          <p:nvPr>
            <p:ph type="title"/>
          </p:nvPr>
        </p:nvSpPr>
        <p:spPr>
          <a:xfrm>
            <a:off x="220522" y="223785"/>
            <a:ext cx="7705313" cy="630116"/>
          </a:xfrm>
        </p:spPr>
        <p:txBody>
          <a:bodyPr/>
          <a:lstStyle/>
          <a:p>
            <a:pPr algn="l"/>
            <a:r>
              <a:rPr lang="en-US" sz="3000" dirty="0"/>
              <a:t>FALL Technical Assistance (TA)</a:t>
            </a:r>
            <a:br>
              <a:rPr lang="en-US" sz="3000" dirty="0"/>
            </a:br>
            <a:r>
              <a:rPr lang="en-US" sz="2700" dirty="0">
                <a:solidFill>
                  <a:srgbClr val="FFFF00"/>
                </a:solidFill>
              </a:rPr>
              <a:t>SECURE FEB/MARCH DATES</a:t>
            </a:r>
            <a:endParaRPr lang="en-US" sz="2700" dirty="0"/>
          </a:p>
        </p:txBody>
      </p:sp>
      <p:pic>
        <p:nvPicPr>
          <p:cNvPr id="3" name="Graphic 2" descr="Meeting with solid fill">
            <a:extLst>
              <a:ext uri="{FF2B5EF4-FFF2-40B4-BE49-F238E27FC236}">
                <a16:creationId xmlns:a16="http://schemas.microsoft.com/office/drawing/2014/main" id="{3E6A07F0-8BEC-16D5-51B5-39498999BD7C}"/>
              </a:ext>
            </a:extLst>
          </p:cNvPr>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884" y="1833178"/>
            <a:ext cx="1186569" cy="1186569"/>
          </a:xfrm>
          <a:prstGeom prst="rect">
            <a:avLst/>
          </a:prstGeom>
        </p:spPr>
      </p:pic>
      <p:sp>
        <p:nvSpPr>
          <p:cNvPr id="4" name="Cloud Callout 2">
            <a:extLst>
              <a:ext uri="{FF2B5EF4-FFF2-40B4-BE49-F238E27FC236}">
                <a16:creationId xmlns:a16="http://schemas.microsoft.com/office/drawing/2014/main" id="{466659BB-5690-C0B5-AC08-C7017087F664}"/>
              </a:ext>
            </a:extLst>
          </p:cNvPr>
          <p:cNvSpPr/>
          <p:nvPr/>
        </p:nvSpPr>
        <p:spPr>
          <a:xfrm>
            <a:off x="7285460" y="57585"/>
            <a:ext cx="1838836" cy="178789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9697" algn="ctr"/>
            <a:r>
              <a:rPr lang="en-US" sz="1500" dirty="0"/>
              <a:t>1:1 Coaching Support </a:t>
            </a:r>
          </a:p>
          <a:p>
            <a:pPr marL="139697" algn="ctr"/>
            <a:r>
              <a:rPr lang="en-US" sz="1500" dirty="0"/>
              <a:t>or </a:t>
            </a:r>
          </a:p>
          <a:p>
            <a:pPr marL="139697" algn="ctr"/>
            <a:r>
              <a:rPr lang="en-US" sz="1500" dirty="0"/>
              <a:t>Team Support  </a:t>
            </a:r>
          </a:p>
        </p:txBody>
      </p:sp>
      <p:grpSp>
        <p:nvGrpSpPr>
          <p:cNvPr id="6" name="Google Shape;6077;p67">
            <a:extLst>
              <a:ext uri="{FF2B5EF4-FFF2-40B4-BE49-F238E27FC236}">
                <a16:creationId xmlns:a16="http://schemas.microsoft.com/office/drawing/2014/main" id="{659A46D1-B84D-0ED0-0DDB-D00B7156E236}"/>
              </a:ext>
            </a:extLst>
          </p:cNvPr>
          <p:cNvGrpSpPr/>
          <p:nvPr/>
        </p:nvGrpSpPr>
        <p:grpSpPr>
          <a:xfrm>
            <a:off x="7185621" y="4443650"/>
            <a:ext cx="598556" cy="577670"/>
            <a:chOff x="5873617" y="2309901"/>
            <a:chExt cx="345720" cy="345720"/>
          </a:xfrm>
        </p:grpSpPr>
        <p:sp>
          <p:nvSpPr>
            <p:cNvPr id="7" name="Google Shape;6078;p67">
              <a:extLst>
                <a:ext uri="{FF2B5EF4-FFF2-40B4-BE49-F238E27FC236}">
                  <a16:creationId xmlns:a16="http://schemas.microsoft.com/office/drawing/2014/main" id="{B02527FE-E2B1-1939-0442-E1EFA402E7F7}"/>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68569" tIns="68569" rIns="68569" bIns="68569" anchor="ctr" anchorCtr="0">
              <a:noAutofit/>
            </a:bodyPr>
            <a:lstStyle/>
            <a:p>
              <a:pPr defTabSz="685800">
                <a:defRPr/>
              </a:pPr>
              <a:endParaRPr sz="1050">
                <a:ea typeface="+mn-ea"/>
              </a:endParaRPr>
            </a:p>
          </p:txBody>
        </p:sp>
        <p:sp>
          <p:nvSpPr>
            <p:cNvPr id="8" name="Google Shape;6079;p67">
              <a:extLst>
                <a:ext uri="{FF2B5EF4-FFF2-40B4-BE49-F238E27FC236}">
                  <a16:creationId xmlns:a16="http://schemas.microsoft.com/office/drawing/2014/main" id="{314F92F8-7D3F-45E4-DC91-D4A13BC3F774}"/>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68569" tIns="68569" rIns="68569" bIns="68569" anchor="ctr" anchorCtr="0">
              <a:noAutofit/>
            </a:bodyPr>
            <a:lstStyle/>
            <a:p>
              <a:pPr defTabSz="685800">
                <a:defRPr/>
              </a:pPr>
              <a:endParaRPr sz="1050">
                <a:ea typeface="+mn-ea"/>
              </a:endParaRPr>
            </a:p>
          </p:txBody>
        </p:sp>
        <p:sp>
          <p:nvSpPr>
            <p:cNvPr id="50" name="Google Shape;6080;p67">
              <a:extLst>
                <a:ext uri="{FF2B5EF4-FFF2-40B4-BE49-F238E27FC236}">
                  <a16:creationId xmlns:a16="http://schemas.microsoft.com/office/drawing/2014/main" id="{4F6676BE-6CDC-A66C-5FBB-4BFA2B20A7FB}"/>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68569" tIns="68569" rIns="68569" bIns="68569" anchor="ctr" anchorCtr="0">
              <a:noAutofit/>
            </a:bodyPr>
            <a:lstStyle/>
            <a:p>
              <a:pPr defTabSz="685800">
                <a:defRPr/>
              </a:pPr>
              <a:endParaRPr sz="1050">
                <a:ea typeface="+mn-ea"/>
              </a:endParaRPr>
            </a:p>
          </p:txBody>
        </p:sp>
        <p:sp>
          <p:nvSpPr>
            <p:cNvPr id="51" name="Google Shape;6081;p67">
              <a:extLst>
                <a:ext uri="{FF2B5EF4-FFF2-40B4-BE49-F238E27FC236}">
                  <a16:creationId xmlns:a16="http://schemas.microsoft.com/office/drawing/2014/main" id="{F329BC03-2FFA-AFEC-3CA7-59AFBF09BDD1}"/>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68569" tIns="68569" rIns="68569" bIns="68569" anchor="ctr" anchorCtr="0">
              <a:noAutofit/>
            </a:bodyPr>
            <a:lstStyle/>
            <a:p>
              <a:pPr defTabSz="685800">
                <a:defRPr/>
              </a:pPr>
              <a:endParaRPr sz="1050">
                <a:ea typeface="+mn-ea"/>
              </a:endParaRPr>
            </a:p>
          </p:txBody>
        </p:sp>
        <p:sp>
          <p:nvSpPr>
            <p:cNvPr id="52" name="Google Shape;6082;p67">
              <a:extLst>
                <a:ext uri="{FF2B5EF4-FFF2-40B4-BE49-F238E27FC236}">
                  <a16:creationId xmlns:a16="http://schemas.microsoft.com/office/drawing/2014/main" id="{5F3FFEA7-3CFF-8190-6BB1-7346E76DC1ED}"/>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68569" tIns="68569" rIns="68569" bIns="68569" anchor="ctr" anchorCtr="0">
              <a:noAutofit/>
            </a:bodyPr>
            <a:lstStyle/>
            <a:p>
              <a:pPr defTabSz="685800">
                <a:defRPr/>
              </a:pPr>
              <a:endParaRPr sz="1050">
                <a:ea typeface="+mn-ea"/>
              </a:endParaRPr>
            </a:p>
          </p:txBody>
        </p:sp>
        <p:sp>
          <p:nvSpPr>
            <p:cNvPr id="53" name="Google Shape;6083;p67">
              <a:extLst>
                <a:ext uri="{FF2B5EF4-FFF2-40B4-BE49-F238E27FC236}">
                  <a16:creationId xmlns:a16="http://schemas.microsoft.com/office/drawing/2014/main" id="{A8475CD1-6647-A2C1-AE71-333AD184D449}"/>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68569" tIns="68569" rIns="68569" bIns="68569" anchor="ctr" anchorCtr="0">
              <a:noAutofit/>
            </a:bodyPr>
            <a:lstStyle/>
            <a:p>
              <a:pPr defTabSz="685800">
                <a:defRPr/>
              </a:pPr>
              <a:endParaRPr sz="1050">
                <a:ea typeface="+mn-ea"/>
              </a:endParaRPr>
            </a:p>
          </p:txBody>
        </p:sp>
        <p:sp>
          <p:nvSpPr>
            <p:cNvPr id="54" name="Google Shape;6084;p67">
              <a:extLst>
                <a:ext uri="{FF2B5EF4-FFF2-40B4-BE49-F238E27FC236}">
                  <a16:creationId xmlns:a16="http://schemas.microsoft.com/office/drawing/2014/main" id="{2FE20168-90E9-FDB0-6CE2-56313FF860F9}"/>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68569" tIns="68569" rIns="68569" bIns="68569" anchor="ctr" anchorCtr="0">
              <a:noAutofit/>
            </a:bodyPr>
            <a:lstStyle/>
            <a:p>
              <a:pPr defTabSz="685800">
                <a:defRPr/>
              </a:pPr>
              <a:endParaRPr sz="1050">
                <a:ea typeface="+mn-ea"/>
              </a:endParaRPr>
            </a:p>
          </p:txBody>
        </p:sp>
        <p:sp>
          <p:nvSpPr>
            <p:cNvPr id="55" name="Google Shape;6085;p67">
              <a:extLst>
                <a:ext uri="{FF2B5EF4-FFF2-40B4-BE49-F238E27FC236}">
                  <a16:creationId xmlns:a16="http://schemas.microsoft.com/office/drawing/2014/main" id="{288CED2D-54E9-4E5E-3EA1-DC019581DCF0}"/>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68569" tIns="68569" rIns="68569" bIns="68569" anchor="ctr" anchorCtr="0">
              <a:noAutofit/>
            </a:bodyPr>
            <a:lstStyle/>
            <a:p>
              <a:pPr defTabSz="685800">
                <a:defRPr/>
              </a:pPr>
              <a:endParaRPr sz="1050">
                <a:ea typeface="+mn-ea"/>
              </a:endParaRPr>
            </a:p>
          </p:txBody>
        </p:sp>
        <p:sp>
          <p:nvSpPr>
            <p:cNvPr id="56" name="Google Shape;6086;p67">
              <a:extLst>
                <a:ext uri="{FF2B5EF4-FFF2-40B4-BE49-F238E27FC236}">
                  <a16:creationId xmlns:a16="http://schemas.microsoft.com/office/drawing/2014/main" id="{0E1D3305-CC3A-275F-3578-1E43BF9AC456}"/>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68569" tIns="68569" rIns="68569" bIns="68569" anchor="ctr" anchorCtr="0">
              <a:noAutofit/>
            </a:bodyPr>
            <a:lstStyle/>
            <a:p>
              <a:pPr defTabSz="685800">
                <a:defRPr/>
              </a:pPr>
              <a:endParaRPr sz="1050">
                <a:ea typeface="+mn-ea"/>
              </a:endParaRPr>
            </a:p>
          </p:txBody>
        </p:sp>
        <p:sp>
          <p:nvSpPr>
            <p:cNvPr id="57" name="Google Shape;6087;p67">
              <a:extLst>
                <a:ext uri="{FF2B5EF4-FFF2-40B4-BE49-F238E27FC236}">
                  <a16:creationId xmlns:a16="http://schemas.microsoft.com/office/drawing/2014/main" id="{F43F2864-1CAD-2D73-CB1D-4BE70AFCBBF4}"/>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68569" tIns="68569" rIns="68569" bIns="68569" anchor="ctr" anchorCtr="0">
              <a:noAutofit/>
            </a:bodyPr>
            <a:lstStyle/>
            <a:p>
              <a:pPr defTabSz="685800">
                <a:defRPr/>
              </a:pPr>
              <a:endParaRPr sz="1050">
                <a:ea typeface="+mn-ea"/>
              </a:endParaRPr>
            </a:p>
          </p:txBody>
        </p:sp>
        <p:sp>
          <p:nvSpPr>
            <p:cNvPr id="58" name="Google Shape;6088;p67">
              <a:extLst>
                <a:ext uri="{FF2B5EF4-FFF2-40B4-BE49-F238E27FC236}">
                  <a16:creationId xmlns:a16="http://schemas.microsoft.com/office/drawing/2014/main" id="{05ABF7D2-029E-8641-681E-1904C1C75285}"/>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68569" tIns="68569" rIns="68569" bIns="68569" anchor="ctr" anchorCtr="0">
              <a:noAutofit/>
            </a:bodyPr>
            <a:lstStyle/>
            <a:p>
              <a:pPr defTabSz="685800">
                <a:defRPr/>
              </a:pPr>
              <a:endParaRPr sz="1050">
                <a:ea typeface="+mn-ea"/>
              </a:endParaRPr>
            </a:p>
          </p:txBody>
        </p:sp>
        <p:sp>
          <p:nvSpPr>
            <p:cNvPr id="59" name="Google Shape;6089;p67">
              <a:extLst>
                <a:ext uri="{FF2B5EF4-FFF2-40B4-BE49-F238E27FC236}">
                  <a16:creationId xmlns:a16="http://schemas.microsoft.com/office/drawing/2014/main" id="{518D2D7C-436F-781F-5C87-8E204199968D}"/>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68569" tIns="68569" rIns="68569" bIns="68569" anchor="ctr" anchorCtr="0">
              <a:noAutofit/>
            </a:bodyPr>
            <a:lstStyle/>
            <a:p>
              <a:pPr defTabSz="685800">
                <a:defRPr/>
              </a:pPr>
              <a:endParaRPr sz="1050">
                <a:ea typeface="+mn-ea"/>
              </a:endParaRPr>
            </a:p>
          </p:txBody>
        </p:sp>
        <p:sp>
          <p:nvSpPr>
            <p:cNvPr id="60" name="Google Shape;6090;p67">
              <a:extLst>
                <a:ext uri="{FF2B5EF4-FFF2-40B4-BE49-F238E27FC236}">
                  <a16:creationId xmlns:a16="http://schemas.microsoft.com/office/drawing/2014/main" id="{4B136AFC-6C0D-FD6D-2D75-B7290A7B9251}"/>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68569" tIns="68569" rIns="68569" bIns="68569" anchor="ctr" anchorCtr="0">
              <a:noAutofit/>
            </a:bodyPr>
            <a:lstStyle/>
            <a:p>
              <a:pPr defTabSz="685800">
                <a:defRPr/>
              </a:pPr>
              <a:endParaRPr sz="1050">
                <a:ea typeface="+mn-ea"/>
              </a:endParaRPr>
            </a:p>
          </p:txBody>
        </p:sp>
        <p:sp>
          <p:nvSpPr>
            <p:cNvPr id="61" name="Google Shape;6091;p67">
              <a:extLst>
                <a:ext uri="{FF2B5EF4-FFF2-40B4-BE49-F238E27FC236}">
                  <a16:creationId xmlns:a16="http://schemas.microsoft.com/office/drawing/2014/main" id="{D6E8939D-CC75-F7A6-9B0A-C9519A979BCE}"/>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68569" tIns="68569" rIns="68569" bIns="68569" anchor="ctr" anchorCtr="0">
              <a:noAutofit/>
            </a:bodyPr>
            <a:lstStyle/>
            <a:p>
              <a:pPr defTabSz="685800">
                <a:defRPr/>
              </a:pPr>
              <a:endParaRPr sz="1050">
                <a:ea typeface="+mn-ea"/>
              </a:endParaRPr>
            </a:p>
          </p:txBody>
        </p:sp>
        <p:sp>
          <p:nvSpPr>
            <p:cNvPr id="62" name="Google Shape;6092;p67">
              <a:extLst>
                <a:ext uri="{FF2B5EF4-FFF2-40B4-BE49-F238E27FC236}">
                  <a16:creationId xmlns:a16="http://schemas.microsoft.com/office/drawing/2014/main" id="{7B501E27-BFCB-05CE-4ABA-CC63A6A12BCC}"/>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68569" tIns="68569" rIns="68569" bIns="68569" anchor="ctr" anchorCtr="0">
              <a:noAutofit/>
            </a:bodyPr>
            <a:lstStyle/>
            <a:p>
              <a:pPr defTabSz="685800">
                <a:defRPr/>
              </a:pPr>
              <a:endParaRPr sz="1050">
                <a:ea typeface="+mn-ea"/>
              </a:endParaRPr>
            </a:p>
          </p:txBody>
        </p:sp>
        <p:sp>
          <p:nvSpPr>
            <p:cNvPr id="63" name="Google Shape;6093;p67">
              <a:extLst>
                <a:ext uri="{FF2B5EF4-FFF2-40B4-BE49-F238E27FC236}">
                  <a16:creationId xmlns:a16="http://schemas.microsoft.com/office/drawing/2014/main" id="{533BC150-01AD-F805-07C9-B7FC94357849}"/>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68569" tIns="68569" rIns="68569" bIns="68569" anchor="ctr" anchorCtr="0">
              <a:noAutofit/>
            </a:bodyPr>
            <a:lstStyle/>
            <a:p>
              <a:pPr defTabSz="685800">
                <a:defRPr/>
              </a:pPr>
              <a:endParaRPr sz="1050">
                <a:ea typeface="+mn-ea"/>
              </a:endParaRPr>
            </a:p>
          </p:txBody>
        </p:sp>
        <p:sp>
          <p:nvSpPr>
            <p:cNvPr id="64" name="Google Shape;6094;p67">
              <a:extLst>
                <a:ext uri="{FF2B5EF4-FFF2-40B4-BE49-F238E27FC236}">
                  <a16:creationId xmlns:a16="http://schemas.microsoft.com/office/drawing/2014/main" id="{AAE3D0D8-C4B8-1383-FCA9-2E041D4A09A6}"/>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68569" tIns="68569" rIns="68569" bIns="68569" anchor="ctr" anchorCtr="0">
              <a:noAutofit/>
            </a:bodyPr>
            <a:lstStyle/>
            <a:p>
              <a:pPr defTabSz="685800">
                <a:defRPr/>
              </a:pPr>
              <a:endParaRPr sz="1050">
                <a:ea typeface="+mn-ea"/>
              </a:endParaRPr>
            </a:p>
          </p:txBody>
        </p:sp>
        <p:sp>
          <p:nvSpPr>
            <p:cNvPr id="65" name="Google Shape;6095;p67">
              <a:extLst>
                <a:ext uri="{FF2B5EF4-FFF2-40B4-BE49-F238E27FC236}">
                  <a16:creationId xmlns:a16="http://schemas.microsoft.com/office/drawing/2014/main" id="{6E45B9F6-DD67-32E1-1FD7-C1B61CA919C8}"/>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68569" tIns="68569" rIns="68569" bIns="68569" anchor="ctr" anchorCtr="0">
              <a:noAutofit/>
            </a:bodyPr>
            <a:lstStyle/>
            <a:p>
              <a:pPr defTabSz="685800">
                <a:defRPr/>
              </a:pPr>
              <a:endParaRPr sz="1050">
                <a:ea typeface="+mn-ea"/>
              </a:endParaRPr>
            </a:p>
          </p:txBody>
        </p:sp>
        <p:sp>
          <p:nvSpPr>
            <p:cNvPr id="66" name="Google Shape;6096;p67">
              <a:extLst>
                <a:ext uri="{FF2B5EF4-FFF2-40B4-BE49-F238E27FC236}">
                  <a16:creationId xmlns:a16="http://schemas.microsoft.com/office/drawing/2014/main" id="{A6165F96-1E98-B27A-6A2F-ED6932BF1B77}"/>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68569" tIns="68569" rIns="68569" bIns="68569" anchor="ctr" anchorCtr="0">
              <a:noAutofit/>
            </a:bodyPr>
            <a:lstStyle/>
            <a:p>
              <a:pPr defTabSz="685800">
                <a:defRPr/>
              </a:pPr>
              <a:endParaRPr sz="1050">
                <a:ea typeface="+mn-ea"/>
              </a:endParaRPr>
            </a:p>
          </p:txBody>
        </p:sp>
      </p:grpSp>
      <p:sp>
        <p:nvSpPr>
          <p:cNvPr id="67" name="Text Placeholder 4">
            <a:extLst>
              <a:ext uri="{FF2B5EF4-FFF2-40B4-BE49-F238E27FC236}">
                <a16:creationId xmlns:a16="http://schemas.microsoft.com/office/drawing/2014/main" id="{8F3D5C09-2057-DF76-ADD1-518AA208ED77}"/>
              </a:ext>
            </a:extLst>
          </p:cNvPr>
          <p:cNvSpPr txBox="1">
            <a:spLocks/>
          </p:cNvSpPr>
          <p:nvPr/>
        </p:nvSpPr>
        <p:spPr>
          <a:xfrm>
            <a:off x="7653313" y="4336507"/>
            <a:ext cx="1238708" cy="65624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152396" indent="0" defTabSz="914378">
              <a:lnSpc>
                <a:spcPct val="150000"/>
              </a:lnSpc>
              <a:buClr>
                <a:prstClr val="white"/>
              </a:buClr>
              <a:buNone/>
              <a:defRPr/>
            </a:pPr>
            <a:r>
              <a:rPr lang="en-US" sz="1800" b="1" dirty="0">
                <a:solidFill>
                  <a:prstClr val="white"/>
                </a:solidFill>
                <a:latin typeface="Calibri" panose="020F0502020204030204" pitchFamily="34" charset="0"/>
                <a:cs typeface="Calibri" panose="020F0502020204030204" pitchFamily="34" charset="0"/>
              </a:rPr>
              <a:t> 1 minute</a:t>
            </a:r>
          </a:p>
        </p:txBody>
      </p:sp>
    </p:spTree>
    <p:extLst>
      <p:ext uri="{BB962C8B-B14F-4D97-AF65-F5344CB8AC3E}">
        <p14:creationId xmlns:p14="http://schemas.microsoft.com/office/powerpoint/2010/main" val="4053652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3_Ophthalmology Center by Slidesgo">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phthalmology Center by Slidesgo">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phthalmology Center by Slidesgo">
  <a:themeElements>
    <a:clrScheme name="Simple Light">
      <a:dk1>
        <a:srgbClr val="0D0F41"/>
      </a:dk1>
      <a:lt1>
        <a:srgbClr val="FFFFFF"/>
      </a:lt1>
      <a:dk2>
        <a:srgbClr val="545454"/>
      </a:dk2>
      <a:lt2>
        <a:srgbClr val="B8B8B8"/>
      </a:lt2>
      <a:accent1>
        <a:srgbClr val="00A791"/>
      </a:accent1>
      <a:accent2>
        <a:srgbClr val="00ACC2"/>
      </a:accent2>
      <a:accent3>
        <a:srgbClr val="160E44"/>
      </a:accent3>
      <a:accent4>
        <a:srgbClr val="00A791"/>
      </a:accent4>
      <a:accent5>
        <a:srgbClr val="00ACC2"/>
      </a:accent5>
      <a:accent6>
        <a:srgbClr val="292C73"/>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phthalmology Center by Slidesgo">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7_Ophthalmology Center by Slidesgo">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phthalmology Center by Slidesgo">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phthalmology Center by Slidesgo">
  <a:themeElements>
    <a:clrScheme name="Simple Light">
      <a:dk1>
        <a:srgbClr val="0D0F41"/>
      </a:dk1>
      <a:lt1>
        <a:srgbClr val="FFFFFF"/>
      </a:lt1>
      <a:dk2>
        <a:srgbClr val="545454"/>
      </a:dk2>
      <a:lt2>
        <a:srgbClr val="B8B8B8"/>
      </a:lt2>
      <a:accent1>
        <a:srgbClr val="00A791"/>
      </a:accent1>
      <a:accent2>
        <a:srgbClr val="00ACC2"/>
      </a:accent2>
      <a:accent3>
        <a:srgbClr val="160E44"/>
      </a:accent3>
      <a:accent4>
        <a:srgbClr val="00A791"/>
      </a:accent4>
      <a:accent5>
        <a:srgbClr val="00ACC2"/>
      </a:accent5>
      <a:accent6>
        <a:srgbClr val="292C73"/>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2_Ophthalmology Center by Slidesgo">
  <a:themeElements>
    <a:clrScheme name="Simple Light">
      <a:dk1>
        <a:srgbClr val="0D0F41"/>
      </a:dk1>
      <a:lt1>
        <a:srgbClr val="FFFFFF"/>
      </a:lt1>
      <a:dk2>
        <a:srgbClr val="545454"/>
      </a:dk2>
      <a:lt2>
        <a:srgbClr val="B8B8B8"/>
      </a:lt2>
      <a:accent1>
        <a:srgbClr val="00A791"/>
      </a:accent1>
      <a:accent2>
        <a:srgbClr val="00ACC2"/>
      </a:accent2>
      <a:accent3>
        <a:srgbClr val="160E44"/>
      </a:accent3>
      <a:accent4>
        <a:srgbClr val="00A791"/>
      </a:accent4>
      <a:accent5>
        <a:srgbClr val="00ACC2"/>
      </a:accent5>
      <a:accent6>
        <a:srgbClr val="292C73"/>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0188AE11363A44C8D6A98CD1960C803" ma:contentTypeVersion="12" ma:contentTypeDescription="Create a new document." ma:contentTypeScope="" ma:versionID="f863398f7efc7f46bfbf889784e304ed">
  <xsd:schema xmlns:xsd="http://www.w3.org/2001/XMLSchema" xmlns:xs="http://www.w3.org/2001/XMLSchema" xmlns:p="http://schemas.microsoft.com/office/2006/metadata/properties" xmlns:ns2="fa4c7253-cea3-4165-8b8a-856476806840" xmlns:ns3="bd4136c0-7c27-4378-bc59-5e31d22b10cd" targetNamespace="http://schemas.microsoft.com/office/2006/metadata/properties" ma:root="true" ma:fieldsID="a3f5418fb929d2ab969ab60f240f00c8" ns2:_="" ns3:_="">
    <xsd:import namespace="fa4c7253-cea3-4165-8b8a-856476806840"/>
    <xsd:import namespace="bd4136c0-7c27-4378-bc59-5e31d22b10c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4c7253-cea3-4165-8b8a-8564768068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d4136c0-7c27-4378-bc59-5e31d22b10c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F37E1B2-7654-445C-B4E9-E94E8006D686}">
  <ds:schemaRefs>
    <ds:schemaRef ds:uri="http://schemas.microsoft.com/sharepoint/v3/contenttype/forms"/>
  </ds:schemaRefs>
</ds:datastoreItem>
</file>

<file path=customXml/itemProps2.xml><?xml version="1.0" encoding="utf-8"?>
<ds:datastoreItem xmlns:ds="http://schemas.openxmlformats.org/officeDocument/2006/customXml" ds:itemID="{94285536-AB95-4E41-8440-1F6B7DA954CA}">
  <ds:schemaRefs>
    <ds:schemaRef ds:uri="http://schemas.openxmlformats.org/package/2006/metadata/core-properties"/>
    <ds:schemaRef ds:uri="http://purl.org/dc/elements/1.1/"/>
    <ds:schemaRef ds:uri="90c3e5e6-9851-4fdf-9906-453a0b863b4d"/>
    <ds:schemaRef ds:uri="http://schemas.microsoft.com/office/infopath/2007/PartnerControls"/>
    <ds:schemaRef ds:uri="http://purl.org/dc/dcmitype/"/>
    <ds:schemaRef ds:uri="http://purl.org/dc/terms/"/>
    <ds:schemaRef ds:uri="http://schemas.microsoft.com/office/2006/documentManagement/types"/>
    <ds:schemaRef ds:uri="de0a949b-b0f5-4428-b561-f64c9bbd764a"/>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90AA3E67-580C-461D-BCDA-49B2172B9B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4c7253-cea3-4165-8b8a-856476806840"/>
    <ds:schemaRef ds:uri="bd4136c0-7c27-4378-bc59-5e31d22b10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17220</TotalTime>
  <Words>6664</Words>
  <Application>Microsoft Office PowerPoint</Application>
  <PresentationFormat>On-screen Show (16:9)</PresentationFormat>
  <Paragraphs>969</Paragraphs>
  <Slides>89</Slides>
  <Notes>54</Notes>
  <HiddenSlides>5</HiddenSlides>
  <MMClips>0</MMClips>
  <ScaleCrop>false</ScaleCrop>
  <HeadingPairs>
    <vt:vector size="6" baseType="variant">
      <vt:variant>
        <vt:lpstr>Fonts Used</vt:lpstr>
      </vt:variant>
      <vt:variant>
        <vt:i4>22</vt:i4>
      </vt:variant>
      <vt:variant>
        <vt:lpstr>Theme</vt:lpstr>
      </vt:variant>
      <vt:variant>
        <vt:i4>9</vt:i4>
      </vt:variant>
      <vt:variant>
        <vt:lpstr>Slide Titles</vt:lpstr>
      </vt:variant>
      <vt:variant>
        <vt:i4>89</vt:i4>
      </vt:variant>
    </vt:vector>
  </HeadingPairs>
  <TitlesOfParts>
    <vt:vector size="120" baseType="lpstr">
      <vt:lpstr>Poppins SemiBold</vt:lpstr>
      <vt:lpstr>Hind Vadodara</vt:lpstr>
      <vt:lpstr>Tw Cen MT</vt:lpstr>
      <vt:lpstr>Montserrat SemiBold</vt:lpstr>
      <vt:lpstr>Times New Roman</vt:lpstr>
      <vt:lpstr>Open Sans SemiBold</vt:lpstr>
      <vt:lpstr>Poppins</vt:lpstr>
      <vt:lpstr>Calibri Light</vt:lpstr>
      <vt:lpstr>Fira Sans Extra Condensed Medium</vt:lpstr>
      <vt:lpstr>Courier New</vt:lpstr>
      <vt:lpstr>Oswald</vt:lpstr>
      <vt:lpstr>Zapf Dingbats</vt:lpstr>
      <vt:lpstr>Calibri</vt:lpstr>
      <vt:lpstr>Wingdings</vt:lpstr>
      <vt:lpstr>Roboto Condensed Light</vt:lpstr>
      <vt:lpstr>Raleway Thin</vt:lpstr>
      <vt:lpstr>Century Gothic</vt:lpstr>
      <vt:lpstr>Franklin Gothic Book</vt:lpstr>
      <vt:lpstr>Nunito Light</vt:lpstr>
      <vt:lpstr>Open Sans</vt:lpstr>
      <vt:lpstr>Poppins Medium</vt:lpstr>
      <vt:lpstr>Arial</vt:lpstr>
      <vt:lpstr>3_Ophthalmology Center by Slidesgo</vt:lpstr>
      <vt:lpstr>4_Ophthalmology Center by Slidesgo</vt:lpstr>
      <vt:lpstr>Ophthalmology Center by Slidesgo</vt:lpstr>
      <vt:lpstr>1_Ophthalmology Center by Slidesgo</vt:lpstr>
      <vt:lpstr>7_Ophthalmology Center by Slidesgo</vt:lpstr>
      <vt:lpstr>5_Ophthalmology Center by Slidesgo</vt:lpstr>
      <vt:lpstr>6_Ophthalmology Center by Slidesgo</vt:lpstr>
      <vt:lpstr>Office Theme</vt:lpstr>
      <vt:lpstr>2_Ophthalmology Center by Slidesgo</vt:lpstr>
      <vt:lpstr>Welcome tO THE Tier 2 COACHES’ MEETing!</vt:lpstr>
      <vt:lpstr>PBIS Coaching Meeting TIER 2, Year 2 January 2023</vt:lpstr>
      <vt:lpstr>ACKNOWLEDGEMENTS</vt:lpstr>
      <vt:lpstr>EXPECTATIONS</vt:lpstr>
      <vt:lpstr>Agenda &amp; Coaches' Tasks</vt:lpstr>
      <vt:lpstr>PowerPoint Presentation</vt:lpstr>
      <vt:lpstr>ACTIVITY: ATTENDANCE</vt:lpstr>
      <vt:lpstr>Resources  </vt:lpstr>
      <vt:lpstr>FALL Technical Assistance (TA) SECURE FEB/MARCH DATES</vt:lpstr>
      <vt:lpstr>ACTIVITY: SELF-ASSESS TIER 2 TFI (January/February)</vt:lpstr>
      <vt:lpstr>Strengthening Classrooms across Tiers</vt:lpstr>
      <vt:lpstr>Glows &amp; Grows: Tier 2 Foundations   Moving from  Tier 2 Initial Installation  to  Full Implementation</vt:lpstr>
      <vt:lpstr>PowerPoint Presentation</vt:lpstr>
      <vt:lpstr>DISCUSSION: GLOWS &amp; GROWS</vt:lpstr>
      <vt:lpstr>TARGETED INTERVENTIONS ORGANIZER</vt:lpstr>
      <vt:lpstr>MEETING STUDENT NEEDS: PART 1</vt:lpstr>
      <vt:lpstr>MEETING STUDENT NEEDS: PART 2</vt:lpstr>
      <vt:lpstr>GUIDING QUESTIONS when  Evaluating Targeted Interventions</vt:lpstr>
      <vt:lpstr>GUIDING QUESTION:  GROUPING COMMON NEEDS</vt:lpstr>
      <vt:lpstr>ACTIVITY: Targeted Intervention Organizer</vt:lpstr>
      <vt:lpstr>  How Matching to Need  can lead to  Adaptations or  Expanding our Tier 2 Toolbox</vt:lpstr>
      <vt:lpstr>PowerPoint Presentation</vt:lpstr>
      <vt:lpstr>Common Tier 2 Interventions</vt:lpstr>
      <vt:lpstr>Empirically-Supported Tier 2 Interventions</vt:lpstr>
      <vt:lpstr>DISCUSSION: T2 Practices </vt:lpstr>
      <vt:lpstr>CICO +  Adaptations to CICO</vt:lpstr>
      <vt:lpstr>Checking in on CICO</vt:lpstr>
      <vt:lpstr>CICO TIPS</vt:lpstr>
      <vt:lpstr>1</vt:lpstr>
      <vt:lpstr>CICO Modifications  Self-Management Peer Attention  Integration with Social Skills  Escape-Maintained  With Academic Supports  </vt:lpstr>
      <vt:lpstr> SELF-MONITORING </vt:lpstr>
      <vt:lpstr>TEACH SELF-MANAGEMENT</vt:lpstr>
      <vt:lpstr>BENEFITS OF SELF-MANAGEMENT</vt:lpstr>
      <vt:lpstr>MOVING TOWARDS SELF-MANAGEMENT: CICO</vt:lpstr>
      <vt:lpstr>CICO FORM (DAILY PROGRESS REPORT): REVIEW </vt:lpstr>
      <vt:lpstr>EXAMPLE: SELF-MONITORING, TRADITIONAL PAPER &amp; PENCIL</vt:lpstr>
      <vt:lpstr>EXAMPLE: TECHNOLOGY-BASED SELF-MONITORING (TBSM)</vt:lpstr>
      <vt:lpstr>Modifications: Consider Function! </vt:lpstr>
      <vt:lpstr>EXAMPLE: MODIFYING CICO FOR STUDENT WITH PEER ATTENTION-MAINTAINED BEHAVIOR</vt:lpstr>
      <vt:lpstr>EXAMPLE: BREAKS ARE BETTER</vt:lpstr>
      <vt:lpstr>PowerPoint Presentation</vt:lpstr>
      <vt:lpstr>EXAMPLE: ACADEMIC MODIFICATIONS TO CICO</vt:lpstr>
      <vt:lpstr>EXAMPLE: CICO PLUS ACADEMIC SUPPORTS</vt:lpstr>
      <vt:lpstr>INTEGRATION WITH ADDITIONAL INTERVENTIONS (Eber, 2016) </vt:lpstr>
      <vt:lpstr>ACTIVITY: CICO Modifications </vt:lpstr>
      <vt:lpstr>DISCUSSION: CICO Modifications</vt:lpstr>
      <vt:lpstr>Social Skills Groups Aligning with Critical Features</vt:lpstr>
      <vt:lpstr>SOCIAL SKILLS GROUPS</vt:lpstr>
      <vt:lpstr>SOCIAL SKILLS INSTRUCTION: FEATURES</vt:lpstr>
      <vt:lpstr>SOCIAL SKILLS INSTRUCTION WORKS!</vt:lpstr>
      <vt:lpstr>SOCIAL SKILLS GROUP FEATURES</vt:lpstr>
      <vt:lpstr>CONSISTENCY BETWEEN TIER 2 STRATEGY &amp; SW EXPECTATIONS</vt:lpstr>
      <vt:lpstr>ALIGNMENT EXAMPLE  </vt:lpstr>
      <vt:lpstr>STUDENT OPPORTUNITIES TO PERFORM &amp; GET FEEDBACK</vt:lpstr>
      <vt:lpstr>Daily Progress Report (DPR) Sample</vt:lpstr>
      <vt:lpstr>EXAMPLE BEHAVIOR LESSON PLAN</vt:lpstr>
      <vt:lpstr>PACKAGED CURRICULUM</vt:lpstr>
      <vt:lpstr>MILWAUKEE SAIG (SOCIAL ACADEMIC INSTRUCTIONAL GROUP) CURRICULUM</vt:lpstr>
      <vt:lpstr>MISSOURI SOCIAL SKILLS INTERVENTION GROUPS (SSIG)  </vt:lpstr>
      <vt:lpstr>ACTIVITY: Social Skills Groups </vt:lpstr>
      <vt:lpstr>DISCUSSION: Social Skills Groups</vt:lpstr>
      <vt:lpstr>Check &amp; Connect  </vt:lpstr>
      <vt:lpstr>Check &amp; Connect</vt:lpstr>
      <vt:lpstr>PowerPoint Presentation</vt:lpstr>
      <vt:lpstr>Research Outcomes </vt:lpstr>
      <vt:lpstr>Student Outcomes </vt:lpstr>
      <vt:lpstr>Check &amp; Connect Video</vt:lpstr>
      <vt:lpstr>PowerPoint Presentation</vt:lpstr>
      <vt:lpstr>Check and Connect Mentors</vt:lpstr>
      <vt:lpstr>Check &amp; Connect Resources</vt:lpstr>
      <vt:lpstr>RESILIENCE EDUCATION PROGRAM</vt:lpstr>
      <vt:lpstr>RESILIENCE EDUCATION PROGRAM (REP)</vt:lpstr>
      <vt:lpstr>REP: TWO COMPONENTS</vt:lpstr>
      <vt:lpstr>REP: CORE CHARACTERISTICS</vt:lpstr>
      <vt:lpstr>REP: THEORY</vt:lpstr>
      <vt:lpstr>OVERVIEW OF REP</vt:lpstr>
      <vt:lpstr>MODIFIED CICO</vt:lpstr>
      <vt:lpstr>CICO Procedures</vt:lpstr>
      <vt:lpstr>CICO PROCEDURES</vt:lpstr>
      <vt:lpstr>COGNITIVE-BEHAVIORAL INSTRUCTION</vt:lpstr>
      <vt:lpstr>REP INTERVENTION: CBI LESSONS</vt:lpstr>
      <vt:lpstr>SETTING UP YOUR GROUP</vt:lpstr>
      <vt:lpstr>REP LESSON FORMAT</vt:lpstr>
      <vt:lpstr>These materials are freely available for download and available for use with students in Grades 4-8 who may be demonstrating early signs of internalizing concerns (e.g., anxiety, depression).   Curriculum includes manuals for delivering the 5-week Cognitive Behavioral Instruction (CBI), Student Handbooks to accompany the CBI, and a Resilient Families manual to engage parents/caretakers.   All free here! </vt:lpstr>
      <vt:lpstr>WINTER Technical Assistance (TA) FEB/MARCH DATES</vt:lpstr>
      <vt:lpstr>TFI SELF-ASSESSMENT x 2</vt:lpstr>
      <vt:lpstr>SPRING Coaches Meeting</vt:lpstr>
      <vt:lpstr>Agenda &amp; Coaches' Tasks</vt:lpstr>
      <vt:lpstr>EVALUATION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School-Wide Positive Behavior Interventions &amp; Supports (SWPBIS)</dc:title>
  <dc:creator>Alexandra Pierce</dc:creator>
  <cp:lastModifiedBy>Marcie Handler</cp:lastModifiedBy>
  <cp:revision>59</cp:revision>
  <dcterms:modified xsi:type="dcterms:W3CDTF">2023-01-23T19:14:46Z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0x01010080188AE11363A44C8D6A98CD1960C803</vt:lpwstr>
  </property>
</Properties>
</file>