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7" r:id="rId5"/>
    <p:sldMasterId id="2147483703" r:id="rId6"/>
    <p:sldMasterId id="2147483729" r:id="rId7"/>
    <p:sldMasterId id="2147483756" r:id="rId8"/>
  </p:sldMasterIdLst>
  <p:notesMasterIdLst>
    <p:notesMasterId r:id="rId40"/>
  </p:notesMasterIdLst>
  <p:sldIdLst>
    <p:sldId id="3182" r:id="rId9"/>
    <p:sldId id="3209" r:id="rId10"/>
    <p:sldId id="4741" r:id="rId11"/>
    <p:sldId id="4056" r:id="rId12"/>
    <p:sldId id="3210" r:id="rId13"/>
    <p:sldId id="4096" r:id="rId14"/>
    <p:sldId id="4026" r:id="rId15"/>
    <p:sldId id="4068" r:id="rId16"/>
    <p:sldId id="4071" r:id="rId17"/>
    <p:sldId id="4073" r:id="rId18"/>
    <p:sldId id="4075" r:id="rId19"/>
    <p:sldId id="4747" r:id="rId20"/>
    <p:sldId id="3393" r:id="rId21"/>
    <p:sldId id="4032" r:id="rId22"/>
    <p:sldId id="4044" r:id="rId23"/>
    <p:sldId id="4067" r:id="rId24"/>
    <p:sldId id="4018" r:id="rId25"/>
    <p:sldId id="4027" r:id="rId26"/>
    <p:sldId id="4039" r:id="rId27"/>
    <p:sldId id="4748" r:id="rId28"/>
    <p:sldId id="4041" r:id="rId29"/>
    <p:sldId id="4042" r:id="rId30"/>
    <p:sldId id="4037" r:id="rId31"/>
    <p:sldId id="4066" r:id="rId32"/>
    <p:sldId id="4029" r:id="rId33"/>
    <p:sldId id="4750" r:id="rId34"/>
    <p:sldId id="4751" r:id="rId35"/>
    <p:sldId id="3204" r:id="rId36"/>
    <p:sldId id="4078" r:id="rId37"/>
    <p:sldId id="4752" r:id="rId38"/>
    <p:sldId id="34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and Intro (10 minutes)" id="{D4CE4683-096C-B14E-B28E-FC6D7AF69508}">
          <p14:sldIdLst>
            <p14:sldId id="3182"/>
            <p14:sldId id="3209"/>
            <p14:sldId id="4741"/>
            <p14:sldId id="4056"/>
            <p14:sldId id="3210"/>
            <p14:sldId id="4096"/>
          </p14:sldIdLst>
        </p14:section>
        <p14:section name="Glows and Grows (15 minutes)" id="{E918D8D8-C51E-CF45-8A07-ABB390550EA3}">
          <p14:sldIdLst>
            <p14:sldId id="4026"/>
            <p14:sldId id="4068"/>
            <p14:sldId id="4071"/>
            <p14:sldId id="4073"/>
            <p14:sldId id="4075"/>
            <p14:sldId id="4747"/>
            <p14:sldId id="3393"/>
          </p14:sldIdLst>
        </p14:section>
        <p14:section name="Resource Spotlight (20 mins)" id="{6CC5BA60-0145-45E1-97BC-34768D1184A5}">
          <p14:sldIdLst>
            <p14:sldId id="4032"/>
            <p14:sldId id="4044"/>
            <p14:sldId id="4067"/>
          </p14:sldIdLst>
        </p14:section>
        <p14:section name="Big Idea Check In (25 minutes)" id="{4FAC4393-89DA-9E43-AB5C-27C393F04C63}">
          <p14:sldIdLst>
            <p14:sldId id="4018"/>
            <p14:sldId id="4027"/>
            <p14:sldId id="4039"/>
            <p14:sldId id="4748"/>
            <p14:sldId id="4041"/>
            <p14:sldId id="4042"/>
            <p14:sldId id="4037"/>
            <p14:sldId id="4066"/>
          </p14:sldIdLst>
        </p14:section>
        <p14:section name="Looking Ahead (5 minutes)" id="{EF4E117E-C94B-5045-8826-1052C5708A86}">
          <p14:sldIdLst>
            <p14:sldId id="4029"/>
            <p14:sldId id="4750"/>
            <p14:sldId id="4751"/>
            <p14:sldId id="3204"/>
          </p14:sldIdLst>
        </p14:section>
        <p14:section name="Wrapping Up (5 minutes)" id="{6F051F88-AA7C-3348-A7B8-892BA6C75A0D}">
          <p14:sldIdLst>
            <p14:sldId id="4078"/>
            <p14:sldId id="4752"/>
            <p14:sldId id="34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069E01-50B0-3D1F-34A6-207BE1BF741D}" name="Christine Downs" initials="CD" userId="S::cdowns@mayinstitute.org::e8ba56e2-84b9-4685-891c-6c388ea40c87" providerId="AD"/>
  <p188:author id="{39D63C05-2216-CDD4-1057-F04FF3D987E9}" name="Adam Feinberg" initials="AF" userId="fbfff037195b936e" providerId="Windows Live"/>
  <p188:author id="{E16D4F08-7DF0-D375-6C48-4C09655593C0}" name="Feinberg, Adam" initials="FA" userId="S::afeinberg@edc.org::5f5bdf48-d019-4be7-baf8-cfbf388184da" providerId="AD"/>
  <p188:author id="{CD20A333-A637-827F-BBF5-42780D723B6E}" name="Adam Feinberg" initials="AF" userId="c63daa15e251178a" providerId="Windows Live"/>
  <p188:author id="{0C324748-F4D2-01C8-8115-73D64B2BF121}" name="Christine Downs" initials="CD" userId="S::cdowns_mayinstitute.org#ext#@educationdevelopmentcenter.onmicrosoft.com::13a98df4-0bd3-43f7-9515-5c6eb150dde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inberg, Adam" initials="FA" lastIdx="12" clrIdx="0">
    <p:extLst>
      <p:ext uri="{19B8F6BF-5375-455C-9EA6-DF929625EA0E}">
        <p15:presenceInfo xmlns:p15="http://schemas.microsoft.com/office/powerpoint/2012/main" userId="S::adam.feinberg@uconn.edu::177393b2-bc5b-4b41-8d24-c053677dafcb" providerId="AD"/>
      </p:ext>
    </p:extLst>
  </p:cmAuthor>
  <p:cmAuthor id="2" name="Meyer, Katherine" initials="MK" lastIdx="9" clrIdx="1">
    <p:extLst>
      <p:ext uri="{19B8F6BF-5375-455C-9EA6-DF929625EA0E}">
        <p15:presenceInfo xmlns:p15="http://schemas.microsoft.com/office/powerpoint/2012/main" userId="S::katherine.meyer@uconn.edu::9a23d734-2d44-476e-aafb-e8c61e29b5f6" providerId="AD"/>
      </p:ext>
    </p:extLst>
  </p:cmAuthor>
  <p:cmAuthor id="3" name="Erik Maki" initials="EM" lastIdx="1" clrIdx="2">
    <p:extLst>
      <p:ext uri="{19B8F6BF-5375-455C-9EA6-DF929625EA0E}">
        <p15:presenceInfo xmlns:p15="http://schemas.microsoft.com/office/powerpoint/2012/main" userId="S::EMaki@mayinstitute.org::6c029fcd-6e9a-4e5c-820c-08bfa36125db" providerId="AD"/>
      </p:ext>
    </p:extLst>
  </p:cmAuthor>
  <p:cmAuthor id="4" name="Robbie, Karen" initials="RK" lastIdx="6" clrIdx="3">
    <p:extLst>
      <p:ext uri="{19B8F6BF-5375-455C-9EA6-DF929625EA0E}">
        <p15:presenceInfo xmlns:p15="http://schemas.microsoft.com/office/powerpoint/2012/main" userId="S::karen.robbie@uconn.edu::a0e2d4cb-cdb8-43fd-ac47-453d7da32a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E18F"/>
    <a:srgbClr val="FC920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E6CF16-4A1C-45B7-814B-9138D9881739}" v="46" dt="2023-01-24T13:00:23.0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9173" autoAdjust="0"/>
  </p:normalViewPr>
  <p:slideViewPr>
    <p:cSldViewPr snapToGrid="0">
      <p:cViewPr varScale="1">
        <p:scale>
          <a:sx n="107" d="100"/>
          <a:sy n="107" d="100"/>
        </p:scale>
        <p:origin x="1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48" Type="http://schemas.microsoft.com/office/2018/10/relationships/authors" Target="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microsoft.com/office/2016/11/relationships/changesInfo" Target="changesInfos/changesInfo1.xml"/><Relationship Id="rId20" Type="http://schemas.openxmlformats.org/officeDocument/2006/relationships/slide" Target="slides/slide12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 Feinberg" userId="c63daa15e251178a" providerId="LiveId" clId="{F5E6CF16-4A1C-45B7-814B-9138D9881739}"/>
    <pc:docChg chg="custSel addSld delSld modSld sldOrd modSection">
      <pc:chgData name="Adam Feinberg" userId="c63daa15e251178a" providerId="LiveId" clId="{F5E6CF16-4A1C-45B7-814B-9138D9881739}" dt="2023-01-24T13:02:27.184" v="685" actId="47"/>
      <pc:docMkLst>
        <pc:docMk/>
      </pc:docMkLst>
      <pc:sldChg chg="delSp mod">
        <pc:chgData name="Adam Feinberg" userId="c63daa15e251178a" providerId="LiveId" clId="{F5E6CF16-4A1C-45B7-814B-9138D9881739}" dt="2023-01-24T12:51:34.030" v="675" actId="478"/>
        <pc:sldMkLst>
          <pc:docMk/>
          <pc:sldMk cId="176674104" sldId="4029"/>
        </pc:sldMkLst>
        <pc:picChg chg="del">
          <ac:chgData name="Adam Feinberg" userId="c63daa15e251178a" providerId="LiveId" clId="{F5E6CF16-4A1C-45B7-814B-9138D9881739}" dt="2023-01-24T12:51:34.030" v="675" actId="478"/>
          <ac:picMkLst>
            <pc:docMk/>
            <pc:sldMk cId="176674104" sldId="4029"/>
            <ac:picMk id="6" creationId="{0769406C-0E34-4163-8B3C-9A7B3412C294}"/>
          </ac:picMkLst>
        </pc:picChg>
      </pc:sldChg>
      <pc:sldChg chg="addSp modSp mod modAnim">
        <pc:chgData name="Adam Feinberg" userId="c63daa15e251178a" providerId="LiveId" clId="{F5E6CF16-4A1C-45B7-814B-9138D9881739}" dt="2023-01-24T12:47:49.759" v="376" actId="1076"/>
        <pc:sldMkLst>
          <pc:docMk/>
          <pc:sldMk cId="3962753573" sldId="4041"/>
        </pc:sldMkLst>
        <pc:spChg chg="add mod">
          <ac:chgData name="Adam Feinberg" userId="c63daa15e251178a" providerId="LiveId" clId="{F5E6CF16-4A1C-45B7-814B-9138D9881739}" dt="2023-01-24T12:47:49.759" v="376" actId="1076"/>
          <ac:spMkLst>
            <pc:docMk/>
            <pc:sldMk cId="3962753573" sldId="4041"/>
            <ac:spMk id="3" creationId="{A64C2586-5BE9-3199-803F-ECEDE5B5C6EB}"/>
          </ac:spMkLst>
        </pc:spChg>
      </pc:sldChg>
      <pc:sldChg chg="addSp modSp mod modAnim">
        <pc:chgData name="Adam Feinberg" userId="c63daa15e251178a" providerId="LiveId" clId="{F5E6CF16-4A1C-45B7-814B-9138D9881739}" dt="2023-01-24T12:47:44.612" v="375" actId="1076"/>
        <pc:sldMkLst>
          <pc:docMk/>
          <pc:sldMk cId="657633527" sldId="4042"/>
        </pc:sldMkLst>
        <pc:spChg chg="add mod">
          <ac:chgData name="Adam Feinberg" userId="c63daa15e251178a" providerId="LiveId" clId="{F5E6CF16-4A1C-45B7-814B-9138D9881739}" dt="2023-01-24T12:47:44.612" v="375" actId="1076"/>
          <ac:spMkLst>
            <pc:docMk/>
            <pc:sldMk cId="657633527" sldId="4042"/>
            <ac:spMk id="2" creationId="{BF37B75F-E3B8-7879-090B-BACC96482CE2}"/>
          </ac:spMkLst>
        </pc:spChg>
      </pc:sldChg>
      <pc:sldChg chg="modSp mod">
        <pc:chgData name="Adam Feinberg" userId="c63daa15e251178a" providerId="LiveId" clId="{F5E6CF16-4A1C-45B7-814B-9138D9881739}" dt="2023-01-24T12:49:15.117" v="498" actId="20577"/>
        <pc:sldMkLst>
          <pc:docMk/>
          <pc:sldMk cId="1593603539" sldId="4066"/>
        </pc:sldMkLst>
        <pc:spChg chg="mod">
          <ac:chgData name="Adam Feinberg" userId="c63daa15e251178a" providerId="LiveId" clId="{F5E6CF16-4A1C-45B7-814B-9138D9881739}" dt="2023-01-24T12:49:15.117" v="498" actId="20577"/>
          <ac:spMkLst>
            <pc:docMk/>
            <pc:sldMk cId="1593603539" sldId="4066"/>
            <ac:spMk id="3" creationId="{209900E1-52DF-4869-AC2D-AC9A9D6C8B24}"/>
          </ac:spMkLst>
        </pc:spChg>
      </pc:sldChg>
      <pc:sldChg chg="modNotesTx">
        <pc:chgData name="Adam Feinberg" userId="c63daa15e251178a" providerId="LiveId" clId="{F5E6CF16-4A1C-45B7-814B-9138D9881739}" dt="2023-01-24T13:01:05.276" v="681"/>
        <pc:sldMkLst>
          <pc:docMk/>
          <pc:sldMk cId="2728213215" sldId="4096"/>
        </pc:sldMkLst>
      </pc:sldChg>
      <pc:sldChg chg="addSp modSp mod modAnim">
        <pc:chgData name="Adam Feinberg" userId="c63daa15e251178a" providerId="LiveId" clId="{F5E6CF16-4A1C-45B7-814B-9138D9881739}" dt="2023-01-24T12:46:51.798" v="339"/>
        <pc:sldMkLst>
          <pc:docMk/>
          <pc:sldMk cId="2276547255" sldId="4748"/>
        </pc:sldMkLst>
        <pc:spChg chg="add mod">
          <ac:chgData name="Adam Feinberg" userId="c63daa15e251178a" providerId="LiveId" clId="{F5E6CF16-4A1C-45B7-814B-9138D9881739}" dt="2023-01-24T12:46:41.546" v="338" actId="313"/>
          <ac:spMkLst>
            <pc:docMk/>
            <pc:sldMk cId="2276547255" sldId="4748"/>
            <ac:spMk id="3" creationId="{D8EA7B6E-B7DC-BC99-0430-571BE1884011}"/>
          </ac:spMkLst>
        </pc:spChg>
      </pc:sldChg>
      <pc:sldChg chg="del">
        <pc:chgData name="Adam Feinberg" userId="c63daa15e251178a" providerId="LiveId" clId="{F5E6CF16-4A1C-45B7-814B-9138D9881739}" dt="2023-01-24T13:02:27.184" v="685" actId="47"/>
        <pc:sldMkLst>
          <pc:docMk/>
          <pc:sldMk cId="686184662" sldId="4749"/>
        </pc:sldMkLst>
      </pc:sldChg>
      <pc:sldChg chg="addSp delSp modSp mod">
        <pc:chgData name="Adam Feinberg" userId="c63daa15e251178a" providerId="LiveId" clId="{F5E6CF16-4A1C-45B7-814B-9138D9881739}" dt="2023-01-23T19:29:50.387" v="262" actId="1076"/>
        <pc:sldMkLst>
          <pc:docMk/>
          <pc:sldMk cId="1297176999" sldId="4750"/>
        </pc:sldMkLst>
        <pc:spChg chg="del mod">
          <ac:chgData name="Adam Feinberg" userId="c63daa15e251178a" providerId="LiveId" clId="{F5E6CF16-4A1C-45B7-814B-9138D9881739}" dt="2023-01-23T19:25:17.763" v="155" actId="478"/>
          <ac:spMkLst>
            <pc:docMk/>
            <pc:sldMk cId="1297176999" sldId="4750"/>
            <ac:spMk id="2" creationId="{1294A945-013E-7EAB-CC30-7DF086A91EB9}"/>
          </ac:spMkLst>
        </pc:spChg>
        <pc:spChg chg="mod">
          <ac:chgData name="Adam Feinberg" userId="c63daa15e251178a" providerId="LiveId" clId="{F5E6CF16-4A1C-45B7-814B-9138D9881739}" dt="2023-01-23T19:08:58.835" v="135" actId="20577"/>
          <ac:spMkLst>
            <pc:docMk/>
            <pc:sldMk cId="1297176999" sldId="4750"/>
            <ac:spMk id="3" creationId="{B63D5431-3A24-1779-E83F-76752F6B228D}"/>
          </ac:spMkLst>
        </pc:spChg>
        <pc:spChg chg="add mod">
          <ac:chgData name="Adam Feinberg" userId="c63daa15e251178a" providerId="LiveId" clId="{F5E6CF16-4A1C-45B7-814B-9138D9881739}" dt="2023-01-23T19:28:20.576" v="201" actId="20577"/>
          <ac:spMkLst>
            <pc:docMk/>
            <pc:sldMk cId="1297176999" sldId="4750"/>
            <ac:spMk id="8" creationId="{651103DE-10E6-0B6C-5511-A8068ADF582E}"/>
          </ac:spMkLst>
        </pc:spChg>
        <pc:spChg chg="add mod">
          <ac:chgData name="Adam Feinberg" userId="c63daa15e251178a" providerId="LiveId" clId="{F5E6CF16-4A1C-45B7-814B-9138D9881739}" dt="2023-01-23T19:28:53.290" v="205" actId="14100"/>
          <ac:spMkLst>
            <pc:docMk/>
            <pc:sldMk cId="1297176999" sldId="4750"/>
            <ac:spMk id="9" creationId="{ED76D58F-EC7E-4B24-C79A-E9FD2FDAC434}"/>
          </ac:spMkLst>
        </pc:spChg>
        <pc:spChg chg="add mod">
          <ac:chgData name="Adam Feinberg" userId="c63daa15e251178a" providerId="LiveId" clId="{F5E6CF16-4A1C-45B7-814B-9138D9881739}" dt="2023-01-23T19:29:14.971" v="210" actId="14100"/>
          <ac:spMkLst>
            <pc:docMk/>
            <pc:sldMk cId="1297176999" sldId="4750"/>
            <ac:spMk id="10" creationId="{BC71640C-F676-9666-1669-8938E4EC97AD}"/>
          </ac:spMkLst>
        </pc:spChg>
        <pc:spChg chg="add del mod">
          <ac:chgData name="Adam Feinberg" userId="c63daa15e251178a" providerId="LiveId" clId="{F5E6CF16-4A1C-45B7-814B-9138D9881739}" dt="2023-01-23T19:29:18.854" v="212"/>
          <ac:spMkLst>
            <pc:docMk/>
            <pc:sldMk cId="1297176999" sldId="4750"/>
            <ac:spMk id="11" creationId="{DBB226B9-72C7-4F6C-6D55-02414772D806}"/>
          </ac:spMkLst>
        </pc:spChg>
        <pc:spChg chg="add mod">
          <ac:chgData name="Adam Feinberg" userId="c63daa15e251178a" providerId="LiveId" clId="{F5E6CF16-4A1C-45B7-814B-9138D9881739}" dt="2023-01-23T19:29:50.387" v="262" actId="1076"/>
          <ac:spMkLst>
            <pc:docMk/>
            <pc:sldMk cId="1297176999" sldId="4750"/>
            <ac:spMk id="12" creationId="{125A2EE1-C0A5-32BC-B367-0510B1E18ACA}"/>
          </ac:spMkLst>
        </pc:spChg>
        <pc:picChg chg="add mod">
          <ac:chgData name="Adam Feinberg" userId="c63daa15e251178a" providerId="LiveId" clId="{F5E6CF16-4A1C-45B7-814B-9138D9881739}" dt="2023-01-23T19:27:41.182" v="165" actId="1076"/>
          <ac:picMkLst>
            <pc:docMk/>
            <pc:sldMk cId="1297176999" sldId="4750"/>
            <ac:picMk id="5" creationId="{CEAFA67A-B8C5-9BEF-F046-48C8AC19B310}"/>
          </ac:picMkLst>
        </pc:picChg>
        <pc:picChg chg="add mod">
          <ac:chgData name="Adam Feinberg" userId="c63daa15e251178a" providerId="LiveId" clId="{F5E6CF16-4A1C-45B7-814B-9138D9881739}" dt="2023-01-23T19:27:38.523" v="164" actId="1076"/>
          <ac:picMkLst>
            <pc:docMk/>
            <pc:sldMk cId="1297176999" sldId="4750"/>
            <ac:picMk id="7" creationId="{9B3D35E3-8621-9D32-B291-27B413FA2ECD}"/>
          </ac:picMkLst>
        </pc:picChg>
      </pc:sldChg>
      <pc:sldChg chg="delSp modSp add mod modAnim">
        <pc:chgData name="Adam Feinberg" userId="c63daa15e251178a" providerId="LiveId" clId="{F5E6CF16-4A1C-45B7-814B-9138D9881739}" dt="2023-01-24T12:52:15.796" v="676"/>
        <pc:sldMkLst>
          <pc:docMk/>
          <pc:sldMk cId="4078913152" sldId="4751"/>
        </pc:sldMkLst>
        <pc:spChg chg="mod">
          <ac:chgData name="Adam Feinberg" userId="c63daa15e251178a" providerId="LiveId" clId="{F5E6CF16-4A1C-45B7-814B-9138D9881739}" dt="2023-01-24T12:51:21.367" v="674" actId="1076"/>
          <ac:spMkLst>
            <pc:docMk/>
            <pc:sldMk cId="4078913152" sldId="4751"/>
            <ac:spMk id="8" creationId="{651103DE-10E6-0B6C-5511-A8068ADF582E}"/>
          </ac:spMkLst>
        </pc:spChg>
        <pc:spChg chg="del">
          <ac:chgData name="Adam Feinberg" userId="c63daa15e251178a" providerId="LiveId" clId="{F5E6CF16-4A1C-45B7-814B-9138D9881739}" dt="2023-01-24T12:50:06.438" v="501" actId="478"/>
          <ac:spMkLst>
            <pc:docMk/>
            <pc:sldMk cId="4078913152" sldId="4751"/>
            <ac:spMk id="9" creationId="{ED76D58F-EC7E-4B24-C79A-E9FD2FDAC434}"/>
          </ac:spMkLst>
        </pc:spChg>
        <pc:picChg chg="del">
          <ac:chgData name="Adam Feinberg" userId="c63daa15e251178a" providerId="LiveId" clId="{F5E6CF16-4A1C-45B7-814B-9138D9881739}" dt="2023-01-24T12:50:05.276" v="500" actId="478"/>
          <ac:picMkLst>
            <pc:docMk/>
            <pc:sldMk cId="4078913152" sldId="4751"/>
            <ac:picMk id="5" creationId="{CEAFA67A-B8C5-9BEF-F046-48C8AC19B310}"/>
          </ac:picMkLst>
        </pc:picChg>
      </pc:sldChg>
      <pc:sldChg chg="add ord">
        <pc:chgData name="Adam Feinberg" userId="c63daa15e251178a" providerId="LiveId" clId="{F5E6CF16-4A1C-45B7-814B-9138D9881739}" dt="2023-01-24T13:02:25.354" v="684"/>
        <pc:sldMkLst>
          <pc:docMk/>
          <pc:sldMk cId="2095611629" sldId="4752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DBD0AA-A092-4369-B815-D2A27D780C58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125DE95B-E3E9-488D-843B-7EA58128D643}">
      <dgm:prSet phldrT="[Text]"/>
      <dgm:spPr/>
      <dgm:t>
        <a:bodyPr/>
        <a:lstStyle/>
        <a:p>
          <a:r>
            <a:rPr lang="en-US"/>
            <a:t>Self</a:t>
          </a:r>
        </a:p>
      </dgm:t>
    </dgm:pt>
    <dgm:pt modelId="{FC0A28C2-A13D-4C48-9C34-B680EB2A2603}" type="parTrans" cxnId="{E9B2239E-BEAB-4565-B770-44155CEB26AB}">
      <dgm:prSet/>
      <dgm:spPr/>
      <dgm:t>
        <a:bodyPr/>
        <a:lstStyle/>
        <a:p>
          <a:endParaRPr lang="en-US"/>
        </a:p>
      </dgm:t>
    </dgm:pt>
    <dgm:pt modelId="{7D9CD180-E412-4B7F-9890-DD3E1E8793A4}" type="sibTrans" cxnId="{E9B2239E-BEAB-4565-B770-44155CEB26AB}">
      <dgm:prSet/>
      <dgm:spPr/>
      <dgm:t>
        <a:bodyPr/>
        <a:lstStyle/>
        <a:p>
          <a:endParaRPr lang="en-US"/>
        </a:p>
      </dgm:t>
    </dgm:pt>
    <dgm:pt modelId="{786F1C33-506F-487F-AA18-A30EE2A2534E}">
      <dgm:prSet phldrT="[Text]"/>
      <dgm:spPr/>
      <dgm:t>
        <a:bodyPr/>
        <a:lstStyle/>
        <a:p>
          <a:r>
            <a:rPr lang="en-US"/>
            <a:t>Others</a:t>
          </a:r>
        </a:p>
      </dgm:t>
    </dgm:pt>
    <dgm:pt modelId="{B2D69183-3673-4FF1-92D6-76326856F341}" type="parTrans" cxnId="{58D86527-1BED-4AB5-8015-FDAA159C883C}">
      <dgm:prSet/>
      <dgm:spPr/>
      <dgm:t>
        <a:bodyPr/>
        <a:lstStyle/>
        <a:p>
          <a:endParaRPr lang="en-US"/>
        </a:p>
      </dgm:t>
    </dgm:pt>
    <dgm:pt modelId="{54ACB2D9-0489-40D3-8720-56FF48219C7D}" type="sibTrans" cxnId="{58D86527-1BED-4AB5-8015-FDAA159C883C}">
      <dgm:prSet/>
      <dgm:spPr/>
      <dgm:t>
        <a:bodyPr/>
        <a:lstStyle/>
        <a:p>
          <a:endParaRPr lang="en-US"/>
        </a:p>
      </dgm:t>
    </dgm:pt>
    <dgm:pt modelId="{AB22F439-5CF3-4003-BBB3-B5FD5EE3EBA7}">
      <dgm:prSet phldrT="[Text]"/>
      <dgm:spPr/>
      <dgm:t>
        <a:bodyPr/>
        <a:lstStyle/>
        <a:p>
          <a:r>
            <a:rPr lang="en-US"/>
            <a:t>Environment</a:t>
          </a:r>
        </a:p>
      </dgm:t>
    </dgm:pt>
    <dgm:pt modelId="{42A9B59D-B81E-4DB7-A89D-08E57A386F5F}" type="parTrans" cxnId="{06F10583-3C6C-4C14-8F5D-A175C31623AF}">
      <dgm:prSet/>
      <dgm:spPr/>
      <dgm:t>
        <a:bodyPr/>
        <a:lstStyle/>
        <a:p>
          <a:endParaRPr lang="en-US"/>
        </a:p>
      </dgm:t>
    </dgm:pt>
    <dgm:pt modelId="{FAFF8CAA-7011-4352-BD37-268AB4AA9613}" type="sibTrans" cxnId="{06F10583-3C6C-4C14-8F5D-A175C31623AF}">
      <dgm:prSet/>
      <dgm:spPr/>
      <dgm:t>
        <a:bodyPr/>
        <a:lstStyle/>
        <a:p>
          <a:endParaRPr lang="en-US"/>
        </a:p>
      </dgm:t>
    </dgm:pt>
    <dgm:pt modelId="{828ED403-1C9B-4A7D-8888-1BC05EA78903}">
      <dgm:prSet phldrT="[Text]"/>
      <dgm:spPr/>
      <dgm:t>
        <a:bodyPr/>
        <a:lstStyle/>
        <a:p>
          <a:r>
            <a:rPr lang="en-US"/>
            <a:t>Self-monitor</a:t>
          </a:r>
        </a:p>
      </dgm:t>
    </dgm:pt>
    <dgm:pt modelId="{8B8B8CA0-07E7-4F73-9F41-B05C6E1A904C}" type="parTrans" cxnId="{EB095079-CFD2-4628-9212-498D62BB2F06}">
      <dgm:prSet/>
      <dgm:spPr/>
      <dgm:t>
        <a:bodyPr/>
        <a:lstStyle/>
        <a:p>
          <a:endParaRPr lang="en-US"/>
        </a:p>
      </dgm:t>
    </dgm:pt>
    <dgm:pt modelId="{1B28F0B9-39F8-4BAC-9D40-2785A53A6960}" type="sibTrans" cxnId="{EB095079-CFD2-4628-9212-498D62BB2F06}">
      <dgm:prSet/>
      <dgm:spPr/>
      <dgm:t>
        <a:bodyPr/>
        <a:lstStyle/>
        <a:p>
          <a:endParaRPr lang="en-US"/>
        </a:p>
      </dgm:t>
    </dgm:pt>
    <dgm:pt modelId="{9402A2C1-EFD7-4C69-A569-0E91A340BD90}">
      <dgm:prSet phldrT="[Text]"/>
      <dgm:spPr/>
      <dgm:t>
        <a:bodyPr/>
        <a:lstStyle/>
        <a:p>
          <a:r>
            <a:rPr lang="en-US"/>
            <a:t>Mute when listening, unmute to talk​</a:t>
          </a:r>
        </a:p>
      </dgm:t>
    </dgm:pt>
    <dgm:pt modelId="{6B97C39A-0735-41AE-94C2-E380B46D5881}" type="parTrans" cxnId="{B1802723-6C7B-4903-88A2-A97C24811173}">
      <dgm:prSet/>
      <dgm:spPr/>
      <dgm:t>
        <a:bodyPr/>
        <a:lstStyle/>
        <a:p>
          <a:endParaRPr lang="en-US"/>
        </a:p>
      </dgm:t>
    </dgm:pt>
    <dgm:pt modelId="{7C51D187-FC73-4D59-992A-5E19349D5359}" type="sibTrans" cxnId="{B1802723-6C7B-4903-88A2-A97C24811173}">
      <dgm:prSet/>
      <dgm:spPr/>
      <dgm:t>
        <a:bodyPr/>
        <a:lstStyle/>
        <a:p>
          <a:endParaRPr lang="en-US"/>
        </a:p>
      </dgm:t>
    </dgm:pt>
    <dgm:pt modelId="{0F0E129E-123A-4075-B2C8-F39A140C88D8}">
      <dgm:prSet phldrT="[Text]"/>
      <dgm:spPr/>
      <dgm:t>
        <a:bodyPr/>
        <a:lstStyle/>
        <a:p>
          <a:r>
            <a:rPr lang="en-US"/>
            <a:t>Have your computer charged and ready to go​</a:t>
          </a:r>
        </a:p>
      </dgm:t>
    </dgm:pt>
    <dgm:pt modelId="{BD673D81-C33B-45D8-947C-AEA9A28C39F0}" type="parTrans" cxnId="{A0FBC930-D760-41DD-BE3E-22D3E608F256}">
      <dgm:prSet/>
      <dgm:spPr/>
      <dgm:t>
        <a:bodyPr/>
        <a:lstStyle/>
        <a:p>
          <a:endParaRPr lang="en-US"/>
        </a:p>
      </dgm:t>
    </dgm:pt>
    <dgm:pt modelId="{D290D2A6-87EB-4C58-AF76-15E8A9414FCF}" type="sibTrans" cxnId="{A0FBC930-D760-41DD-BE3E-22D3E608F256}">
      <dgm:prSet/>
      <dgm:spPr/>
      <dgm:t>
        <a:bodyPr/>
        <a:lstStyle/>
        <a:p>
          <a:endParaRPr lang="en-US"/>
        </a:p>
      </dgm:t>
    </dgm:pt>
    <dgm:pt modelId="{DCC1A310-1C79-CA41-BC8F-F2F7F4B654F7}">
      <dgm:prSet/>
      <dgm:spPr/>
      <dgm:t>
        <a:bodyPr/>
        <a:lstStyle/>
        <a:p>
          <a:r>
            <a:rPr lang="en-US"/>
            <a:t>If you have questions or comments:</a:t>
          </a:r>
        </a:p>
      </dgm:t>
    </dgm:pt>
    <dgm:pt modelId="{E958D3D5-5FFD-3443-ABCD-1A2DA811BB55}" type="parTrans" cxnId="{9118DAC8-BEDA-3B4F-9C77-817F427330CF}">
      <dgm:prSet/>
      <dgm:spPr/>
      <dgm:t>
        <a:bodyPr/>
        <a:lstStyle/>
        <a:p>
          <a:endParaRPr lang="en-US"/>
        </a:p>
      </dgm:t>
    </dgm:pt>
    <dgm:pt modelId="{4EA0A432-1AE2-314A-852F-0C7E44A36EC0}" type="sibTrans" cxnId="{9118DAC8-BEDA-3B4F-9C77-817F427330CF}">
      <dgm:prSet/>
      <dgm:spPr/>
      <dgm:t>
        <a:bodyPr/>
        <a:lstStyle/>
        <a:p>
          <a:endParaRPr lang="en-US"/>
        </a:p>
      </dgm:t>
    </dgm:pt>
    <dgm:pt modelId="{6D196861-CC28-5141-BDFB-4E8105D813E6}">
      <dgm:prSet/>
      <dgm:spPr/>
      <dgm:t>
        <a:bodyPr/>
        <a:lstStyle/>
        <a:p>
          <a:r>
            <a:rPr lang="en-US"/>
            <a:t>Work as a team:</a:t>
          </a:r>
        </a:p>
      </dgm:t>
    </dgm:pt>
    <dgm:pt modelId="{6357D1EC-994F-334C-9702-FBF51E8FA600}" type="parTrans" cxnId="{B30AAB08-0B08-824B-9AC9-5387993AD200}">
      <dgm:prSet/>
      <dgm:spPr/>
      <dgm:t>
        <a:bodyPr/>
        <a:lstStyle/>
        <a:p>
          <a:endParaRPr lang="en-US"/>
        </a:p>
      </dgm:t>
    </dgm:pt>
    <dgm:pt modelId="{0A0D8850-D6AE-CF4C-AEBD-16B2E752A0CB}" type="sibTrans" cxnId="{B30AAB08-0B08-824B-9AC9-5387993AD200}">
      <dgm:prSet/>
      <dgm:spPr/>
      <dgm:t>
        <a:bodyPr/>
        <a:lstStyle/>
        <a:p>
          <a:endParaRPr lang="en-US"/>
        </a:p>
      </dgm:t>
    </dgm:pt>
    <dgm:pt modelId="{8EB504CA-CFC6-5C40-B9F2-473E4994B7D4}">
      <dgm:prSet/>
      <dgm:spPr/>
      <dgm:t>
        <a:bodyPr/>
        <a:lstStyle/>
        <a:p>
          <a:r>
            <a:rPr lang="en-US"/>
            <a:t>Keep necessary materials at hand</a:t>
          </a:r>
        </a:p>
      </dgm:t>
    </dgm:pt>
    <dgm:pt modelId="{1F59243E-608F-4348-9D00-77EED6726E06}" type="parTrans" cxnId="{C95EC436-6DF3-9D48-B3D9-4A3D5591F066}">
      <dgm:prSet/>
      <dgm:spPr/>
      <dgm:t>
        <a:bodyPr/>
        <a:lstStyle/>
        <a:p>
          <a:endParaRPr lang="en-US"/>
        </a:p>
      </dgm:t>
    </dgm:pt>
    <dgm:pt modelId="{7102E076-737A-264B-A10C-2AEDA7D1E937}" type="sibTrans" cxnId="{C95EC436-6DF3-9D48-B3D9-4A3D5591F066}">
      <dgm:prSet/>
      <dgm:spPr/>
      <dgm:t>
        <a:bodyPr/>
        <a:lstStyle/>
        <a:p>
          <a:endParaRPr lang="en-US"/>
        </a:p>
      </dgm:t>
    </dgm:pt>
    <dgm:pt modelId="{3A9200EC-9B3F-3741-8CD8-45F5B3B60757}">
      <dgm:prSet phldrT="[Text]"/>
      <dgm:spPr/>
      <dgm:t>
        <a:bodyPr/>
        <a:lstStyle/>
        <a:p>
          <a:r>
            <a:rPr lang="en-US"/>
            <a:t>Are you participating?</a:t>
          </a:r>
        </a:p>
      </dgm:t>
    </dgm:pt>
    <dgm:pt modelId="{CE0BA1D0-F492-D642-956A-26EFC0FD708E}" type="parTrans" cxnId="{410450C3-2ACF-AB45-A6E2-A1CCF9FBF5C7}">
      <dgm:prSet/>
      <dgm:spPr/>
      <dgm:t>
        <a:bodyPr/>
        <a:lstStyle/>
        <a:p>
          <a:endParaRPr lang="en-US"/>
        </a:p>
      </dgm:t>
    </dgm:pt>
    <dgm:pt modelId="{839B42B6-A8EA-9C4E-931D-5CAA596097FE}" type="sibTrans" cxnId="{410450C3-2ACF-AB45-A6E2-A1CCF9FBF5C7}">
      <dgm:prSet/>
      <dgm:spPr/>
      <dgm:t>
        <a:bodyPr/>
        <a:lstStyle/>
        <a:p>
          <a:endParaRPr lang="en-US"/>
        </a:p>
      </dgm:t>
    </dgm:pt>
    <dgm:pt modelId="{36A81F54-3445-0846-800C-B3CAA41ABF85}">
      <dgm:prSet phldrT="[Text]"/>
      <dgm:spPr/>
      <dgm:t>
        <a:bodyPr/>
        <a:lstStyle/>
        <a:p>
          <a:r>
            <a:rPr lang="en-US"/>
            <a:t>Engaged as a learner?</a:t>
          </a:r>
        </a:p>
      </dgm:t>
    </dgm:pt>
    <dgm:pt modelId="{F1072592-76D2-5744-867A-12A050F40348}" type="parTrans" cxnId="{4CFC7095-063B-8E4A-B6F3-EC681197EA9F}">
      <dgm:prSet/>
      <dgm:spPr/>
      <dgm:t>
        <a:bodyPr/>
        <a:lstStyle/>
        <a:p>
          <a:endParaRPr lang="en-US"/>
        </a:p>
      </dgm:t>
    </dgm:pt>
    <dgm:pt modelId="{D75F7E09-876C-524C-911D-B725AC61A45A}" type="sibTrans" cxnId="{4CFC7095-063B-8E4A-B6F3-EC681197EA9F}">
      <dgm:prSet/>
      <dgm:spPr/>
      <dgm:t>
        <a:bodyPr/>
        <a:lstStyle/>
        <a:p>
          <a:endParaRPr lang="en-US"/>
        </a:p>
      </dgm:t>
    </dgm:pt>
    <dgm:pt modelId="{A3342F81-092E-D94F-B71B-56D728050DC4}">
      <dgm:prSet phldrT="[Text]"/>
      <dgm:spPr/>
      <dgm:t>
        <a:bodyPr/>
        <a:lstStyle/>
        <a:p>
          <a:r>
            <a:rPr lang="en-US"/>
            <a:t>Stretch, break, stand as needed​</a:t>
          </a:r>
        </a:p>
      </dgm:t>
    </dgm:pt>
    <dgm:pt modelId="{5C94DDBE-40C2-7045-B9AA-119BCE39BC47}" type="parTrans" cxnId="{EB367F0F-11D4-C845-AFB2-10D5AA2A9A7A}">
      <dgm:prSet/>
      <dgm:spPr/>
      <dgm:t>
        <a:bodyPr/>
        <a:lstStyle/>
        <a:p>
          <a:endParaRPr lang="en-US"/>
        </a:p>
      </dgm:t>
    </dgm:pt>
    <dgm:pt modelId="{65F59CCE-7931-D747-8109-6BBC1F963A2C}" type="sibTrans" cxnId="{EB367F0F-11D4-C845-AFB2-10D5AA2A9A7A}">
      <dgm:prSet/>
      <dgm:spPr/>
      <dgm:t>
        <a:bodyPr/>
        <a:lstStyle/>
        <a:p>
          <a:endParaRPr lang="en-US"/>
        </a:p>
      </dgm:t>
    </dgm:pt>
    <dgm:pt modelId="{903F98AC-194E-3E4D-A272-F12F8847EF48}">
      <dgm:prSet/>
      <dgm:spPr/>
      <dgm:t>
        <a:bodyPr/>
        <a:lstStyle/>
        <a:p>
          <a:r>
            <a:rPr lang="en-US"/>
            <a:t>unmute</a:t>
          </a:r>
        </a:p>
      </dgm:t>
    </dgm:pt>
    <dgm:pt modelId="{2625FB58-67EA-1141-9127-133D6B50F2A8}" type="parTrans" cxnId="{FF9907CF-CFD4-4641-91DE-D04AB4DCCB54}">
      <dgm:prSet/>
      <dgm:spPr/>
      <dgm:t>
        <a:bodyPr/>
        <a:lstStyle/>
        <a:p>
          <a:endParaRPr lang="en-US"/>
        </a:p>
      </dgm:t>
    </dgm:pt>
    <dgm:pt modelId="{50668972-B8BA-8342-8C45-669179E12080}" type="sibTrans" cxnId="{FF9907CF-CFD4-4641-91DE-D04AB4DCCB54}">
      <dgm:prSet/>
      <dgm:spPr/>
      <dgm:t>
        <a:bodyPr/>
        <a:lstStyle/>
        <a:p>
          <a:endParaRPr lang="en-US"/>
        </a:p>
      </dgm:t>
    </dgm:pt>
    <dgm:pt modelId="{2222AE15-9F24-E443-8164-A27C6D1BDB59}">
      <dgm:prSet/>
      <dgm:spPr/>
      <dgm:t>
        <a:bodyPr/>
        <a:lstStyle/>
        <a:p>
          <a:r>
            <a:rPr lang="en-US"/>
            <a:t>use the chat box</a:t>
          </a:r>
        </a:p>
      </dgm:t>
    </dgm:pt>
    <dgm:pt modelId="{8BBA8F93-D816-284E-9FEF-2D85B40CB46B}" type="parTrans" cxnId="{B58681FF-6057-C14B-871B-7C410A2FEF02}">
      <dgm:prSet/>
      <dgm:spPr/>
      <dgm:t>
        <a:bodyPr/>
        <a:lstStyle/>
        <a:p>
          <a:endParaRPr lang="en-US"/>
        </a:p>
      </dgm:t>
    </dgm:pt>
    <dgm:pt modelId="{9060FF86-F017-1747-872A-73B37DE96F7F}" type="sibTrans" cxnId="{B58681FF-6057-C14B-871B-7C410A2FEF02}">
      <dgm:prSet/>
      <dgm:spPr/>
      <dgm:t>
        <a:bodyPr/>
        <a:lstStyle/>
        <a:p>
          <a:endParaRPr lang="en-US"/>
        </a:p>
      </dgm:t>
    </dgm:pt>
    <dgm:pt modelId="{0785E50D-F1DD-C647-AF91-FA0058275806}">
      <dgm:prSet/>
      <dgm:spPr/>
      <dgm:t>
        <a:bodyPr/>
        <a:lstStyle/>
        <a:p>
          <a:r>
            <a:rPr lang="en-US"/>
            <a:t>Room for every voice</a:t>
          </a:r>
        </a:p>
      </dgm:t>
    </dgm:pt>
    <dgm:pt modelId="{35E1F395-5CF6-C14F-B2F7-24FCD5BF2432}" type="parTrans" cxnId="{D614FAA2-C9D3-9949-9F29-30B12ECA1807}">
      <dgm:prSet/>
      <dgm:spPr/>
      <dgm:t>
        <a:bodyPr/>
        <a:lstStyle/>
        <a:p>
          <a:endParaRPr lang="en-US"/>
        </a:p>
      </dgm:t>
    </dgm:pt>
    <dgm:pt modelId="{555700E6-44D1-E649-9463-80615334ECDE}" type="sibTrans" cxnId="{D614FAA2-C9D3-9949-9F29-30B12ECA1807}">
      <dgm:prSet/>
      <dgm:spPr/>
      <dgm:t>
        <a:bodyPr/>
        <a:lstStyle/>
        <a:p>
          <a:endParaRPr lang="en-US"/>
        </a:p>
      </dgm:t>
    </dgm:pt>
    <dgm:pt modelId="{56910F6D-1269-3049-ACB2-917F4DC59908}">
      <dgm:prSet/>
      <dgm:spPr/>
      <dgm:t>
        <a:bodyPr/>
        <a:lstStyle/>
        <a:p>
          <a:r>
            <a:rPr lang="en-US"/>
            <a:t>Reinforce participation</a:t>
          </a:r>
        </a:p>
      </dgm:t>
    </dgm:pt>
    <dgm:pt modelId="{0718F7BE-9FDE-C04D-BB6C-BA7904D3DC0D}" type="parTrans" cxnId="{5C0B9F75-4444-7245-981A-F41A3614EEF5}">
      <dgm:prSet/>
      <dgm:spPr/>
      <dgm:t>
        <a:bodyPr/>
        <a:lstStyle/>
        <a:p>
          <a:endParaRPr lang="en-US"/>
        </a:p>
      </dgm:t>
    </dgm:pt>
    <dgm:pt modelId="{F464298B-59F2-F64F-92CC-7382B75FFACC}" type="sibTrans" cxnId="{5C0B9F75-4444-7245-981A-F41A3614EEF5}">
      <dgm:prSet/>
      <dgm:spPr/>
      <dgm:t>
        <a:bodyPr/>
        <a:lstStyle/>
        <a:p>
          <a:endParaRPr lang="en-US"/>
        </a:p>
      </dgm:t>
    </dgm:pt>
    <dgm:pt modelId="{243592FB-C1AE-E747-B75A-02568B129A83}">
      <dgm:prSet/>
      <dgm:spPr/>
      <dgm:t>
        <a:bodyPr/>
        <a:lstStyle/>
        <a:p>
          <a:r>
            <a:rPr lang="en-US"/>
            <a:t>action plan</a:t>
          </a:r>
        </a:p>
      </dgm:t>
    </dgm:pt>
    <dgm:pt modelId="{7AEC2CDA-5B72-294F-8D0B-DA3D260FF0D8}" type="parTrans" cxnId="{89A7C57E-C177-ED43-AE7C-E6ACF80400D5}">
      <dgm:prSet/>
      <dgm:spPr/>
      <dgm:t>
        <a:bodyPr/>
        <a:lstStyle/>
        <a:p>
          <a:endParaRPr lang="en-US"/>
        </a:p>
      </dgm:t>
    </dgm:pt>
    <dgm:pt modelId="{066D9F1B-F38F-AD4C-BAEB-619A99FB7C12}" type="sibTrans" cxnId="{89A7C57E-C177-ED43-AE7C-E6ACF80400D5}">
      <dgm:prSet/>
      <dgm:spPr/>
      <dgm:t>
        <a:bodyPr/>
        <a:lstStyle/>
        <a:p>
          <a:endParaRPr lang="en-US"/>
        </a:p>
      </dgm:t>
    </dgm:pt>
    <dgm:pt modelId="{A068741C-FCBF-9649-BF70-A6A1176D92CE}">
      <dgm:prSet/>
      <dgm:spPr/>
      <dgm:t>
        <a:bodyPr/>
        <a:lstStyle/>
        <a:p>
          <a:r>
            <a:rPr lang="en-US"/>
            <a:t>relevant docs</a:t>
          </a:r>
        </a:p>
      </dgm:t>
    </dgm:pt>
    <dgm:pt modelId="{0904F737-A31A-6E41-BD53-8117075AD1FE}" type="parTrans" cxnId="{C3E05C82-DFCC-2143-98CC-9B20ABA3692C}">
      <dgm:prSet/>
      <dgm:spPr/>
      <dgm:t>
        <a:bodyPr/>
        <a:lstStyle/>
        <a:p>
          <a:endParaRPr lang="en-US"/>
        </a:p>
      </dgm:t>
    </dgm:pt>
    <dgm:pt modelId="{06D5CEC9-922B-5047-ABBB-52AEBCC00BC6}" type="sibTrans" cxnId="{C3E05C82-DFCC-2143-98CC-9B20ABA3692C}">
      <dgm:prSet/>
      <dgm:spPr/>
      <dgm:t>
        <a:bodyPr/>
        <a:lstStyle/>
        <a:p>
          <a:endParaRPr lang="en-US"/>
        </a:p>
      </dgm:t>
    </dgm:pt>
    <dgm:pt modelId="{705B5BC3-8205-4145-A07B-8BB20CA7D624}">
      <dgm:prSet/>
      <dgm:spPr/>
      <dgm:t>
        <a:bodyPr/>
        <a:lstStyle/>
        <a:p>
          <a:r>
            <a:rPr lang="en-US"/>
            <a:t>water/snacks</a:t>
          </a:r>
        </a:p>
      </dgm:t>
    </dgm:pt>
    <dgm:pt modelId="{50601296-8353-D949-A073-F9D8AA6743D4}" type="parTrans" cxnId="{68915465-F1AB-D942-8895-70079508803E}">
      <dgm:prSet/>
      <dgm:spPr/>
      <dgm:t>
        <a:bodyPr/>
        <a:lstStyle/>
        <a:p>
          <a:endParaRPr lang="en-US"/>
        </a:p>
      </dgm:t>
    </dgm:pt>
    <dgm:pt modelId="{8F57E243-43F2-6645-B471-809B9A456606}" type="sibTrans" cxnId="{68915465-F1AB-D942-8895-70079508803E}">
      <dgm:prSet/>
      <dgm:spPr/>
      <dgm:t>
        <a:bodyPr/>
        <a:lstStyle/>
        <a:p>
          <a:endParaRPr lang="en-US"/>
        </a:p>
      </dgm:t>
    </dgm:pt>
    <dgm:pt modelId="{9108529D-FCA7-684A-BD9A-73E32125C646}">
      <dgm:prSet/>
      <dgm:spPr/>
      <dgm:t>
        <a:bodyPr/>
        <a:lstStyle/>
        <a:p>
          <a:r>
            <a:rPr lang="en-US"/>
            <a:t>Minimize distractions if possible​</a:t>
          </a:r>
        </a:p>
      </dgm:t>
    </dgm:pt>
    <dgm:pt modelId="{EBEBD84C-70A6-D942-8621-9383422EE56B}" type="parTrans" cxnId="{3811689A-9F4F-6446-BD80-3C02E7B3CE1C}">
      <dgm:prSet/>
      <dgm:spPr/>
      <dgm:t>
        <a:bodyPr/>
        <a:lstStyle/>
        <a:p>
          <a:endParaRPr lang="en-US"/>
        </a:p>
      </dgm:t>
    </dgm:pt>
    <dgm:pt modelId="{29AB54E2-FADC-4B46-ABB1-B93C8D3E67CE}" type="sibTrans" cxnId="{3811689A-9F4F-6446-BD80-3C02E7B3CE1C}">
      <dgm:prSet/>
      <dgm:spPr/>
      <dgm:t>
        <a:bodyPr/>
        <a:lstStyle/>
        <a:p>
          <a:endParaRPr lang="en-US"/>
        </a:p>
      </dgm:t>
    </dgm:pt>
    <dgm:pt modelId="{A9488957-E610-4143-AED3-B4E3881000EF}">
      <dgm:prSet phldrT="[Text]"/>
      <dgm:spPr/>
      <dgm:t>
        <a:bodyPr/>
        <a:lstStyle/>
        <a:p>
          <a:endParaRPr lang="en-US"/>
        </a:p>
      </dgm:t>
    </dgm:pt>
    <dgm:pt modelId="{6E20BF08-F171-A641-ABF1-4B465D34D1CE}" type="parTrans" cxnId="{9F1CE460-F7C5-D94D-B00D-E81AF78FF146}">
      <dgm:prSet/>
      <dgm:spPr/>
      <dgm:t>
        <a:bodyPr/>
        <a:lstStyle/>
        <a:p>
          <a:endParaRPr lang="en-US"/>
        </a:p>
      </dgm:t>
    </dgm:pt>
    <dgm:pt modelId="{6C97E7AA-FA83-7E45-8081-B7776A3E0C61}" type="sibTrans" cxnId="{9F1CE460-F7C5-D94D-B00D-E81AF78FF146}">
      <dgm:prSet/>
      <dgm:spPr/>
      <dgm:t>
        <a:bodyPr/>
        <a:lstStyle/>
        <a:p>
          <a:endParaRPr lang="en-US"/>
        </a:p>
      </dgm:t>
    </dgm:pt>
    <dgm:pt modelId="{FE6BFF55-7F30-224A-8B70-2084FB780E44}">
      <dgm:prSet phldrT="[Text]"/>
      <dgm:spPr/>
      <dgm:t>
        <a:bodyPr/>
        <a:lstStyle/>
        <a:p>
          <a:endParaRPr lang="en-US"/>
        </a:p>
      </dgm:t>
    </dgm:pt>
    <dgm:pt modelId="{F7BA786B-F096-CB4C-A499-604A6F0270B9}" type="parTrans" cxnId="{C8FA8076-67AA-3944-A356-45A9372AEF4C}">
      <dgm:prSet/>
      <dgm:spPr/>
      <dgm:t>
        <a:bodyPr/>
        <a:lstStyle/>
        <a:p>
          <a:endParaRPr lang="en-US"/>
        </a:p>
      </dgm:t>
    </dgm:pt>
    <dgm:pt modelId="{C0700072-F471-084F-94FB-88D2D934828E}" type="sibTrans" cxnId="{C8FA8076-67AA-3944-A356-45A9372AEF4C}">
      <dgm:prSet/>
      <dgm:spPr/>
      <dgm:t>
        <a:bodyPr/>
        <a:lstStyle/>
        <a:p>
          <a:endParaRPr lang="en-US"/>
        </a:p>
      </dgm:t>
    </dgm:pt>
    <dgm:pt modelId="{0E36A602-1B9F-DE44-BC30-8E72568CF679}">
      <dgm:prSet phldrT="[Text]"/>
      <dgm:spPr/>
      <dgm:t>
        <a:bodyPr/>
        <a:lstStyle/>
        <a:p>
          <a:endParaRPr lang="en-US"/>
        </a:p>
      </dgm:t>
    </dgm:pt>
    <dgm:pt modelId="{7C6454A9-30A9-AE4D-A411-EF4AD5FCF1CE}" type="parTrans" cxnId="{748EA8B5-CD41-7146-BDA0-9E0C4D48B98F}">
      <dgm:prSet/>
      <dgm:spPr/>
      <dgm:t>
        <a:bodyPr/>
        <a:lstStyle/>
        <a:p>
          <a:endParaRPr lang="en-US"/>
        </a:p>
      </dgm:t>
    </dgm:pt>
    <dgm:pt modelId="{A12656E9-0519-E04B-97C3-5ED43287239F}" type="sibTrans" cxnId="{748EA8B5-CD41-7146-BDA0-9E0C4D48B98F}">
      <dgm:prSet/>
      <dgm:spPr/>
      <dgm:t>
        <a:bodyPr/>
        <a:lstStyle/>
        <a:p>
          <a:endParaRPr lang="en-US"/>
        </a:p>
      </dgm:t>
    </dgm:pt>
    <dgm:pt modelId="{D0B8DBFD-CF0C-8A44-AEE1-C61612C42B70}">
      <dgm:prSet/>
      <dgm:spPr/>
      <dgm:t>
        <a:bodyPr/>
        <a:lstStyle/>
        <a:p>
          <a:endParaRPr lang="en-US"/>
        </a:p>
      </dgm:t>
    </dgm:pt>
    <dgm:pt modelId="{855533BE-1FA4-4840-AF37-41E1AE125922}" type="parTrans" cxnId="{C490CE0B-9C65-1442-B107-E0121C1F2FD1}">
      <dgm:prSet/>
      <dgm:spPr/>
      <dgm:t>
        <a:bodyPr/>
        <a:lstStyle/>
        <a:p>
          <a:endParaRPr lang="en-US"/>
        </a:p>
      </dgm:t>
    </dgm:pt>
    <dgm:pt modelId="{F3F47F8E-91A3-E348-A605-B700A4E9A0C4}" type="sibTrans" cxnId="{C490CE0B-9C65-1442-B107-E0121C1F2FD1}">
      <dgm:prSet/>
      <dgm:spPr/>
      <dgm:t>
        <a:bodyPr/>
        <a:lstStyle/>
        <a:p>
          <a:endParaRPr lang="en-US"/>
        </a:p>
      </dgm:t>
    </dgm:pt>
    <dgm:pt modelId="{AED02427-B286-764D-BA23-3B8FC7BCA4DE}">
      <dgm:prSet/>
      <dgm:spPr/>
      <dgm:t>
        <a:bodyPr/>
        <a:lstStyle/>
        <a:p>
          <a:endParaRPr lang="en-US"/>
        </a:p>
      </dgm:t>
    </dgm:pt>
    <dgm:pt modelId="{85ECA1BB-23DD-944B-A53D-11BA0F65A67F}" type="parTrans" cxnId="{4B0F445D-727B-B548-BCB1-A3E1AF5E2395}">
      <dgm:prSet/>
      <dgm:spPr/>
      <dgm:t>
        <a:bodyPr/>
        <a:lstStyle/>
        <a:p>
          <a:endParaRPr lang="en-US"/>
        </a:p>
      </dgm:t>
    </dgm:pt>
    <dgm:pt modelId="{6A6EF83E-8887-A343-ADEF-95416EFDEB06}" type="sibTrans" cxnId="{4B0F445D-727B-B548-BCB1-A3E1AF5E2395}">
      <dgm:prSet/>
      <dgm:spPr/>
      <dgm:t>
        <a:bodyPr/>
        <a:lstStyle/>
        <a:p>
          <a:endParaRPr lang="en-US"/>
        </a:p>
      </dgm:t>
    </dgm:pt>
    <dgm:pt modelId="{DAF4D648-EEB5-43F0-B6E1-95A2D48591A9}" type="pres">
      <dgm:prSet presAssocID="{C6DBD0AA-A092-4369-B815-D2A27D780C58}" presName="diagram" presStyleCnt="0">
        <dgm:presLayoutVars>
          <dgm:dir/>
          <dgm:animLvl val="lvl"/>
          <dgm:resizeHandles val="exact"/>
        </dgm:presLayoutVars>
      </dgm:prSet>
      <dgm:spPr/>
    </dgm:pt>
    <dgm:pt modelId="{AA2910BA-1558-45BB-99E2-745AA539B2BD}" type="pres">
      <dgm:prSet presAssocID="{125DE95B-E3E9-488D-843B-7EA58128D643}" presName="compNode" presStyleCnt="0"/>
      <dgm:spPr/>
    </dgm:pt>
    <dgm:pt modelId="{F51D0157-A438-46CA-8EB0-F10C3EDBB633}" type="pres">
      <dgm:prSet presAssocID="{125DE95B-E3E9-488D-843B-7EA58128D643}" presName="childRect" presStyleLbl="bgAcc1" presStyleIdx="0" presStyleCnt="3" custScaleY="139136">
        <dgm:presLayoutVars>
          <dgm:bulletEnabled val="1"/>
        </dgm:presLayoutVars>
      </dgm:prSet>
      <dgm:spPr/>
    </dgm:pt>
    <dgm:pt modelId="{DFA50C83-93AF-4FDE-B778-50A2E26547C0}" type="pres">
      <dgm:prSet presAssocID="{125DE95B-E3E9-488D-843B-7EA58128D64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5C674EC-98A5-4D45-9168-E941BC46FCF6}" type="pres">
      <dgm:prSet presAssocID="{125DE95B-E3E9-488D-843B-7EA58128D643}" presName="parentRect" presStyleLbl="alignNode1" presStyleIdx="0" presStyleCnt="3" custLinFactNeighborX="-1290" custLinFactNeighborY="29053"/>
      <dgm:spPr/>
    </dgm:pt>
    <dgm:pt modelId="{DEEF4213-91C0-4DFA-A1E8-D6E76A9D48BD}" type="pres">
      <dgm:prSet presAssocID="{125DE95B-E3E9-488D-843B-7EA58128D643}" presName="adorn" presStyleLbl="fgAccFollowNode1" presStyleIdx="0" presStyleCnt="3" custLinFactNeighborX="60" custLinFactNeighborY="-574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BCC3B1B-E8CA-4606-8407-A6ECC7BED76A}" type="pres">
      <dgm:prSet presAssocID="{7D9CD180-E412-4B7F-9890-DD3E1E8793A4}" presName="sibTrans" presStyleLbl="sibTrans2D1" presStyleIdx="0" presStyleCnt="0"/>
      <dgm:spPr/>
    </dgm:pt>
    <dgm:pt modelId="{59D6E31B-DF80-46C5-B901-2E39646B95D1}" type="pres">
      <dgm:prSet presAssocID="{786F1C33-506F-487F-AA18-A30EE2A2534E}" presName="compNode" presStyleCnt="0"/>
      <dgm:spPr/>
    </dgm:pt>
    <dgm:pt modelId="{173ADCC0-45AB-4F03-8B39-78AD7803ABF7}" type="pres">
      <dgm:prSet presAssocID="{786F1C33-506F-487F-AA18-A30EE2A2534E}" presName="childRect" presStyleLbl="bgAcc1" presStyleIdx="1" presStyleCnt="3" custScaleY="136162">
        <dgm:presLayoutVars>
          <dgm:bulletEnabled val="1"/>
        </dgm:presLayoutVars>
      </dgm:prSet>
      <dgm:spPr/>
    </dgm:pt>
    <dgm:pt modelId="{D824D08C-3F4C-46FF-AB3B-44226A1CB33A}" type="pres">
      <dgm:prSet presAssocID="{786F1C33-506F-487F-AA18-A30EE2A2534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19636A1-9D00-4675-967E-CA57FCDEAB1E}" type="pres">
      <dgm:prSet presAssocID="{786F1C33-506F-487F-AA18-A30EE2A2534E}" presName="parentRect" presStyleLbl="alignNode1" presStyleIdx="1" presStyleCnt="3" custLinFactNeighborX="1156" custLinFactNeighborY="32208"/>
      <dgm:spPr/>
    </dgm:pt>
    <dgm:pt modelId="{161E2365-CB26-459A-8F0C-B10C3E646E56}" type="pres">
      <dgm:prSet presAssocID="{786F1C33-506F-487F-AA18-A30EE2A2534E}" presName="adorn" presStyleLbl="fgAccFollow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447B6574-E608-4F2E-BAD5-363CC256CA90}" type="pres">
      <dgm:prSet presAssocID="{54ACB2D9-0489-40D3-8720-56FF48219C7D}" presName="sibTrans" presStyleLbl="sibTrans2D1" presStyleIdx="0" presStyleCnt="0"/>
      <dgm:spPr/>
    </dgm:pt>
    <dgm:pt modelId="{54FFC0A8-F079-4E7D-BF1A-E11568861659}" type="pres">
      <dgm:prSet presAssocID="{AB22F439-5CF3-4003-BBB3-B5FD5EE3EBA7}" presName="compNode" presStyleCnt="0"/>
      <dgm:spPr/>
    </dgm:pt>
    <dgm:pt modelId="{5F2F90E6-CF6C-47CE-A6A2-78658417800F}" type="pres">
      <dgm:prSet presAssocID="{AB22F439-5CF3-4003-BBB3-B5FD5EE3EBA7}" presName="childRect" presStyleLbl="bgAcc1" presStyleIdx="2" presStyleCnt="3" custScaleY="130686">
        <dgm:presLayoutVars>
          <dgm:bulletEnabled val="1"/>
        </dgm:presLayoutVars>
      </dgm:prSet>
      <dgm:spPr/>
    </dgm:pt>
    <dgm:pt modelId="{BD210979-5005-46DE-8F11-99CF54A465F1}" type="pres">
      <dgm:prSet presAssocID="{AB22F439-5CF3-4003-BBB3-B5FD5EE3EBA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634D077-9CEB-4360-83EE-5D4C6FFB98DD}" type="pres">
      <dgm:prSet presAssocID="{AB22F439-5CF3-4003-BBB3-B5FD5EE3EBA7}" presName="parentRect" presStyleLbl="alignNode1" presStyleIdx="2" presStyleCnt="3" custLinFactNeighborX="-1225" custLinFactNeighborY="35430"/>
      <dgm:spPr/>
    </dgm:pt>
    <dgm:pt modelId="{EE5FFD93-52F3-418C-BBBA-24CAF019EF16}" type="pres">
      <dgm:prSet presAssocID="{AB22F439-5CF3-4003-BBB3-B5FD5EE3EBA7}" presName="adorn" presStyleLbl="fgAccFollow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</dgm:ptLst>
  <dgm:cxnLst>
    <dgm:cxn modelId="{3806A305-FC52-442F-A6CF-5EDF7B9A191A}" type="presOf" srcId="{125DE95B-E3E9-488D-843B-7EA58128D643}" destId="{D5C674EC-98A5-4D45-9168-E941BC46FCF6}" srcOrd="1" destOrd="0" presId="urn:microsoft.com/office/officeart/2005/8/layout/bList2"/>
    <dgm:cxn modelId="{B30AAB08-0B08-824B-9AC9-5387993AD200}" srcId="{786F1C33-506F-487F-AA18-A30EE2A2534E}" destId="{6D196861-CC28-5141-BDFB-4E8105D813E6}" srcOrd="2" destOrd="0" parTransId="{6357D1EC-994F-334C-9702-FBF51E8FA600}" sibTransId="{0A0D8850-D6AE-CF4C-AEBD-16B2E752A0CB}"/>
    <dgm:cxn modelId="{C490CE0B-9C65-1442-B107-E0121C1F2FD1}" srcId="{8EB504CA-CFC6-5C40-B9F2-473E4994B7D4}" destId="{D0B8DBFD-CF0C-8A44-AEE1-C61612C42B70}" srcOrd="3" destOrd="0" parTransId="{855533BE-1FA4-4840-AF37-41E1AE125922}" sibTransId="{F3F47F8E-91A3-E348-A605-B700A4E9A0C4}"/>
    <dgm:cxn modelId="{97344D0E-9B35-D341-9BD2-1834C289778A}" type="presOf" srcId="{705B5BC3-8205-4145-A07B-8BB20CA7D624}" destId="{5F2F90E6-CF6C-47CE-A6A2-78658417800F}" srcOrd="0" destOrd="5" presId="urn:microsoft.com/office/officeart/2005/8/layout/bList2"/>
    <dgm:cxn modelId="{EB367F0F-11D4-C845-AFB2-10D5AA2A9A7A}" srcId="{125DE95B-E3E9-488D-843B-7EA58128D643}" destId="{A3342F81-092E-D94F-B71B-56D728050DC4}" srcOrd="1" destOrd="0" parTransId="{5C94DDBE-40C2-7045-B9AA-119BCE39BC47}" sibTransId="{65F59CCE-7931-D747-8109-6BBC1F963A2C}"/>
    <dgm:cxn modelId="{3AA21D18-1711-D34A-A849-FB07DB4069DA}" type="presOf" srcId="{36A81F54-3445-0846-800C-B3CAA41ABF85}" destId="{F51D0157-A438-46CA-8EB0-F10C3EDBB633}" srcOrd="0" destOrd="2" presId="urn:microsoft.com/office/officeart/2005/8/layout/bList2"/>
    <dgm:cxn modelId="{9FE2531C-E213-40C3-B82B-6FFF9534AFDC}" type="presOf" srcId="{7D9CD180-E412-4B7F-9890-DD3E1E8793A4}" destId="{2BCC3B1B-E8CA-4606-8407-A6ECC7BED76A}" srcOrd="0" destOrd="0" presId="urn:microsoft.com/office/officeart/2005/8/layout/bList2"/>
    <dgm:cxn modelId="{EE508E20-E80F-6A44-8F3E-75E071166683}" type="presOf" srcId="{DCC1A310-1C79-CA41-BC8F-F2F7F4B654F7}" destId="{F51D0157-A438-46CA-8EB0-F10C3EDBB633}" srcOrd="0" destOrd="6" presId="urn:microsoft.com/office/officeart/2005/8/layout/bList2"/>
    <dgm:cxn modelId="{358E2222-F57D-C14C-88A4-328B5778AB4A}" type="presOf" srcId="{2222AE15-9F24-E443-8164-A27C6D1BDB59}" destId="{F51D0157-A438-46CA-8EB0-F10C3EDBB633}" srcOrd="0" destOrd="8" presId="urn:microsoft.com/office/officeart/2005/8/layout/bList2"/>
    <dgm:cxn modelId="{B1802723-6C7B-4903-88A2-A97C24811173}" srcId="{786F1C33-506F-487F-AA18-A30EE2A2534E}" destId="{9402A2C1-EFD7-4C69-A569-0E91A340BD90}" srcOrd="0" destOrd="0" parTransId="{6B97C39A-0735-41AE-94C2-E380B46D5881}" sibTransId="{7C51D187-FC73-4D59-992A-5E19349D5359}"/>
    <dgm:cxn modelId="{54561E24-D2DF-47D2-A467-F3ADFF2F50F6}" type="presOf" srcId="{AB22F439-5CF3-4003-BBB3-B5FD5EE3EBA7}" destId="{B634D077-9CEB-4360-83EE-5D4C6FFB98DD}" srcOrd="1" destOrd="0" presId="urn:microsoft.com/office/officeart/2005/8/layout/bList2"/>
    <dgm:cxn modelId="{58D86527-1BED-4AB5-8015-FDAA159C883C}" srcId="{C6DBD0AA-A092-4369-B815-D2A27D780C58}" destId="{786F1C33-506F-487F-AA18-A30EE2A2534E}" srcOrd="1" destOrd="0" parTransId="{B2D69183-3673-4FF1-92D6-76326856F341}" sibTransId="{54ACB2D9-0489-40D3-8720-56FF48219C7D}"/>
    <dgm:cxn modelId="{A0FBC930-D760-41DD-BE3E-22D3E608F256}" srcId="{AB22F439-5CF3-4003-BBB3-B5FD5EE3EBA7}" destId="{0F0E129E-123A-4075-B2C8-F39A140C88D8}" srcOrd="0" destOrd="0" parTransId="{BD673D81-C33B-45D8-947C-AEA9A28C39F0}" sibTransId="{D290D2A6-87EB-4C58-AF76-15E8A9414FCF}"/>
    <dgm:cxn modelId="{36F24035-874C-4E66-AE9B-64297179426C}" type="presOf" srcId="{0F0E129E-123A-4075-B2C8-F39A140C88D8}" destId="{5F2F90E6-CF6C-47CE-A6A2-78658417800F}" srcOrd="0" destOrd="0" presId="urn:microsoft.com/office/officeart/2005/8/layout/bList2"/>
    <dgm:cxn modelId="{C95EC436-6DF3-9D48-B3D9-4A3D5591F066}" srcId="{AB22F439-5CF3-4003-BBB3-B5FD5EE3EBA7}" destId="{8EB504CA-CFC6-5C40-B9F2-473E4994B7D4}" srcOrd="2" destOrd="0" parTransId="{1F59243E-608F-4348-9D00-77EED6726E06}" sibTransId="{7102E076-737A-264B-A10C-2AEDA7D1E937}"/>
    <dgm:cxn modelId="{4FAC0538-C71C-154F-9F37-67C2EDAA3403}" type="presOf" srcId="{8EB504CA-CFC6-5C40-B9F2-473E4994B7D4}" destId="{5F2F90E6-CF6C-47CE-A6A2-78658417800F}" srcOrd="0" destOrd="2" presId="urn:microsoft.com/office/officeart/2005/8/layout/bList2"/>
    <dgm:cxn modelId="{03EB2B39-3F86-4D18-8150-C21DECB6193F}" type="presOf" srcId="{AB22F439-5CF3-4003-BBB3-B5FD5EE3EBA7}" destId="{BD210979-5005-46DE-8F11-99CF54A465F1}" srcOrd="0" destOrd="0" presId="urn:microsoft.com/office/officeart/2005/8/layout/bList2"/>
    <dgm:cxn modelId="{4B0F445D-727B-B548-BCB1-A3E1AF5E2395}" srcId="{AB22F439-5CF3-4003-BBB3-B5FD5EE3EBA7}" destId="{AED02427-B286-764D-BA23-3B8FC7BCA4DE}" srcOrd="1" destOrd="0" parTransId="{85ECA1BB-23DD-944B-A53D-11BA0F65A67F}" sibTransId="{6A6EF83E-8887-A343-ADEF-95416EFDEB06}"/>
    <dgm:cxn modelId="{C24F015E-B30A-491C-AFFA-6E9A04E74098}" type="presOf" srcId="{9402A2C1-EFD7-4C69-A569-0E91A340BD90}" destId="{173ADCC0-45AB-4F03-8B39-78AD7803ABF7}" srcOrd="0" destOrd="0" presId="urn:microsoft.com/office/officeart/2005/8/layout/bList2"/>
    <dgm:cxn modelId="{FAF0D860-0006-B445-86EE-EA1EA31E3A26}" type="presOf" srcId="{243592FB-C1AE-E747-B75A-02568B129A83}" destId="{5F2F90E6-CF6C-47CE-A6A2-78658417800F}" srcOrd="0" destOrd="3" presId="urn:microsoft.com/office/officeart/2005/8/layout/bList2"/>
    <dgm:cxn modelId="{9F1CE460-F7C5-D94D-B00D-E81AF78FF146}" srcId="{828ED403-1C9B-4A7D-8888-1BC05EA78903}" destId="{A9488957-E610-4143-AED3-B4E3881000EF}" srcOrd="2" destOrd="0" parTransId="{6E20BF08-F171-A641-ABF1-4B465D34D1CE}" sibTransId="{6C97E7AA-FA83-7E45-8081-B7776A3E0C61}"/>
    <dgm:cxn modelId="{DD611061-8931-4107-8CE7-095C827B35A1}" type="presOf" srcId="{C6DBD0AA-A092-4369-B815-D2A27D780C58}" destId="{DAF4D648-EEB5-43F0-B6E1-95A2D48591A9}" srcOrd="0" destOrd="0" presId="urn:microsoft.com/office/officeart/2005/8/layout/bList2"/>
    <dgm:cxn modelId="{68915465-F1AB-D942-8895-70079508803E}" srcId="{8EB504CA-CFC6-5C40-B9F2-473E4994B7D4}" destId="{705B5BC3-8205-4145-A07B-8BB20CA7D624}" srcOrd="2" destOrd="0" parTransId="{50601296-8353-D949-A073-F9D8AA6743D4}" sibTransId="{8F57E243-43F2-6645-B471-809B9A456606}"/>
    <dgm:cxn modelId="{03B77D46-9E4B-453F-9FDF-83075ACA2998}" type="presOf" srcId="{828ED403-1C9B-4A7D-8888-1BC05EA78903}" destId="{F51D0157-A438-46CA-8EB0-F10C3EDBB633}" srcOrd="0" destOrd="0" presId="urn:microsoft.com/office/officeart/2005/8/layout/bList2"/>
    <dgm:cxn modelId="{F55FDB6C-9F47-41ED-B1D0-D902F4548B30}" type="presOf" srcId="{786F1C33-506F-487F-AA18-A30EE2A2534E}" destId="{219636A1-9D00-4675-967E-CA57FCDEAB1E}" srcOrd="1" destOrd="0" presId="urn:microsoft.com/office/officeart/2005/8/layout/bList2"/>
    <dgm:cxn modelId="{5C0B9F75-4444-7245-981A-F41A3614EEF5}" srcId="{6D196861-CC28-5141-BDFB-4E8105D813E6}" destId="{56910F6D-1269-3049-ACB2-917F4DC59908}" srcOrd="1" destOrd="0" parTransId="{0718F7BE-9FDE-C04D-BB6C-BA7904D3DC0D}" sibTransId="{F464298B-59F2-F64F-92CC-7382B75FFACC}"/>
    <dgm:cxn modelId="{C8FA8076-67AA-3944-A356-45A9372AEF4C}" srcId="{125DE95B-E3E9-488D-843B-7EA58128D643}" destId="{FE6BFF55-7F30-224A-8B70-2084FB780E44}" srcOrd="2" destOrd="0" parTransId="{F7BA786B-F096-CB4C-A499-604A6F0270B9}" sibTransId="{C0700072-F471-084F-94FB-88D2D934828E}"/>
    <dgm:cxn modelId="{EB095079-CFD2-4628-9212-498D62BB2F06}" srcId="{125DE95B-E3E9-488D-843B-7EA58128D643}" destId="{828ED403-1C9B-4A7D-8888-1BC05EA78903}" srcOrd="0" destOrd="0" parTransId="{8B8B8CA0-07E7-4F73-9F41-B05C6E1A904C}" sibTransId="{1B28F0B9-39F8-4BAC-9D40-2785A53A6960}"/>
    <dgm:cxn modelId="{68398A7A-E74B-5C4E-9349-B8AC07279A84}" type="presOf" srcId="{AED02427-B286-764D-BA23-3B8FC7BCA4DE}" destId="{5F2F90E6-CF6C-47CE-A6A2-78658417800F}" srcOrd="0" destOrd="1" presId="urn:microsoft.com/office/officeart/2005/8/layout/bList2"/>
    <dgm:cxn modelId="{89A7C57E-C177-ED43-AE7C-E6ACF80400D5}" srcId="{8EB504CA-CFC6-5C40-B9F2-473E4994B7D4}" destId="{243592FB-C1AE-E747-B75A-02568B129A83}" srcOrd="0" destOrd="0" parTransId="{7AEC2CDA-5B72-294F-8D0B-DA3D260FF0D8}" sibTransId="{066D9F1B-F38F-AD4C-BAEB-619A99FB7C12}"/>
    <dgm:cxn modelId="{B8F12581-0DE1-4846-9D8A-B85FFE57EEC7}" type="presOf" srcId="{903F98AC-194E-3E4D-A272-F12F8847EF48}" destId="{F51D0157-A438-46CA-8EB0-F10C3EDBB633}" srcOrd="0" destOrd="7" presId="urn:microsoft.com/office/officeart/2005/8/layout/bList2"/>
    <dgm:cxn modelId="{C3E05C82-DFCC-2143-98CC-9B20ABA3692C}" srcId="{8EB504CA-CFC6-5C40-B9F2-473E4994B7D4}" destId="{A068741C-FCBF-9649-BF70-A6A1176D92CE}" srcOrd="1" destOrd="0" parTransId="{0904F737-A31A-6E41-BD53-8117075AD1FE}" sibTransId="{06D5CEC9-922B-5047-ABBB-52AEBCC00BC6}"/>
    <dgm:cxn modelId="{06F10583-3C6C-4C14-8F5D-A175C31623AF}" srcId="{C6DBD0AA-A092-4369-B815-D2A27D780C58}" destId="{AB22F439-5CF3-4003-BBB3-B5FD5EE3EBA7}" srcOrd="2" destOrd="0" parTransId="{42A9B59D-B81E-4DB7-A89D-08E57A386F5F}" sibTransId="{FAFF8CAA-7011-4352-BD37-268AB4AA9613}"/>
    <dgm:cxn modelId="{D5F10484-34AC-204B-A2E4-B56C46103D0F}" type="presOf" srcId="{0785E50D-F1DD-C647-AF91-FA0058275806}" destId="{173ADCC0-45AB-4F03-8B39-78AD7803ABF7}" srcOrd="0" destOrd="3" presId="urn:microsoft.com/office/officeart/2005/8/layout/bList2"/>
    <dgm:cxn modelId="{85F68184-B810-154E-A53F-B59EC87AD1C1}" type="presOf" srcId="{9108529D-FCA7-684A-BD9A-73E32125C646}" destId="{5F2F90E6-CF6C-47CE-A6A2-78658417800F}" srcOrd="0" destOrd="7" presId="urn:microsoft.com/office/officeart/2005/8/layout/bList2"/>
    <dgm:cxn modelId="{FD81B289-FA58-2B44-A8EB-66954E05D580}" type="presOf" srcId="{3A9200EC-9B3F-3741-8CD8-45F5B3B60757}" destId="{F51D0157-A438-46CA-8EB0-F10C3EDBB633}" srcOrd="0" destOrd="1" presId="urn:microsoft.com/office/officeart/2005/8/layout/bList2"/>
    <dgm:cxn modelId="{4FD88E8E-6D91-4863-BDC5-39C395896215}" type="presOf" srcId="{125DE95B-E3E9-488D-843B-7EA58128D643}" destId="{DFA50C83-93AF-4FDE-B778-50A2E26547C0}" srcOrd="0" destOrd="0" presId="urn:microsoft.com/office/officeart/2005/8/layout/bList2"/>
    <dgm:cxn modelId="{FCD80E90-E69C-3242-93A7-3E8CDE761EA5}" type="presOf" srcId="{A068741C-FCBF-9649-BF70-A6A1176D92CE}" destId="{5F2F90E6-CF6C-47CE-A6A2-78658417800F}" srcOrd="0" destOrd="4" presId="urn:microsoft.com/office/officeart/2005/8/layout/bList2"/>
    <dgm:cxn modelId="{4CFC7095-063B-8E4A-B6F3-EC681197EA9F}" srcId="{828ED403-1C9B-4A7D-8888-1BC05EA78903}" destId="{36A81F54-3445-0846-800C-B3CAA41ABF85}" srcOrd="1" destOrd="0" parTransId="{F1072592-76D2-5744-867A-12A050F40348}" sibTransId="{D75F7E09-876C-524C-911D-B725AC61A45A}"/>
    <dgm:cxn modelId="{409AFA98-7906-1747-9B09-A57C39709D99}" type="presOf" srcId="{A9488957-E610-4143-AED3-B4E3881000EF}" destId="{F51D0157-A438-46CA-8EB0-F10C3EDBB633}" srcOrd="0" destOrd="3" presId="urn:microsoft.com/office/officeart/2005/8/layout/bList2"/>
    <dgm:cxn modelId="{3811689A-9F4F-6446-BD80-3C02E7B3CE1C}" srcId="{AB22F439-5CF3-4003-BBB3-B5FD5EE3EBA7}" destId="{9108529D-FCA7-684A-BD9A-73E32125C646}" srcOrd="3" destOrd="0" parTransId="{EBEBD84C-70A6-D942-8621-9383422EE56B}" sibTransId="{29AB54E2-FADC-4B46-ABB1-B93C8D3E67CE}"/>
    <dgm:cxn modelId="{E9B2239E-BEAB-4565-B770-44155CEB26AB}" srcId="{C6DBD0AA-A092-4369-B815-D2A27D780C58}" destId="{125DE95B-E3E9-488D-843B-7EA58128D643}" srcOrd="0" destOrd="0" parTransId="{FC0A28C2-A13D-4C48-9C34-B680EB2A2603}" sibTransId="{7D9CD180-E412-4B7F-9890-DD3E1E8793A4}"/>
    <dgm:cxn modelId="{2990E09F-ABD4-5641-871E-F5D137409610}" type="presOf" srcId="{6D196861-CC28-5141-BDFB-4E8105D813E6}" destId="{173ADCC0-45AB-4F03-8B39-78AD7803ABF7}" srcOrd="0" destOrd="2" presId="urn:microsoft.com/office/officeart/2005/8/layout/bList2"/>
    <dgm:cxn modelId="{D614FAA2-C9D3-9949-9F29-30B12ECA1807}" srcId="{6D196861-CC28-5141-BDFB-4E8105D813E6}" destId="{0785E50D-F1DD-C647-AF91-FA0058275806}" srcOrd="0" destOrd="0" parTransId="{35E1F395-5CF6-C14F-B2F7-24FCD5BF2432}" sibTransId="{555700E6-44D1-E649-9463-80615334ECDE}"/>
    <dgm:cxn modelId="{F74865AE-A479-3542-B6F6-47CBF1903B36}" type="presOf" srcId="{FE6BFF55-7F30-224A-8B70-2084FB780E44}" destId="{F51D0157-A438-46CA-8EB0-F10C3EDBB633}" srcOrd="0" destOrd="5" presId="urn:microsoft.com/office/officeart/2005/8/layout/bList2"/>
    <dgm:cxn modelId="{748EA8B5-CD41-7146-BDA0-9E0C4D48B98F}" srcId="{786F1C33-506F-487F-AA18-A30EE2A2534E}" destId="{0E36A602-1B9F-DE44-BC30-8E72568CF679}" srcOrd="1" destOrd="0" parTransId="{7C6454A9-30A9-AE4D-A411-EF4AD5FCF1CE}" sibTransId="{A12656E9-0519-E04B-97C3-5ED43287239F}"/>
    <dgm:cxn modelId="{90B1D5BB-0218-4638-8A8A-C1D62BD8F92E}" type="presOf" srcId="{54ACB2D9-0489-40D3-8720-56FF48219C7D}" destId="{447B6574-E608-4F2E-BAD5-363CC256CA90}" srcOrd="0" destOrd="0" presId="urn:microsoft.com/office/officeart/2005/8/layout/bList2"/>
    <dgm:cxn modelId="{410450C3-2ACF-AB45-A6E2-A1CCF9FBF5C7}" srcId="{828ED403-1C9B-4A7D-8888-1BC05EA78903}" destId="{3A9200EC-9B3F-3741-8CD8-45F5B3B60757}" srcOrd="0" destOrd="0" parTransId="{CE0BA1D0-F492-D642-956A-26EFC0FD708E}" sibTransId="{839B42B6-A8EA-9C4E-931D-5CAA596097FE}"/>
    <dgm:cxn modelId="{9118DAC8-BEDA-3B4F-9C77-817F427330CF}" srcId="{125DE95B-E3E9-488D-843B-7EA58128D643}" destId="{DCC1A310-1C79-CA41-BC8F-F2F7F4B654F7}" srcOrd="3" destOrd="0" parTransId="{E958D3D5-5FFD-3443-ABCD-1A2DA811BB55}" sibTransId="{4EA0A432-1AE2-314A-852F-0C7E44A36EC0}"/>
    <dgm:cxn modelId="{CB37D0CB-3EF8-D747-AAE7-84EF9DC1EF9D}" type="presOf" srcId="{A3342F81-092E-D94F-B71B-56D728050DC4}" destId="{F51D0157-A438-46CA-8EB0-F10C3EDBB633}" srcOrd="0" destOrd="4" presId="urn:microsoft.com/office/officeart/2005/8/layout/bList2"/>
    <dgm:cxn modelId="{FF9907CF-CFD4-4641-91DE-D04AB4DCCB54}" srcId="{DCC1A310-1C79-CA41-BC8F-F2F7F4B654F7}" destId="{903F98AC-194E-3E4D-A272-F12F8847EF48}" srcOrd="0" destOrd="0" parTransId="{2625FB58-67EA-1141-9127-133D6B50F2A8}" sibTransId="{50668972-B8BA-8342-8C45-669179E12080}"/>
    <dgm:cxn modelId="{F9EAC3D7-ABBA-4E2D-8994-A1F7F54318D9}" type="presOf" srcId="{786F1C33-506F-487F-AA18-A30EE2A2534E}" destId="{D824D08C-3F4C-46FF-AB3B-44226A1CB33A}" srcOrd="0" destOrd="0" presId="urn:microsoft.com/office/officeart/2005/8/layout/bList2"/>
    <dgm:cxn modelId="{FC13ABD8-2CAA-D245-859A-A48DF579E93D}" type="presOf" srcId="{56910F6D-1269-3049-ACB2-917F4DC59908}" destId="{173ADCC0-45AB-4F03-8B39-78AD7803ABF7}" srcOrd="0" destOrd="4" presId="urn:microsoft.com/office/officeart/2005/8/layout/bList2"/>
    <dgm:cxn modelId="{31E286E3-76C0-F347-A8D5-EE52220A790C}" type="presOf" srcId="{D0B8DBFD-CF0C-8A44-AEE1-C61612C42B70}" destId="{5F2F90E6-CF6C-47CE-A6A2-78658417800F}" srcOrd="0" destOrd="6" presId="urn:microsoft.com/office/officeart/2005/8/layout/bList2"/>
    <dgm:cxn modelId="{9B5A4DEE-0EBF-1249-9227-306B20F9854E}" type="presOf" srcId="{0E36A602-1B9F-DE44-BC30-8E72568CF679}" destId="{173ADCC0-45AB-4F03-8B39-78AD7803ABF7}" srcOrd="0" destOrd="1" presId="urn:microsoft.com/office/officeart/2005/8/layout/bList2"/>
    <dgm:cxn modelId="{B58681FF-6057-C14B-871B-7C410A2FEF02}" srcId="{DCC1A310-1C79-CA41-BC8F-F2F7F4B654F7}" destId="{2222AE15-9F24-E443-8164-A27C6D1BDB59}" srcOrd="1" destOrd="0" parTransId="{8BBA8F93-D816-284E-9FEF-2D85B40CB46B}" sibTransId="{9060FF86-F017-1747-872A-73B37DE96F7F}"/>
    <dgm:cxn modelId="{FD3E9CAE-3E50-4C7C-B032-34DEC6021F4A}" type="presParOf" srcId="{DAF4D648-EEB5-43F0-B6E1-95A2D48591A9}" destId="{AA2910BA-1558-45BB-99E2-745AA539B2BD}" srcOrd="0" destOrd="0" presId="urn:microsoft.com/office/officeart/2005/8/layout/bList2"/>
    <dgm:cxn modelId="{ECC0BEF6-5354-4666-BC37-D08988C3CC22}" type="presParOf" srcId="{AA2910BA-1558-45BB-99E2-745AA539B2BD}" destId="{F51D0157-A438-46CA-8EB0-F10C3EDBB633}" srcOrd="0" destOrd="0" presId="urn:microsoft.com/office/officeart/2005/8/layout/bList2"/>
    <dgm:cxn modelId="{046EDFBC-A15D-4504-B8C9-75F0EF5230BC}" type="presParOf" srcId="{AA2910BA-1558-45BB-99E2-745AA539B2BD}" destId="{DFA50C83-93AF-4FDE-B778-50A2E26547C0}" srcOrd="1" destOrd="0" presId="urn:microsoft.com/office/officeart/2005/8/layout/bList2"/>
    <dgm:cxn modelId="{55B6F910-1623-4579-A1BD-C060752BE139}" type="presParOf" srcId="{AA2910BA-1558-45BB-99E2-745AA539B2BD}" destId="{D5C674EC-98A5-4D45-9168-E941BC46FCF6}" srcOrd="2" destOrd="0" presId="urn:microsoft.com/office/officeart/2005/8/layout/bList2"/>
    <dgm:cxn modelId="{AE4D7C6C-373B-4E9C-8F42-BFBA30ECE441}" type="presParOf" srcId="{AA2910BA-1558-45BB-99E2-745AA539B2BD}" destId="{DEEF4213-91C0-4DFA-A1E8-D6E76A9D48BD}" srcOrd="3" destOrd="0" presId="urn:microsoft.com/office/officeart/2005/8/layout/bList2"/>
    <dgm:cxn modelId="{0079BB9B-A860-4052-8486-08D05A130011}" type="presParOf" srcId="{DAF4D648-EEB5-43F0-B6E1-95A2D48591A9}" destId="{2BCC3B1B-E8CA-4606-8407-A6ECC7BED76A}" srcOrd="1" destOrd="0" presId="urn:microsoft.com/office/officeart/2005/8/layout/bList2"/>
    <dgm:cxn modelId="{B9E7D8FD-D4EB-4361-A29C-E87A87BF6084}" type="presParOf" srcId="{DAF4D648-EEB5-43F0-B6E1-95A2D48591A9}" destId="{59D6E31B-DF80-46C5-B901-2E39646B95D1}" srcOrd="2" destOrd="0" presId="urn:microsoft.com/office/officeart/2005/8/layout/bList2"/>
    <dgm:cxn modelId="{3C5B0956-211A-4CF3-8BFC-B69A47DFF260}" type="presParOf" srcId="{59D6E31B-DF80-46C5-B901-2E39646B95D1}" destId="{173ADCC0-45AB-4F03-8B39-78AD7803ABF7}" srcOrd="0" destOrd="0" presId="urn:microsoft.com/office/officeart/2005/8/layout/bList2"/>
    <dgm:cxn modelId="{5CABC103-5A22-4DC4-BF37-2FBE73AE57D6}" type="presParOf" srcId="{59D6E31B-DF80-46C5-B901-2E39646B95D1}" destId="{D824D08C-3F4C-46FF-AB3B-44226A1CB33A}" srcOrd="1" destOrd="0" presId="urn:microsoft.com/office/officeart/2005/8/layout/bList2"/>
    <dgm:cxn modelId="{42285D9A-4959-487C-94CA-4887938BAD25}" type="presParOf" srcId="{59D6E31B-DF80-46C5-B901-2E39646B95D1}" destId="{219636A1-9D00-4675-967E-CA57FCDEAB1E}" srcOrd="2" destOrd="0" presId="urn:microsoft.com/office/officeart/2005/8/layout/bList2"/>
    <dgm:cxn modelId="{706109A8-7B22-4253-AD97-00D180FC5B67}" type="presParOf" srcId="{59D6E31B-DF80-46C5-B901-2E39646B95D1}" destId="{161E2365-CB26-459A-8F0C-B10C3E646E56}" srcOrd="3" destOrd="0" presId="urn:microsoft.com/office/officeart/2005/8/layout/bList2"/>
    <dgm:cxn modelId="{089B81A6-3301-4A6F-90CE-140C9C3CAADC}" type="presParOf" srcId="{DAF4D648-EEB5-43F0-B6E1-95A2D48591A9}" destId="{447B6574-E608-4F2E-BAD5-363CC256CA90}" srcOrd="3" destOrd="0" presId="urn:microsoft.com/office/officeart/2005/8/layout/bList2"/>
    <dgm:cxn modelId="{CD41D3E6-1553-490C-9D33-115EB06C5867}" type="presParOf" srcId="{DAF4D648-EEB5-43F0-B6E1-95A2D48591A9}" destId="{54FFC0A8-F079-4E7D-BF1A-E11568861659}" srcOrd="4" destOrd="0" presId="urn:microsoft.com/office/officeart/2005/8/layout/bList2"/>
    <dgm:cxn modelId="{68A57BB6-A776-4847-B1C1-BAE545B43366}" type="presParOf" srcId="{54FFC0A8-F079-4E7D-BF1A-E11568861659}" destId="{5F2F90E6-CF6C-47CE-A6A2-78658417800F}" srcOrd="0" destOrd="0" presId="urn:microsoft.com/office/officeart/2005/8/layout/bList2"/>
    <dgm:cxn modelId="{C5A903D8-D6F2-4894-AE2A-63CE04769B8D}" type="presParOf" srcId="{54FFC0A8-F079-4E7D-BF1A-E11568861659}" destId="{BD210979-5005-46DE-8F11-99CF54A465F1}" srcOrd="1" destOrd="0" presId="urn:microsoft.com/office/officeart/2005/8/layout/bList2"/>
    <dgm:cxn modelId="{F6DCDC5E-BD10-4EE1-B04E-39AB81364AAA}" type="presParOf" srcId="{54FFC0A8-F079-4E7D-BF1A-E11568861659}" destId="{B634D077-9CEB-4360-83EE-5D4C6FFB98DD}" srcOrd="2" destOrd="0" presId="urn:microsoft.com/office/officeart/2005/8/layout/bList2"/>
    <dgm:cxn modelId="{A4FF5A59-0A32-4408-9929-30BBA6DAD33E}" type="presParOf" srcId="{54FFC0A8-F079-4E7D-BF1A-E11568861659}" destId="{EE5FFD93-52F3-418C-BBBA-24CAF019EF1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9B28B7-98AE-2442-8242-E675E9F54483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8926E0B-BFF6-E944-B1DF-44240C496CA1}">
      <dgm:prSet/>
      <dgm:spPr/>
      <dgm:t>
        <a:bodyPr/>
        <a:lstStyle/>
        <a:p>
          <a:r>
            <a:rPr lang="en-US" b="0" i="0" dirty="0">
              <a:latin typeface="Hind Vadodara"/>
              <a:cs typeface="Hind Vadodara"/>
            </a:rPr>
            <a:t>Coaches’</a:t>
          </a:r>
          <a:r>
            <a:rPr lang="en-US" dirty="0">
              <a:latin typeface="Hind Vadodara"/>
              <a:cs typeface="Hind Vadodara"/>
            </a:rPr>
            <a:t> T</a:t>
          </a:r>
          <a:r>
            <a:rPr lang="en-US" b="0" i="0" dirty="0">
              <a:latin typeface="Hind Vadodara"/>
              <a:cs typeface="Hind Vadodara"/>
            </a:rPr>
            <a:t>asks:</a:t>
          </a:r>
          <a:endParaRPr lang="en-US" dirty="0">
            <a:latin typeface="Hind Vadodara"/>
            <a:cs typeface="Hind Vadodara"/>
          </a:endParaRP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53B66600-AFAC-9844-8FF3-FF95E01497A1}" type="parTrans" cxnId="{CF70A1AD-5B90-CC41-AC82-8AF355283D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FAC168E4-A658-DD48-B776-1AB6580C5053}" type="sibTrans" cxnId="{CF70A1AD-5B90-CC41-AC82-8AF355283D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76937503-7550-41B3-8D88-C860E600B4A5}">
      <dgm:prSet phldr="0"/>
      <dgm:spPr/>
      <dgm:t>
        <a:bodyPr/>
        <a:lstStyle/>
        <a:p>
          <a:r>
            <a:rPr lang="en-US" b="0" i="0" dirty="0">
              <a:solidFill>
                <a:schemeClr val="bg1"/>
              </a:solidFill>
              <a:latin typeface="Hind Vadodara"/>
              <a:cs typeface="Hind Vadodara"/>
            </a:rPr>
            <a:t>Presentation Content:</a:t>
          </a:r>
          <a:endParaRPr lang="en-US" b="0" i="0" u="none" strike="noStrike" cap="none" baseline="0" noProof="0" dirty="0">
            <a:solidFill>
              <a:schemeClr val="bg1"/>
            </a:solidFill>
            <a:latin typeface="Hind Vadodara"/>
            <a:cs typeface="Hind Vadodara"/>
          </a:endParaRP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CB879ED8-C3F0-4B59-B2E3-178A8DD63439}" type="par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D7118AEF-A539-46B0-983D-619275A2AEA0}" type="sib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B233C6D1-31FC-9E44-988B-1DE61F134A43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Glows &amp; Grows: Implicit Bias</a:t>
          </a: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4BC0583A-A1D4-334D-972A-15CA92DF2D40}" type="parTrans" cxnId="{C2D2098D-49B3-A04D-9FB3-0FED3991A0DF}">
      <dgm:prSet/>
      <dgm:spPr/>
      <dgm:t>
        <a:bodyPr/>
        <a:lstStyle/>
        <a:p>
          <a:endParaRPr lang="en-US"/>
        </a:p>
      </dgm:t>
    </dgm:pt>
    <dgm:pt modelId="{4073BC8B-074F-8B4F-BF43-A44AC4433C6A}" type="sibTrans" cxnId="{C2D2098D-49B3-A04D-9FB3-0FED3991A0DF}">
      <dgm:prSet/>
      <dgm:spPr/>
      <dgm:t>
        <a:bodyPr/>
        <a:lstStyle/>
        <a:p>
          <a:endParaRPr lang="en-US"/>
        </a:p>
      </dgm:t>
    </dgm:pt>
    <dgm:pt modelId="{F8969D1F-C689-4B9B-9997-B3701F97745B}">
      <dgm:prSet phldr="0"/>
      <dgm:spPr/>
      <dgm:t>
        <a:bodyPr/>
        <a:lstStyle/>
        <a:p>
          <a:pPr rtl="0">
            <a:buFont typeface="Arial" panose="020B0604020202020204" pitchFamily="34" charset="0"/>
            <a:buChar char="•"/>
          </a:pPr>
          <a:r>
            <a:rPr lang="en-US" b="0" i="0" dirty="0">
              <a:solidFill>
                <a:schemeClr val="tx1"/>
              </a:solidFill>
              <a:latin typeface="Hind Vadodara"/>
              <a:cs typeface="Hind Vadodara"/>
            </a:rPr>
            <a:t>Support Team to develop Neutralizing Routines around vulnerable decision point (VDPs).</a:t>
          </a: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EEE15F74-EDF8-48FC-9F7F-B001C7815275}" type="parTrans" cxnId="{195DB694-8AD3-4E97-8720-57DFBE971228}">
      <dgm:prSet/>
      <dgm:spPr/>
      <dgm:t>
        <a:bodyPr/>
        <a:lstStyle/>
        <a:p>
          <a:endParaRPr lang="en-US"/>
        </a:p>
      </dgm:t>
    </dgm:pt>
    <dgm:pt modelId="{A1E6D4A7-DA89-4A8B-A2C1-619F1A15E6EA}" type="sibTrans" cxnId="{195DB694-8AD3-4E97-8720-57DFBE971228}">
      <dgm:prSet/>
      <dgm:spPr/>
      <dgm:t>
        <a:bodyPr/>
        <a:lstStyle/>
        <a:p>
          <a:endParaRPr lang="en-US"/>
        </a:p>
      </dgm:t>
    </dgm:pt>
    <dgm:pt modelId="{539F6CFE-DDFD-465C-9CE7-83A9EFEFB72A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Disaggregating Data and decision making</a:t>
          </a:r>
        </a:p>
      </dgm:t>
    </dgm:pt>
    <dgm:pt modelId="{F0CDE630-A1CD-4DE4-98C5-2D067E6658EB}" type="parTrans" cxnId="{87479C94-72C0-4983-A1CD-4E70C24FE191}">
      <dgm:prSet/>
      <dgm:spPr/>
      <dgm:t>
        <a:bodyPr/>
        <a:lstStyle/>
        <a:p>
          <a:endParaRPr lang="en-US"/>
        </a:p>
      </dgm:t>
    </dgm:pt>
    <dgm:pt modelId="{FE1D85A4-546F-47B7-8BFC-D63662F787F3}" type="sibTrans" cxnId="{87479C94-72C0-4983-A1CD-4E70C24FE191}">
      <dgm:prSet/>
      <dgm:spPr/>
      <dgm:t>
        <a:bodyPr/>
        <a:lstStyle/>
        <a:p>
          <a:endParaRPr lang="en-US"/>
        </a:p>
      </dgm:t>
    </dgm:pt>
    <dgm:pt modelId="{E448509D-EA93-478E-B313-4E13BBA4670C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Spring TFI planning</a:t>
          </a:r>
        </a:p>
      </dgm:t>
    </dgm:pt>
    <dgm:pt modelId="{D48F45C2-9FCC-448C-823E-5063FB42E31D}" type="parTrans" cxnId="{2FD0210D-DA74-43D7-B555-285571CB0A63}">
      <dgm:prSet/>
      <dgm:spPr/>
      <dgm:t>
        <a:bodyPr/>
        <a:lstStyle/>
        <a:p>
          <a:endParaRPr lang="en-US"/>
        </a:p>
      </dgm:t>
    </dgm:pt>
    <dgm:pt modelId="{BA021CFA-1E08-47AD-9C39-E74CD7FDC2CE}" type="sibTrans" cxnId="{2FD0210D-DA74-43D7-B555-285571CB0A63}">
      <dgm:prSet/>
      <dgm:spPr/>
      <dgm:t>
        <a:bodyPr/>
        <a:lstStyle/>
        <a:p>
          <a:endParaRPr lang="en-US"/>
        </a:p>
      </dgm:t>
    </dgm:pt>
    <dgm:pt modelId="{42247219-C5A4-4FF1-9309-A059A066DDCB}">
      <dgm:prSet phldr="0"/>
      <dgm:spPr/>
      <dgm:t>
        <a:bodyPr/>
        <a:lstStyle/>
        <a:p>
          <a:pPr rtl="0"/>
          <a:r>
            <a:rPr lang="en-US" b="0" i="0" dirty="0">
              <a:latin typeface="Hind Vadodara"/>
              <a:cs typeface="Hind Vadodara"/>
            </a:rPr>
            <a:t>Work with your trainer to schedule your Spring TFI between April and June.</a:t>
          </a:r>
        </a:p>
      </dgm:t>
    </dgm:pt>
    <dgm:pt modelId="{5F254D2F-2E26-4C40-A022-F8613A79B636}" type="parTrans" cxnId="{60103F17-5BD8-4B84-BC34-DDDDDA65D668}">
      <dgm:prSet/>
      <dgm:spPr/>
      <dgm:t>
        <a:bodyPr/>
        <a:lstStyle/>
        <a:p>
          <a:endParaRPr lang="en-US"/>
        </a:p>
      </dgm:t>
    </dgm:pt>
    <dgm:pt modelId="{E11955E9-BAF6-4996-AE37-B139BBFE6FB4}" type="sibTrans" cxnId="{60103F17-5BD8-4B84-BC34-DDDDDA65D668}">
      <dgm:prSet/>
      <dgm:spPr/>
      <dgm:t>
        <a:bodyPr/>
        <a:lstStyle/>
        <a:p>
          <a:endParaRPr lang="en-US"/>
        </a:p>
      </dgm:t>
    </dgm:pt>
    <dgm:pt modelId="{107712AD-F0E7-8045-90F3-AA033147F7E7}" type="pres">
      <dgm:prSet presAssocID="{139B28B7-98AE-2442-8242-E675E9F54483}" presName="linear" presStyleCnt="0">
        <dgm:presLayoutVars>
          <dgm:dir/>
          <dgm:animLvl val="lvl"/>
          <dgm:resizeHandles val="exact"/>
        </dgm:presLayoutVars>
      </dgm:prSet>
      <dgm:spPr/>
    </dgm:pt>
    <dgm:pt modelId="{99F85151-3D39-4456-9783-D2B61E40612E}" type="pres">
      <dgm:prSet presAssocID="{76937503-7550-41B3-8D88-C860E600B4A5}" presName="parentLin" presStyleCnt="0"/>
      <dgm:spPr/>
    </dgm:pt>
    <dgm:pt modelId="{3E253364-FB35-42F8-9CB7-634D0DF472D6}" type="pres">
      <dgm:prSet presAssocID="{76937503-7550-41B3-8D88-C860E600B4A5}" presName="parentLeftMargin" presStyleLbl="node1" presStyleIdx="0" presStyleCnt="2"/>
      <dgm:spPr/>
    </dgm:pt>
    <dgm:pt modelId="{24EE546A-203E-45A1-AB96-5A4CB77AC5EC}" type="pres">
      <dgm:prSet presAssocID="{76937503-7550-41B3-8D88-C860E600B4A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DD4E0C0-9F60-4F65-BB07-79CA80226C0A}" type="pres">
      <dgm:prSet presAssocID="{76937503-7550-41B3-8D88-C860E600B4A5}" presName="negativeSpace" presStyleCnt="0"/>
      <dgm:spPr/>
    </dgm:pt>
    <dgm:pt modelId="{CDAAD9AB-76BA-4F20-9C80-4020D86AF54F}" type="pres">
      <dgm:prSet presAssocID="{76937503-7550-41B3-8D88-C860E600B4A5}" presName="childText" presStyleLbl="conFgAcc1" presStyleIdx="0" presStyleCnt="2">
        <dgm:presLayoutVars>
          <dgm:bulletEnabled val="1"/>
        </dgm:presLayoutVars>
      </dgm:prSet>
      <dgm:spPr>
        <a:prstGeom prst="roundRect">
          <a:avLst/>
        </a:prstGeom>
      </dgm:spPr>
    </dgm:pt>
    <dgm:pt modelId="{5E61BAE6-473E-4263-8FBF-76A396FC3E1D}" type="pres">
      <dgm:prSet presAssocID="{D7118AEF-A539-46B0-983D-619275A2AEA0}" presName="spaceBetweenRectangles" presStyleCnt="0"/>
      <dgm:spPr/>
    </dgm:pt>
    <dgm:pt modelId="{EFD0C82B-9526-4A75-BFD7-201196E11AEE}" type="pres">
      <dgm:prSet presAssocID="{88926E0B-BFF6-E944-B1DF-44240C496CA1}" presName="parentLin" presStyleCnt="0"/>
      <dgm:spPr/>
    </dgm:pt>
    <dgm:pt modelId="{1B39FE62-9822-43D6-A8AA-85DD7F2BE897}" type="pres">
      <dgm:prSet presAssocID="{88926E0B-BFF6-E944-B1DF-44240C496CA1}" presName="parentLeftMargin" presStyleLbl="node1" presStyleIdx="0" presStyleCnt="2"/>
      <dgm:spPr/>
    </dgm:pt>
    <dgm:pt modelId="{3EE32B02-DB9E-4A32-B892-2B06787A9E31}" type="pres">
      <dgm:prSet presAssocID="{88926E0B-BFF6-E944-B1DF-44240C496CA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2BC94D6-D06B-4B50-878A-29EB19C8CE02}" type="pres">
      <dgm:prSet presAssocID="{88926E0B-BFF6-E944-B1DF-44240C496CA1}" presName="negativeSpace" presStyleCnt="0"/>
      <dgm:spPr/>
    </dgm:pt>
    <dgm:pt modelId="{183C8042-F222-4C5B-948A-CA63CABAB28E}" type="pres">
      <dgm:prSet presAssocID="{88926E0B-BFF6-E944-B1DF-44240C496CA1}" presName="childText" presStyleLbl="conFgAcc1" presStyleIdx="1" presStyleCnt="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FA36605-B483-445C-89DB-7C5A5F0F44E2}" srcId="{139B28B7-98AE-2442-8242-E675E9F54483}" destId="{76937503-7550-41B3-8D88-C860E600B4A5}" srcOrd="0" destOrd="0" parTransId="{CB879ED8-C3F0-4B59-B2E3-178A8DD63439}" sibTransId="{D7118AEF-A539-46B0-983D-619275A2AEA0}"/>
    <dgm:cxn modelId="{5777910C-D614-490F-B817-C25C2733DB48}" type="presOf" srcId="{88926E0B-BFF6-E944-B1DF-44240C496CA1}" destId="{1B39FE62-9822-43D6-A8AA-85DD7F2BE897}" srcOrd="0" destOrd="0" presId="urn:microsoft.com/office/officeart/2005/8/layout/list1"/>
    <dgm:cxn modelId="{2FD0210D-DA74-43D7-B555-285571CB0A63}" srcId="{76937503-7550-41B3-8D88-C860E600B4A5}" destId="{E448509D-EA93-478E-B313-4E13BBA4670C}" srcOrd="2" destOrd="0" parTransId="{D48F45C2-9FCC-448C-823E-5063FB42E31D}" sibTransId="{BA021CFA-1E08-47AD-9C39-E74CD7FDC2CE}"/>
    <dgm:cxn modelId="{60103F17-5BD8-4B84-BC34-DDDDDA65D668}" srcId="{88926E0B-BFF6-E944-B1DF-44240C496CA1}" destId="{42247219-C5A4-4FF1-9309-A059A066DDCB}" srcOrd="1" destOrd="0" parTransId="{5F254D2F-2E26-4C40-A022-F8613A79B636}" sibTransId="{E11955E9-BAF6-4996-AE37-B139BBFE6FB4}"/>
    <dgm:cxn modelId="{D64D621D-701F-427E-B4BA-E9CD0D2AE464}" type="presOf" srcId="{42247219-C5A4-4FF1-9309-A059A066DDCB}" destId="{183C8042-F222-4C5B-948A-CA63CABAB28E}" srcOrd="0" destOrd="1" presId="urn:microsoft.com/office/officeart/2005/8/layout/list1"/>
    <dgm:cxn modelId="{227F2C52-9BE0-480B-844E-DBFEAA02CE8E}" type="presOf" srcId="{88926E0B-BFF6-E944-B1DF-44240C496CA1}" destId="{3EE32B02-DB9E-4A32-B892-2B06787A9E31}" srcOrd="1" destOrd="0" presId="urn:microsoft.com/office/officeart/2005/8/layout/list1"/>
    <dgm:cxn modelId="{3507DC74-BB1A-3747-A4EB-3A2F2AFF0C2A}" type="presOf" srcId="{139B28B7-98AE-2442-8242-E675E9F54483}" destId="{107712AD-F0E7-8045-90F3-AA033147F7E7}" srcOrd="0" destOrd="0" presId="urn:microsoft.com/office/officeart/2005/8/layout/list1"/>
    <dgm:cxn modelId="{55324459-0F68-44CE-8BB6-07CC8C6E16EC}" type="presOf" srcId="{B233C6D1-31FC-9E44-988B-1DE61F134A43}" destId="{CDAAD9AB-76BA-4F20-9C80-4020D86AF54F}" srcOrd="0" destOrd="0" presId="urn:microsoft.com/office/officeart/2005/8/layout/list1"/>
    <dgm:cxn modelId="{C2D2098D-49B3-A04D-9FB3-0FED3991A0DF}" srcId="{76937503-7550-41B3-8D88-C860E600B4A5}" destId="{B233C6D1-31FC-9E44-988B-1DE61F134A43}" srcOrd="0" destOrd="0" parTransId="{4BC0583A-A1D4-334D-972A-15CA92DF2D40}" sibTransId="{4073BC8B-074F-8B4F-BF43-A44AC4433C6A}"/>
    <dgm:cxn modelId="{87479C94-72C0-4983-A1CD-4E70C24FE191}" srcId="{76937503-7550-41B3-8D88-C860E600B4A5}" destId="{539F6CFE-DDFD-465C-9CE7-83A9EFEFB72A}" srcOrd="1" destOrd="0" parTransId="{F0CDE630-A1CD-4DE4-98C5-2D067E6658EB}" sibTransId="{FE1D85A4-546F-47B7-8BFC-D63662F787F3}"/>
    <dgm:cxn modelId="{195DB694-8AD3-4E97-8720-57DFBE971228}" srcId="{88926E0B-BFF6-E944-B1DF-44240C496CA1}" destId="{F8969D1F-C689-4B9B-9997-B3701F97745B}" srcOrd="0" destOrd="0" parTransId="{EEE15F74-EDF8-48FC-9F7F-B001C7815275}" sibTransId="{A1E6D4A7-DA89-4A8B-A2C1-619F1A15E6EA}"/>
    <dgm:cxn modelId="{A198979D-FBCB-4EAE-8A81-1CF3E2D15705}" type="presOf" srcId="{76937503-7550-41B3-8D88-C860E600B4A5}" destId="{3E253364-FB35-42F8-9CB7-634D0DF472D6}" srcOrd="0" destOrd="0" presId="urn:microsoft.com/office/officeart/2005/8/layout/list1"/>
    <dgm:cxn modelId="{CF70A1AD-5B90-CC41-AC82-8AF355283DE9}" srcId="{139B28B7-98AE-2442-8242-E675E9F54483}" destId="{88926E0B-BFF6-E944-B1DF-44240C496CA1}" srcOrd="1" destOrd="0" parTransId="{53B66600-AFAC-9844-8FF3-FF95E01497A1}" sibTransId="{FAC168E4-A658-DD48-B776-1AB6580C5053}"/>
    <dgm:cxn modelId="{6F0E4EBD-CF07-4F8C-915E-104609CB016F}" type="presOf" srcId="{F8969D1F-C689-4B9B-9997-B3701F97745B}" destId="{183C8042-F222-4C5B-948A-CA63CABAB28E}" srcOrd="0" destOrd="0" presId="urn:microsoft.com/office/officeart/2005/8/layout/list1"/>
    <dgm:cxn modelId="{B6195FBF-1457-4303-898D-EBDEBBD71BF5}" type="presOf" srcId="{76937503-7550-41B3-8D88-C860E600B4A5}" destId="{24EE546A-203E-45A1-AB96-5A4CB77AC5EC}" srcOrd="1" destOrd="0" presId="urn:microsoft.com/office/officeart/2005/8/layout/list1"/>
    <dgm:cxn modelId="{5586DCBF-AA54-43A8-96BF-92BD8A46A71B}" type="presOf" srcId="{E448509D-EA93-478E-B313-4E13BBA4670C}" destId="{CDAAD9AB-76BA-4F20-9C80-4020D86AF54F}" srcOrd="0" destOrd="2" presId="urn:microsoft.com/office/officeart/2005/8/layout/list1"/>
    <dgm:cxn modelId="{48E7E3F4-8007-46A9-9F29-91AE88192236}" type="presOf" srcId="{539F6CFE-DDFD-465C-9CE7-83A9EFEFB72A}" destId="{CDAAD9AB-76BA-4F20-9C80-4020D86AF54F}" srcOrd="0" destOrd="1" presId="urn:microsoft.com/office/officeart/2005/8/layout/list1"/>
    <dgm:cxn modelId="{49990697-5013-4AA4-BF5B-6E7361262D7F}" type="presParOf" srcId="{107712AD-F0E7-8045-90F3-AA033147F7E7}" destId="{99F85151-3D39-4456-9783-D2B61E40612E}" srcOrd="0" destOrd="0" presId="urn:microsoft.com/office/officeart/2005/8/layout/list1"/>
    <dgm:cxn modelId="{FBA8C34B-5793-493D-8137-ECFA7D1E873D}" type="presParOf" srcId="{99F85151-3D39-4456-9783-D2B61E40612E}" destId="{3E253364-FB35-42F8-9CB7-634D0DF472D6}" srcOrd="0" destOrd="0" presId="urn:microsoft.com/office/officeart/2005/8/layout/list1"/>
    <dgm:cxn modelId="{D64B80CE-1CD0-4985-9276-2C0C5FDC91C9}" type="presParOf" srcId="{99F85151-3D39-4456-9783-D2B61E40612E}" destId="{24EE546A-203E-45A1-AB96-5A4CB77AC5EC}" srcOrd="1" destOrd="0" presId="urn:microsoft.com/office/officeart/2005/8/layout/list1"/>
    <dgm:cxn modelId="{969D7524-4404-44E0-80E8-3325DA9A686F}" type="presParOf" srcId="{107712AD-F0E7-8045-90F3-AA033147F7E7}" destId="{1DD4E0C0-9F60-4F65-BB07-79CA80226C0A}" srcOrd="1" destOrd="0" presId="urn:microsoft.com/office/officeart/2005/8/layout/list1"/>
    <dgm:cxn modelId="{C3949DC8-102C-4E3D-87F9-7EA80AAE5B38}" type="presParOf" srcId="{107712AD-F0E7-8045-90F3-AA033147F7E7}" destId="{CDAAD9AB-76BA-4F20-9C80-4020D86AF54F}" srcOrd="2" destOrd="0" presId="urn:microsoft.com/office/officeart/2005/8/layout/list1"/>
    <dgm:cxn modelId="{7C5B4B77-8260-4105-99A5-EFFA6CFD5FEA}" type="presParOf" srcId="{107712AD-F0E7-8045-90F3-AA033147F7E7}" destId="{5E61BAE6-473E-4263-8FBF-76A396FC3E1D}" srcOrd="3" destOrd="0" presId="urn:microsoft.com/office/officeart/2005/8/layout/list1"/>
    <dgm:cxn modelId="{EE8533AC-C052-4603-BF2E-5E5A163F82A5}" type="presParOf" srcId="{107712AD-F0E7-8045-90F3-AA033147F7E7}" destId="{EFD0C82B-9526-4A75-BFD7-201196E11AEE}" srcOrd="4" destOrd="0" presId="urn:microsoft.com/office/officeart/2005/8/layout/list1"/>
    <dgm:cxn modelId="{C0CD4436-8172-48B5-BA2E-EA1C7586E7EB}" type="presParOf" srcId="{EFD0C82B-9526-4A75-BFD7-201196E11AEE}" destId="{1B39FE62-9822-43D6-A8AA-85DD7F2BE897}" srcOrd="0" destOrd="0" presId="urn:microsoft.com/office/officeart/2005/8/layout/list1"/>
    <dgm:cxn modelId="{A49FB19D-60B8-4F75-A5A0-720F85AAB3C0}" type="presParOf" srcId="{EFD0C82B-9526-4A75-BFD7-201196E11AEE}" destId="{3EE32B02-DB9E-4A32-B892-2B06787A9E31}" srcOrd="1" destOrd="0" presId="urn:microsoft.com/office/officeart/2005/8/layout/list1"/>
    <dgm:cxn modelId="{B89023AB-1982-43DC-ABD4-151648633A63}" type="presParOf" srcId="{107712AD-F0E7-8045-90F3-AA033147F7E7}" destId="{52BC94D6-D06B-4B50-878A-29EB19C8CE02}" srcOrd="5" destOrd="0" presId="urn:microsoft.com/office/officeart/2005/8/layout/list1"/>
    <dgm:cxn modelId="{31CFC896-A519-4C95-BB09-192BB2EE8066}" type="presParOf" srcId="{107712AD-F0E7-8045-90F3-AA033147F7E7}" destId="{183C8042-F222-4C5B-948A-CA63CABAB28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F07DEE-0461-F540-8BAC-1F086F062D99}" type="doc">
      <dgm:prSet loTypeId="urn:microsoft.com/office/officeart/2005/8/layout/hProcess9" loCatId="process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80992CB3-3F76-6646-946E-19E46B4DB0BF}">
      <dgm:prSet custT="1"/>
      <dgm:spPr/>
      <dgm:t>
        <a:bodyPr/>
        <a:lstStyle/>
        <a:p>
          <a:r>
            <a:rPr lang="en-US" sz="2400" b="0" i="0"/>
            <a:t>Allows comparisons between groups (e.g., grade, gender, (dis)ability, race/ethnicity, etc.)</a:t>
          </a:r>
          <a:endParaRPr lang="en-US" sz="2400"/>
        </a:p>
      </dgm:t>
    </dgm:pt>
    <dgm:pt modelId="{B374ACF4-2B36-4446-A1D8-F8B78F19E448}" type="parTrans" cxnId="{1C33B6A9-8AAC-4849-AB0F-954C84B17F7E}">
      <dgm:prSet/>
      <dgm:spPr/>
      <dgm:t>
        <a:bodyPr/>
        <a:lstStyle/>
        <a:p>
          <a:endParaRPr lang="en-US"/>
        </a:p>
      </dgm:t>
    </dgm:pt>
    <dgm:pt modelId="{984A3E6C-FFBF-F64C-884B-EA34C4986486}" type="sibTrans" cxnId="{1C33B6A9-8AAC-4849-AB0F-954C84B17F7E}">
      <dgm:prSet/>
      <dgm:spPr/>
      <dgm:t>
        <a:bodyPr/>
        <a:lstStyle/>
        <a:p>
          <a:endParaRPr lang="en-US"/>
        </a:p>
      </dgm:t>
    </dgm:pt>
    <dgm:pt modelId="{91FDA5AB-85C9-4348-AB9E-621BB1233962}">
      <dgm:prSet/>
      <dgm:spPr/>
      <dgm:t>
        <a:bodyPr/>
        <a:lstStyle/>
        <a:p>
          <a:r>
            <a:rPr lang="en-US" b="0" i="0"/>
            <a:t>Facilitates development of precise problem statements</a:t>
          </a:r>
          <a:endParaRPr lang="en-US"/>
        </a:p>
      </dgm:t>
    </dgm:pt>
    <dgm:pt modelId="{8E095E00-6A29-1647-8978-AD5543C56188}" type="parTrans" cxnId="{17904AA4-DE64-1147-B189-1867200174BF}">
      <dgm:prSet/>
      <dgm:spPr/>
      <dgm:t>
        <a:bodyPr/>
        <a:lstStyle/>
        <a:p>
          <a:endParaRPr lang="en-US"/>
        </a:p>
      </dgm:t>
    </dgm:pt>
    <dgm:pt modelId="{ACC76FCF-5DA0-144B-97E6-BA7EB7DB5898}" type="sibTrans" cxnId="{17904AA4-DE64-1147-B189-1867200174BF}">
      <dgm:prSet/>
      <dgm:spPr/>
      <dgm:t>
        <a:bodyPr/>
        <a:lstStyle/>
        <a:p>
          <a:endParaRPr lang="en-US"/>
        </a:p>
      </dgm:t>
    </dgm:pt>
    <dgm:pt modelId="{BE8B27D0-9D4B-F143-977E-7083CC044BC6}">
      <dgm:prSet/>
      <dgm:spPr/>
      <dgm:t>
        <a:bodyPr/>
        <a:lstStyle/>
        <a:p>
          <a:r>
            <a:rPr lang="en-US" b="0" i="0"/>
            <a:t>Supports equitable decision-making</a:t>
          </a:r>
          <a:endParaRPr lang="en-US"/>
        </a:p>
      </dgm:t>
    </dgm:pt>
    <dgm:pt modelId="{147B2E44-B936-BC4D-83F3-FE4B29E619FD}" type="parTrans" cxnId="{5D2ED253-895F-AE47-9A6D-A24C05A06C29}">
      <dgm:prSet/>
      <dgm:spPr/>
      <dgm:t>
        <a:bodyPr/>
        <a:lstStyle/>
        <a:p>
          <a:endParaRPr lang="en-US"/>
        </a:p>
      </dgm:t>
    </dgm:pt>
    <dgm:pt modelId="{FF019400-FD94-4149-B443-3039920420A8}" type="sibTrans" cxnId="{5D2ED253-895F-AE47-9A6D-A24C05A06C29}">
      <dgm:prSet/>
      <dgm:spPr/>
      <dgm:t>
        <a:bodyPr/>
        <a:lstStyle/>
        <a:p>
          <a:endParaRPr lang="en-US"/>
        </a:p>
      </dgm:t>
    </dgm:pt>
    <dgm:pt modelId="{F22C68A1-D0E7-044C-87FE-DC1EE6F36385}" type="pres">
      <dgm:prSet presAssocID="{61F07DEE-0461-F540-8BAC-1F086F062D99}" presName="CompostProcess" presStyleCnt="0">
        <dgm:presLayoutVars>
          <dgm:dir/>
          <dgm:resizeHandles val="exact"/>
        </dgm:presLayoutVars>
      </dgm:prSet>
      <dgm:spPr/>
    </dgm:pt>
    <dgm:pt modelId="{1F0E8F45-A724-6446-AC73-4F5B2AFB16DB}" type="pres">
      <dgm:prSet presAssocID="{61F07DEE-0461-F540-8BAC-1F086F062D99}" presName="arrow" presStyleLbl="bgShp" presStyleIdx="0" presStyleCnt="1"/>
      <dgm:spPr/>
    </dgm:pt>
    <dgm:pt modelId="{ACDBFEAD-2DB7-1347-9DAA-B14C5C418F62}" type="pres">
      <dgm:prSet presAssocID="{61F07DEE-0461-F540-8BAC-1F086F062D99}" presName="linearProcess" presStyleCnt="0"/>
      <dgm:spPr/>
    </dgm:pt>
    <dgm:pt modelId="{AE81A920-697B-824C-9BB9-B262050B7CED}" type="pres">
      <dgm:prSet presAssocID="{80992CB3-3F76-6646-946E-19E46B4DB0BF}" presName="textNode" presStyleLbl="node1" presStyleIdx="0" presStyleCnt="3">
        <dgm:presLayoutVars>
          <dgm:bulletEnabled val="1"/>
        </dgm:presLayoutVars>
      </dgm:prSet>
      <dgm:spPr/>
    </dgm:pt>
    <dgm:pt modelId="{F77191AE-77E2-024D-AAD0-758CD5560B9E}" type="pres">
      <dgm:prSet presAssocID="{984A3E6C-FFBF-F64C-884B-EA34C4986486}" presName="sibTrans" presStyleCnt="0"/>
      <dgm:spPr/>
    </dgm:pt>
    <dgm:pt modelId="{CCC0D69D-87CC-3A4E-9D05-AF7C18FF2C8D}" type="pres">
      <dgm:prSet presAssocID="{91FDA5AB-85C9-4348-AB9E-621BB1233962}" presName="textNode" presStyleLbl="node1" presStyleIdx="1" presStyleCnt="3">
        <dgm:presLayoutVars>
          <dgm:bulletEnabled val="1"/>
        </dgm:presLayoutVars>
      </dgm:prSet>
      <dgm:spPr/>
    </dgm:pt>
    <dgm:pt modelId="{AC29A350-7B51-014C-A6AE-3DF368CD435A}" type="pres">
      <dgm:prSet presAssocID="{ACC76FCF-5DA0-144B-97E6-BA7EB7DB5898}" presName="sibTrans" presStyleCnt="0"/>
      <dgm:spPr/>
    </dgm:pt>
    <dgm:pt modelId="{12154F80-DDB8-DD4D-8F6E-F4FCA02DAE0E}" type="pres">
      <dgm:prSet presAssocID="{BE8B27D0-9D4B-F143-977E-7083CC044BC6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3B53DA44-2E1B-2B4F-977E-9044FE728008}" type="presOf" srcId="{BE8B27D0-9D4B-F143-977E-7083CC044BC6}" destId="{12154F80-DDB8-DD4D-8F6E-F4FCA02DAE0E}" srcOrd="0" destOrd="0" presId="urn:microsoft.com/office/officeart/2005/8/layout/hProcess9"/>
    <dgm:cxn modelId="{5D2ED253-895F-AE47-9A6D-A24C05A06C29}" srcId="{61F07DEE-0461-F540-8BAC-1F086F062D99}" destId="{BE8B27D0-9D4B-F143-977E-7083CC044BC6}" srcOrd="2" destOrd="0" parTransId="{147B2E44-B936-BC4D-83F3-FE4B29E619FD}" sibTransId="{FF019400-FD94-4149-B443-3039920420A8}"/>
    <dgm:cxn modelId="{17904AA4-DE64-1147-B189-1867200174BF}" srcId="{61F07DEE-0461-F540-8BAC-1F086F062D99}" destId="{91FDA5AB-85C9-4348-AB9E-621BB1233962}" srcOrd="1" destOrd="0" parTransId="{8E095E00-6A29-1647-8978-AD5543C56188}" sibTransId="{ACC76FCF-5DA0-144B-97E6-BA7EB7DB5898}"/>
    <dgm:cxn modelId="{1C33B6A9-8AAC-4849-AB0F-954C84B17F7E}" srcId="{61F07DEE-0461-F540-8BAC-1F086F062D99}" destId="{80992CB3-3F76-6646-946E-19E46B4DB0BF}" srcOrd="0" destOrd="0" parTransId="{B374ACF4-2B36-4446-A1D8-F8B78F19E448}" sibTransId="{984A3E6C-FFBF-F64C-884B-EA34C4986486}"/>
    <dgm:cxn modelId="{F15451E9-7F32-0E4D-9B26-9E52CE1C59DB}" type="presOf" srcId="{61F07DEE-0461-F540-8BAC-1F086F062D99}" destId="{F22C68A1-D0E7-044C-87FE-DC1EE6F36385}" srcOrd="0" destOrd="0" presId="urn:microsoft.com/office/officeart/2005/8/layout/hProcess9"/>
    <dgm:cxn modelId="{AB3A0BF8-EDC6-DE49-A35E-D404EE11B61B}" type="presOf" srcId="{80992CB3-3F76-6646-946E-19E46B4DB0BF}" destId="{AE81A920-697B-824C-9BB9-B262050B7CED}" srcOrd="0" destOrd="0" presId="urn:microsoft.com/office/officeart/2005/8/layout/hProcess9"/>
    <dgm:cxn modelId="{B453C0FD-4468-CA48-9958-FA5A607E7E59}" type="presOf" srcId="{91FDA5AB-85C9-4348-AB9E-621BB1233962}" destId="{CCC0D69D-87CC-3A4E-9D05-AF7C18FF2C8D}" srcOrd="0" destOrd="0" presId="urn:microsoft.com/office/officeart/2005/8/layout/hProcess9"/>
    <dgm:cxn modelId="{926FECF9-66C4-4B42-8A2B-F3BDFAC0DFEF}" type="presParOf" srcId="{F22C68A1-D0E7-044C-87FE-DC1EE6F36385}" destId="{1F0E8F45-A724-6446-AC73-4F5B2AFB16DB}" srcOrd="0" destOrd="0" presId="urn:microsoft.com/office/officeart/2005/8/layout/hProcess9"/>
    <dgm:cxn modelId="{5C398ACA-81C6-ED4F-B13D-9B9BAF1D382B}" type="presParOf" srcId="{F22C68A1-D0E7-044C-87FE-DC1EE6F36385}" destId="{ACDBFEAD-2DB7-1347-9DAA-B14C5C418F62}" srcOrd="1" destOrd="0" presId="urn:microsoft.com/office/officeart/2005/8/layout/hProcess9"/>
    <dgm:cxn modelId="{DD20CF2A-626B-4343-B99E-781641F99FEA}" type="presParOf" srcId="{ACDBFEAD-2DB7-1347-9DAA-B14C5C418F62}" destId="{AE81A920-697B-824C-9BB9-B262050B7CED}" srcOrd="0" destOrd="0" presId="urn:microsoft.com/office/officeart/2005/8/layout/hProcess9"/>
    <dgm:cxn modelId="{0E96DB0F-C6E8-6547-85CA-E8E1B262EE16}" type="presParOf" srcId="{ACDBFEAD-2DB7-1347-9DAA-B14C5C418F62}" destId="{F77191AE-77E2-024D-AAD0-758CD5560B9E}" srcOrd="1" destOrd="0" presId="urn:microsoft.com/office/officeart/2005/8/layout/hProcess9"/>
    <dgm:cxn modelId="{7E6D14C4-8E67-6740-BC9C-BAA9277F1B33}" type="presParOf" srcId="{ACDBFEAD-2DB7-1347-9DAA-B14C5C418F62}" destId="{CCC0D69D-87CC-3A4E-9D05-AF7C18FF2C8D}" srcOrd="2" destOrd="0" presId="urn:microsoft.com/office/officeart/2005/8/layout/hProcess9"/>
    <dgm:cxn modelId="{243C32DD-F61D-C347-AACC-2F294F512A87}" type="presParOf" srcId="{ACDBFEAD-2DB7-1347-9DAA-B14C5C418F62}" destId="{AC29A350-7B51-014C-A6AE-3DF368CD435A}" srcOrd="3" destOrd="0" presId="urn:microsoft.com/office/officeart/2005/8/layout/hProcess9"/>
    <dgm:cxn modelId="{586108E3-BDA5-3A40-93C9-BFC8EE688F39}" type="presParOf" srcId="{ACDBFEAD-2DB7-1347-9DAA-B14C5C418F62}" destId="{12154F80-DDB8-DD4D-8F6E-F4FCA02DAE0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AA05BD-9351-7F4C-B7E1-71D5F053D530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677EC0D4-DAF9-3243-942A-1C7EED8160F5}">
      <dgm:prSet/>
      <dgm:spPr/>
      <dgm:t>
        <a:bodyPr/>
        <a:lstStyle/>
        <a:p>
          <a:r>
            <a:rPr lang="en-US" b="0" i="0"/>
            <a:t>Identify a question</a:t>
          </a:r>
          <a:endParaRPr lang="en-US"/>
        </a:p>
      </dgm:t>
    </dgm:pt>
    <dgm:pt modelId="{F0BE39F2-E899-544B-95D2-48DCDCC9B0DC}" type="parTrans" cxnId="{49127799-1621-DD4A-8C9C-F5B54EC238EF}">
      <dgm:prSet/>
      <dgm:spPr/>
      <dgm:t>
        <a:bodyPr/>
        <a:lstStyle/>
        <a:p>
          <a:endParaRPr lang="en-US"/>
        </a:p>
      </dgm:t>
    </dgm:pt>
    <dgm:pt modelId="{EA3EFDED-CFE0-D940-A013-B78BDD43CCDC}" type="sibTrans" cxnId="{49127799-1621-DD4A-8C9C-F5B54EC238EF}">
      <dgm:prSet/>
      <dgm:spPr/>
      <dgm:t>
        <a:bodyPr/>
        <a:lstStyle/>
        <a:p>
          <a:endParaRPr lang="en-US"/>
        </a:p>
      </dgm:t>
    </dgm:pt>
    <dgm:pt modelId="{8D8AB0E5-C559-FA42-AB9D-B6EB4D478C8F}">
      <dgm:prSet/>
      <dgm:spPr/>
      <dgm:t>
        <a:bodyPr/>
        <a:lstStyle/>
        <a:p>
          <a:r>
            <a:rPr lang="en-US" b="0" i="0" dirty="0"/>
            <a:t>Identify the data source</a:t>
          </a:r>
          <a:endParaRPr lang="en-US" dirty="0"/>
        </a:p>
      </dgm:t>
    </dgm:pt>
    <dgm:pt modelId="{793BAC4A-C048-7248-9F75-32FD60FC272F}" type="parTrans" cxnId="{3EE55979-1481-8946-8ACE-670F7A963E45}">
      <dgm:prSet/>
      <dgm:spPr/>
      <dgm:t>
        <a:bodyPr/>
        <a:lstStyle/>
        <a:p>
          <a:endParaRPr lang="en-US"/>
        </a:p>
      </dgm:t>
    </dgm:pt>
    <dgm:pt modelId="{C3091245-A85A-D546-8970-218C8F160206}" type="sibTrans" cxnId="{3EE55979-1481-8946-8ACE-670F7A963E45}">
      <dgm:prSet/>
      <dgm:spPr/>
      <dgm:t>
        <a:bodyPr/>
        <a:lstStyle/>
        <a:p>
          <a:endParaRPr lang="en-US"/>
        </a:p>
      </dgm:t>
    </dgm:pt>
    <dgm:pt modelId="{A599C3E1-4988-BD4B-A732-62D23B5F08BF}">
      <dgm:prSet/>
      <dgm:spPr/>
      <dgm:t>
        <a:bodyPr/>
        <a:lstStyle/>
        <a:p>
          <a:r>
            <a:rPr lang="en-US" b="0" i="0"/>
            <a:t>Disaggregate the data to answer the question</a:t>
          </a:r>
          <a:endParaRPr lang="en-US"/>
        </a:p>
      </dgm:t>
    </dgm:pt>
    <dgm:pt modelId="{F20B94F6-D9F1-274E-A042-6E0859FC5860}" type="parTrans" cxnId="{A33B674B-8E2D-D549-B703-88525577AC7A}">
      <dgm:prSet/>
      <dgm:spPr/>
      <dgm:t>
        <a:bodyPr/>
        <a:lstStyle/>
        <a:p>
          <a:endParaRPr lang="en-US"/>
        </a:p>
      </dgm:t>
    </dgm:pt>
    <dgm:pt modelId="{AB6A3426-79DA-574E-9F23-384B5EC105A6}" type="sibTrans" cxnId="{A33B674B-8E2D-D549-B703-88525577AC7A}">
      <dgm:prSet/>
      <dgm:spPr/>
      <dgm:t>
        <a:bodyPr/>
        <a:lstStyle/>
        <a:p>
          <a:endParaRPr lang="en-US"/>
        </a:p>
      </dgm:t>
    </dgm:pt>
    <dgm:pt modelId="{3A9204B5-22FF-3F45-93BF-C425DED67411}" type="pres">
      <dgm:prSet presAssocID="{A1AA05BD-9351-7F4C-B7E1-71D5F053D530}" presName="Name0" presStyleCnt="0">
        <dgm:presLayoutVars>
          <dgm:dir/>
          <dgm:resizeHandles val="exact"/>
        </dgm:presLayoutVars>
      </dgm:prSet>
      <dgm:spPr/>
    </dgm:pt>
    <dgm:pt modelId="{D162FCB1-1184-594C-9BA5-64CB9FF0FF58}" type="pres">
      <dgm:prSet presAssocID="{677EC0D4-DAF9-3243-942A-1C7EED8160F5}" presName="node" presStyleLbl="node1" presStyleIdx="0" presStyleCnt="3">
        <dgm:presLayoutVars>
          <dgm:bulletEnabled val="1"/>
        </dgm:presLayoutVars>
      </dgm:prSet>
      <dgm:spPr/>
    </dgm:pt>
    <dgm:pt modelId="{585CE7F1-0ACC-A448-8370-90B6A61211DB}" type="pres">
      <dgm:prSet presAssocID="{EA3EFDED-CFE0-D940-A013-B78BDD43CCDC}" presName="sibTrans" presStyleLbl="sibTrans2D1" presStyleIdx="0" presStyleCnt="2"/>
      <dgm:spPr/>
    </dgm:pt>
    <dgm:pt modelId="{9D70F55B-6FF9-5547-92B4-22B041714759}" type="pres">
      <dgm:prSet presAssocID="{EA3EFDED-CFE0-D940-A013-B78BDD43CCDC}" presName="connectorText" presStyleLbl="sibTrans2D1" presStyleIdx="0" presStyleCnt="2"/>
      <dgm:spPr/>
    </dgm:pt>
    <dgm:pt modelId="{AF441A45-57B9-A94A-B458-E55628048A82}" type="pres">
      <dgm:prSet presAssocID="{8D8AB0E5-C559-FA42-AB9D-B6EB4D478C8F}" presName="node" presStyleLbl="node1" presStyleIdx="1" presStyleCnt="3">
        <dgm:presLayoutVars>
          <dgm:bulletEnabled val="1"/>
        </dgm:presLayoutVars>
      </dgm:prSet>
      <dgm:spPr/>
    </dgm:pt>
    <dgm:pt modelId="{60732846-9901-AA43-ADFC-38939424EF94}" type="pres">
      <dgm:prSet presAssocID="{C3091245-A85A-D546-8970-218C8F160206}" presName="sibTrans" presStyleLbl="sibTrans2D1" presStyleIdx="1" presStyleCnt="2"/>
      <dgm:spPr/>
    </dgm:pt>
    <dgm:pt modelId="{B696EDDE-AA9A-D244-AF52-8762C90F215B}" type="pres">
      <dgm:prSet presAssocID="{C3091245-A85A-D546-8970-218C8F160206}" presName="connectorText" presStyleLbl="sibTrans2D1" presStyleIdx="1" presStyleCnt="2"/>
      <dgm:spPr/>
    </dgm:pt>
    <dgm:pt modelId="{44DAAB2D-CCB5-A44B-A86E-FD228FC474F4}" type="pres">
      <dgm:prSet presAssocID="{A599C3E1-4988-BD4B-A732-62D23B5F08BF}" presName="node" presStyleLbl="node1" presStyleIdx="2" presStyleCnt="3">
        <dgm:presLayoutVars>
          <dgm:bulletEnabled val="1"/>
        </dgm:presLayoutVars>
      </dgm:prSet>
      <dgm:spPr/>
    </dgm:pt>
  </dgm:ptLst>
  <dgm:cxnLst>
    <dgm:cxn modelId="{037CE615-2ECD-4241-BA52-A974844B945E}" type="presOf" srcId="{A1AA05BD-9351-7F4C-B7E1-71D5F053D530}" destId="{3A9204B5-22FF-3F45-93BF-C425DED67411}" srcOrd="0" destOrd="0" presId="urn:microsoft.com/office/officeart/2005/8/layout/process1"/>
    <dgm:cxn modelId="{4D726267-1FA8-A04C-A6D0-358ED8DB7810}" type="presOf" srcId="{EA3EFDED-CFE0-D940-A013-B78BDD43CCDC}" destId="{585CE7F1-0ACC-A448-8370-90B6A61211DB}" srcOrd="0" destOrd="0" presId="urn:microsoft.com/office/officeart/2005/8/layout/process1"/>
    <dgm:cxn modelId="{3B1FA847-332E-0E41-8A3E-8A7FC0501397}" type="presOf" srcId="{C3091245-A85A-D546-8970-218C8F160206}" destId="{B696EDDE-AA9A-D244-AF52-8762C90F215B}" srcOrd="1" destOrd="0" presId="urn:microsoft.com/office/officeart/2005/8/layout/process1"/>
    <dgm:cxn modelId="{A33B674B-8E2D-D549-B703-88525577AC7A}" srcId="{A1AA05BD-9351-7F4C-B7E1-71D5F053D530}" destId="{A599C3E1-4988-BD4B-A732-62D23B5F08BF}" srcOrd="2" destOrd="0" parTransId="{F20B94F6-D9F1-274E-A042-6E0859FC5860}" sibTransId="{AB6A3426-79DA-574E-9F23-384B5EC105A6}"/>
    <dgm:cxn modelId="{3EE55979-1481-8946-8ACE-670F7A963E45}" srcId="{A1AA05BD-9351-7F4C-B7E1-71D5F053D530}" destId="{8D8AB0E5-C559-FA42-AB9D-B6EB4D478C8F}" srcOrd="1" destOrd="0" parTransId="{793BAC4A-C048-7248-9F75-32FD60FC272F}" sibTransId="{C3091245-A85A-D546-8970-218C8F160206}"/>
    <dgm:cxn modelId="{C9F2FD59-6672-0F4D-AA09-64AA32ECDC23}" type="presOf" srcId="{EA3EFDED-CFE0-D940-A013-B78BDD43CCDC}" destId="{9D70F55B-6FF9-5547-92B4-22B041714759}" srcOrd="1" destOrd="0" presId="urn:microsoft.com/office/officeart/2005/8/layout/process1"/>
    <dgm:cxn modelId="{AFD8F791-396D-6645-8D4C-8C394B47EF9D}" type="presOf" srcId="{A599C3E1-4988-BD4B-A732-62D23B5F08BF}" destId="{44DAAB2D-CCB5-A44B-A86E-FD228FC474F4}" srcOrd="0" destOrd="0" presId="urn:microsoft.com/office/officeart/2005/8/layout/process1"/>
    <dgm:cxn modelId="{398A0993-C713-9140-A614-8DB898C9094D}" type="presOf" srcId="{677EC0D4-DAF9-3243-942A-1C7EED8160F5}" destId="{D162FCB1-1184-594C-9BA5-64CB9FF0FF58}" srcOrd="0" destOrd="0" presId="urn:microsoft.com/office/officeart/2005/8/layout/process1"/>
    <dgm:cxn modelId="{49127799-1621-DD4A-8C9C-F5B54EC238EF}" srcId="{A1AA05BD-9351-7F4C-B7E1-71D5F053D530}" destId="{677EC0D4-DAF9-3243-942A-1C7EED8160F5}" srcOrd="0" destOrd="0" parTransId="{F0BE39F2-E899-544B-95D2-48DCDCC9B0DC}" sibTransId="{EA3EFDED-CFE0-D940-A013-B78BDD43CCDC}"/>
    <dgm:cxn modelId="{12F7DCF5-13A8-1D43-A750-BBDCAC8235B2}" type="presOf" srcId="{C3091245-A85A-D546-8970-218C8F160206}" destId="{60732846-9901-AA43-ADFC-38939424EF94}" srcOrd="0" destOrd="0" presId="urn:microsoft.com/office/officeart/2005/8/layout/process1"/>
    <dgm:cxn modelId="{6C3564FE-E9F8-0A41-A642-2F19EFD75F4A}" type="presOf" srcId="{8D8AB0E5-C559-FA42-AB9D-B6EB4D478C8F}" destId="{AF441A45-57B9-A94A-B458-E55628048A82}" srcOrd="0" destOrd="0" presId="urn:microsoft.com/office/officeart/2005/8/layout/process1"/>
    <dgm:cxn modelId="{4D126AC6-EF09-794A-B526-63577878F311}" type="presParOf" srcId="{3A9204B5-22FF-3F45-93BF-C425DED67411}" destId="{D162FCB1-1184-594C-9BA5-64CB9FF0FF58}" srcOrd="0" destOrd="0" presId="urn:microsoft.com/office/officeart/2005/8/layout/process1"/>
    <dgm:cxn modelId="{E907E172-7AF5-E749-BE0A-FE9035F7BCDD}" type="presParOf" srcId="{3A9204B5-22FF-3F45-93BF-C425DED67411}" destId="{585CE7F1-0ACC-A448-8370-90B6A61211DB}" srcOrd="1" destOrd="0" presId="urn:microsoft.com/office/officeart/2005/8/layout/process1"/>
    <dgm:cxn modelId="{925A75C6-D1AD-164B-9070-63574B39A268}" type="presParOf" srcId="{585CE7F1-0ACC-A448-8370-90B6A61211DB}" destId="{9D70F55B-6FF9-5547-92B4-22B041714759}" srcOrd="0" destOrd="0" presId="urn:microsoft.com/office/officeart/2005/8/layout/process1"/>
    <dgm:cxn modelId="{1A0439FC-60F9-CF4D-A3A0-E0E4EB11678E}" type="presParOf" srcId="{3A9204B5-22FF-3F45-93BF-C425DED67411}" destId="{AF441A45-57B9-A94A-B458-E55628048A82}" srcOrd="2" destOrd="0" presId="urn:microsoft.com/office/officeart/2005/8/layout/process1"/>
    <dgm:cxn modelId="{37A617E7-C60D-4F41-8D3A-FE73C822AD3A}" type="presParOf" srcId="{3A9204B5-22FF-3F45-93BF-C425DED67411}" destId="{60732846-9901-AA43-ADFC-38939424EF94}" srcOrd="3" destOrd="0" presId="urn:microsoft.com/office/officeart/2005/8/layout/process1"/>
    <dgm:cxn modelId="{FF656BAC-433E-694F-A5BB-E005A5072CDA}" type="presParOf" srcId="{60732846-9901-AA43-ADFC-38939424EF94}" destId="{B696EDDE-AA9A-D244-AF52-8762C90F215B}" srcOrd="0" destOrd="0" presId="urn:microsoft.com/office/officeart/2005/8/layout/process1"/>
    <dgm:cxn modelId="{4AB598F2-9B77-CD46-9F4A-F6F925DB1740}" type="presParOf" srcId="{3A9204B5-22FF-3F45-93BF-C425DED67411}" destId="{44DAAB2D-CCB5-A44B-A86E-FD228FC474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1AA05BD-9351-7F4C-B7E1-71D5F053D530}" type="doc">
      <dgm:prSet loTypeId="urn:microsoft.com/office/officeart/2005/8/layout/process1" loCatId="process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77EC0D4-DAF9-3243-942A-1C7EED8160F5}">
      <dgm:prSet/>
      <dgm:spPr/>
      <dgm:t>
        <a:bodyPr/>
        <a:lstStyle/>
        <a:p>
          <a:pPr rtl="0"/>
          <a:r>
            <a:rPr lang="en-US" b="0" i="0" dirty="0"/>
            <a:t>Do </a:t>
          </a:r>
          <a:r>
            <a:rPr lang="en-US" b="0" i="0" dirty="0">
              <a:latin typeface="Arial"/>
            </a:rPr>
            <a:t>our LGBTQ+ students</a:t>
          </a:r>
          <a:r>
            <a:rPr lang="en-US" b="0" i="0" dirty="0"/>
            <a:t> feel safe at school?</a:t>
          </a:r>
          <a:endParaRPr lang="en-US" dirty="0"/>
        </a:p>
      </dgm:t>
    </dgm:pt>
    <dgm:pt modelId="{F0BE39F2-E899-544B-95D2-48DCDCC9B0DC}" type="parTrans" cxnId="{49127799-1621-DD4A-8C9C-F5B54EC238EF}">
      <dgm:prSet/>
      <dgm:spPr/>
      <dgm:t>
        <a:bodyPr/>
        <a:lstStyle/>
        <a:p>
          <a:endParaRPr lang="en-US"/>
        </a:p>
      </dgm:t>
    </dgm:pt>
    <dgm:pt modelId="{EA3EFDED-CFE0-D940-A013-B78BDD43CCDC}" type="sibTrans" cxnId="{49127799-1621-DD4A-8C9C-F5B54EC238EF}">
      <dgm:prSet/>
      <dgm:spPr/>
      <dgm:t>
        <a:bodyPr/>
        <a:lstStyle/>
        <a:p>
          <a:endParaRPr lang="en-US"/>
        </a:p>
      </dgm:t>
    </dgm:pt>
    <dgm:pt modelId="{8D8AB0E5-C559-FA42-AB9D-B6EB4D478C8F}">
      <dgm:prSet/>
      <dgm:spPr/>
      <dgm:t>
        <a:bodyPr/>
        <a:lstStyle/>
        <a:p>
          <a:r>
            <a:rPr lang="en-US" b="0" i="0" dirty="0"/>
            <a:t>School Climate Survey</a:t>
          </a:r>
          <a:endParaRPr lang="en-US" dirty="0"/>
        </a:p>
      </dgm:t>
    </dgm:pt>
    <dgm:pt modelId="{793BAC4A-C048-7248-9F75-32FD60FC272F}" type="parTrans" cxnId="{3EE55979-1481-8946-8ACE-670F7A963E45}">
      <dgm:prSet/>
      <dgm:spPr/>
      <dgm:t>
        <a:bodyPr/>
        <a:lstStyle/>
        <a:p>
          <a:endParaRPr lang="en-US"/>
        </a:p>
      </dgm:t>
    </dgm:pt>
    <dgm:pt modelId="{C3091245-A85A-D546-8970-218C8F160206}" type="sibTrans" cxnId="{3EE55979-1481-8946-8ACE-670F7A963E45}">
      <dgm:prSet/>
      <dgm:spPr/>
      <dgm:t>
        <a:bodyPr/>
        <a:lstStyle/>
        <a:p>
          <a:endParaRPr lang="en-US"/>
        </a:p>
      </dgm:t>
    </dgm:pt>
    <dgm:pt modelId="{A599C3E1-4988-BD4B-A732-62D23B5F08BF}">
      <dgm:prSet/>
      <dgm:spPr/>
      <dgm:t>
        <a:bodyPr/>
        <a:lstStyle/>
        <a:p>
          <a:r>
            <a:rPr lang="en-US" b="0" i="0" dirty="0"/>
            <a:t>Disaggregate by gender identity</a:t>
          </a:r>
          <a:endParaRPr lang="en-US" dirty="0"/>
        </a:p>
      </dgm:t>
    </dgm:pt>
    <dgm:pt modelId="{F20B94F6-D9F1-274E-A042-6E0859FC5860}" type="parTrans" cxnId="{A33B674B-8E2D-D549-B703-88525577AC7A}">
      <dgm:prSet/>
      <dgm:spPr/>
      <dgm:t>
        <a:bodyPr/>
        <a:lstStyle/>
        <a:p>
          <a:endParaRPr lang="en-US"/>
        </a:p>
      </dgm:t>
    </dgm:pt>
    <dgm:pt modelId="{AB6A3426-79DA-574E-9F23-384B5EC105A6}" type="sibTrans" cxnId="{A33B674B-8E2D-D549-B703-88525577AC7A}">
      <dgm:prSet/>
      <dgm:spPr/>
      <dgm:t>
        <a:bodyPr/>
        <a:lstStyle/>
        <a:p>
          <a:endParaRPr lang="en-US"/>
        </a:p>
      </dgm:t>
    </dgm:pt>
    <dgm:pt modelId="{3A9204B5-22FF-3F45-93BF-C425DED67411}" type="pres">
      <dgm:prSet presAssocID="{A1AA05BD-9351-7F4C-B7E1-71D5F053D530}" presName="Name0" presStyleCnt="0">
        <dgm:presLayoutVars>
          <dgm:dir/>
          <dgm:resizeHandles val="exact"/>
        </dgm:presLayoutVars>
      </dgm:prSet>
      <dgm:spPr/>
    </dgm:pt>
    <dgm:pt modelId="{D162FCB1-1184-594C-9BA5-64CB9FF0FF58}" type="pres">
      <dgm:prSet presAssocID="{677EC0D4-DAF9-3243-942A-1C7EED8160F5}" presName="node" presStyleLbl="node1" presStyleIdx="0" presStyleCnt="3">
        <dgm:presLayoutVars>
          <dgm:bulletEnabled val="1"/>
        </dgm:presLayoutVars>
      </dgm:prSet>
      <dgm:spPr/>
    </dgm:pt>
    <dgm:pt modelId="{585CE7F1-0ACC-A448-8370-90B6A61211DB}" type="pres">
      <dgm:prSet presAssocID="{EA3EFDED-CFE0-D940-A013-B78BDD43CCDC}" presName="sibTrans" presStyleLbl="sibTrans2D1" presStyleIdx="0" presStyleCnt="2"/>
      <dgm:spPr/>
    </dgm:pt>
    <dgm:pt modelId="{9D70F55B-6FF9-5547-92B4-22B041714759}" type="pres">
      <dgm:prSet presAssocID="{EA3EFDED-CFE0-D940-A013-B78BDD43CCDC}" presName="connectorText" presStyleLbl="sibTrans2D1" presStyleIdx="0" presStyleCnt="2"/>
      <dgm:spPr/>
    </dgm:pt>
    <dgm:pt modelId="{AF441A45-57B9-A94A-B458-E55628048A82}" type="pres">
      <dgm:prSet presAssocID="{8D8AB0E5-C559-FA42-AB9D-B6EB4D478C8F}" presName="node" presStyleLbl="node1" presStyleIdx="1" presStyleCnt="3">
        <dgm:presLayoutVars>
          <dgm:bulletEnabled val="1"/>
        </dgm:presLayoutVars>
      </dgm:prSet>
      <dgm:spPr/>
    </dgm:pt>
    <dgm:pt modelId="{60732846-9901-AA43-ADFC-38939424EF94}" type="pres">
      <dgm:prSet presAssocID="{C3091245-A85A-D546-8970-218C8F160206}" presName="sibTrans" presStyleLbl="sibTrans2D1" presStyleIdx="1" presStyleCnt="2"/>
      <dgm:spPr/>
    </dgm:pt>
    <dgm:pt modelId="{B696EDDE-AA9A-D244-AF52-8762C90F215B}" type="pres">
      <dgm:prSet presAssocID="{C3091245-A85A-D546-8970-218C8F160206}" presName="connectorText" presStyleLbl="sibTrans2D1" presStyleIdx="1" presStyleCnt="2"/>
      <dgm:spPr/>
    </dgm:pt>
    <dgm:pt modelId="{44DAAB2D-CCB5-A44B-A86E-FD228FC474F4}" type="pres">
      <dgm:prSet presAssocID="{A599C3E1-4988-BD4B-A732-62D23B5F08BF}" presName="node" presStyleLbl="node1" presStyleIdx="2" presStyleCnt="3">
        <dgm:presLayoutVars>
          <dgm:bulletEnabled val="1"/>
        </dgm:presLayoutVars>
      </dgm:prSet>
      <dgm:spPr/>
    </dgm:pt>
  </dgm:ptLst>
  <dgm:cxnLst>
    <dgm:cxn modelId="{037CE615-2ECD-4241-BA52-A974844B945E}" type="presOf" srcId="{A1AA05BD-9351-7F4C-B7E1-71D5F053D530}" destId="{3A9204B5-22FF-3F45-93BF-C425DED67411}" srcOrd="0" destOrd="0" presId="urn:microsoft.com/office/officeart/2005/8/layout/process1"/>
    <dgm:cxn modelId="{4D726267-1FA8-A04C-A6D0-358ED8DB7810}" type="presOf" srcId="{EA3EFDED-CFE0-D940-A013-B78BDD43CCDC}" destId="{585CE7F1-0ACC-A448-8370-90B6A61211DB}" srcOrd="0" destOrd="0" presId="urn:microsoft.com/office/officeart/2005/8/layout/process1"/>
    <dgm:cxn modelId="{3B1FA847-332E-0E41-8A3E-8A7FC0501397}" type="presOf" srcId="{C3091245-A85A-D546-8970-218C8F160206}" destId="{B696EDDE-AA9A-D244-AF52-8762C90F215B}" srcOrd="1" destOrd="0" presId="urn:microsoft.com/office/officeart/2005/8/layout/process1"/>
    <dgm:cxn modelId="{A33B674B-8E2D-D549-B703-88525577AC7A}" srcId="{A1AA05BD-9351-7F4C-B7E1-71D5F053D530}" destId="{A599C3E1-4988-BD4B-A732-62D23B5F08BF}" srcOrd="2" destOrd="0" parTransId="{F20B94F6-D9F1-274E-A042-6E0859FC5860}" sibTransId="{AB6A3426-79DA-574E-9F23-384B5EC105A6}"/>
    <dgm:cxn modelId="{3EE55979-1481-8946-8ACE-670F7A963E45}" srcId="{A1AA05BD-9351-7F4C-B7E1-71D5F053D530}" destId="{8D8AB0E5-C559-FA42-AB9D-B6EB4D478C8F}" srcOrd="1" destOrd="0" parTransId="{793BAC4A-C048-7248-9F75-32FD60FC272F}" sibTransId="{C3091245-A85A-D546-8970-218C8F160206}"/>
    <dgm:cxn modelId="{C9F2FD59-6672-0F4D-AA09-64AA32ECDC23}" type="presOf" srcId="{EA3EFDED-CFE0-D940-A013-B78BDD43CCDC}" destId="{9D70F55B-6FF9-5547-92B4-22B041714759}" srcOrd="1" destOrd="0" presId="urn:microsoft.com/office/officeart/2005/8/layout/process1"/>
    <dgm:cxn modelId="{AFD8F791-396D-6645-8D4C-8C394B47EF9D}" type="presOf" srcId="{A599C3E1-4988-BD4B-A732-62D23B5F08BF}" destId="{44DAAB2D-CCB5-A44B-A86E-FD228FC474F4}" srcOrd="0" destOrd="0" presId="urn:microsoft.com/office/officeart/2005/8/layout/process1"/>
    <dgm:cxn modelId="{398A0993-C713-9140-A614-8DB898C9094D}" type="presOf" srcId="{677EC0D4-DAF9-3243-942A-1C7EED8160F5}" destId="{D162FCB1-1184-594C-9BA5-64CB9FF0FF58}" srcOrd="0" destOrd="0" presId="urn:microsoft.com/office/officeart/2005/8/layout/process1"/>
    <dgm:cxn modelId="{49127799-1621-DD4A-8C9C-F5B54EC238EF}" srcId="{A1AA05BD-9351-7F4C-B7E1-71D5F053D530}" destId="{677EC0D4-DAF9-3243-942A-1C7EED8160F5}" srcOrd="0" destOrd="0" parTransId="{F0BE39F2-E899-544B-95D2-48DCDCC9B0DC}" sibTransId="{EA3EFDED-CFE0-D940-A013-B78BDD43CCDC}"/>
    <dgm:cxn modelId="{12F7DCF5-13A8-1D43-A750-BBDCAC8235B2}" type="presOf" srcId="{C3091245-A85A-D546-8970-218C8F160206}" destId="{60732846-9901-AA43-ADFC-38939424EF94}" srcOrd="0" destOrd="0" presId="urn:microsoft.com/office/officeart/2005/8/layout/process1"/>
    <dgm:cxn modelId="{6C3564FE-E9F8-0A41-A642-2F19EFD75F4A}" type="presOf" srcId="{8D8AB0E5-C559-FA42-AB9D-B6EB4D478C8F}" destId="{AF441A45-57B9-A94A-B458-E55628048A82}" srcOrd="0" destOrd="0" presId="urn:microsoft.com/office/officeart/2005/8/layout/process1"/>
    <dgm:cxn modelId="{4D126AC6-EF09-794A-B526-63577878F311}" type="presParOf" srcId="{3A9204B5-22FF-3F45-93BF-C425DED67411}" destId="{D162FCB1-1184-594C-9BA5-64CB9FF0FF58}" srcOrd="0" destOrd="0" presId="urn:microsoft.com/office/officeart/2005/8/layout/process1"/>
    <dgm:cxn modelId="{E907E172-7AF5-E749-BE0A-FE9035F7BCDD}" type="presParOf" srcId="{3A9204B5-22FF-3F45-93BF-C425DED67411}" destId="{585CE7F1-0ACC-A448-8370-90B6A61211DB}" srcOrd="1" destOrd="0" presId="urn:microsoft.com/office/officeart/2005/8/layout/process1"/>
    <dgm:cxn modelId="{925A75C6-D1AD-164B-9070-63574B39A268}" type="presParOf" srcId="{585CE7F1-0ACC-A448-8370-90B6A61211DB}" destId="{9D70F55B-6FF9-5547-92B4-22B041714759}" srcOrd="0" destOrd="0" presId="urn:microsoft.com/office/officeart/2005/8/layout/process1"/>
    <dgm:cxn modelId="{1A0439FC-60F9-CF4D-A3A0-E0E4EB11678E}" type="presParOf" srcId="{3A9204B5-22FF-3F45-93BF-C425DED67411}" destId="{AF441A45-57B9-A94A-B458-E55628048A82}" srcOrd="2" destOrd="0" presId="urn:microsoft.com/office/officeart/2005/8/layout/process1"/>
    <dgm:cxn modelId="{37A617E7-C60D-4F41-8D3A-FE73C822AD3A}" type="presParOf" srcId="{3A9204B5-22FF-3F45-93BF-C425DED67411}" destId="{60732846-9901-AA43-ADFC-38939424EF94}" srcOrd="3" destOrd="0" presId="urn:microsoft.com/office/officeart/2005/8/layout/process1"/>
    <dgm:cxn modelId="{FF656BAC-433E-694F-A5BB-E005A5072CDA}" type="presParOf" srcId="{60732846-9901-AA43-ADFC-38939424EF94}" destId="{B696EDDE-AA9A-D244-AF52-8762C90F215B}" srcOrd="0" destOrd="0" presId="urn:microsoft.com/office/officeart/2005/8/layout/process1"/>
    <dgm:cxn modelId="{4AB598F2-9B77-CD46-9F4A-F6F925DB1740}" type="presParOf" srcId="{3A9204B5-22FF-3F45-93BF-C425DED67411}" destId="{44DAAB2D-CCB5-A44B-A86E-FD228FC474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1AA05BD-9351-7F4C-B7E1-71D5F053D530}" type="doc">
      <dgm:prSet loTypeId="urn:microsoft.com/office/officeart/2005/8/layout/process1" loCatId="process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77EC0D4-DAF9-3243-942A-1C7EED8160F5}">
      <dgm:prSet/>
      <dgm:spPr/>
      <dgm:t>
        <a:bodyPr/>
        <a:lstStyle/>
        <a:p>
          <a:r>
            <a:rPr lang="en-US" b="0" i="0" dirty="0"/>
            <a:t>Are racial groups chronically absent at the same rate?</a:t>
          </a:r>
          <a:endParaRPr lang="en-US" dirty="0"/>
        </a:p>
      </dgm:t>
    </dgm:pt>
    <dgm:pt modelId="{F0BE39F2-E899-544B-95D2-48DCDCC9B0DC}" type="parTrans" cxnId="{49127799-1621-DD4A-8C9C-F5B54EC238EF}">
      <dgm:prSet/>
      <dgm:spPr/>
      <dgm:t>
        <a:bodyPr/>
        <a:lstStyle/>
        <a:p>
          <a:endParaRPr lang="en-US"/>
        </a:p>
      </dgm:t>
    </dgm:pt>
    <dgm:pt modelId="{EA3EFDED-CFE0-D940-A013-B78BDD43CCDC}" type="sibTrans" cxnId="{49127799-1621-DD4A-8C9C-F5B54EC238EF}">
      <dgm:prSet/>
      <dgm:spPr/>
      <dgm:t>
        <a:bodyPr/>
        <a:lstStyle/>
        <a:p>
          <a:endParaRPr lang="en-US"/>
        </a:p>
      </dgm:t>
    </dgm:pt>
    <dgm:pt modelId="{8D8AB0E5-C559-FA42-AB9D-B6EB4D478C8F}">
      <dgm:prSet/>
      <dgm:spPr/>
      <dgm:t>
        <a:bodyPr/>
        <a:lstStyle/>
        <a:p>
          <a:r>
            <a:rPr lang="en-US" b="0" i="0" dirty="0"/>
            <a:t>Attendance</a:t>
          </a:r>
          <a:endParaRPr lang="en-US" dirty="0"/>
        </a:p>
      </dgm:t>
    </dgm:pt>
    <dgm:pt modelId="{793BAC4A-C048-7248-9F75-32FD60FC272F}" type="parTrans" cxnId="{3EE55979-1481-8946-8ACE-670F7A963E45}">
      <dgm:prSet/>
      <dgm:spPr/>
      <dgm:t>
        <a:bodyPr/>
        <a:lstStyle/>
        <a:p>
          <a:endParaRPr lang="en-US"/>
        </a:p>
      </dgm:t>
    </dgm:pt>
    <dgm:pt modelId="{C3091245-A85A-D546-8970-218C8F160206}" type="sibTrans" cxnId="{3EE55979-1481-8946-8ACE-670F7A963E45}">
      <dgm:prSet/>
      <dgm:spPr/>
      <dgm:t>
        <a:bodyPr/>
        <a:lstStyle/>
        <a:p>
          <a:endParaRPr lang="en-US"/>
        </a:p>
      </dgm:t>
    </dgm:pt>
    <dgm:pt modelId="{A599C3E1-4988-BD4B-A732-62D23B5F08BF}">
      <dgm:prSet/>
      <dgm:spPr/>
      <dgm:t>
        <a:bodyPr/>
        <a:lstStyle/>
        <a:p>
          <a:r>
            <a:rPr lang="en-US" b="0" i="0" dirty="0"/>
            <a:t>Disaggregate by race</a:t>
          </a:r>
          <a:endParaRPr lang="en-US" dirty="0"/>
        </a:p>
      </dgm:t>
    </dgm:pt>
    <dgm:pt modelId="{F20B94F6-D9F1-274E-A042-6E0859FC5860}" type="parTrans" cxnId="{A33B674B-8E2D-D549-B703-88525577AC7A}">
      <dgm:prSet/>
      <dgm:spPr/>
      <dgm:t>
        <a:bodyPr/>
        <a:lstStyle/>
        <a:p>
          <a:endParaRPr lang="en-US"/>
        </a:p>
      </dgm:t>
    </dgm:pt>
    <dgm:pt modelId="{AB6A3426-79DA-574E-9F23-384B5EC105A6}" type="sibTrans" cxnId="{A33B674B-8E2D-D549-B703-88525577AC7A}">
      <dgm:prSet/>
      <dgm:spPr/>
      <dgm:t>
        <a:bodyPr/>
        <a:lstStyle/>
        <a:p>
          <a:endParaRPr lang="en-US"/>
        </a:p>
      </dgm:t>
    </dgm:pt>
    <dgm:pt modelId="{3A9204B5-22FF-3F45-93BF-C425DED67411}" type="pres">
      <dgm:prSet presAssocID="{A1AA05BD-9351-7F4C-B7E1-71D5F053D530}" presName="Name0" presStyleCnt="0">
        <dgm:presLayoutVars>
          <dgm:dir/>
          <dgm:resizeHandles val="exact"/>
        </dgm:presLayoutVars>
      </dgm:prSet>
      <dgm:spPr/>
    </dgm:pt>
    <dgm:pt modelId="{D162FCB1-1184-594C-9BA5-64CB9FF0FF58}" type="pres">
      <dgm:prSet presAssocID="{677EC0D4-DAF9-3243-942A-1C7EED8160F5}" presName="node" presStyleLbl="node1" presStyleIdx="0" presStyleCnt="3">
        <dgm:presLayoutVars>
          <dgm:bulletEnabled val="1"/>
        </dgm:presLayoutVars>
      </dgm:prSet>
      <dgm:spPr/>
    </dgm:pt>
    <dgm:pt modelId="{585CE7F1-0ACC-A448-8370-90B6A61211DB}" type="pres">
      <dgm:prSet presAssocID="{EA3EFDED-CFE0-D940-A013-B78BDD43CCDC}" presName="sibTrans" presStyleLbl="sibTrans2D1" presStyleIdx="0" presStyleCnt="2"/>
      <dgm:spPr/>
    </dgm:pt>
    <dgm:pt modelId="{9D70F55B-6FF9-5547-92B4-22B041714759}" type="pres">
      <dgm:prSet presAssocID="{EA3EFDED-CFE0-D940-A013-B78BDD43CCDC}" presName="connectorText" presStyleLbl="sibTrans2D1" presStyleIdx="0" presStyleCnt="2"/>
      <dgm:spPr/>
    </dgm:pt>
    <dgm:pt modelId="{AF441A45-57B9-A94A-B458-E55628048A82}" type="pres">
      <dgm:prSet presAssocID="{8D8AB0E5-C559-FA42-AB9D-B6EB4D478C8F}" presName="node" presStyleLbl="node1" presStyleIdx="1" presStyleCnt="3">
        <dgm:presLayoutVars>
          <dgm:bulletEnabled val="1"/>
        </dgm:presLayoutVars>
      </dgm:prSet>
      <dgm:spPr/>
    </dgm:pt>
    <dgm:pt modelId="{60732846-9901-AA43-ADFC-38939424EF94}" type="pres">
      <dgm:prSet presAssocID="{C3091245-A85A-D546-8970-218C8F160206}" presName="sibTrans" presStyleLbl="sibTrans2D1" presStyleIdx="1" presStyleCnt="2"/>
      <dgm:spPr/>
    </dgm:pt>
    <dgm:pt modelId="{B696EDDE-AA9A-D244-AF52-8762C90F215B}" type="pres">
      <dgm:prSet presAssocID="{C3091245-A85A-D546-8970-218C8F160206}" presName="connectorText" presStyleLbl="sibTrans2D1" presStyleIdx="1" presStyleCnt="2"/>
      <dgm:spPr/>
    </dgm:pt>
    <dgm:pt modelId="{44DAAB2D-CCB5-A44B-A86E-FD228FC474F4}" type="pres">
      <dgm:prSet presAssocID="{A599C3E1-4988-BD4B-A732-62D23B5F08BF}" presName="node" presStyleLbl="node1" presStyleIdx="2" presStyleCnt="3">
        <dgm:presLayoutVars>
          <dgm:bulletEnabled val="1"/>
        </dgm:presLayoutVars>
      </dgm:prSet>
      <dgm:spPr/>
    </dgm:pt>
  </dgm:ptLst>
  <dgm:cxnLst>
    <dgm:cxn modelId="{037CE615-2ECD-4241-BA52-A974844B945E}" type="presOf" srcId="{A1AA05BD-9351-7F4C-B7E1-71D5F053D530}" destId="{3A9204B5-22FF-3F45-93BF-C425DED67411}" srcOrd="0" destOrd="0" presId="urn:microsoft.com/office/officeart/2005/8/layout/process1"/>
    <dgm:cxn modelId="{4D726267-1FA8-A04C-A6D0-358ED8DB7810}" type="presOf" srcId="{EA3EFDED-CFE0-D940-A013-B78BDD43CCDC}" destId="{585CE7F1-0ACC-A448-8370-90B6A61211DB}" srcOrd="0" destOrd="0" presId="urn:microsoft.com/office/officeart/2005/8/layout/process1"/>
    <dgm:cxn modelId="{3B1FA847-332E-0E41-8A3E-8A7FC0501397}" type="presOf" srcId="{C3091245-A85A-D546-8970-218C8F160206}" destId="{B696EDDE-AA9A-D244-AF52-8762C90F215B}" srcOrd="1" destOrd="0" presId="urn:microsoft.com/office/officeart/2005/8/layout/process1"/>
    <dgm:cxn modelId="{A33B674B-8E2D-D549-B703-88525577AC7A}" srcId="{A1AA05BD-9351-7F4C-B7E1-71D5F053D530}" destId="{A599C3E1-4988-BD4B-A732-62D23B5F08BF}" srcOrd="2" destOrd="0" parTransId="{F20B94F6-D9F1-274E-A042-6E0859FC5860}" sibTransId="{AB6A3426-79DA-574E-9F23-384B5EC105A6}"/>
    <dgm:cxn modelId="{3EE55979-1481-8946-8ACE-670F7A963E45}" srcId="{A1AA05BD-9351-7F4C-B7E1-71D5F053D530}" destId="{8D8AB0E5-C559-FA42-AB9D-B6EB4D478C8F}" srcOrd="1" destOrd="0" parTransId="{793BAC4A-C048-7248-9F75-32FD60FC272F}" sibTransId="{C3091245-A85A-D546-8970-218C8F160206}"/>
    <dgm:cxn modelId="{C9F2FD59-6672-0F4D-AA09-64AA32ECDC23}" type="presOf" srcId="{EA3EFDED-CFE0-D940-A013-B78BDD43CCDC}" destId="{9D70F55B-6FF9-5547-92B4-22B041714759}" srcOrd="1" destOrd="0" presId="urn:microsoft.com/office/officeart/2005/8/layout/process1"/>
    <dgm:cxn modelId="{AFD8F791-396D-6645-8D4C-8C394B47EF9D}" type="presOf" srcId="{A599C3E1-4988-BD4B-A732-62D23B5F08BF}" destId="{44DAAB2D-CCB5-A44B-A86E-FD228FC474F4}" srcOrd="0" destOrd="0" presId="urn:microsoft.com/office/officeart/2005/8/layout/process1"/>
    <dgm:cxn modelId="{398A0993-C713-9140-A614-8DB898C9094D}" type="presOf" srcId="{677EC0D4-DAF9-3243-942A-1C7EED8160F5}" destId="{D162FCB1-1184-594C-9BA5-64CB9FF0FF58}" srcOrd="0" destOrd="0" presId="urn:microsoft.com/office/officeart/2005/8/layout/process1"/>
    <dgm:cxn modelId="{49127799-1621-DD4A-8C9C-F5B54EC238EF}" srcId="{A1AA05BD-9351-7F4C-B7E1-71D5F053D530}" destId="{677EC0D4-DAF9-3243-942A-1C7EED8160F5}" srcOrd="0" destOrd="0" parTransId="{F0BE39F2-E899-544B-95D2-48DCDCC9B0DC}" sibTransId="{EA3EFDED-CFE0-D940-A013-B78BDD43CCDC}"/>
    <dgm:cxn modelId="{12F7DCF5-13A8-1D43-A750-BBDCAC8235B2}" type="presOf" srcId="{C3091245-A85A-D546-8970-218C8F160206}" destId="{60732846-9901-AA43-ADFC-38939424EF94}" srcOrd="0" destOrd="0" presId="urn:microsoft.com/office/officeart/2005/8/layout/process1"/>
    <dgm:cxn modelId="{6C3564FE-E9F8-0A41-A642-2F19EFD75F4A}" type="presOf" srcId="{8D8AB0E5-C559-FA42-AB9D-B6EB4D478C8F}" destId="{AF441A45-57B9-A94A-B458-E55628048A82}" srcOrd="0" destOrd="0" presId="urn:microsoft.com/office/officeart/2005/8/layout/process1"/>
    <dgm:cxn modelId="{4D126AC6-EF09-794A-B526-63577878F311}" type="presParOf" srcId="{3A9204B5-22FF-3F45-93BF-C425DED67411}" destId="{D162FCB1-1184-594C-9BA5-64CB9FF0FF58}" srcOrd="0" destOrd="0" presId="urn:microsoft.com/office/officeart/2005/8/layout/process1"/>
    <dgm:cxn modelId="{E907E172-7AF5-E749-BE0A-FE9035F7BCDD}" type="presParOf" srcId="{3A9204B5-22FF-3F45-93BF-C425DED67411}" destId="{585CE7F1-0ACC-A448-8370-90B6A61211DB}" srcOrd="1" destOrd="0" presId="urn:microsoft.com/office/officeart/2005/8/layout/process1"/>
    <dgm:cxn modelId="{925A75C6-D1AD-164B-9070-63574B39A268}" type="presParOf" srcId="{585CE7F1-0ACC-A448-8370-90B6A61211DB}" destId="{9D70F55B-6FF9-5547-92B4-22B041714759}" srcOrd="0" destOrd="0" presId="urn:microsoft.com/office/officeart/2005/8/layout/process1"/>
    <dgm:cxn modelId="{1A0439FC-60F9-CF4D-A3A0-E0E4EB11678E}" type="presParOf" srcId="{3A9204B5-22FF-3F45-93BF-C425DED67411}" destId="{AF441A45-57B9-A94A-B458-E55628048A82}" srcOrd="2" destOrd="0" presId="urn:microsoft.com/office/officeart/2005/8/layout/process1"/>
    <dgm:cxn modelId="{37A617E7-C60D-4F41-8D3A-FE73C822AD3A}" type="presParOf" srcId="{3A9204B5-22FF-3F45-93BF-C425DED67411}" destId="{60732846-9901-AA43-ADFC-38939424EF94}" srcOrd="3" destOrd="0" presId="urn:microsoft.com/office/officeart/2005/8/layout/process1"/>
    <dgm:cxn modelId="{FF656BAC-433E-694F-A5BB-E005A5072CDA}" type="presParOf" srcId="{60732846-9901-AA43-ADFC-38939424EF94}" destId="{B696EDDE-AA9A-D244-AF52-8762C90F215B}" srcOrd="0" destOrd="0" presId="urn:microsoft.com/office/officeart/2005/8/layout/process1"/>
    <dgm:cxn modelId="{4AB598F2-9B77-CD46-9F4A-F6F925DB1740}" type="presParOf" srcId="{3A9204B5-22FF-3F45-93BF-C425DED67411}" destId="{44DAAB2D-CCB5-A44B-A86E-FD228FC474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1AA05BD-9351-7F4C-B7E1-71D5F053D530}" type="doc">
      <dgm:prSet loTypeId="urn:microsoft.com/office/officeart/2005/8/layout/process1" loCatId="process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77EC0D4-DAF9-3243-942A-1C7EED8160F5}">
      <dgm:prSet/>
      <dgm:spPr/>
      <dgm:t>
        <a:bodyPr/>
        <a:lstStyle/>
        <a:p>
          <a:r>
            <a:rPr lang="en-US" b="0" i="0" dirty="0"/>
            <a:t>Are students with disabilities being referred at the same rate?</a:t>
          </a:r>
          <a:endParaRPr lang="en-US" dirty="0"/>
        </a:p>
      </dgm:t>
    </dgm:pt>
    <dgm:pt modelId="{F0BE39F2-E899-544B-95D2-48DCDCC9B0DC}" type="parTrans" cxnId="{49127799-1621-DD4A-8C9C-F5B54EC238EF}">
      <dgm:prSet/>
      <dgm:spPr/>
      <dgm:t>
        <a:bodyPr/>
        <a:lstStyle/>
        <a:p>
          <a:endParaRPr lang="en-US"/>
        </a:p>
      </dgm:t>
    </dgm:pt>
    <dgm:pt modelId="{EA3EFDED-CFE0-D940-A013-B78BDD43CCDC}" type="sibTrans" cxnId="{49127799-1621-DD4A-8C9C-F5B54EC238EF}">
      <dgm:prSet/>
      <dgm:spPr/>
      <dgm:t>
        <a:bodyPr/>
        <a:lstStyle/>
        <a:p>
          <a:endParaRPr lang="en-US"/>
        </a:p>
      </dgm:t>
    </dgm:pt>
    <dgm:pt modelId="{8D8AB0E5-C559-FA42-AB9D-B6EB4D478C8F}">
      <dgm:prSet/>
      <dgm:spPr/>
      <dgm:t>
        <a:bodyPr/>
        <a:lstStyle/>
        <a:p>
          <a:r>
            <a:rPr lang="en-US" b="0" i="0" dirty="0"/>
            <a:t>Office Discipline Referrals</a:t>
          </a:r>
          <a:endParaRPr lang="en-US" dirty="0"/>
        </a:p>
      </dgm:t>
    </dgm:pt>
    <dgm:pt modelId="{793BAC4A-C048-7248-9F75-32FD60FC272F}" type="parTrans" cxnId="{3EE55979-1481-8946-8ACE-670F7A963E45}">
      <dgm:prSet/>
      <dgm:spPr/>
      <dgm:t>
        <a:bodyPr/>
        <a:lstStyle/>
        <a:p>
          <a:endParaRPr lang="en-US"/>
        </a:p>
      </dgm:t>
    </dgm:pt>
    <dgm:pt modelId="{C3091245-A85A-D546-8970-218C8F160206}" type="sibTrans" cxnId="{3EE55979-1481-8946-8ACE-670F7A963E45}">
      <dgm:prSet/>
      <dgm:spPr/>
      <dgm:t>
        <a:bodyPr/>
        <a:lstStyle/>
        <a:p>
          <a:endParaRPr lang="en-US"/>
        </a:p>
      </dgm:t>
    </dgm:pt>
    <dgm:pt modelId="{A599C3E1-4988-BD4B-A732-62D23B5F08BF}">
      <dgm:prSet/>
      <dgm:spPr/>
      <dgm:t>
        <a:bodyPr/>
        <a:lstStyle/>
        <a:p>
          <a:r>
            <a:rPr lang="en-US" b="0" i="0" dirty="0"/>
            <a:t>Disaggregate by disability status</a:t>
          </a:r>
          <a:endParaRPr lang="en-US" dirty="0"/>
        </a:p>
      </dgm:t>
    </dgm:pt>
    <dgm:pt modelId="{F20B94F6-D9F1-274E-A042-6E0859FC5860}" type="parTrans" cxnId="{A33B674B-8E2D-D549-B703-88525577AC7A}">
      <dgm:prSet/>
      <dgm:spPr/>
      <dgm:t>
        <a:bodyPr/>
        <a:lstStyle/>
        <a:p>
          <a:endParaRPr lang="en-US"/>
        </a:p>
      </dgm:t>
    </dgm:pt>
    <dgm:pt modelId="{AB6A3426-79DA-574E-9F23-384B5EC105A6}" type="sibTrans" cxnId="{A33B674B-8E2D-D549-B703-88525577AC7A}">
      <dgm:prSet/>
      <dgm:spPr/>
      <dgm:t>
        <a:bodyPr/>
        <a:lstStyle/>
        <a:p>
          <a:endParaRPr lang="en-US"/>
        </a:p>
      </dgm:t>
    </dgm:pt>
    <dgm:pt modelId="{3A9204B5-22FF-3F45-93BF-C425DED67411}" type="pres">
      <dgm:prSet presAssocID="{A1AA05BD-9351-7F4C-B7E1-71D5F053D530}" presName="Name0" presStyleCnt="0">
        <dgm:presLayoutVars>
          <dgm:dir/>
          <dgm:resizeHandles val="exact"/>
        </dgm:presLayoutVars>
      </dgm:prSet>
      <dgm:spPr/>
    </dgm:pt>
    <dgm:pt modelId="{D162FCB1-1184-594C-9BA5-64CB9FF0FF58}" type="pres">
      <dgm:prSet presAssocID="{677EC0D4-DAF9-3243-942A-1C7EED8160F5}" presName="node" presStyleLbl="node1" presStyleIdx="0" presStyleCnt="3">
        <dgm:presLayoutVars>
          <dgm:bulletEnabled val="1"/>
        </dgm:presLayoutVars>
      </dgm:prSet>
      <dgm:spPr/>
    </dgm:pt>
    <dgm:pt modelId="{585CE7F1-0ACC-A448-8370-90B6A61211DB}" type="pres">
      <dgm:prSet presAssocID="{EA3EFDED-CFE0-D940-A013-B78BDD43CCDC}" presName="sibTrans" presStyleLbl="sibTrans2D1" presStyleIdx="0" presStyleCnt="2"/>
      <dgm:spPr/>
    </dgm:pt>
    <dgm:pt modelId="{9D70F55B-6FF9-5547-92B4-22B041714759}" type="pres">
      <dgm:prSet presAssocID="{EA3EFDED-CFE0-D940-A013-B78BDD43CCDC}" presName="connectorText" presStyleLbl="sibTrans2D1" presStyleIdx="0" presStyleCnt="2"/>
      <dgm:spPr/>
    </dgm:pt>
    <dgm:pt modelId="{AF441A45-57B9-A94A-B458-E55628048A82}" type="pres">
      <dgm:prSet presAssocID="{8D8AB0E5-C559-FA42-AB9D-B6EB4D478C8F}" presName="node" presStyleLbl="node1" presStyleIdx="1" presStyleCnt="3">
        <dgm:presLayoutVars>
          <dgm:bulletEnabled val="1"/>
        </dgm:presLayoutVars>
      </dgm:prSet>
      <dgm:spPr/>
    </dgm:pt>
    <dgm:pt modelId="{60732846-9901-AA43-ADFC-38939424EF94}" type="pres">
      <dgm:prSet presAssocID="{C3091245-A85A-D546-8970-218C8F160206}" presName="sibTrans" presStyleLbl="sibTrans2D1" presStyleIdx="1" presStyleCnt="2"/>
      <dgm:spPr/>
    </dgm:pt>
    <dgm:pt modelId="{B696EDDE-AA9A-D244-AF52-8762C90F215B}" type="pres">
      <dgm:prSet presAssocID="{C3091245-A85A-D546-8970-218C8F160206}" presName="connectorText" presStyleLbl="sibTrans2D1" presStyleIdx="1" presStyleCnt="2"/>
      <dgm:spPr/>
    </dgm:pt>
    <dgm:pt modelId="{44DAAB2D-CCB5-A44B-A86E-FD228FC474F4}" type="pres">
      <dgm:prSet presAssocID="{A599C3E1-4988-BD4B-A732-62D23B5F08BF}" presName="node" presStyleLbl="node1" presStyleIdx="2" presStyleCnt="3">
        <dgm:presLayoutVars>
          <dgm:bulletEnabled val="1"/>
        </dgm:presLayoutVars>
      </dgm:prSet>
      <dgm:spPr/>
    </dgm:pt>
  </dgm:ptLst>
  <dgm:cxnLst>
    <dgm:cxn modelId="{037CE615-2ECD-4241-BA52-A974844B945E}" type="presOf" srcId="{A1AA05BD-9351-7F4C-B7E1-71D5F053D530}" destId="{3A9204B5-22FF-3F45-93BF-C425DED67411}" srcOrd="0" destOrd="0" presId="urn:microsoft.com/office/officeart/2005/8/layout/process1"/>
    <dgm:cxn modelId="{4D726267-1FA8-A04C-A6D0-358ED8DB7810}" type="presOf" srcId="{EA3EFDED-CFE0-D940-A013-B78BDD43CCDC}" destId="{585CE7F1-0ACC-A448-8370-90B6A61211DB}" srcOrd="0" destOrd="0" presId="urn:microsoft.com/office/officeart/2005/8/layout/process1"/>
    <dgm:cxn modelId="{3B1FA847-332E-0E41-8A3E-8A7FC0501397}" type="presOf" srcId="{C3091245-A85A-D546-8970-218C8F160206}" destId="{B696EDDE-AA9A-D244-AF52-8762C90F215B}" srcOrd="1" destOrd="0" presId="urn:microsoft.com/office/officeart/2005/8/layout/process1"/>
    <dgm:cxn modelId="{A33B674B-8E2D-D549-B703-88525577AC7A}" srcId="{A1AA05BD-9351-7F4C-B7E1-71D5F053D530}" destId="{A599C3E1-4988-BD4B-A732-62D23B5F08BF}" srcOrd="2" destOrd="0" parTransId="{F20B94F6-D9F1-274E-A042-6E0859FC5860}" sibTransId="{AB6A3426-79DA-574E-9F23-384B5EC105A6}"/>
    <dgm:cxn modelId="{3EE55979-1481-8946-8ACE-670F7A963E45}" srcId="{A1AA05BD-9351-7F4C-B7E1-71D5F053D530}" destId="{8D8AB0E5-C559-FA42-AB9D-B6EB4D478C8F}" srcOrd="1" destOrd="0" parTransId="{793BAC4A-C048-7248-9F75-32FD60FC272F}" sibTransId="{C3091245-A85A-D546-8970-218C8F160206}"/>
    <dgm:cxn modelId="{C9F2FD59-6672-0F4D-AA09-64AA32ECDC23}" type="presOf" srcId="{EA3EFDED-CFE0-D940-A013-B78BDD43CCDC}" destId="{9D70F55B-6FF9-5547-92B4-22B041714759}" srcOrd="1" destOrd="0" presId="urn:microsoft.com/office/officeart/2005/8/layout/process1"/>
    <dgm:cxn modelId="{AFD8F791-396D-6645-8D4C-8C394B47EF9D}" type="presOf" srcId="{A599C3E1-4988-BD4B-A732-62D23B5F08BF}" destId="{44DAAB2D-CCB5-A44B-A86E-FD228FC474F4}" srcOrd="0" destOrd="0" presId="urn:microsoft.com/office/officeart/2005/8/layout/process1"/>
    <dgm:cxn modelId="{398A0993-C713-9140-A614-8DB898C9094D}" type="presOf" srcId="{677EC0D4-DAF9-3243-942A-1C7EED8160F5}" destId="{D162FCB1-1184-594C-9BA5-64CB9FF0FF58}" srcOrd="0" destOrd="0" presId="urn:microsoft.com/office/officeart/2005/8/layout/process1"/>
    <dgm:cxn modelId="{49127799-1621-DD4A-8C9C-F5B54EC238EF}" srcId="{A1AA05BD-9351-7F4C-B7E1-71D5F053D530}" destId="{677EC0D4-DAF9-3243-942A-1C7EED8160F5}" srcOrd="0" destOrd="0" parTransId="{F0BE39F2-E899-544B-95D2-48DCDCC9B0DC}" sibTransId="{EA3EFDED-CFE0-D940-A013-B78BDD43CCDC}"/>
    <dgm:cxn modelId="{12F7DCF5-13A8-1D43-A750-BBDCAC8235B2}" type="presOf" srcId="{C3091245-A85A-D546-8970-218C8F160206}" destId="{60732846-9901-AA43-ADFC-38939424EF94}" srcOrd="0" destOrd="0" presId="urn:microsoft.com/office/officeart/2005/8/layout/process1"/>
    <dgm:cxn modelId="{6C3564FE-E9F8-0A41-A642-2F19EFD75F4A}" type="presOf" srcId="{8D8AB0E5-C559-FA42-AB9D-B6EB4D478C8F}" destId="{AF441A45-57B9-A94A-B458-E55628048A82}" srcOrd="0" destOrd="0" presId="urn:microsoft.com/office/officeart/2005/8/layout/process1"/>
    <dgm:cxn modelId="{4D126AC6-EF09-794A-B526-63577878F311}" type="presParOf" srcId="{3A9204B5-22FF-3F45-93BF-C425DED67411}" destId="{D162FCB1-1184-594C-9BA5-64CB9FF0FF58}" srcOrd="0" destOrd="0" presId="urn:microsoft.com/office/officeart/2005/8/layout/process1"/>
    <dgm:cxn modelId="{E907E172-7AF5-E749-BE0A-FE9035F7BCDD}" type="presParOf" srcId="{3A9204B5-22FF-3F45-93BF-C425DED67411}" destId="{585CE7F1-0ACC-A448-8370-90B6A61211DB}" srcOrd="1" destOrd="0" presId="urn:microsoft.com/office/officeart/2005/8/layout/process1"/>
    <dgm:cxn modelId="{925A75C6-D1AD-164B-9070-63574B39A268}" type="presParOf" srcId="{585CE7F1-0ACC-A448-8370-90B6A61211DB}" destId="{9D70F55B-6FF9-5547-92B4-22B041714759}" srcOrd="0" destOrd="0" presId="urn:microsoft.com/office/officeart/2005/8/layout/process1"/>
    <dgm:cxn modelId="{1A0439FC-60F9-CF4D-A3A0-E0E4EB11678E}" type="presParOf" srcId="{3A9204B5-22FF-3F45-93BF-C425DED67411}" destId="{AF441A45-57B9-A94A-B458-E55628048A82}" srcOrd="2" destOrd="0" presId="urn:microsoft.com/office/officeart/2005/8/layout/process1"/>
    <dgm:cxn modelId="{37A617E7-C60D-4F41-8D3A-FE73C822AD3A}" type="presParOf" srcId="{3A9204B5-22FF-3F45-93BF-C425DED67411}" destId="{60732846-9901-AA43-ADFC-38939424EF94}" srcOrd="3" destOrd="0" presId="urn:microsoft.com/office/officeart/2005/8/layout/process1"/>
    <dgm:cxn modelId="{FF656BAC-433E-694F-A5BB-E005A5072CDA}" type="presParOf" srcId="{60732846-9901-AA43-ADFC-38939424EF94}" destId="{B696EDDE-AA9A-D244-AF52-8762C90F215B}" srcOrd="0" destOrd="0" presId="urn:microsoft.com/office/officeart/2005/8/layout/process1"/>
    <dgm:cxn modelId="{4AB598F2-9B77-CD46-9F4A-F6F925DB1740}" type="presParOf" srcId="{3A9204B5-22FF-3F45-93BF-C425DED67411}" destId="{44DAAB2D-CCB5-A44B-A86E-FD228FC474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39B28B7-98AE-2442-8242-E675E9F54483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6937503-7550-41B3-8D88-C860E600B4A5}">
      <dgm:prSet phldr="0"/>
      <dgm:spPr/>
      <dgm:t>
        <a:bodyPr/>
        <a:lstStyle/>
        <a:p>
          <a:r>
            <a:rPr lang="en-US" b="0" i="0">
              <a:solidFill>
                <a:schemeClr val="bg1"/>
              </a:solidFill>
              <a:latin typeface="Hind Vadodara"/>
              <a:cs typeface="Hind Vadodara"/>
            </a:rPr>
            <a:t>Presentation Content:</a:t>
          </a:r>
          <a:endParaRPr lang="en-US" b="0" i="0" u="none" strike="noStrike" cap="none" baseline="0" noProof="0" dirty="0"/>
        </a:p>
      </dgm:t>
    </dgm:pt>
    <dgm:pt modelId="{CB879ED8-C3F0-4B59-B2E3-178A8DD63439}" type="par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D7118AEF-A539-46B0-983D-619275A2AEA0}" type="sib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BBBFC3A9-EB9D-472A-8B51-34B08EA8CE30}">
      <dgm:prSet phldr="0"/>
      <dgm:spPr/>
      <dgm:t>
        <a:bodyPr/>
        <a:lstStyle/>
        <a:p>
          <a:pPr marR="0" rtl="0" eaLnBrk="1" fontAlgn="auto" latinLnBrk="0" hangingPunct="1"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Glows &amp; Grows: Implicit Bias</a:t>
          </a: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F2BC6119-4FC8-4CCD-929D-04C13609EBB9}" type="parTrans" cxnId="{DAF3496C-F7F1-46C5-AF29-9C7CB11A84B8}">
      <dgm:prSet/>
      <dgm:spPr/>
      <dgm:t>
        <a:bodyPr/>
        <a:lstStyle/>
        <a:p>
          <a:endParaRPr lang="en-US"/>
        </a:p>
      </dgm:t>
    </dgm:pt>
    <dgm:pt modelId="{0A3FBDCE-8BF6-4C04-83A8-C3D95EC144A7}" type="sibTrans" cxnId="{DAF3496C-F7F1-46C5-AF29-9C7CB11A84B8}">
      <dgm:prSet/>
      <dgm:spPr/>
      <dgm:t>
        <a:bodyPr/>
        <a:lstStyle/>
        <a:p>
          <a:endParaRPr lang="en-US"/>
        </a:p>
      </dgm:t>
    </dgm:pt>
    <dgm:pt modelId="{25E31AE2-CD1E-44B9-A353-3DCD409E0A1B}">
      <dgm:prSet phldr="0"/>
      <dgm:spPr/>
      <dgm:t>
        <a:bodyPr/>
        <a:lstStyle/>
        <a:p>
          <a:pPr marR="0" rtl="0" eaLnBrk="1" fontAlgn="auto" latinLnBrk="0" hangingPunct="1"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Disaggregating Data and decision making</a:t>
          </a:r>
        </a:p>
      </dgm:t>
    </dgm:pt>
    <dgm:pt modelId="{73481B2F-ED7C-433D-A54E-68D594DF355E}" type="parTrans" cxnId="{7F9B51F3-6AB9-4BF4-8126-C2332C4F16AC}">
      <dgm:prSet/>
      <dgm:spPr/>
      <dgm:t>
        <a:bodyPr/>
        <a:lstStyle/>
        <a:p>
          <a:endParaRPr lang="en-US"/>
        </a:p>
      </dgm:t>
    </dgm:pt>
    <dgm:pt modelId="{2FA41E9C-F912-420F-B2F6-55A5355486E4}" type="sibTrans" cxnId="{7F9B51F3-6AB9-4BF4-8126-C2332C4F16AC}">
      <dgm:prSet/>
      <dgm:spPr/>
      <dgm:t>
        <a:bodyPr/>
        <a:lstStyle/>
        <a:p>
          <a:endParaRPr lang="en-US"/>
        </a:p>
      </dgm:t>
    </dgm:pt>
    <dgm:pt modelId="{7C4716BA-6778-47C0-B604-94964DA56BAA}">
      <dgm:prSet phldr="0"/>
      <dgm:spPr/>
      <dgm:t>
        <a:bodyPr/>
        <a:lstStyle/>
        <a:p>
          <a:pPr marR="0" rtl="0" eaLnBrk="1" fontAlgn="auto" latinLnBrk="0" hangingPunct="1"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Spring TFI planning</a:t>
          </a:r>
        </a:p>
      </dgm:t>
    </dgm:pt>
    <dgm:pt modelId="{F70E95E0-B8CD-40DE-AA38-80ED23CB2D55}" type="parTrans" cxnId="{EEFB6598-4165-4F69-B15C-878CEB9D1BCE}">
      <dgm:prSet/>
      <dgm:spPr/>
      <dgm:t>
        <a:bodyPr/>
        <a:lstStyle/>
        <a:p>
          <a:endParaRPr lang="en-US"/>
        </a:p>
      </dgm:t>
    </dgm:pt>
    <dgm:pt modelId="{71F50A45-2423-434A-8774-6626FA0C557E}" type="sibTrans" cxnId="{EEFB6598-4165-4F69-B15C-878CEB9D1BCE}">
      <dgm:prSet/>
      <dgm:spPr/>
      <dgm:t>
        <a:bodyPr/>
        <a:lstStyle/>
        <a:p>
          <a:endParaRPr lang="en-US"/>
        </a:p>
      </dgm:t>
    </dgm:pt>
    <dgm:pt modelId="{A52041E4-2B2F-4592-A8CE-DFE87AC1941E}">
      <dgm:prSet/>
      <dgm:spPr/>
      <dgm:t>
        <a:bodyPr/>
        <a:lstStyle/>
        <a:p>
          <a:r>
            <a:rPr lang="en-US" b="0" i="0" dirty="0">
              <a:latin typeface="Hind Vadodara"/>
              <a:cs typeface="Hind Vadodara"/>
            </a:rPr>
            <a:t>Coaches’</a:t>
          </a:r>
          <a:r>
            <a:rPr lang="en-US" dirty="0">
              <a:latin typeface="Hind Vadodara"/>
              <a:cs typeface="Hind Vadodara"/>
            </a:rPr>
            <a:t> T</a:t>
          </a:r>
          <a:r>
            <a:rPr lang="en-US" b="0" i="0" dirty="0">
              <a:latin typeface="Hind Vadodara"/>
              <a:cs typeface="Hind Vadodara"/>
            </a:rPr>
            <a:t>asks:</a:t>
          </a:r>
          <a:endParaRPr lang="en-US" dirty="0">
            <a:latin typeface="Hind Vadodara"/>
            <a:cs typeface="Hind Vadodara"/>
          </a:endParaRP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30EE71B7-3BFE-4DA5-882F-5B1403F03C70}" type="parTrans" cxnId="{DF72956B-32EF-485B-B5AE-E6BADD2F3C8A}">
      <dgm:prSet/>
      <dgm:spPr/>
      <dgm:t>
        <a:bodyPr/>
        <a:lstStyle/>
        <a:p>
          <a:endParaRPr lang="en-US"/>
        </a:p>
      </dgm:t>
    </dgm:pt>
    <dgm:pt modelId="{B77C7EA3-C20A-4A5A-A75B-85AD2178B02F}" type="sibTrans" cxnId="{DF72956B-32EF-485B-B5AE-E6BADD2F3C8A}">
      <dgm:prSet/>
      <dgm:spPr/>
      <dgm:t>
        <a:bodyPr/>
        <a:lstStyle/>
        <a:p>
          <a:endParaRPr lang="en-US"/>
        </a:p>
      </dgm:t>
    </dgm:pt>
    <dgm:pt modelId="{89022D24-A4AA-4189-A868-3B7809BCE5D4}">
      <dgm:prSet phldr="0"/>
      <dgm:spPr/>
      <dgm:t>
        <a:bodyPr/>
        <a:lstStyle/>
        <a:p>
          <a:pPr rtl="0">
            <a:buFont typeface="Arial" panose="020B0604020202020204" pitchFamily="34" charset="0"/>
            <a:buChar char="•"/>
          </a:pPr>
          <a:r>
            <a:rPr lang="en-US" b="0" i="0" dirty="0">
              <a:solidFill>
                <a:schemeClr val="tx1"/>
              </a:solidFill>
              <a:latin typeface="Hind Vadodara"/>
              <a:cs typeface="Hind Vadodara"/>
            </a:rPr>
            <a:t>Support Team to develop Neutralizing Routines around vulnerable decision point (VDPs).</a:t>
          </a: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A8204424-8A7C-40C1-800A-CF83EE3B9BBE}" type="parTrans" cxnId="{57D07ECF-FCB5-418B-9664-8CCB658732A8}">
      <dgm:prSet/>
      <dgm:spPr/>
      <dgm:t>
        <a:bodyPr/>
        <a:lstStyle/>
        <a:p>
          <a:endParaRPr lang="en-US"/>
        </a:p>
      </dgm:t>
    </dgm:pt>
    <dgm:pt modelId="{6D7122E4-CEB2-435E-B349-4F73A2D8FAD0}" type="sibTrans" cxnId="{57D07ECF-FCB5-418B-9664-8CCB658732A8}">
      <dgm:prSet/>
      <dgm:spPr/>
      <dgm:t>
        <a:bodyPr/>
        <a:lstStyle/>
        <a:p>
          <a:endParaRPr lang="en-US"/>
        </a:p>
      </dgm:t>
    </dgm:pt>
    <dgm:pt modelId="{BAE38637-2751-46A1-B23E-4AE139EA41A7}">
      <dgm:prSet phldr="0"/>
      <dgm:spPr/>
      <dgm:t>
        <a:bodyPr/>
        <a:lstStyle/>
        <a:p>
          <a:pPr rtl="0"/>
          <a:r>
            <a:rPr lang="en-US" b="0" i="0" dirty="0">
              <a:latin typeface="Hind Vadodara"/>
              <a:cs typeface="Hind Vadodara"/>
            </a:rPr>
            <a:t>Work with your trainer to schedule your Spring TFI between April and June.</a:t>
          </a:r>
        </a:p>
      </dgm:t>
    </dgm:pt>
    <dgm:pt modelId="{80EC959E-B3F7-4735-8505-4157DB7782C5}" type="parTrans" cxnId="{4657F27C-F7F4-4C36-B16D-5CCE2517A434}">
      <dgm:prSet/>
      <dgm:spPr/>
      <dgm:t>
        <a:bodyPr/>
        <a:lstStyle/>
        <a:p>
          <a:endParaRPr lang="en-US"/>
        </a:p>
      </dgm:t>
    </dgm:pt>
    <dgm:pt modelId="{BB76E48F-D385-4667-9C54-522891B326AF}" type="sibTrans" cxnId="{4657F27C-F7F4-4C36-B16D-5CCE2517A434}">
      <dgm:prSet/>
      <dgm:spPr/>
      <dgm:t>
        <a:bodyPr/>
        <a:lstStyle/>
        <a:p>
          <a:endParaRPr lang="en-US"/>
        </a:p>
      </dgm:t>
    </dgm:pt>
    <dgm:pt modelId="{107712AD-F0E7-8045-90F3-AA033147F7E7}" type="pres">
      <dgm:prSet presAssocID="{139B28B7-98AE-2442-8242-E675E9F54483}" presName="linear" presStyleCnt="0">
        <dgm:presLayoutVars>
          <dgm:dir/>
          <dgm:animLvl val="lvl"/>
          <dgm:resizeHandles val="exact"/>
        </dgm:presLayoutVars>
      </dgm:prSet>
      <dgm:spPr/>
    </dgm:pt>
    <dgm:pt modelId="{99F85151-3D39-4456-9783-D2B61E40612E}" type="pres">
      <dgm:prSet presAssocID="{76937503-7550-41B3-8D88-C860E600B4A5}" presName="parentLin" presStyleCnt="0"/>
      <dgm:spPr/>
    </dgm:pt>
    <dgm:pt modelId="{3E253364-FB35-42F8-9CB7-634D0DF472D6}" type="pres">
      <dgm:prSet presAssocID="{76937503-7550-41B3-8D88-C860E600B4A5}" presName="parentLeftMargin" presStyleLbl="node1" presStyleIdx="0" presStyleCnt="2"/>
      <dgm:spPr/>
    </dgm:pt>
    <dgm:pt modelId="{24EE546A-203E-45A1-AB96-5A4CB77AC5EC}" type="pres">
      <dgm:prSet presAssocID="{76937503-7550-41B3-8D88-C860E600B4A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DD4E0C0-9F60-4F65-BB07-79CA80226C0A}" type="pres">
      <dgm:prSet presAssocID="{76937503-7550-41B3-8D88-C860E600B4A5}" presName="negativeSpace" presStyleCnt="0"/>
      <dgm:spPr/>
    </dgm:pt>
    <dgm:pt modelId="{CDAAD9AB-76BA-4F20-9C80-4020D86AF54F}" type="pres">
      <dgm:prSet presAssocID="{76937503-7550-41B3-8D88-C860E600B4A5}" presName="childText" presStyleLbl="conFgAcc1" presStyleIdx="0" presStyleCnt="2">
        <dgm:presLayoutVars>
          <dgm:bulletEnabled val="1"/>
        </dgm:presLayoutVars>
      </dgm:prSet>
      <dgm:spPr>
        <a:prstGeom prst="roundRect">
          <a:avLst/>
        </a:prstGeom>
      </dgm:spPr>
    </dgm:pt>
    <dgm:pt modelId="{5E61BAE6-473E-4263-8FBF-76A396FC3E1D}" type="pres">
      <dgm:prSet presAssocID="{D7118AEF-A539-46B0-983D-619275A2AEA0}" presName="spaceBetweenRectangles" presStyleCnt="0"/>
      <dgm:spPr/>
    </dgm:pt>
    <dgm:pt modelId="{8DF96836-2FBC-4627-A412-520DD082BABD}" type="pres">
      <dgm:prSet presAssocID="{A52041E4-2B2F-4592-A8CE-DFE87AC1941E}" presName="parentLin" presStyleCnt="0"/>
      <dgm:spPr/>
    </dgm:pt>
    <dgm:pt modelId="{AFF67DFC-7BE7-4306-95AB-38332F689126}" type="pres">
      <dgm:prSet presAssocID="{A52041E4-2B2F-4592-A8CE-DFE87AC1941E}" presName="parentLeftMargin" presStyleLbl="node1" presStyleIdx="0" presStyleCnt="2"/>
      <dgm:spPr/>
    </dgm:pt>
    <dgm:pt modelId="{9F20BEED-5F75-4B08-9371-E828EA9D8CB8}" type="pres">
      <dgm:prSet presAssocID="{A52041E4-2B2F-4592-A8CE-DFE87AC1941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D023598-25FC-49AD-961D-139F40852B42}" type="pres">
      <dgm:prSet presAssocID="{A52041E4-2B2F-4592-A8CE-DFE87AC1941E}" presName="negativeSpace" presStyleCnt="0"/>
      <dgm:spPr/>
    </dgm:pt>
    <dgm:pt modelId="{66E96580-AADB-416B-80C7-EEB9009BA83C}" type="pres">
      <dgm:prSet presAssocID="{A52041E4-2B2F-4592-A8CE-DFE87AC1941E}" presName="childText" presStyleLbl="conFgAcc1" presStyleIdx="1" presStyleCnt="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3C1FAD03-0579-4F66-9F39-CA8E71785462}" type="presOf" srcId="{89022D24-A4AA-4189-A868-3B7809BCE5D4}" destId="{66E96580-AADB-416B-80C7-EEB9009BA83C}" srcOrd="0" destOrd="0" presId="urn:microsoft.com/office/officeart/2005/8/layout/list1"/>
    <dgm:cxn modelId="{CFA36605-B483-445C-89DB-7C5A5F0F44E2}" srcId="{139B28B7-98AE-2442-8242-E675E9F54483}" destId="{76937503-7550-41B3-8D88-C860E600B4A5}" srcOrd="0" destOrd="0" parTransId="{CB879ED8-C3F0-4B59-B2E3-178A8DD63439}" sibTransId="{D7118AEF-A539-46B0-983D-619275A2AEA0}"/>
    <dgm:cxn modelId="{5A99932A-B305-4315-9FCE-B08F39354078}" type="presOf" srcId="{76937503-7550-41B3-8D88-C860E600B4A5}" destId="{3E253364-FB35-42F8-9CB7-634D0DF472D6}" srcOrd="0" destOrd="0" presId="urn:microsoft.com/office/officeart/2005/8/layout/list1"/>
    <dgm:cxn modelId="{C897FC3E-D5FD-4A2A-B2C1-D11D8364A0EA}" type="presOf" srcId="{BAE38637-2751-46A1-B23E-4AE139EA41A7}" destId="{66E96580-AADB-416B-80C7-EEB9009BA83C}" srcOrd="0" destOrd="1" presId="urn:microsoft.com/office/officeart/2005/8/layout/list1"/>
    <dgm:cxn modelId="{84E61463-7C62-443F-B77C-0367A309CC70}" type="presOf" srcId="{76937503-7550-41B3-8D88-C860E600B4A5}" destId="{24EE546A-203E-45A1-AB96-5A4CB77AC5EC}" srcOrd="1" destOrd="0" presId="urn:microsoft.com/office/officeart/2005/8/layout/list1"/>
    <dgm:cxn modelId="{BFE2BD6A-A041-484C-8745-584CE2D8C6A4}" type="presOf" srcId="{7C4716BA-6778-47C0-B604-94964DA56BAA}" destId="{CDAAD9AB-76BA-4F20-9C80-4020D86AF54F}" srcOrd="0" destOrd="2" presId="urn:microsoft.com/office/officeart/2005/8/layout/list1"/>
    <dgm:cxn modelId="{DF72956B-32EF-485B-B5AE-E6BADD2F3C8A}" srcId="{139B28B7-98AE-2442-8242-E675E9F54483}" destId="{A52041E4-2B2F-4592-A8CE-DFE87AC1941E}" srcOrd="1" destOrd="0" parTransId="{30EE71B7-3BFE-4DA5-882F-5B1403F03C70}" sibTransId="{B77C7EA3-C20A-4A5A-A75B-85AD2178B02F}"/>
    <dgm:cxn modelId="{DAF3496C-F7F1-46C5-AF29-9C7CB11A84B8}" srcId="{76937503-7550-41B3-8D88-C860E600B4A5}" destId="{BBBFC3A9-EB9D-472A-8B51-34B08EA8CE30}" srcOrd="0" destOrd="0" parTransId="{F2BC6119-4FC8-4CCD-929D-04C13609EBB9}" sibTransId="{0A3FBDCE-8BF6-4C04-83A8-C3D95EC144A7}"/>
    <dgm:cxn modelId="{BE69C54D-8302-4D53-8781-AC900A6C754A}" type="presOf" srcId="{A52041E4-2B2F-4592-A8CE-DFE87AC1941E}" destId="{AFF67DFC-7BE7-4306-95AB-38332F689126}" srcOrd="0" destOrd="0" presId="urn:microsoft.com/office/officeart/2005/8/layout/list1"/>
    <dgm:cxn modelId="{3507DC74-BB1A-3747-A4EB-3A2F2AFF0C2A}" type="presOf" srcId="{139B28B7-98AE-2442-8242-E675E9F54483}" destId="{107712AD-F0E7-8045-90F3-AA033147F7E7}" srcOrd="0" destOrd="0" presId="urn:microsoft.com/office/officeart/2005/8/layout/list1"/>
    <dgm:cxn modelId="{DCAA2857-5F49-44E5-BA05-3280A09380C9}" type="presOf" srcId="{BBBFC3A9-EB9D-472A-8B51-34B08EA8CE30}" destId="{CDAAD9AB-76BA-4F20-9C80-4020D86AF54F}" srcOrd="0" destOrd="0" presId="urn:microsoft.com/office/officeart/2005/8/layout/list1"/>
    <dgm:cxn modelId="{4657F27C-F7F4-4C36-B16D-5CCE2517A434}" srcId="{A52041E4-2B2F-4592-A8CE-DFE87AC1941E}" destId="{BAE38637-2751-46A1-B23E-4AE139EA41A7}" srcOrd="1" destOrd="0" parTransId="{80EC959E-B3F7-4735-8505-4157DB7782C5}" sibTransId="{BB76E48F-D385-4667-9C54-522891B326AF}"/>
    <dgm:cxn modelId="{EEFB6598-4165-4F69-B15C-878CEB9D1BCE}" srcId="{76937503-7550-41B3-8D88-C860E600B4A5}" destId="{7C4716BA-6778-47C0-B604-94964DA56BAA}" srcOrd="2" destOrd="0" parTransId="{F70E95E0-B8CD-40DE-AA38-80ED23CB2D55}" sibTransId="{71F50A45-2423-434A-8774-6626FA0C557E}"/>
    <dgm:cxn modelId="{2BC53BA2-92DD-444B-810F-8C90B43CED9B}" type="presOf" srcId="{25E31AE2-CD1E-44B9-A353-3DCD409E0A1B}" destId="{CDAAD9AB-76BA-4F20-9C80-4020D86AF54F}" srcOrd="0" destOrd="1" presId="urn:microsoft.com/office/officeart/2005/8/layout/list1"/>
    <dgm:cxn modelId="{57D07ECF-FCB5-418B-9664-8CCB658732A8}" srcId="{A52041E4-2B2F-4592-A8CE-DFE87AC1941E}" destId="{89022D24-A4AA-4189-A868-3B7809BCE5D4}" srcOrd="0" destOrd="0" parTransId="{A8204424-8A7C-40C1-800A-CF83EE3B9BBE}" sibTransId="{6D7122E4-CEB2-435E-B349-4F73A2D8FAD0}"/>
    <dgm:cxn modelId="{58A6C8D0-138F-469A-A4AF-924CABFAD6BC}" type="presOf" srcId="{A52041E4-2B2F-4592-A8CE-DFE87AC1941E}" destId="{9F20BEED-5F75-4B08-9371-E828EA9D8CB8}" srcOrd="1" destOrd="0" presId="urn:microsoft.com/office/officeart/2005/8/layout/list1"/>
    <dgm:cxn modelId="{7F9B51F3-6AB9-4BF4-8126-C2332C4F16AC}" srcId="{76937503-7550-41B3-8D88-C860E600B4A5}" destId="{25E31AE2-CD1E-44B9-A353-3DCD409E0A1B}" srcOrd="1" destOrd="0" parTransId="{73481B2F-ED7C-433D-A54E-68D594DF355E}" sibTransId="{2FA41E9C-F912-420F-B2F6-55A5355486E4}"/>
    <dgm:cxn modelId="{B8ED1688-2EAF-4A1E-BEAA-E842B145343D}" type="presParOf" srcId="{107712AD-F0E7-8045-90F3-AA033147F7E7}" destId="{99F85151-3D39-4456-9783-D2B61E40612E}" srcOrd="0" destOrd="0" presId="urn:microsoft.com/office/officeart/2005/8/layout/list1"/>
    <dgm:cxn modelId="{C0AF7800-A6EE-4B68-AC16-D95FCDD986D6}" type="presParOf" srcId="{99F85151-3D39-4456-9783-D2B61E40612E}" destId="{3E253364-FB35-42F8-9CB7-634D0DF472D6}" srcOrd="0" destOrd="0" presId="urn:microsoft.com/office/officeart/2005/8/layout/list1"/>
    <dgm:cxn modelId="{14B44ABB-8709-49B2-A010-BCEA9216D1E2}" type="presParOf" srcId="{99F85151-3D39-4456-9783-D2B61E40612E}" destId="{24EE546A-203E-45A1-AB96-5A4CB77AC5EC}" srcOrd="1" destOrd="0" presId="urn:microsoft.com/office/officeart/2005/8/layout/list1"/>
    <dgm:cxn modelId="{EA375B2B-3CF7-4731-B5EF-875DA4EC9033}" type="presParOf" srcId="{107712AD-F0E7-8045-90F3-AA033147F7E7}" destId="{1DD4E0C0-9F60-4F65-BB07-79CA80226C0A}" srcOrd="1" destOrd="0" presId="urn:microsoft.com/office/officeart/2005/8/layout/list1"/>
    <dgm:cxn modelId="{FB544AE0-1823-4922-B937-C1D13973EAA0}" type="presParOf" srcId="{107712AD-F0E7-8045-90F3-AA033147F7E7}" destId="{CDAAD9AB-76BA-4F20-9C80-4020D86AF54F}" srcOrd="2" destOrd="0" presId="urn:microsoft.com/office/officeart/2005/8/layout/list1"/>
    <dgm:cxn modelId="{BB4B88F4-080D-448E-824A-FCA61FB5D6F2}" type="presParOf" srcId="{107712AD-F0E7-8045-90F3-AA033147F7E7}" destId="{5E61BAE6-473E-4263-8FBF-76A396FC3E1D}" srcOrd="3" destOrd="0" presId="urn:microsoft.com/office/officeart/2005/8/layout/list1"/>
    <dgm:cxn modelId="{271937E3-FBC2-4888-99EF-1FA59204D5A2}" type="presParOf" srcId="{107712AD-F0E7-8045-90F3-AA033147F7E7}" destId="{8DF96836-2FBC-4627-A412-520DD082BABD}" srcOrd="4" destOrd="0" presId="urn:microsoft.com/office/officeart/2005/8/layout/list1"/>
    <dgm:cxn modelId="{A8B0602B-DC3D-4AB8-9DC2-89CFEFD635BD}" type="presParOf" srcId="{8DF96836-2FBC-4627-A412-520DD082BABD}" destId="{AFF67DFC-7BE7-4306-95AB-38332F689126}" srcOrd="0" destOrd="0" presId="urn:microsoft.com/office/officeart/2005/8/layout/list1"/>
    <dgm:cxn modelId="{43098BDE-DFF0-408F-AA2C-2885CC3E520F}" type="presParOf" srcId="{8DF96836-2FBC-4627-A412-520DD082BABD}" destId="{9F20BEED-5F75-4B08-9371-E828EA9D8CB8}" srcOrd="1" destOrd="0" presId="urn:microsoft.com/office/officeart/2005/8/layout/list1"/>
    <dgm:cxn modelId="{602363CB-30E4-4798-A831-666E67F5BBAF}" type="presParOf" srcId="{107712AD-F0E7-8045-90F3-AA033147F7E7}" destId="{DD023598-25FC-49AD-961D-139F40852B42}" srcOrd="5" destOrd="0" presId="urn:microsoft.com/office/officeart/2005/8/layout/list1"/>
    <dgm:cxn modelId="{874350FB-985E-43AF-80C7-2C8BE23027BA}" type="presParOf" srcId="{107712AD-F0E7-8045-90F3-AA033147F7E7}" destId="{66E96580-AADB-416B-80C7-EEB9009BA83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D0157-A438-46CA-8EB0-F10C3EDBB633}">
      <dsp:nvSpPr>
        <dsp:cNvPr id="0" name=""/>
        <dsp:cNvSpPr/>
      </dsp:nvSpPr>
      <dsp:spPr>
        <a:xfrm>
          <a:off x="8099" y="1980715"/>
          <a:ext cx="3498431" cy="363354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Self-monitor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Are you participating?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Engaged as a learner?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Stretch, break, stand as needed​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If you have questions or comments: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unmute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use the chat box</a:t>
          </a:r>
        </a:p>
      </dsp:txBody>
      <dsp:txXfrm>
        <a:off x="90071" y="2062687"/>
        <a:ext cx="3334487" cy="3551571"/>
      </dsp:txXfrm>
    </dsp:sp>
    <dsp:sp modelId="{D5C674EC-98A5-4D45-9168-E941BC46FCF6}">
      <dsp:nvSpPr>
        <dsp:cNvPr id="0" name=""/>
        <dsp:cNvSpPr/>
      </dsp:nvSpPr>
      <dsp:spPr>
        <a:xfrm>
          <a:off x="0" y="5429489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Self</a:t>
          </a:r>
        </a:p>
      </dsp:txBody>
      <dsp:txXfrm>
        <a:off x="0" y="5429489"/>
        <a:ext cx="2463683" cy="1122947"/>
      </dsp:txXfrm>
    </dsp:sp>
    <dsp:sp modelId="{DEEF4213-91C0-4DFA-A1E8-D6E76A9D48BD}">
      <dsp:nvSpPr>
        <dsp:cNvPr id="0" name=""/>
        <dsp:cNvSpPr/>
      </dsp:nvSpPr>
      <dsp:spPr>
        <a:xfrm>
          <a:off x="2571483" y="5211252"/>
          <a:ext cx="1224450" cy="12244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ADCC0-45AB-4F03-8B39-78AD7803ABF7}">
      <dsp:nvSpPr>
        <dsp:cNvPr id="0" name=""/>
        <dsp:cNvSpPr/>
      </dsp:nvSpPr>
      <dsp:spPr>
        <a:xfrm>
          <a:off x="4098549" y="2000131"/>
          <a:ext cx="3498431" cy="355587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Mute when listening, unmute to talk​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Work as a team: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Room for every voice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Reinforce participation</a:t>
          </a:r>
        </a:p>
      </dsp:txBody>
      <dsp:txXfrm>
        <a:off x="4180521" y="2082103"/>
        <a:ext cx="3334487" cy="3473905"/>
      </dsp:txXfrm>
    </dsp:sp>
    <dsp:sp modelId="{219636A1-9D00-4675-967E-CA57FCDEAB1E}">
      <dsp:nvSpPr>
        <dsp:cNvPr id="0" name=""/>
        <dsp:cNvSpPr/>
      </dsp:nvSpPr>
      <dsp:spPr>
        <a:xfrm>
          <a:off x="4138991" y="5445501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Others</a:t>
          </a:r>
        </a:p>
      </dsp:txBody>
      <dsp:txXfrm>
        <a:off x="4138991" y="5445501"/>
        <a:ext cx="2463683" cy="1122947"/>
      </dsp:txXfrm>
    </dsp:sp>
    <dsp:sp modelId="{161E2365-CB26-459A-8F0C-B10C3E646E56}">
      <dsp:nvSpPr>
        <dsp:cNvPr id="0" name=""/>
        <dsp:cNvSpPr/>
      </dsp:nvSpPr>
      <dsp:spPr>
        <a:xfrm>
          <a:off x="6661198" y="5262192"/>
          <a:ext cx="1224450" cy="122445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F90E6-CF6C-47CE-A6A2-78658417800F}">
      <dsp:nvSpPr>
        <dsp:cNvPr id="0" name=""/>
        <dsp:cNvSpPr/>
      </dsp:nvSpPr>
      <dsp:spPr>
        <a:xfrm>
          <a:off x="8188999" y="2035883"/>
          <a:ext cx="3498431" cy="341287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Have your computer charged and ready to go​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Keep necessary materials at hand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action plan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relevant docs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water/snacks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Minimize distractions if possible​</a:t>
          </a:r>
        </a:p>
      </dsp:txBody>
      <dsp:txXfrm>
        <a:off x="8268967" y="2115851"/>
        <a:ext cx="3338495" cy="3332903"/>
      </dsp:txXfrm>
    </dsp:sp>
    <dsp:sp modelId="{B634D077-9CEB-4360-83EE-5D4C6FFB98DD}">
      <dsp:nvSpPr>
        <dsp:cNvPr id="0" name=""/>
        <dsp:cNvSpPr/>
      </dsp:nvSpPr>
      <dsp:spPr>
        <a:xfrm>
          <a:off x="8146143" y="5445931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Environment</a:t>
          </a:r>
        </a:p>
      </dsp:txBody>
      <dsp:txXfrm>
        <a:off x="8146143" y="5445931"/>
        <a:ext cx="2463683" cy="1122947"/>
      </dsp:txXfrm>
    </dsp:sp>
    <dsp:sp modelId="{EE5FFD93-52F3-418C-BBBA-24CAF019EF16}">
      <dsp:nvSpPr>
        <dsp:cNvPr id="0" name=""/>
        <dsp:cNvSpPr/>
      </dsp:nvSpPr>
      <dsp:spPr>
        <a:xfrm>
          <a:off x="10751648" y="5226441"/>
          <a:ext cx="1224450" cy="122445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AD9AB-76BA-4F20-9C80-4020D86AF54F}">
      <dsp:nvSpPr>
        <dsp:cNvPr id="0" name=""/>
        <dsp:cNvSpPr/>
      </dsp:nvSpPr>
      <dsp:spPr>
        <a:xfrm>
          <a:off x="0" y="378249"/>
          <a:ext cx="8585471" cy="20790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328" tIns="458216" rIns="666328" bIns="156464" numCol="1" spcCol="1270" anchor="t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200" b="0" i="0" kern="1200" dirty="0">
              <a:latin typeface="Hind Vadodara" panose="020B0604020202020204" charset="0"/>
              <a:cs typeface="Hind Vadodara" panose="020B0604020202020204" charset="0"/>
            </a:rPr>
            <a:t> Glows &amp; Grows: Implicit Bias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200" b="0" i="0" kern="1200" dirty="0">
              <a:latin typeface="Hind Vadodara" panose="020B0604020202020204" charset="0"/>
              <a:cs typeface="Hind Vadodara" panose="020B0604020202020204" charset="0"/>
            </a:rPr>
            <a:t> Disaggregating Data and decision making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200" b="0" i="0" kern="1200" dirty="0">
              <a:latin typeface="Hind Vadodara" panose="020B0604020202020204" charset="0"/>
              <a:cs typeface="Hind Vadodara" panose="020B0604020202020204" charset="0"/>
            </a:rPr>
            <a:t> Spring TFI planning</a:t>
          </a:r>
        </a:p>
      </dsp:txBody>
      <dsp:txXfrm>
        <a:off x="101488" y="479737"/>
        <a:ext cx="8382495" cy="1876024"/>
      </dsp:txXfrm>
    </dsp:sp>
    <dsp:sp modelId="{24EE546A-203E-45A1-AB96-5A4CB77AC5EC}">
      <dsp:nvSpPr>
        <dsp:cNvPr id="0" name=""/>
        <dsp:cNvSpPr/>
      </dsp:nvSpPr>
      <dsp:spPr>
        <a:xfrm>
          <a:off x="429273" y="53529"/>
          <a:ext cx="6009829" cy="649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157" tIns="0" rIns="22715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solidFill>
                <a:schemeClr val="bg1"/>
              </a:solidFill>
              <a:latin typeface="Hind Vadodara"/>
              <a:cs typeface="Hind Vadodara"/>
            </a:rPr>
            <a:t>Presentation Content:</a:t>
          </a:r>
          <a:endParaRPr lang="en-US" sz="2200" b="0" i="0" u="none" strike="noStrike" kern="1200" cap="none" baseline="0" noProof="0" dirty="0">
            <a:solidFill>
              <a:schemeClr val="bg1"/>
            </a:solidFill>
            <a:latin typeface="Hind Vadodara"/>
            <a:cs typeface="Hind Vadodara"/>
          </a:endParaRPr>
        </a:p>
      </dsp:txBody>
      <dsp:txXfrm>
        <a:off x="460976" y="85232"/>
        <a:ext cx="5946423" cy="586034"/>
      </dsp:txXfrm>
    </dsp:sp>
    <dsp:sp modelId="{183C8042-F222-4C5B-948A-CA63CABAB28E}">
      <dsp:nvSpPr>
        <dsp:cNvPr id="0" name=""/>
        <dsp:cNvSpPr/>
      </dsp:nvSpPr>
      <dsp:spPr>
        <a:xfrm>
          <a:off x="0" y="2900769"/>
          <a:ext cx="8585471" cy="24948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045461"/>
              <a:satOff val="-52560"/>
              <a:lumOff val="-74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328" tIns="458216" rIns="666328" bIns="156464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200" b="0" i="0" kern="1200" dirty="0">
              <a:solidFill>
                <a:schemeClr val="tx1"/>
              </a:solidFill>
              <a:latin typeface="Hind Vadodara"/>
              <a:cs typeface="Hind Vadodara"/>
            </a:rPr>
            <a:t>Support Team to develop Neutralizing Routines around vulnerable decision point (VDPs).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i="0" kern="1200" dirty="0">
              <a:latin typeface="Hind Vadodara"/>
              <a:cs typeface="Hind Vadodara"/>
            </a:rPr>
            <a:t>Work with your trainer to schedule your Spring TFI between April and June.</a:t>
          </a:r>
        </a:p>
      </dsp:txBody>
      <dsp:txXfrm>
        <a:off x="121786" y="3022555"/>
        <a:ext cx="8341899" cy="2251228"/>
      </dsp:txXfrm>
    </dsp:sp>
    <dsp:sp modelId="{3EE32B02-DB9E-4A32-B892-2B06787A9E31}">
      <dsp:nvSpPr>
        <dsp:cNvPr id="0" name=""/>
        <dsp:cNvSpPr/>
      </dsp:nvSpPr>
      <dsp:spPr>
        <a:xfrm>
          <a:off x="429273" y="2576049"/>
          <a:ext cx="6009829" cy="649440"/>
        </a:xfrm>
        <a:prstGeom prst="roundRect">
          <a:avLst/>
        </a:prstGeom>
        <a:solidFill>
          <a:schemeClr val="accent5">
            <a:hueOff val="3045461"/>
            <a:satOff val="-52560"/>
            <a:lumOff val="-74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157" tIns="0" rIns="22715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latin typeface="Hind Vadodara"/>
              <a:cs typeface="Hind Vadodara"/>
            </a:rPr>
            <a:t>Coaches’</a:t>
          </a:r>
          <a:r>
            <a:rPr lang="en-US" sz="2200" kern="1200" dirty="0">
              <a:latin typeface="Hind Vadodara"/>
              <a:cs typeface="Hind Vadodara"/>
            </a:rPr>
            <a:t> T</a:t>
          </a:r>
          <a:r>
            <a:rPr lang="en-US" sz="2200" b="0" i="0" kern="1200" dirty="0">
              <a:latin typeface="Hind Vadodara"/>
              <a:cs typeface="Hind Vadodara"/>
            </a:rPr>
            <a:t>asks:</a:t>
          </a:r>
          <a:endParaRPr lang="en-US" sz="2200" kern="1200" dirty="0">
            <a:latin typeface="Hind Vadodara"/>
            <a:cs typeface="Hind Vadodara"/>
          </a:endParaRPr>
        </a:p>
      </dsp:txBody>
      <dsp:txXfrm>
        <a:off x="460976" y="2607752"/>
        <a:ext cx="5946423" cy="5860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0E8F45-A724-6446-AC73-4F5B2AFB16DB}">
      <dsp:nvSpPr>
        <dsp:cNvPr id="0" name=""/>
        <dsp:cNvSpPr/>
      </dsp:nvSpPr>
      <dsp:spPr>
        <a:xfrm>
          <a:off x="770399" y="0"/>
          <a:ext cx="8731200" cy="424720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1A920-697B-824C-9BB9-B262050B7CED}">
      <dsp:nvSpPr>
        <dsp:cNvPr id="0" name=""/>
        <dsp:cNvSpPr/>
      </dsp:nvSpPr>
      <dsp:spPr>
        <a:xfrm>
          <a:off x="5015" y="1274162"/>
          <a:ext cx="3310312" cy="16988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Allows comparisons between groups (e.g., grade, gender, (dis)ability, race/ethnicity, etc.)</a:t>
          </a:r>
          <a:endParaRPr lang="en-US" sz="2400" kern="1200"/>
        </a:p>
      </dsp:txBody>
      <dsp:txXfrm>
        <a:off x="87948" y="1357095"/>
        <a:ext cx="3144446" cy="1533016"/>
      </dsp:txXfrm>
    </dsp:sp>
    <dsp:sp modelId="{CCC0D69D-87CC-3A4E-9D05-AF7C18FF2C8D}">
      <dsp:nvSpPr>
        <dsp:cNvPr id="0" name=""/>
        <dsp:cNvSpPr/>
      </dsp:nvSpPr>
      <dsp:spPr>
        <a:xfrm>
          <a:off x="3480843" y="1274162"/>
          <a:ext cx="3310312" cy="16988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Facilitates development of precise problem statements</a:t>
          </a:r>
          <a:endParaRPr lang="en-US" sz="2500" kern="1200"/>
        </a:p>
      </dsp:txBody>
      <dsp:txXfrm>
        <a:off x="3563776" y="1357095"/>
        <a:ext cx="3144446" cy="1533016"/>
      </dsp:txXfrm>
    </dsp:sp>
    <dsp:sp modelId="{12154F80-DDB8-DD4D-8F6E-F4FCA02DAE0E}">
      <dsp:nvSpPr>
        <dsp:cNvPr id="0" name=""/>
        <dsp:cNvSpPr/>
      </dsp:nvSpPr>
      <dsp:spPr>
        <a:xfrm>
          <a:off x="6956671" y="1274162"/>
          <a:ext cx="3310312" cy="16988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Supports equitable decision-making</a:t>
          </a:r>
          <a:endParaRPr lang="en-US" sz="2500" kern="1200"/>
        </a:p>
      </dsp:txBody>
      <dsp:txXfrm>
        <a:off x="7039604" y="1357095"/>
        <a:ext cx="3144446" cy="15330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2FCB1-1184-594C-9BA5-64CB9FF0FF58}">
      <dsp:nvSpPr>
        <dsp:cNvPr id="0" name=""/>
        <dsp:cNvSpPr/>
      </dsp:nvSpPr>
      <dsp:spPr>
        <a:xfrm>
          <a:off x="9028" y="14168"/>
          <a:ext cx="2698406" cy="16190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Identify a question</a:t>
          </a:r>
          <a:endParaRPr lang="en-US" sz="2500" kern="1200"/>
        </a:p>
      </dsp:txBody>
      <dsp:txXfrm>
        <a:off x="56448" y="61588"/>
        <a:ext cx="2603566" cy="1524203"/>
      </dsp:txXfrm>
    </dsp:sp>
    <dsp:sp modelId="{585CE7F1-0ACC-A448-8370-90B6A61211DB}">
      <dsp:nvSpPr>
        <dsp:cNvPr id="0" name=""/>
        <dsp:cNvSpPr/>
      </dsp:nvSpPr>
      <dsp:spPr>
        <a:xfrm>
          <a:off x="2977275" y="489088"/>
          <a:ext cx="572062" cy="6692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977275" y="622929"/>
        <a:ext cx="400443" cy="401522"/>
      </dsp:txXfrm>
    </dsp:sp>
    <dsp:sp modelId="{AF441A45-57B9-A94A-B458-E55628048A82}">
      <dsp:nvSpPr>
        <dsp:cNvPr id="0" name=""/>
        <dsp:cNvSpPr/>
      </dsp:nvSpPr>
      <dsp:spPr>
        <a:xfrm>
          <a:off x="3786796" y="14168"/>
          <a:ext cx="2698406" cy="16190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Identify the data source</a:t>
          </a:r>
          <a:endParaRPr lang="en-US" sz="2500" kern="1200" dirty="0"/>
        </a:p>
      </dsp:txBody>
      <dsp:txXfrm>
        <a:off x="3834216" y="61588"/>
        <a:ext cx="2603566" cy="1524203"/>
      </dsp:txXfrm>
    </dsp:sp>
    <dsp:sp modelId="{60732846-9901-AA43-ADFC-38939424EF94}">
      <dsp:nvSpPr>
        <dsp:cNvPr id="0" name=""/>
        <dsp:cNvSpPr/>
      </dsp:nvSpPr>
      <dsp:spPr>
        <a:xfrm>
          <a:off x="6755043" y="489088"/>
          <a:ext cx="572062" cy="6692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6755043" y="622929"/>
        <a:ext cx="400443" cy="401522"/>
      </dsp:txXfrm>
    </dsp:sp>
    <dsp:sp modelId="{44DAAB2D-CCB5-A44B-A86E-FD228FC474F4}">
      <dsp:nvSpPr>
        <dsp:cNvPr id="0" name=""/>
        <dsp:cNvSpPr/>
      </dsp:nvSpPr>
      <dsp:spPr>
        <a:xfrm>
          <a:off x="7564565" y="14168"/>
          <a:ext cx="2698406" cy="16190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Disaggregate the data to answer the question</a:t>
          </a:r>
          <a:endParaRPr lang="en-US" sz="2500" kern="1200"/>
        </a:p>
      </dsp:txBody>
      <dsp:txXfrm>
        <a:off x="7611985" y="61588"/>
        <a:ext cx="2603566" cy="15242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2FCB1-1184-594C-9BA5-64CB9FF0FF58}">
      <dsp:nvSpPr>
        <dsp:cNvPr id="0" name=""/>
        <dsp:cNvSpPr/>
      </dsp:nvSpPr>
      <dsp:spPr>
        <a:xfrm>
          <a:off x="9028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/>
            <a:t>Do </a:t>
          </a:r>
          <a:r>
            <a:rPr lang="en-US" sz="2600" b="0" i="0" kern="1200" dirty="0">
              <a:latin typeface="Arial"/>
            </a:rPr>
            <a:t>our LGBTQ+ students</a:t>
          </a:r>
          <a:r>
            <a:rPr lang="en-US" sz="2600" b="0" i="0" kern="1200" dirty="0"/>
            <a:t> feel safe at school?</a:t>
          </a:r>
          <a:endParaRPr lang="en-US" sz="2600" kern="1200" dirty="0"/>
        </a:p>
      </dsp:txBody>
      <dsp:txXfrm>
        <a:off x="56448" y="374934"/>
        <a:ext cx="2603566" cy="1524203"/>
      </dsp:txXfrm>
    </dsp:sp>
    <dsp:sp modelId="{585CE7F1-0ACC-A448-8370-90B6A61211DB}">
      <dsp:nvSpPr>
        <dsp:cNvPr id="0" name=""/>
        <dsp:cNvSpPr/>
      </dsp:nvSpPr>
      <dsp:spPr>
        <a:xfrm>
          <a:off x="2977275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977275" y="936274"/>
        <a:ext cx="400443" cy="401522"/>
      </dsp:txXfrm>
    </dsp:sp>
    <dsp:sp modelId="{AF441A45-57B9-A94A-B458-E55628048A82}">
      <dsp:nvSpPr>
        <dsp:cNvPr id="0" name=""/>
        <dsp:cNvSpPr/>
      </dsp:nvSpPr>
      <dsp:spPr>
        <a:xfrm>
          <a:off x="3786796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/>
            <a:t>School Climate Survey</a:t>
          </a:r>
          <a:endParaRPr lang="en-US" sz="2600" kern="1200" dirty="0"/>
        </a:p>
      </dsp:txBody>
      <dsp:txXfrm>
        <a:off x="3834216" y="374934"/>
        <a:ext cx="2603566" cy="1524203"/>
      </dsp:txXfrm>
    </dsp:sp>
    <dsp:sp modelId="{60732846-9901-AA43-ADFC-38939424EF94}">
      <dsp:nvSpPr>
        <dsp:cNvPr id="0" name=""/>
        <dsp:cNvSpPr/>
      </dsp:nvSpPr>
      <dsp:spPr>
        <a:xfrm>
          <a:off x="6755043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6755043" y="936274"/>
        <a:ext cx="400443" cy="401522"/>
      </dsp:txXfrm>
    </dsp:sp>
    <dsp:sp modelId="{44DAAB2D-CCB5-A44B-A86E-FD228FC474F4}">
      <dsp:nvSpPr>
        <dsp:cNvPr id="0" name=""/>
        <dsp:cNvSpPr/>
      </dsp:nvSpPr>
      <dsp:spPr>
        <a:xfrm>
          <a:off x="7564565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/>
            <a:t>Disaggregate by gender identity</a:t>
          </a:r>
          <a:endParaRPr lang="en-US" sz="2600" kern="1200" dirty="0"/>
        </a:p>
      </dsp:txBody>
      <dsp:txXfrm>
        <a:off x="7611985" y="374934"/>
        <a:ext cx="2603566" cy="15242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2FCB1-1184-594C-9BA5-64CB9FF0FF58}">
      <dsp:nvSpPr>
        <dsp:cNvPr id="0" name=""/>
        <dsp:cNvSpPr/>
      </dsp:nvSpPr>
      <dsp:spPr>
        <a:xfrm>
          <a:off x="9028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Are racial groups chronically absent at the same rate?</a:t>
          </a:r>
          <a:endParaRPr lang="en-US" sz="2500" kern="1200" dirty="0"/>
        </a:p>
      </dsp:txBody>
      <dsp:txXfrm>
        <a:off x="56448" y="374934"/>
        <a:ext cx="2603566" cy="1524203"/>
      </dsp:txXfrm>
    </dsp:sp>
    <dsp:sp modelId="{585CE7F1-0ACC-A448-8370-90B6A61211DB}">
      <dsp:nvSpPr>
        <dsp:cNvPr id="0" name=""/>
        <dsp:cNvSpPr/>
      </dsp:nvSpPr>
      <dsp:spPr>
        <a:xfrm>
          <a:off x="2977275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977275" y="936274"/>
        <a:ext cx="400443" cy="401522"/>
      </dsp:txXfrm>
    </dsp:sp>
    <dsp:sp modelId="{AF441A45-57B9-A94A-B458-E55628048A82}">
      <dsp:nvSpPr>
        <dsp:cNvPr id="0" name=""/>
        <dsp:cNvSpPr/>
      </dsp:nvSpPr>
      <dsp:spPr>
        <a:xfrm>
          <a:off x="3786796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Attendance</a:t>
          </a:r>
          <a:endParaRPr lang="en-US" sz="2500" kern="1200" dirty="0"/>
        </a:p>
      </dsp:txBody>
      <dsp:txXfrm>
        <a:off x="3834216" y="374934"/>
        <a:ext cx="2603566" cy="1524203"/>
      </dsp:txXfrm>
    </dsp:sp>
    <dsp:sp modelId="{60732846-9901-AA43-ADFC-38939424EF94}">
      <dsp:nvSpPr>
        <dsp:cNvPr id="0" name=""/>
        <dsp:cNvSpPr/>
      </dsp:nvSpPr>
      <dsp:spPr>
        <a:xfrm>
          <a:off x="6755043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6755043" y="936274"/>
        <a:ext cx="400443" cy="401522"/>
      </dsp:txXfrm>
    </dsp:sp>
    <dsp:sp modelId="{44DAAB2D-CCB5-A44B-A86E-FD228FC474F4}">
      <dsp:nvSpPr>
        <dsp:cNvPr id="0" name=""/>
        <dsp:cNvSpPr/>
      </dsp:nvSpPr>
      <dsp:spPr>
        <a:xfrm>
          <a:off x="7564565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Disaggregate by race</a:t>
          </a:r>
          <a:endParaRPr lang="en-US" sz="2500" kern="1200" dirty="0"/>
        </a:p>
      </dsp:txBody>
      <dsp:txXfrm>
        <a:off x="7611985" y="374934"/>
        <a:ext cx="2603566" cy="15242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2FCB1-1184-594C-9BA5-64CB9FF0FF58}">
      <dsp:nvSpPr>
        <dsp:cNvPr id="0" name=""/>
        <dsp:cNvSpPr/>
      </dsp:nvSpPr>
      <dsp:spPr>
        <a:xfrm>
          <a:off x="9028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Are students with disabilities being referred at the same rate?</a:t>
          </a:r>
          <a:endParaRPr lang="en-US" sz="2500" kern="1200" dirty="0"/>
        </a:p>
      </dsp:txBody>
      <dsp:txXfrm>
        <a:off x="56448" y="374934"/>
        <a:ext cx="2603566" cy="1524203"/>
      </dsp:txXfrm>
    </dsp:sp>
    <dsp:sp modelId="{585CE7F1-0ACC-A448-8370-90B6A61211DB}">
      <dsp:nvSpPr>
        <dsp:cNvPr id="0" name=""/>
        <dsp:cNvSpPr/>
      </dsp:nvSpPr>
      <dsp:spPr>
        <a:xfrm>
          <a:off x="2977275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977275" y="936274"/>
        <a:ext cx="400443" cy="401522"/>
      </dsp:txXfrm>
    </dsp:sp>
    <dsp:sp modelId="{AF441A45-57B9-A94A-B458-E55628048A82}">
      <dsp:nvSpPr>
        <dsp:cNvPr id="0" name=""/>
        <dsp:cNvSpPr/>
      </dsp:nvSpPr>
      <dsp:spPr>
        <a:xfrm>
          <a:off x="3786796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Office Discipline Referrals</a:t>
          </a:r>
          <a:endParaRPr lang="en-US" sz="2500" kern="1200" dirty="0"/>
        </a:p>
      </dsp:txBody>
      <dsp:txXfrm>
        <a:off x="3834216" y="374934"/>
        <a:ext cx="2603566" cy="1524203"/>
      </dsp:txXfrm>
    </dsp:sp>
    <dsp:sp modelId="{60732846-9901-AA43-ADFC-38939424EF94}">
      <dsp:nvSpPr>
        <dsp:cNvPr id="0" name=""/>
        <dsp:cNvSpPr/>
      </dsp:nvSpPr>
      <dsp:spPr>
        <a:xfrm>
          <a:off x="6755043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6755043" y="936274"/>
        <a:ext cx="400443" cy="401522"/>
      </dsp:txXfrm>
    </dsp:sp>
    <dsp:sp modelId="{44DAAB2D-CCB5-A44B-A86E-FD228FC474F4}">
      <dsp:nvSpPr>
        <dsp:cNvPr id="0" name=""/>
        <dsp:cNvSpPr/>
      </dsp:nvSpPr>
      <dsp:spPr>
        <a:xfrm>
          <a:off x="7564565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Disaggregate by disability status</a:t>
          </a:r>
          <a:endParaRPr lang="en-US" sz="2500" kern="1200" dirty="0"/>
        </a:p>
      </dsp:txBody>
      <dsp:txXfrm>
        <a:off x="7611985" y="374934"/>
        <a:ext cx="2603566" cy="15242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AD9AB-76BA-4F20-9C80-4020D86AF54F}">
      <dsp:nvSpPr>
        <dsp:cNvPr id="0" name=""/>
        <dsp:cNvSpPr/>
      </dsp:nvSpPr>
      <dsp:spPr>
        <a:xfrm>
          <a:off x="0" y="360924"/>
          <a:ext cx="8585471" cy="21136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328" tIns="458216" rIns="666328" bIns="156464" numCol="1" spcCol="1270" anchor="t" anchorCtr="0">
          <a:noAutofit/>
        </a:bodyPr>
        <a:lstStyle/>
        <a:p>
          <a:pPr marL="228600" marR="0" lvl="1" indent="-228600" algn="l" defTabSz="9779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200" b="0" i="0" kern="1200" dirty="0">
              <a:latin typeface="Hind Vadodara" panose="020B0604020202020204" charset="0"/>
              <a:cs typeface="Hind Vadodara" panose="020B0604020202020204" charset="0"/>
            </a:rPr>
            <a:t> Glows &amp; Grows: Implicit Bias</a:t>
          </a:r>
        </a:p>
        <a:p>
          <a:pPr marL="228600" marR="0" lvl="1" indent="-228600" algn="l" defTabSz="9779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200" b="0" i="0" kern="1200" dirty="0">
              <a:latin typeface="Hind Vadodara" panose="020B0604020202020204" charset="0"/>
              <a:cs typeface="Hind Vadodara" panose="020B0604020202020204" charset="0"/>
            </a:rPr>
            <a:t> Disaggregating Data and decision making</a:t>
          </a:r>
        </a:p>
        <a:p>
          <a:pPr marL="228600" marR="0" lvl="1" indent="-228600" algn="l" defTabSz="9779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200" b="0" i="0" kern="1200" dirty="0">
              <a:latin typeface="Hind Vadodara" panose="020B0604020202020204" charset="0"/>
              <a:cs typeface="Hind Vadodara" panose="020B0604020202020204" charset="0"/>
            </a:rPr>
            <a:t> Spring TFI planning</a:t>
          </a:r>
        </a:p>
      </dsp:txBody>
      <dsp:txXfrm>
        <a:off x="103180" y="464104"/>
        <a:ext cx="8379111" cy="1907290"/>
      </dsp:txXfrm>
    </dsp:sp>
    <dsp:sp modelId="{24EE546A-203E-45A1-AB96-5A4CB77AC5EC}">
      <dsp:nvSpPr>
        <dsp:cNvPr id="0" name=""/>
        <dsp:cNvSpPr/>
      </dsp:nvSpPr>
      <dsp:spPr>
        <a:xfrm>
          <a:off x="429273" y="36204"/>
          <a:ext cx="6009829" cy="649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157" tIns="0" rIns="22715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>
              <a:solidFill>
                <a:schemeClr val="bg1"/>
              </a:solidFill>
              <a:latin typeface="Hind Vadodara"/>
              <a:cs typeface="Hind Vadodara"/>
            </a:rPr>
            <a:t>Presentation Content:</a:t>
          </a:r>
          <a:endParaRPr lang="en-US" sz="2200" b="0" i="0" u="none" strike="noStrike" kern="1200" cap="none" baseline="0" noProof="0" dirty="0"/>
        </a:p>
      </dsp:txBody>
      <dsp:txXfrm>
        <a:off x="460976" y="67907"/>
        <a:ext cx="5946423" cy="586034"/>
      </dsp:txXfrm>
    </dsp:sp>
    <dsp:sp modelId="{66E96580-AADB-416B-80C7-EEB9009BA83C}">
      <dsp:nvSpPr>
        <dsp:cNvPr id="0" name=""/>
        <dsp:cNvSpPr/>
      </dsp:nvSpPr>
      <dsp:spPr>
        <a:xfrm>
          <a:off x="0" y="2918094"/>
          <a:ext cx="8585471" cy="24948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045461"/>
              <a:satOff val="-52560"/>
              <a:lumOff val="-74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328" tIns="458216" rIns="666328" bIns="156464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200" b="0" i="0" kern="1200" dirty="0">
              <a:solidFill>
                <a:schemeClr val="tx1"/>
              </a:solidFill>
              <a:latin typeface="Hind Vadodara"/>
              <a:cs typeface="Hind Vadodara"/>
            </a:rPr>
            <a:t>Support Team to develop Neutralizing Routines around vulnerable decision point (VDPs).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i="0" kern="1200" dirty="0">
              <a:latin typeface="Hind Vadodara"/>
              <a:cs typeface="Hind Vadodara"/>
            </a:rPr>
            <a:t>Work with your trainer to schedule your Spring TFI between April and June.</a:t>
          </a:r>
        </a:p>
      </dsp:txBody>
      <dsp:txXfrm>
        <a:off x="121786" y="3039880"/>
        <a:ext cx="8341899" cy="2251228"/>
      </dsp:txXfrm>
    </dsp:sp>
    <dsp:sp modelId="{9F20BEED-5F75-4B08-9371-E828EA9D8CB8}">
      <dsp:nvSpPr>
        <dsp:cNvPr id="0" name=""/>
        <dsp:cNvSpPr/>
      </dsp:nvSpPr>
      <dsp:spPr>
        <a:xfrm>
          <a:off x="429273" y="2593374"/>
          <a:ext cx="6009829" cy="649440"/>
        </a:xfrm>
        <a:prstGeom prst="roundRect">
          <a:avLst/>
        </a:prstGeom>
        <a:solidFill>
          <a:schemeClr val="accent5">
            <a:hueOff val="3045461"/>
            <a:satOff val="-52560"/>
            <a:lumOff val="-74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157" tIns="0" rIns="22715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latin typeface="Hind Vadodara"/>
              <a:cs typeface="Hind Vadodara"/>
            </a:rPr>
            <a:t>Coaches’</a:t>
          </a:r>
          <a:r>
            <a:rPr lang="en-US" sz="2200" kern="1200" dirty="0">
              <a:latin typeface="Hind Vadodara"/>
              <a:cs typeface="Hind Vadodara"/>
            </a:rPr>
            <a:t> T</a:t>
          </a:r>
          <a:r>
            <a:rPr lang="en-US" sz="2200" b="0" i="0" kern="1200" dirty="0">
              <a:latin typeface="Hind Vadodara"/>
              <a:cs typeface="Hind Vadodara"/>
            </a:rPr>
            <a:t>asks:</a:t>
          </a:r>
          <a:endParaRPr lang="en-US" sz="2200" kern="1200" dirty="0">
            <a:latin typeface="Hind Vadodara"/>
            <a:cs typeface="Hind Vadodara"/>
          </a:endParaRPr>
        </a:p>
      </dsp:txBody>
      <dsp:txXfrm>
        <a:off x="460976" y="2625077"/>
        <a:ext cx="5946423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84DC4-116A-604D-ABC4-5425518CFE34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9A522-274E-844E-8AB9-DE74A71C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72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apps.org/resource/equity-graph-1-risk-index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dc.co1.qualtrics.com/jfe/form/SV_5BiXqi4bxzOCMS2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conn.co1.qualtrics.com/jfe/form/SV_cGVCgkHJ7l6SApE&#160;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apps.org/resource/equity-graph-1-risk-index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e28e587a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e28e587a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Add</a:t>
            </a:r>
            <a:r>
              <a:rPr lang="en-US" baseline="0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 trainer names for your event</a:t>
            </a:r>
            <a:endParaRPr lang="en-US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7501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2C9308-CF24-F044-9EA2-DA2C236CB24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0336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/>
              <a:t>RESOURCE LINK: https://www.pbis.org/resource/teaching-social-emotional-competencies-within-a-pbis-framework</a:t>
            </a:r>
          </a:p>
        </p:txBody>
      </p:sp>
    </p:spTree>
    <p:extLst>
      <p:ext uri="{BB962C8B-B14F-4D97-AF65-F5344CB8AC3E}">
        <p14:creationId xmlns:p14="http://schemas.microsoft.com/office/powerpoint/2010/main" val="2831234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should be brief (5 minutes)</a:t>
            </a:r>
          </a:p>
          <a:p>
            <a:r>
              <a:rPr lang="en-US" dirty="0"/>
              <a:t>https://</a:t>
            </a:r>
            <a:r>
              <a:rPr lang="en-US" dirty="0" err="1"/>
              <a:t>www.pbisapps.org</a:t>
            </a:r>
            <a:r>
              <a:rPr lang="en-US" dirty="0"/>
              <a:t>/articles/5-questions-every-team-should-ask-about-racial-disproportionality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9A522-274E-844E-8AB9-DE74A71CC1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48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2C9308-CF24-F044-9EA2-DA2C236CB24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5730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cs typeface="Calibri"/>
              </a:rPr>
              <a:t>TRAINER NOTE: This information was provided to coaches and teams last month. As this is review, please go through the slides at a quicker pace unless coaches have questions. Focus on the discussions and please express to the coaches that the importance of reviewing this information as part of a coach community is to now learn from each other about how to support more disaggregation with our data together. </a:t>
            </a:r>
          </a:p>
          <a:p>
            <a:r>
              <a:rPr lang="en-US" dirty="0">
                <a:cs typeface="Calibri"/>
              </a:rPr>
              <a:t>So in a sense, last month was within teams, this month will be cross school discussions with this important feature.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6581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9A522-274E-844E-8AB9-DE74A71CC1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85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TRAINERS: Please note the three examples when you put slide in slide show mode.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9A522-274E-844E-8AB9-DE74A71CC10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85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9A522-274E-844E-8AB9-DE74A71CC10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78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33A6136-52E4-6A4E-9041-775E1522D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5703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33A6136-52E4-6A4E-9041-775E1522D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291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0bb5c559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0bb5c559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2C9308-CF24-F044-9EA2-DA2C236CB24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050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https://www.pbisapps.org/products/tfi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2516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https://www.pbisapps.org/products/tfi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3F021-1FB2-3342-92A3-26FA49840AA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640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  </a:t>
            </a:r>
            <a:endParaRPr lang="en-US" b="0" i="0">
              <a:effectLst/>
            </a:endParaRPr>
          </a:p>
          <a:p>
            <a:pPr marL="158750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6682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6ae1091f2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6ae1091f2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ACC2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RESOURCES: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solidFill>
                  <a:srgbClr val="00ACC2"/>
                </a:solidFill>
                <a:cs typeface="Calibri"/>
              </a:rPr>
              <a:t>PBIS TFI: </a:t>
            </a:r>
            <a:r>
              <a:rPr lang="en-US" dirty="0"/>
              <a:t>Resource link: https://www.pbisapps.org/resource/tfi</a:t>
            </a:r>
          </a:p>
          <a:p>
            <a:r>
              <a:rPr lang="en-US" dirty="0"/>
              <a:t>https://sebacademy.edc.org/5-point-intervention-approach-enhancing-equity-school-discipline</a:t>
            </a:r>
          </a:p>
          <a:p>
            <a:r>
              <a:rPr lang="en-US" dirty="0">
                <a:hlinkClick r:id="rId3"/>
              </a:rPr>
              <a:t>https://sebacademy.edc.org/examples-engaging-instruction-increase-equity-education</a:t>
            </a:r>
          </a:p>
          <a:p>
            <a:r>
              <a:rPr lang="en-US" dirty="0">
                <a:hlinkClick r:id="rId3"/>
              </a:rPr>
              <a:t>https://www.pbisapps.org/resource/equity-graph-1-risk-index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8716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TRAINERS -</a:t>
            </a:r>
          </a:p>
          <a:p>
            <a:pPr marL="158750" indent="0">
              <a:buNone/>
            </a:pPr>
            <a:r>
              <a:rPr lang="en-US"/>
              <a:t>Put link to evaluation (below) in the chat for those who do not use the QR code:</a:t>
            </a:r>
          </a:p>
          <a:p>
            <a:pPr marL="158750" indent="0">
              <a:buNone/>
            </a:pPr>
            <a:endParaRPr lang="en-US"/>
          </a:p>
          <a:p>
            <a:pPr marL="158750" indent="0">
              <a:buNone/>
            </a:pPr>
            <a:r>
              <a:rPr lang="en-US"/>
              <a:t>https://edc.co1.qualtrics.com/jfe/form/SV_cBF9GI7gVEBsfSC  </a:t>
            </a:r>
          </a:p>
        </p:txBody>
      </p:sp>
    </p:spTree>
    <p:extLst>
      <p:ext uri="{BB962C8B-B14F-4D97-AF65-F5344CB8AC3E}">
        <p14:creationId xmlns:p14="http://schemas.microsoft.com/office/powerpoint/2010/main" val="2932522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TRAINERS – QR Code is updated</a:t>
            </a:r>
          </a:p>
          <a:p>
            <a:pPr marL="158750" indent="0">
              <a:buNone/>
            </a:pPr>
            <a:endParaRPr lang="en-US"/>
          </a:p>
          <a:p>
            <a:pPr marL="158750" indent="0">
              <a:buNone/>
            </a:pPr>
            <a:r>
              <a:rPr lang="en-US"/>
              <a:t>Add your cohort number</a:t>
            </a:r>
          </a:p>
          <a:p>
            <a:pPr marL="158750" indent="0">
              <a:buNone/>
            </a:pPr>
            <a:endParaRPr lang="en-US"/>
          </a:p>
          <a:p>
            <a:pPr marL="158750" indent="0">
              <a:buNone/>
            </a:pPr>
            <a:r>
              <a:rPr lang="en-US"/>
              <a:t>Post a link to the attendance survey (below) in the chat for those who do not use the QR code on the slide:</a:t>
            </a:r>
          </a:p>
          <a:p>
            <a:pPr marL="158750" indent="0">
              <a:buNone/>
            </a:pPr>
            <a:endParaRPr lang="en-US"/>
          </a:p>
          <a:p>
            <a:pPr marL="158750"/>
            <a:r>
              <a:rPr lang="en-US"/>
              <a:t>ATTENDANCE:  </a:t>
            </a:r>
            <a:r>
              <a:rPr lang="en-US" sz="1800" b="0" i="0" u="sng" strike="noStrike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/>
              </a:rPr>
              <a:t>https://edc.co1.qualtrics.com/jfe/form/SV_5BiXqi4bxzOCMS2</a:t>
            </a:r>
            <a:r>
              <a:rPr lang="en-US" sz="1800" b="0" i="0">
                <a:solidFill>
                  <a:srgbClr val="32363A"/>
                </a:solidFill>
                <a:effectLst/>
                <a:latin typeface="Calibri" panose="020F0502020204030204" pitchFamily="34" charset="0"/>
              </a:rPr>
              <a:t>  </a:t>
            </a:r>
            <a:endParaRPr lang="en-US">
              <a:cs typeface="Calibri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047552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  </a:t>
            </a:r>
            <a:endParaRPr lang="en-US" b="0" i="0">
              <a:effectLst/>
            </a:endParaRPr>
          </a:p>
          <a:p>
            <a:pPr marL="158750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313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6ae1091f2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6ae1091f2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ACC2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RESOURCES: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solidFill>
                  <a:srgbClr val="00ACC2"/>
                </a:solidFill>
                <a:cs typeface="Calibri"/>
              </a:rPr>
              <a:t>PBIS TFI: </a:t>
            </a:r>
            <a:r>
              <a:rPr lang="en-US" dirty="0"/>
              <a:t>Resource link: https://www.pbisapps.org/resource/tfi</a:t>
            </a:r>
          </a:p>
          <a:p>
            <a:r>
              <a:rPr lang="en-US" dirty="0"/>
              <a:t>https://sebacademy.edc.org/5-point-intervention-approach-enhancing-equity-school-discipline</a:t>
            </a:r>
          </a:p>
          <a:p>
            <a:r>
              <a:rPr lang="en-US" dirty="0">
                <a:hlinkClick r:id="rId3"/>
              </a:rPr>
              <a:t>https://sebacademy.edc.org/examples-engaging-instruction-increase-equity-education</a:t>
            </a:r>
          </a:p>
          <a:p>
            <a:r>
              <a:rPr lang="en-US" dirty="0">
                <a:hlinkClick r:id="rId3"/>
              </a:rPr>
              <a:t>https://www.pbisapps.org/resource/equity-graph-1-risk-index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81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12:30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4123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Let’s look further at implicit bias.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517B99-17B6-2D4A-9DF3-0C8124AFE3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28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17B99-17B6-2D4A-9DF3-0C8124AFE3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51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interruption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17B99-17B6-2D4A-9DF3-0C8124AFE3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45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63110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4" y="13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4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9592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8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7212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6794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2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549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5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3365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1478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3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4182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601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2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3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968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906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514A2-C9D6-0848-900D-9A371420A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06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6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283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1465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5280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6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306778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1592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44207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40" lvl="1" indent="-440245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09" lvl="2" indent="-43177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278" lvl="3" indent="-43177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6987" lvl="6" indent="-41484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557" lvl="7" indent="-41484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28899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5" y="4738024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2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2385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70" lvl="0" indent="-39791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09" lvl="2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278" lvl="3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6987" lvl="6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557" lvl="7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70" lvl="0" indent="-39791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09" lvl="2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278" lvl="3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6987" lvl="6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557" lvl="7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1428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412025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062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3"/>
            <a:ext cx="11176000" cy="22108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rgbClr val="206228"/>
                </a:solidFill>
              </a:defRPr>
            </a:lvl1pPr>
            <a:lvl2pPr>
              <a:lnSpc>
                <a:spcPct val="90000"/>
              </a:lnSpc>
              <a:defRPr>
                <a:solidFill>
                  <a:srgbClr val="206228"/>
                </a:solidFill>
              </a:defRPr>
            </a:lvl2pPr>
            <a:lvl3pPr>
              <a:lnSpc>
                <a:spcPct val="90000"/>
              </a:lnSpc>
              <a:defRPr>
                <a:solidFill>
                  <a:srgbClr val="206228"/>
                </a:solidFill>
              </a:defRPr>
            </a:lvl3pPr>
            <a:lvl4pPr>
              <a:lnSpc>
                <a:spcPct val="90000"/>
              </a:lnSpc>
              <a:defRPr>
                <a:solidFill>
                  <a:srgbClr val="206228"/>
                </a:solidFill>
              </a:defRPr>
            </a:lvl4pPr>
            <a:lvl5pPr>
              <a:lnSpc>
                <a:spcPct val="90000"/>
              </a:lnSpc>
              <a:defRPr>
                <a:solidFill>
                  <a:srgbClr val="20622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349116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93780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167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1549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48390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64149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0033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5146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453066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7967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0405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447800"/>
            <a:ext cx="10363200" cy="4648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369DD-4C16-F949-B34A-4428E2FC1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52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3758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75287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05233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41742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8649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5338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14513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52293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12775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69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59295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908386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9635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27160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67659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35513884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00194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9860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48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1453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4628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739154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63081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4344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1119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841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8108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3316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70355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3650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1344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52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217114" y="-36606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>
                <a:latin typeface="+mn-l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>
                <a:solidFill>
                  <a:schemeClr val="accent6">
                    <a:lumMod val="50000"/>
                  </a:schemeClr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21518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35917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01661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595402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643137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74256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74355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78459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07453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96056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1442677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70" y="1749380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2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2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1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83230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26792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2310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7907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ue 1 Column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1"/>
            <a:ext cx="9201150" cy="942974"/>
          </a:xfrm>
        </p:spPr>
        <p:txBody>
          <a:bodyPr lIns="0" tIns="0" rIns="0" bIns="0"/>
          <a:lstStyle>
            <a:lvl1pPr>
              <a:defRPr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/>
              <a:t>Sample Slide Title Goes Here</a:t>
            </a:r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/>
        <p:txBody>
          <a:bodyPr lIns="0" tIns="0" rIns="0" bIns="0"/>
          <a:lstStyle>
            <a:lvl1pPr marL="228600" indent="-228600">
              <a:buClr>
                <a:schemeClr val="accent1"/>
              </a:buClr>
              <a:buSzPct val="90000"/>
              <a:buFont typeface="Wingdings" charset="2"/>
              <a:buChar char="§"/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  <a:lvl2pPr marL="685800" indent="-228600">
              <a:buClr>
                <a:schemeClr val="accent1"/>
              </a:buClr>
              <a:buSzPct val="90000"/>
              <a:buFont typeface="Courier New" panose="02070309020205020404" pitchFamily="49" charset="0"/>
              <a:buChar char="o"/>
              <a:defRPr b="0" i="0">
                <a:latin typeface="Calibri Light" charset="0"/>
                <a:ea typeface="Calibri Light" charset="0"/>
                <a:cs typeface="Calibri Light" charset="0"/>
              </a:defRPr>
            </a:lvl2pPr>
            <a:lvl3pPr marL="1143000" indent="-228600">
              <a:buClr>
                <a:schemeClr val="accent1"/>
              </a:buClr>
              <a:buSzPct val="90000"/>
              <a:buFont typeface="Times New Roman" panose="02020603050405020304" pitchFamily="18" charset="0"/>
              <a:buChar char="▲"/>
              <a:defRPr b="0" i="0">
                <a:latin typeface="Calibri Light" charset="0"/>
                <a:ea typeface="Calibri Light" charset="0"/>
                <a:cs typeface="Calibri Light" charset="0"/>
              </a:defRPr>
            </a:lvl3pPr>
            <a:lvl4pPr marL="1600200" indent="-228600">
              <a:buClr>
                <a:schemeClr val="accent1"/>
              </a:buClr>
              <a:buSzPct val="90000"/>
              <a:buFont typeface="Wingdings" panose="05000000000000000000" pitchFamily="2" charset="2"/>
              <a:buChar char="q"/>
              <a:defRPr b="0" i="0">
                <a:latin typeface="Calibri Light" charset="0"/>
                <a:ea typeface="Calibri Light" charset="0"/>
                <a:cs typeface="Calibri Light" charset="0"/>
              </a:defRPr>
            </a:lvl4pPr>
            <a:lvl5pPr marL="2057400" indent="-228600"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b="0" i="0"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47862-2EFC-124A-BEF0-AC9C533BB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534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2585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274009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51130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13776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37901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15972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2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3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53084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17754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54292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21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86ED7-CF97-B548-871F-2729E14D2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505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5C783-5E3A-544F-B084-B44361D3C5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488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514A2-C9D6-0848-900D-9A371420A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807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4D5A-E2AC-4582-8E43-7EA027664A3B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58DF-A9EF-4488-93EF-74A3A9C97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105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C0EE8-7DE5-934B-B0CC-78364372E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45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2712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82308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70" r:id="rId2"/>
    <p:sldLayoutId id="2147483671" r:id="rId3"/>
    <p:sldLayoutId id="2147483673" r:id="rId4"/>
    <p:sldLayoutId id="2147483755" r:id="rId5"/>
    <p:sldLayoutId id="2147483788" r:id="rId6"/>
    <p:sldLayoutId id="214748379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52898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7132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44903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92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71290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4" r:id="rId7"/>
    <p:sldLayoutId id="2147483765" r:id="rId8"/>
    <p:sldLayoutId id="2147483767" r:id="rId9"/>
    <p:sldLayoutId id="2147483769" r:id="rId10"/>
    <p:sldLayoutId id="2147483770" r:id="rId11"/>
    <p:sldLayoutId id="2147483771" r:id="rId12"/>
    <p:sldLayoutId id="2147483773" r:id="rId13"/>
    <p:sldLayoutId id="2147483774" r:id="rId14"/>
    <p:sldLayoutId id="214748379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diagramData" Target="../diagrams/data7.xml"/><Relationship Id="rId3" Type="http://schemas.openxmlformats.org/officeDocument/2006/relationships/diagramData" Target="../diagrams/data4.xml"/><Relationship Id="rId21" Type="http://schemas.openxmlformats.org/officeDocument/2006/relationships/diagramColors" Target="../diagrams/colors7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16.xml"/><Relationship Id="rId16" Type="http://schemas.openxmlformats.org/officeDocument/2006/relationships/diagramColors" Target="../diagrams/colors6.xml"/><Relationship Id="rId20" Type="http://schemas.openxmlformats.org/officeDocument/2006/relationships/diagramQuickStyle" Target="../diagrams/quickStyle7.xml"/><Relationship Id="rId1" Type="http://schemas.openxmlformats.org/officeDocument/2006/relationships/slideLayout" Target="../slideLayouts/slideLayout98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19" Type="http://schemas.openxmlformats.org/officeDocument/2006/relationships/diagramLayout" Target="../diagrams/layout7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Relationship Id="rId22" Type="http://schemas.microsoft.com/office/2007/relationships/diagramDrawing" Target="../diagrams/drawing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commons.wikimedia.org/wiki/File:Hand_Gesture_-_Holding_a_Magnifying_Glass_Vector.sv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apps.org/resource/tfi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1.xml"/><Relationship Id="rId6" Type="http://schemas.openxmlformats.org/officeDocument/2006/relationships/hyperlink" Target="https://www.pbisapps.org/resource/equity-graph-1-risk-index" TargetMode="External"/><Relationship Id="rId5" Type="http://schemas.openxmlformats.org/officeDocument/2006/relationships/hyperlink" Target="https://www.pbis.org/resource/examples-of-engaging-instruction-to-increase-equity-in-education" TargetMode="External"/><Relationship Id="rId4" Type="http://schemas.openxmlformats.org/officeDocument/2006/relationships/hyperlink" Target="https://sebacademy.edc.org/5-point-intervention-approach-enhancing-equity-school-discipline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apps.org/resource/tfi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1.xml"/><Relationship Id="rId6" Type="http://schemas.openxmlformats.org/officeDocument/2006/relationships/hyperlink" Target="https://www.pbisapps.org/resource/equity-graph-1-risk-index" TargetMode="External"/><Relationship Id="rId5" Type="http://schemas.openxmlformats.org/officeDocument/2006/relationships/hyperlink" Target="https://www.pbis.org/resource/examples-of-engaging-instruction-to-increase-equity-in-education" TargetMode="External"/><Relationship Id="rId4" Type="http://schemas.openxmlformats.org/officeDocument/2006/relationships/hyperlink" Target="https://sebacademy.edc.org/5-point-intervention-approach-enhancing-equity-school-disciplin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9"/>
          <p:cNvSpPr txBox="1">
            <a:spLocks noGrp="1"/>
          </p:cNvSpPr>
          <p:nvPr>
            <p:ph type="ctrTitle"/>
          </p:nvPr>
        </p:nvSpPr>
        <p:spPr>
          <a:xfrm>
            <a:off x="2283186" y="2430266"/>
            <a:ext cx="9258025" cy="172200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PBIS School-Wide Coach Meeting</a:t>
            </a:r>
            <a:br>
              <a:rPr lang="en-US" sz="42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733" dirty="0">
                <a:solidFill>
                  <a:srgbClr val="5CEF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2:  February 2023</a:t>
            </a:r>
            <a:endParaRPr lang="en-US" sz="4267" dirty="0">
              <a:solidFill>
                <a:srgbClr val="FC92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Google Shape;290;p29"/>
          <p:cNvSpPr txBox="1">
            <a:spLocks noGrp="1"/>
          </p:cNvSpPr>
          <p:nvPr>
            <p:ph type="subTitle" idx="1"/>
          </p:nvPr>
        </p:nvSpPr>
        <p:spPr>
          <a:xfrm>
            <a:off x="3866322" y="4153928"/>
            <a:ext cx="6042492" cy="129128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" sz="3200" i="1">
                <a:latin typeface="Arial" panose="020B0604020202020204" pitchFamily="34" charset="0"/>
                <a:cs typeface="Arial" panose="020B0604020202020204" pitchFamily="34" charset="0"/>
              </a:rPr>
              <a:t>insert trainers name</a:t>
            </a: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0" indent="0"/>
            <a:endParaRPr lang="en" sz="1867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" sz="18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Center on Positive Behavior Interventions &amp; Supports (PBIS) Logo of three interconnected circles">
            <a:extLst>
              <a:ext uri="{FF2B5EF4-FFF2-40B4-BE49-F238E27FC236}">
                <a16:creationId xmlns:a16="http://schemas.microsoft.com/office/drawing/2014/main" id="{D704FE52-F119-4241-8F05-B0D641E4D1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3239" y="6154749"/>
            <a:ext cx="2833687" cy="703251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E2BF57E-0E90-56DC-6550-0BAE748F6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286" y="191049"/>
            <a:ext cx="7918720" cy="13898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EA5AA2-4687-116C-B7E0-AD3AA57868D5}"/>
              </a:ext>
            </a:extLst>
          </p:cNvPr>
          <p:cNvSpPr txBox="1"/>
          <p:nvPr/>
        </p:nvSpPr>
        <p:spPr>
          <a:xfrm>
            <a:off x="4386978" y="5294380"/>
            <a:ext cx="50504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support from NEPBIS Network, May Institute &amp; Broad Reach Consulting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934020-82F3-A7F1-8F64-964AB91CEBF7}"/>
              </a:ext>
            </a:extLst>
          </p:cNvPr>
          <p:cNvSpPr txBox="1"/>
          <p:nvPr/>
        </p:nvSpPr>
        <p:spPr>
          <a:xfrm>
            <a:off x="5374408" y="1681349"/>
            <a:ext cx="3076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00A791">
                    <a:lumMod val="60000"/>
                    <a:lumOff val="4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PBIS Track</a:t>
            </a:r>
          </a:p>
        </p:txBody>
      </p:sp>
    </p:spTree>
    <p:extLst>
      <p:ext uri="{BB962C8B-B14F-4D97-AF65-F5344CB8AC3E}">
        <p14:creationId xmlns:p14="http://schemas.microsoft.com/office/powerpoint/2010/main" val="591665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38E3F-BB02-404B-8023-D7A141471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VDPs from National ODR Data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854A549-C246-8848-95ED-5B848554EC16}"/>
              </a:ext>
            </a:extLst>
          </p:cNvPr>
          <p:cNvSpPr txBox="1">
            <a:spLocks/>
          </p:cNvSpPr>
          <p:nvPr/>
        </p:nvSpPr>
        <p:spPr bwMode="auto">
          <a:xfrm>
            <a:off x="1145481" y="1519961"/>
            <a:ext cx="495051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marL="342891" marR="0" lvl="0" indent="-34289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ＭＳ Ｐゴシック" pitchFamily="-108" charset="-128"/>
              </a:rPr>
              <a:t>Subjective problem behavior</a:t>
            </a:r>
          </a:p>
          <a:p>
            <a:pPr marL="742932" marR="0" lvl="1" indent="-28574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ＭＳ Ｐゴシック" pitchFamily="-108" charset="-128"/>
              </a:rPr>
              <a:t>Defiance, Disrespect, Disruption</a:t>
            </a:r>
          </a:p>
          <a:p>
            <a:pPr marL="742932" marR="0" lvl="1" indent="-28574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ＭＳ Ｐゴシック" pitchFamily="-108" charset="-128"/>
              </a:rPr>
              <a:t>Major vs. minor</a:t>
            </a:r>
          </a:p>
          <a:p>
            <a:pPr marL="742932" marR="0" lvl="1" indent="-28574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ＭＳ Ｐゴシック" pitchFamily="-108" charset="-128"/>
            </a:endParaRPr>
          </a:p>
          <a:p>
            <a:pPr marL="342891" marR="0" lvl="0" indent="-34289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ＭＳ Ｐゴシック" pitchFamily="-108" charset="-128"/>
              </a:rPr>
              <a:t>Non-classroom areas</a:t>
            </a:r>
          </a:p>
          <a:p>
            <a:pPr marL="742932" marR="0" lvl="1" indent="-28574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ＭＳ Ｐゴシック" pitchFamily="-108" charset="-128"/>
              </a:rPr>
              <a:t>Hallways</a:t>
            </a:r>
          </a:p>
          <a:p>
            <a:pPr marL="742932" marR="0" lvl="1" indent="-28574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ＭＳ Ｐゴシック" pitchFamily="-108" charset="-128"/>
            </a:endParaRPr>
          </a:p>
          <a:p>
            <a:pPr marL="342891" marR="0" lvl="0" indent="-34289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ＭＳ Ｐゴシック" pitchFamily="-108" charset="-128"/>
              </a:rPr>
              <a:t>Classrooms</a:t>
            </a:r>
          </a:p>
          <a:p>
            <a:pPr marL="342891" marR="0" lvl="0" indent="-34289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ＭＳ Ｐゴシック" pitchFamily="-108" charset="-128"/>
            </a:endParaRPr>
          </a:p>
          <a:p>
            <a:pPr marL="342891" marR="0" lvl="0" indent="-34289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ＭＳ Ｐゴシック" pitchFamily="-108" charset="-128"/>
              </a:rPr>
              <a:t>Afternoons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A4891-9680-C844-A95D-7214A760BC15}"/>
              </a:ext>
            </a:extLst>
          </p:cNvPr>
          <p:cNvSpPr txBox="1"/>
          <p:nvPr/>
        </p:nvSpPr>
        <p:spPr>
          <a:xfrm>
            <a:off x="7944486" y="1905071"/>
            <a:ext cx="3016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tencil" panose="040409050D0802020404" pitchFamily="82" charset="0"/>
                <a:ea typeface="+mn-ea"/>
                <a:cs typeface="Arial"/>
                <a:sym typeface="Arial"/>
              </a:rPr>
              <a:t>ambiguity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tencil" panose="040409050D0802020404" pitchFamily="82" charset="0"/>
              <a:ea typeface="+mn-ea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DE36B0-6C4B-7D4D-8068-A03D60D9E33B}"/>
              </a:ext>
            </a:extLst>
          </p:cNvPr>
          <p:cNvSpPr txBox="1"/>
          <p:nvPr/>
        </p:nvSpPr>
        <p:spPr>
          <a:xfrm>
            <a:off x="7059117" y="3171820"/>
            <a:ext cx="4787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tencil" panose="040409050D0802020404" pitchFamily="82" charset="0"/>
                <a:ea typeface="+mn-ea"/>
                <a:cs typeface="Arial"/>
                <a:sym typeface="Arial"/>
              </a:rPr>
              <a:t>LACK OF contact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54F200-4592-1041-B22A-2946D0C4A421}"/>
              </a:ext>
            </a:extLst>
          </p:cNvPr>
          <p:cNvSpPr txBox="1"/>
          <p:nvPr/>
        </p:nvSpPr>
        <p:spPr>
          <a:xfrm>
            <a:off x="6239461" y="4296563"/>
            <a:ext cx="6116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tencil" panose="040409050D0802020404" pitchFamily="82" charset="0"/>
                <a:ea typeface="+mn-ea"/>
                <a:cs typeface="Arial"/>
                <a:sym typeface="Arial"/>
              </a:rPr>
              <a:t>DEMANDS? Relevance?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198FAA-6992-D944-819D-BA3E9D2F086D}"/>
              </a:ext>
            </a:extLst>
          </p:cNvPr>
          <p:cNvSpPr txBox="1"/>
          <p:nvPr/>
        </p:nvSpPr>
        <p:spPr>
          <a:xfrm>
            <a:off x="8024534" y="5338038"/>
            <a:ext cx="254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tencil" panose="040409050D0802020404" pitchFamily="82" charset="0"/>
                <a:ea typeface="+mn-ea"/>
                <a:cs typeface="Arial"/>
                <a:sym typeface="Arial"/>
              </a:rPr>
              <a:t>fatigue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83A744-4C4A-2E4B-A21F-FE4A5F6469BC}"/>
              </a:ext>
            </a:extLst>
          </p:cNvPr>
          <p:cNvCxnSpPr>
            <a:cxnSpLocks/>
          </p:cNvCxnSpPr>
          <p:nvPr/>
        </p:nvCxnSpPr>
        <p:spPr>
          <a:xfrm>
            <a:off x="5967623" y="1372989"/>
            <a:ext cx="0" cy="5013435"/>
          </a:xfrm>
          <a:prstGeom prst="line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89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B410F-F9F8-7C4E-99F1-7F034D556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Two-Step Neutralizing Routine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FBFB91B-C1AB-4147-B8E1-E5E9C58F192A}"/>
              </a:ext>
            </a:extLst>
          </p:cNvPr>
          <p:cNvSpPr txBox="1">
            <a:spLocks/>
          </p:cNvSpPr>
          <p:nvPr/>
        </p:nvSpPr>
        <p:spPr bwMode="auto">
          <a:xfrm>
            <a:off x="1113971" y="1649866"/>
            <a:ext cx="996405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ヒラギノ角ゴ Pro W3" pitchFamily="-1" charset="-128"/>
                <a:cs typeface="ヒラギノ角ゴ Pro W3" pitchFamily="-1" charset="-128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ヒラギノ角ゴ Pro W3" pitchFamily="-1" charset="-128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1" charset="-128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ＭＳ Ｐゴシック" pitchFamily="-65" charset="-128"/>
              </a:rPr>
              <a:t>When you see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  <a:latin typeface="Franklin Gothic Book"/>
                <a:ea typeface="ＭＳ Ｐゴシック" pitchFamily="-65" charset="-128"/>
              </a:rPr>
              <a:t>unwanted behavior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ＭＳ Ｐゴシック" pitchFamily="-65" charset="-128"/>
              </a:rPr>
              <a:t>or the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ＭＳ Ｐゴシック" pitchFamily="-65" charset="-128"/>
              </a:rPr>
              <a:t>start of a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  <a:latin typeface="Franklin Gothic Book"/>
                <a:ea typeface="ＭＳ Ｐゴシック" pitchFamily="-65" charset="-128"/>
              </a:rPr>
              <a:t>power struggle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ＭＳ Ｐゴシック" pitchFamily="-65" charset="-128"/>
              </a:rPr>
              <a:t>, stop and ask yourself: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ＭＳ Ｐゴシック" pitchFamily="-65" charset="-128"/>
            </a:endParaRPr>
          </a:p>
          <a:p>
            <a:pPr marL="514338" marR="0" lvl="0" indent="-5143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ＭＳ Ｐゴシック" pitchFamily="-65" charset="-128"/>
              </a:rPr>
              <a:t>Is this a VDP? </a:t>
            </a:r>
          </a:p>
          <a:p>
            <a:pPr marL="914377" marR="0" lvl="1" indent="-5143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ＭＳ Ｐゴシック" pitchFamily="-108" charset="-128"/>
                <a:cs typeface="+mn-cs"/>
              </a:rPr>
              <a:t>What are the elements of the situation?</a:t>
            </a:r>
          </a:p>
          <a:p>
            <a:pPr marL="914377" marR="0" lvl="1" indent="-5143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ＭＳ Ｐゴシック" pitchFamily="-108" charset="-128"/>
                <a:cs typeface="+mn-cs"/>
              </a:rPr>
              <a:t>What is my internal decision state?</a:t>
            </a:r>
          </a:p>
          <a:p>
            <a:pPr marL="914377" marR="0" lvl="1" indent="-5143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ＭＳ Ｐゴシック" pitchFamily="-108" charset="-128"/>
              <a:cs typeface="+mn-cs"/>
            </a:endParaRPr>
          </a:p>
          <a:p>
            <a:pPr marL="514338" marR="0" lvl="0" indent="-5143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ＭＳ Ｐゴシック" pitchFamily="-65" charset="-128"/>
              </a:rPr>
              <a:t>If so, use a pre-determined agreed-upon alternative response.</a:t>
            </a:r>
          </a:p>
          <a:p>
            <a:pPr marL="514338" marR="0" lvl="0" indent="-5143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246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26AA6C-9A36-9242-B753-B859F93E9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06272" y="3672976"/>
            <a:ext cx="3854219" cy="608000"/>
          </a:xfrm>
        </p:spPr>
        <p:txBody>
          <a:bodyPr/>
          <a:lstStyle/>
          <a:p>
            <a:r>
              <a:rPr lang="en-US" sz="4400" b="1">
                <a:solidFill>
                  <a:schemeClr val="accent6"/>
                </a:solidFill>
              </a:rPr>
              <a:t>Elements of a Good Neutralizing Routine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50B330-A471-D443-9F00-B8A7924CAE42}"/>
              </a:ext>
            </a:extLst>
          </p:cNvPr>
          <p:cNvSpPr txBox="1"/>
          <p:nvPr/>
        </p:nvSpPr>
        <p:spPr>
          <a:xfrm>
            <a:off x="6952343" y="2434316"/>
            <a:ext cx="52396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ACB6">
                  <a:lumMod val="40000"/>
                  <a:lumOff val="60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If-Then Statement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ACB6">
                  <a:lumMod val="40000"/>
                  <a:lumOff val="60000"/>
                </a:srgbClr>
              </a:buClr>
              <a:buSzTx/>
              <a:buFont typeface="+mj-lt"/>
              <a:buAutoNum type="arabicPeriod"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ACB6">
                  <a:lumMod val="40000"/>
                  <a:lumOff val="60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Brief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ACB6">
                  <a:lumMod val="40000"/>
                  <a:lumOff val="60000"/>
                </a:srgbClr>
              </a:buClr>
              <a:buSzTx/>
              <a:buFont typeface="+mj-lt"/>
              <a:buAutoNum type="arabicPeriod"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ACB6">
                  <a:lumMod val="40000"/>
                  <a:lumOff val="60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Clear Steps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ACB6">
                  <a:lumMod val="40000"/>
                  <a:lumOff val="60000"/>
                </a:srgbClr>
              </a:buClr>
              <a:buSzTx/>
              <a:buFont typeface="+mj-lt"/>
              <a:buAutoNum type="arabicPeriod"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ACB6">
                  <a:lumMod val="40000"/>
                  <a:lumOff val="60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Doable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ACB6">
                  <a:lumMod val="40000"/>
                  <a:lumOff val="60000"/>
                </a:srgbClr>
              </a:buClr>
              <a:buSzTx/>
              <a:buFont typeface="+mj-lt"/>
              <a:buAutoNum type="arabicPeriod"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ACB6">
                  <a:lumMod val="40000"/>
                  <a:lumOff val="60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Interrupts the Chain of Events</a:t>
            </a:r>
          </a:p>
        </p:txBody>
      </p:sp>
    </p:spTree>
    <p:extLst>
      <p:ext uri="{BB962C8B-B14F-4D97-AF65-F5344CB8AC3E}">
        <p14:creationId xmlns:p14="http://schemas.microsoft.com/office/powerpoint/2010/main" val="4076085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00E1-52DF-4869-AC2D-AC9A9D6C8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5313" y="2115103"/>
            <a:ext cx="7123442" cy="35650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40" tIns="45720" rIns="91440" bIns="45720" rtlCol="0" anchor="ctr" anchorCtr="0">
            <a:noAutofit/>
          </a:bodyPr>
          <a:lstStyle/>
          <a:p>
            <a:pPr marL="700405" indent="-514350">
              <a:buClr>
                <a:schemeClr val="bg2">
                  <a:lumMod val="50000"/>
                </a:schemeClr>
              </a:buClr>
              <a:buSzPct val="100000"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Has your team started to discuss developing an example Neutralizing Routine to share with staff? </a:t>
            </a:r>
          </a:p>
          <a:p>
            <a:pPr marL="700405" indent="-514350">
              <a:buClr>
                <a:schemeClr val="bg2">
                  <a:lumMod val="50000"/>
                </a:schemeClr>
              </a:buClr>
              <a:buSzPct val="100000"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How can this information be included in future professional development at your school?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3E907-7F3B-407B-9675-B2EF94C7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71" y="343098"/>
            <a:ext cx="9378000" cy="8456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cs typeface="Calibri Light"/>
              </a:rPr>
              <a:t>DISCUSSION: IMPLICIT BIAS </a:t>
            </a:r>
            <a:endParaRPr lang="en-US" sz="3600" dirty="0">
              <a:solidFill>
                <a:schemeClr val="bg1"/>
              </a:solidFill>
              <a:cs typeface="Calibri Light"/>
            </a:endParaRPr>
          </a:p>
        </p:txBody>
      </p:sp>
      <p:grpSp>
        <p:nvGrpSpPr>
          <p:cNvPr id="82" name="Google Shape;16036;p73">
            <a:extLst>
              <a:ext uri="{FF2B5EF4-FFF2-40B4-BE49-F238E27FC236}">
                <a16:creationId xmlns:a16="http://schemas.microsoft.com/office/drawing/2014/main" id="{CD718688-6DFD-4A92-BEFA-9D2926C20B17}"/>
              </a:ext>
            </a:extLst>
          </p:cNvPr>
          <p:cNvGrpSpPr/>
          <p:nvPr/>
        </p:nvGrpSpPr>
        <p:grpSpPr>
          <a:xfrm>
            <a:off x="8751492" y="3389790"/>
            <a:ext cx="2300168" cy="1714788"/>
            <a:chOff x="1798763" y="3395401"/>
            <a:chExt cx="376185" cy="280448"/>
          </a:xfrm>
        </p:grpSpPr>
        <p:sp>
          <p:nvSpPr>
            <p:cNvPr id="83" name="Google Shape;16037;p73">
              <a:extLst>
                <a:ext uri="{FF2B5EF4-FFF2-40B4-BE49-F238E27FC236}">
                  <a16:creationId xmlns:a16="http://schemas.microsoft.com/office/drawing/2014/main" id="{1F512D5B-411D-4442-97CF-3BA7BC887833}"/>
                </a:ext>
              </a:extLst>
            </p:cNvPr>
            <p:cNvSpPr/>
            <p:nvPr/>
          </p:nvSpPr>
          <p:spPr>
            <a:xfrm>
              <a:off x="2097352" y="3478660"/>
              <a:ext cx="47711" cy="42023"/>
            </a:xfrm>
            <a:custGeom>
              <a:avLst/>
              <a:gdLst/>
              <a:ahLst/>
              <a:cxnLst/>
              <a:rect l="l" t="t" r="r" b="b"/>
              <a:pathLst>
                <a:path w="1820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401" y="1603"/>
                    <a:pt x="1819" y="1242"/>
                    <a:pt x="1819" y="809"/>
                  </a:cubicBezTo>
                  <a:cubicBezTo>
                    <a:pt x="1819" y="361"/>
                    <a:pt x="1401" y="1"/>
                    <a:pt x="910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038;p73">
              <a:extLst>
                <a:ext uri="{FF2B5EF4-FFF2-40B4-BE49-F238E27FC236}">
                  <a16:creationId xmlns:a16="http://schemas.microsoft.com/office/drawing/2014/main" id="{1A76D813-18CC-423A-929E-A27BFB00D04F}"/>
                </a:ext>
              </a:extLst>
            </p:cNvPr>
            <p:cNvSpPr/>
            <p:nvPr/>
          </p:nvSpPr>
          <p:spPr>
            <a:xfrm>
              <a:off x="2097352" y="3478660"/>
              <a:ext cx="32559" cy="42023"/>
            </a:xfrm>
            <a:custGeom>
              <a:avLst/>
              <a:gdLst/>
              <a:ahLst/>
              <a:cxnLst/>
              <a:rect l="l" t="t" r="r" b="b"/>
              <a:pathLst>
                <a:path w="1242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025" y="1603"/>
                    <a:pt x="1141" y="1574"/>
                    <a:pt x="1242" y="1545"/>
                  </a:cubicBezTo>
                  <a:cubicBezTo>
                    <a:pt x="924" y="1444"/>
                    <a:pt x="693" y="1141"/>
                    <a:pt x="679" y="809"/>
                  </a:cubicBezTo>
                  <a:cubicBezTo>
                    <a:pt x="693" y="462"/>
                    <a:pt x="924" y="159"/>
                    <a:pt x="1242" y="73"/>
                  </a:cubicBezTo>
                  <a:cubicBezTo>
                    <a:pt x="1141" y="29"/>
                    <a:pt x="1025" y="1"/>
                    <a:pt x="9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039;p73">
              <a:extLst>
                <a:ext uri="{FF2B5EF4-FFF2-40B4-BE49-F238E27FC236}">
                  <a16:creationId xmlns:a16="http://schemas.microsoft.com/office/drawing/2014/main" id="{6F4A14BA-71BB-41E1-9DA1-82DC41B529AF}"/>
                </a:ext>
              </a:extLst>
            </p:cNvPr>
            <p:cNvSpPr/>
            <p:nvPr/>
          </p:nvSpPr>
          <p:spPr>
            <a:xfrm>
              <a:off x="2067441" y="3580452"/>
              <a:ext cx="107508" cy="95396"/>
            </a:xfrm>
            <a:custGeom>
              <a:avLst/>
              <a:gdLst/>
              <a:ahLst/>
              <a:cxnLst/>
              <a:rect l="l" t="t" r="r" b="b"/>
              <a:pathLst>
                <a:path w="4101" h="3639" extrusionOk="0">
                  <a:moveTo>
                    <a:pt x="1358" y="1"/>
                  </a:moveTo>
                  <a:lnTo>
                    <a:pt x="1358" y="679"/>
                  </a:lnTo>
                  <a:cubicBezTo>
                    <a:pt x="1358" y="852"/>
                    <a:pt x="1271" y="1011"/>
                    <a:pt x="1113" y="1083"/>
                  </a:cubicBezTo>
                  <a:lnTo>
                    <a:pt x="376" y="1444"/>
                  </a:lnTo>
                  <a:cubicBezTo>
                    <a:pt x="145" y="1560"/>
                    <a:pt x="1" y="1805"/>
                    <a:pt x="1" y="2065"/>
                  </a:cubicBezTo>
                  <a:lnTo>
                    <a:pt x="1" y="3407"/>
                  </a:lnTo>
                  <a:cubicBezTo>
                    <a:pt x="1" y="3523"/>
                    <a:pt x="102" y="3638"/>
                    <a:pt x="232" y="3638"/>
                  </a:cubicBezTo>
                  <a:lnTo>
                    <a:pt x="3870" y="3638"/>
                  </a:lnTo>
                  <a:cubicBezTo>
                    <a:pt x="3985" y="3638"/>
                    <a:pt x="4101" y="3523"/>
                    <a:pt x="4101" y="3407"/>
                  </a:cubicBezTo>
                  <a:lnTo>
                    <a:pt x="4101" y="2065"/>
                  </a:lnTo>
                  <a:cubicBezTo>
                    <a:pt x="4086" y="1805"/>
                    <a:pt x="3942" y="1560"/>
                    <a:pt x="3711" y="1444"/>
                  </a:cubicBezTo>
                  <a:lnTo>
                    <a:pt x="2975" y="1083"/>
                  </a:lnTo>
                  <a:cubicBezTo>
                    <a:pt x="2830" y="1011"/>
                    <a:pt x="2729" y="852"/>
                    <a:pt x="2729" y="679"/>
                  </a:cubicBezTo>
                  <a:lnTo>
                    <a:pt x="272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040;p73">
              <a:extLst>
                <a:ext uri="{FF2B5EF4-FFF2-40B4-BE49-F238E27FC236}">
                  <a16:creationId xmlns:a16="http://schemas.microsoft.com/office/drawing/2014/main" id="{1B4F88CA-C05B-4773-8D79-2964B31C0D0D}"/>
                </a:ext>
              </a:extLst>
            </p:cNvPr>
            <p:cNvSpPr/>
            <p:nvPr/>
          </p:nvSpPr>
          <p:spPr>
            <a:xfrm>
              <a:off x="2103014" y="3580085"/>
              <a:ext cx="36360" cy="23856"/>
            </a:xfrm>
            <a:custGeom>
              <a:avLst/>
              <a:gdLst/>
              <a:ahLst/>
              <a:cxnLst/>
              <a:rect l="l" t="t" r="r" b="b"/>
              <a:pathLst>
                <a:path w="1387" h="910" extrusionOk="0">
                  <a:moveTo>
                    <a:pt x="1" y="0"/>
                  </a:moveTo>
                  <a:lnTo>
                    <a:pt x="1" y="693"/>
                  </a:lnTo>
                  <a:cubicBezTo>
                    <a:pt x="1" y="722"/>
                    <a:pt x="1" y="751"/>
                    <a:pt x="1" y="780"/>
                  </a:cubicBezTo>
                  <a:cubicBezTo>
                    <a:pt x="217" y="866"/>
                    <a:pt x="448" y="910"/>
                    <a:pt x="694" y="910"/>
                  </a:cubicBezTo>
                  <a:cubicBezTo>
                    <a:pt x="925" y="910"/>
                    <a:pt x="1170" y="866"/>
                    <a:pt x="1387" y="780"/>
                  </a:cubicBezTo>
                  <a:cubicBezTo>
                    <a:pt x="1372" y="751"/>
                    <a:pt x="1372" y="722"/>
                    <a:pt x="1372" y="69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041;p73">
              <a:extLst>
                <a:ext uri="{FF2B5EF4-FFF2-40B4-BE49-F238E27FC236}">
                  <a16:creationId xmlns:a16="http://schemas.microsoft.com/office/drawing/2014/main" id="{3672D5C6-D37D-4628-97F5-7321464B05A0}"/>
                </a:ext>
              </a:extLst>
            </p:cNvPr>
            <p:cNvSpPr/>
            <p:nvPr/>
          </p:nvSpPr>
          <p:spPr>
            <a:xfrm>
              <a:off x="2067441" y="3611491"/>
              <a:ext cx="107141" cy="64358"/>
            </a:xfrm>
            <a:custGeom>
              <a:avLst/>
              <a:gdLst/>
              <a:ahLst/>
              <a:cxnLst/>
              <a:rect l="l" t="t" r="r" b="b"/>
              <a:pathLst>
                <a:path w="4087" h="2455" extrusionOk="0">
                  <a:moveTo>
                    <a:pt x="896" y="0"/>
                  </a:moveTo>
                  <a:lnTo>
                    <a:pt x="376" y="260"/>
                  </a:lnTo>
                  <a:cubicBezTo>
                    <a:pt x="145" y="376"/>
                    <a:pt x="1" y="621"/>
                    <a:pt x="1" y="881"/>
                  </a:cubicBezTo>
                  <a:lnTo>
                    <a:pt x="1" y="2223"/>
                  </a:lnTo>
                  <a:cubicBezTo>
                    <a:pt x="1" y="2339"/>
                    <a:pt x="102" y="2454"/>
                    <a:pt x="218" y="2454"/>
                  </a:cubicBezTo>
                  <a:lnTo>
                    <a:pt x="3870" y="2454"/>
                  </a:lnTo>
                  <a:cubicBezTo>
                    <a:pt x="3985" y="2454"/>
                    <a:pt x="4086" y="2339"/>
                    <a:pt x="4086" y="2223"/>
                  </a:cubicBezTo>
                  <a:lnTo>
                    <a:pt x="4086" y="881"/>
                  </a:lnTo>
                  <a:cubicBezTo>
                    <a:pt x="4086" y="621"/>
                    <a:pt x="3942" y="376"/>
                    <a:pt x="3711" y="260"/>
                  </a:cubicBezTo>
                  <a:lnTo>
                    <a:pt x="3191" y="0"/>
                  </a:lnTo>
                  <a:cubicBezTo>
                    <a:pt x="2924" y="419"/>
                    <a:pt x="2484" y="628"/>
                    <a:pt x="2044" y="628"/>
                  </a:cubicBezTo>
                  <a:cubicBezTo>
                    <a:pt x="1603" y="628"/>
                    <a:pt x="1163" y="419"/>
                    <a:pt x="89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042;p73">
              <a:extLst>
                <a:ext uri="{FF2B5EF4-FFF2-40B4-BE49-F238E27FC236}">
                  <a16:creationId xmlns:a16="http://schemas.microsoft.com/office/drawing/2014/main" id="{B5D496CA-8BCD-4C29-BB88-560CE002C077}"/>
                </a:ext>
              </a:extLst>
            </p:cNvPr>
            <p:cNvSpPr/>
            <p:nvPr/>
          </p:nvSpPr>
          <p:spPr>
            <a:xfrm>
              <a:off x="2079185" y="3496827"/>
              <a:ext cx="83652" cy="83285"/>
            </a:xfrm>
            <a:custGeom>
              <a:avLst/>
              <a:gdLst/>
              <a:ahLst/>
              <a:cxnLst/>
              <a:rect l="l" t="t" r="r" b="b"/>
              <a:pathLst>
                <a:path w="3191" h="3177" extrusionOk="0">
                  <a:moveTo>
                    <a:pt x="1603" y="0"/>
                  </a:moveTo>
                  <a:cubicBezTo>
                    <a:pt x="722" y="0"/>
                    <a:pt x="0" y="708"/>
                    <a:pt x="0" y="1588"/>
                  </a:cubicBezTo>
                  <a:cubicBezTo>
                    <a:pt x="0" y="2469"/>
                    <a:pt x="722" y="3176"/>
                    <a:pt x="1603" y="3176"/>
                  </a:cubicBezTo>
                  <a:cubicBezTo>
                    <a:pt x="2483" y="3176"/>
                    <a:pt x="3191" y="2469"/>
                    <a:pt x="3191" y="1588"/>
                  </a:cubicBezTo>
                  <a:cubicBezTo>
                    <a:pt x="3191" y="708"/>
                    <a:pt x="2483" y="0"/>
                    <a:pt x="1603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043;p73">
              <a:extLst>
                <a:ext uri="{FF2B5EF4-FFF2-40B4-BE49-F238E27FC236}">
                  <a16:creationId xmlns:a16="http://schemas.microsoft.com/office/drawing/2014/main" id="{A649B921-0A18-4B1F-8766-4B7D4C72982D}"/>
                </a:ext>
              </a:extLst>
            </p:cNvPr>
            <p:cNvSpPr/>
            <p:nvPr/>
          </p:nvSpPr>
          <p:spPr>
            <a:xfrm>
              <a:off x="2095071" y="3496827"/>
              <a:ext cx="69653" cy="75342"/>
            </a:xfrm>
            <a:custGeom>
              <a:avLst/>
              <a:gdLst/>
              <a:ahLst/>
              <a:cxnLst/>
              <a:rect l="l" t="t" r="r" b="b"/>
              <a:pathLst>
                <a:path w="2657" h="2874" extrusionOk="0">
                  <a:moveTo>
                    <a:pt x="997" y="0"/>
                  </a:moveTo>
                  <a:cubicBezTo>
                    <a:pt x="246" y="0"/>
                    <a:pt x="1" y="1025"/>
                    <a:pt x="665" y="1372"/>
                  </a:cubicBezTo>
                  <a:cubicBezTo>
                    <a:pt x="694" y="1386"/>
                    <a:pt x="708" y="1401"/>
                    <a:pt x="737" y="1401"/>
                  </a:cubicBezTo>
                  <a:lnTo>
                    <a:pt x="1516" y="2844"/>
                  </a:lnTo>
                  <a:cubicBezTo>
                    <a:pt x="1516" y="2844"/>
                    <a:pt x="1733" y="2859"/>
                    <a:pt x="1950" y="2873"/>
                  </a:cubicBezTo>
                  <a:cubicBezTo>
                    <a:pt x="2411" y="2527"/>
                    <a:pt x="2657" y="1949"/>
                    <a:pt x="2570" y="1372"/>
                  </a:cubicBezTo>
                  <a:cubicBezTo>
                    <a:pt x="2484" y="708"/>
                    <a:pt x="1993" y="188"/>
                    <a:pt x="1343" y="29"/>
                  </a:cubicBezTo>
                  <a:cubicBezTo>
                    <a:pt x="1228" y="15"/>
                    <a:pt x="1112" y="0"/>
                    <a:pt x="99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044;p73">
              <a:extLst>
                <a:ext uri="{FF2B5EF4-FFF2-40B4-BE49-F238E27FC236}">
                  <a16:creationId xmlns:a16="http://schemas.microsoft.com/office/drawing/2014/main" id="{84AF3D5E-0101-40D4-AA9E-C298DA6A558A}"/>
                </a:ext>
              </a:extLst>
            </p:cNvPr>
            <p:cNvSpPr/>
            <p:nvPr/>
          </p:nvSpPr>
          <p:spPr>
            <a:xfrm>
              <a:off x="2085241" y="3533449"/>
              <a:ext cx="71541" cy="58774"/>
            </a:xfrm>
            <a:custGeom>
              <a:avLst/>
              <a:gdLst/>
              <a:ahLst/>
              <a:cxnLst/>
              <a:rect l="l" t="t" r="r" b="b"/>
              <a:pathLst>
                <a:path w="2729" h="2242" extrusionOk="0">
                  <a:moveTo>
                    <a:pt x="1060" y="1"/>
                  </a:moveTo>
                  <a:cubicBezTo>
                    <a:pt x="972" y="1"/>
                    <a:pt x="890" y="45"/>
                    <a:pt x="852" y="134"/>
                  </a:cubicBezTo>
                  <a:cubicBezTo>
                    <a:pt x="766" y="292"/>
                    <a:pt x="664" y="422"/>
                    <a:pt x="535" y="538"/>
                  </a:cubicBezTo>
                  <a:cubicBezTo>
                    <a:pt x="419" y="653"/>
                    <a:pt x="275" y="740"/>
                    <a:pt x="130" y="812"/>
                  </a:cubicBezTo>
                  <a:cubicBezTo>
                    <a:pt x="44" y="855"/>
                    <a:pt x="0" y="956"/>
                    <a:pt x="15" y="1057"/>
                  </a:cubicBezTo>
                  <a:cubicBezTo>
                    <a:pt x="102" y="1736"/>
                    <a:pt x="679" y="2241"/>
                    <a:pt x="1372" y="2241"/>
                  </a:cubicBezTo>
                  <a:cubicBezTo>
                    <a:pt x="2079" y="2241"/>
                    <a:pt x="2671" y="1693"/>
                    <a:pt x="2729" y="985"/>
                  </a:cubicBezTo>
                  <a:cubicBezTo>
                    <a:pt x="2729" y="913"/>
                    <a:pt x="2700" y="841"/>
                    <a:pt x="2642" y="798"/>
                  </a:cubicBezTo>
                  <a:cubicBezTo>
                    <a:pt x="2195" y="422"/>
                    <a:pt x="1675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045;p73">
              <a:extLst>
                <a:ext uri="{FF2B5EF4-FFF2-40B4-BE49-F238E27FC236}">
                  <a16:creationId xmlns:a16="http://schemas.microsoft.com/office/drawing/2014/main" id="{8A7D3078-04B5-41FA-A75B-AFCDBCDC52B6}"/>
                </a:ext>
              </a:extLst>
            </p:cNvPr>
            <p:cNvSpPr/>
            <p:nvPr/>
          </p:nvSpPr>
          <p:spPr>
            <a:xfrm>
              <a:off x="2085608" y="3533449"/>
              <a:ext cx="71567" cy="58381"/>
            </a:xfrm>
            <a:custGeom>
              <a:avLst/>
              <a:gdLst/>
              <a:ahLst/>
              <a:cxnLst/>
              <a:rect l="l" t="t" r="r" b="b"/>
              <a:pathLst>
                <a:path w="2730" h="2227" extrusionOk="0">
                  <a:moveTo>
                    <a:pt x="1060" y="1"/>
                  </a:moveTo>
                  <a:cubicBezTo>
                    <a:pt x="969" y="1"/>
                    <a:pt x="876" y="45"/>
                    <a:pt x="838" y="134"/>
                  </a:cubicBezTo>
                  <a:cubicBezTo>
                    <a:pt x="780" y="249"/>
                    <a:pt x="723" y="350"/>
                    <a:pt x="636" y="437"/>
                  </a:cubicBezTo>
                  <a:cubicBezTo>
                    <a:pt x="607" y="480"/>
                    <a:pt x="564" y="509"/>
                    <a:pt x="535" y="538"/>
                  </a:cubicBezTo>
                  <a:cubicBezTo>
                    <a:pt x="405" y="653"/>
                    <a:pt x="275" y="740"/>
                    <a:pt x="131" y="812"/>
                  </a:cubicBezTo>
                  <a:cubicBezTo>
                    <a:pt x="44" y="855"/>
                    <a:pt x="1" y="956"/>
                    <a:pt x="1" y="1057"/>
                  </a:cubicBezTo>
                  <a:cubicBezTo>
                    <a:pt x="88" y="1649"/>
                    <a:pt x="549" y="2126"/>
                    <a:pt x="1156" y="2227"/>
                  </a:cubicBezTo>
                  <a:cubicBezTo>
                    <a:pt x="838" y="2025"/>
                    <a:pt x="665" y="1693"/>
                    <a:pt x="679" y="1332"/>
                  </a:cubicBezTo>
                  <a:lnTo>
                    <a:pt x="679" y="1000"/>
                  </a:lnTo>
                  <a:cubicBezTo>
                    <a:pt x="737" y="971"/>
                    <a:pt x="780" y="928"/>
                    <a:pt x="838" y="884"/>
                  </a:cubicBezTo>
                  <a:cubicBezTo>
                    <a:pt x="954" y="769"/>
                    <a:pt x="1069" y="639"/>
                    <a:pt x="1156" y="494"/>
                  </a:cubicBezTo>
                  <a:cubicBezTo>
                    <a:pt x="1589" y="624"/>
                    <a:pt x="1993" y="855"/>
                    <a:pt x="2339" y="1144"/>
                  </a:cubicBezTo>
                  <a:cubicBezTo>
                    <a:pt x="2383" y="1173"/>
                    <a:pt x="2498" y="1274"/>
                    <a:pt x="2614" y="1389"/>
                  </a:cubicBezTo>
                  <a:cubicBezTo>
                    <a:pt x="2671" y="1260"/>
                    <a:pt x="2715" y="1130"/>
                    <a:pt x="2715" y="985"/>
                  </a:cubicBezTo>
                  <a:cubicBezTo>
                    <a:pt x="2729" y="913"/>
                    <a:pt x="2700" y="841"/>
                    <a:pt x="2643" y="798"/>
                  </a:cubicBezTo>
                  <a:cubicBezTo>
                    <a:pt x="2195" y="422"/>
                    <a:pt x="1661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046;p73">
              <a:extLst>
                <a:ext uri="{FF2B5EF4-FFF2-40B4-BE49-F238E27FC236}">
                  <a16:creationId xmlns:a16="http://schemas.microsoft.com/office/drawing/2014/main" id="{FE927DF6-04A9-4556-8AFA-A883E31FD645}"/>
                </a:ext>
              </a:extLst>
            </p:cNvPr>
            <p:cNvSpPr/>
            <p:nvPr/>
          </p:nvSpPr>
          <p:spPr>
            <a:xfrm>
              <a:off x="2150699" y="3623969"/>
              <a:ext cx="24249" cy="51879"/>
            </a:xfrm>
            <a:custGeom>
              <a:avLst/>
              <a:gdLst/>
              <a:ahLst/>
              <a:cxnLst/>
              <a:rect l="l" t="t" r="r" b="b"/>
              <a:pathLst>
                <a:path w="925" h="1979" extrusionOk="0">
                  <a:moveTo>
                    <a:pt x="780" y="1"/>
                  </a:moveTo>
                  <a:lnTo>
                    <a:pt x="174" y="463"/>
                  </a:lnTo>
                  <a:cubicBezTo>
                    <a:pt x="73" y="549"/>
                    <a:pt x="1" y="694"/>
                    <a:pt x="15" y="824"/>
                  </a:cubicBezTo>
                  <a:lnTo>
                    <a:pt x="15" y="1978"/>
                  </a:lnTo>
                  <a:lnTo>
                    <a:pt x="694" y="1978"/>
                  </a:lnTo>
                  <a:cubicBezTo>
                    <a:pt x="809" y="1978"/>
                    <a:pt x="925" y="1877"/>
                    <a:pt x="925" y="1747"/>
                  </a:cubicBezTo>
                  <a:lnTo>
                    <a:pt x="925" y="405"/>
                  </a:lnTo>
                  <a:cubicBezTo>
                    <a:pt x="910" y="261"/>
                    <a:pt x="867" y="116"/>
                    <a:pt x="780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047;p73">
              <a:extLst>
                <a:ext uri="{FF2B5EF4-FFF2-40B4-BE49-F238E27FC236}">
                  <a16:creationId xmlns:a16="http://schemas.microsoft.com/office/drawing/2014/main" id="{8968929A-8FAA-4F5C-A24D-0EA8E3B781FE}"/>
                </a:ext>
              </a:extLst>
            </p:cNvPr>
            <p:cNvSpPr/>
            <p:nvPr/>
          </p:nvSpPr>
          <p:spPr>
            <a:xfrm>
              <a:off x="1816930" y="3502882"/>
              <a:ext cx="29938" cy="65485"/>
            </a:xfrm>
            <a:custGeom>
              <a:avLst/>
              <a:gdLst/>
              <a:ahLst/>
              <a:cxnLst/>
              <a:rect l="l" t="t" r="r" b="b"/>
              <a:pathLst>
                <a:path w="1142" h="2498" extrusionOk="0">
                  <a:moveTo>
                    <a:pt x="679" y="0"/>
                  </a:moveTo>
                  <a:cubicBezTo>
                    <a:pt x="304" y="0"/>
                    <a:pt x="1" y="304"/>
                    <a:pt x="1" y="679"/>
                  </a:cubicBezTo>
                  <a:lnTo>
                    <a:pt x="1" y="838"/>
                  </a:lnTo>
                  <a:cubicBezTo>
                    <a:pt x="1" y="1025"/>
                    <a:pt x="30" y="1227"/>
                    <a:pt x="87" y="1415"/>
                  </a:cubicBezTo>
                  <a:lnTo>
                    <a:pt x="448" y="2498"/>
                  </a:lnTo>
                  <a:lnTo>
                    <a:pt x="1141" y="249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048;p73">
              <a:extLst>
                <a:ext uri="{FF2B5EF4-FFF2-40B4-BE49-F238E27FC236}">
                  <a16:creationId xmlns:a16="http://schemas.microsoft.com/office/drawing/2014/main" id="{F3A6CFB4-C982-4CEE-8736-9631E1379DFD}"/>
                </a:ext>
              </a:extLst>
            </p:cNvPr>
            <p:cNvSpPr/>
            <p:nvPr/>
          </p:nvSpPr>
          <p:spPr>
            <a:xfrm>
              <a:off x="1828674" y="3496827"/>
              <a:ext cx="71541" cy="71541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693" y="0"/>
                  </a:moveTo>
                  <a:cubicBezTo>
                    <a:pt x="318" y="0"/>
                    <a:pt x="0" y="304"/>
                    <a:pt x="0" y="679"/>
                  </a:cubicBezTo>
                  <a:cubicBezTo>
                    <a:pt x="0" y="939"/>
                    <a:pt x="202" y="1141"/>
                    <a:pt x="462" y="1141"/>
                  </a:cubicBezTo>
                  <a:lnTo>
                    <a:pt x="2281" y="2729"/>
                  </a:lnTo>
                  <a:lnTo>
                    <a:pt x="2671" y="1386"/>
                  </a:lnTo>
                  <a:cubicBezTo>
                    <a:pt x="2714" y="1213"/>
                    <a:pt x="2729" y="1040"/>
                    <a:pt x="2729" y="881"/>
                  </a:cubicBezTo>
                  <a:lnTo>
                    <a:pt x="2729" y="448"/>
                  </a:lnTo>
                  <a:cubicBezTo>
                    <a:pt x="2729" y="203"/>
                    <a:pt x="2526" y="0"/>
                    <a:pt x="228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049;p73">
              <a:extLst>
                <a:ext uri="{FF2B5EF4-FFF2-40B4-BE49-F238E27FC236}">
                  <a16:creationId xmlns:a16="http://schemas.microsoft.com/office/drawing/2014/main" id="{D7010C81-EE62-46E8-96FC-F048B08AC74E}"/>
                </a:ext>
              </a:extLst>
            </p:cNvPr>
            <p:cNvSpPr/>
            <p:nvPr/>
          </p:nvSpPr>
          <p:spPr>
            <a:xfrm>
              <a:off x="1840786" y="3586141"/>
              <a:ext cx="35967" cy="26503"/>
            </a:xfrm>
            <a:custGeom>
              <a:avLst/>
              <a:gdLst/>
              <a:ahLst/>
              <a:cxnLst/>
              <a:rect l="l" t="t" r="r" b="b"/>
              <a:pathLst>
                <a:path w="1372" h="1011" extrusionOk="0">
                  <a:moveTo>
                    <a:pt x="0" y="0"/>
                  </a:moveTo>
                  <a:lnTo>
                    <a:pt x="0" y="1011"/>
                  </a:lnTo>
                  <a:lnTo>
                    <a:pt x="1372" y="1011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050;p73">
              <a:extLst>
                <a:ext uri="{FF2B5EF4-FFF2-40B4-BE49-F238E27FC236}">
                  <a16:creationId xmlns:a16="http://schemas.microsoft.com/office/drawing/2014/main" id="{29D1EAC8-FE22-4EB8-8029-771F416CF554}"/>
                </a:ext>
              </a:extLst>
            </p:cNvPr>
            <p:cNvSpPr/>
            <p:nvPr/>
          </p:nvSpPr>
          <p:spPr>
            <a:xfrm>
              <a:off x="1840786" y="3586141"/>
              <a:ext cx="35967" cy="14392"/>
            </a:xfrm>
            <a:custGeom>
              <a:avLst/>
              <a:gdLst/>
              <a:ahLst/>
              <a:cxnLst/>
              <a:rect l="l" t="t" r="r" b="b"/>
              <a:pathLst>
                <a:path w="1372" h="549" extrusionOk="0">
                  <a:moveTo>
                    <a:pt x="0" y="0"/>
                  </a:moveTo>
                  <a:lnTo>
                    <a:pt x="0" y="419"/>
                  </a:lnTo>
                  <a:cubicBezTo>
                    <a:pt x="217" y="505"/>
                    <a:pt x="448" y="549"/>
                    <a:pt x="680" y="549"/>
                  </a:cubicBezTo>
                  <a:cubicBezTo>
                    <a:pt x="913" y="549"/>
                    <a:pt x="1148" y="505"/>
                    <a:pt x="1372" y="419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051;p73">
              <a:extLst>
                <a:ext uri="{FF2B5EF4-FFF2-40B4-BE49-F238E27FC236}">
                  <a16:creationId xmlns:a16="http://schemas.microsoft.com/office/drawing/2014/main" id="{88B0C7E6-36BB-406F-B768-94F8D0A1B5C2}"/>
                </a:ext>
              </a:extLst>
            </p:cNvPr>
            <p:cNvSpPr/>
            <p:nvPr/>
          </p:nvSpPr>
          <p:spPr>
            <a:xfrm>
              <a:off x="1799156" y="3600507"/>
              <a:ext cx="119226" cy="75342"/>
            </a:xfrm>
            <a:custGeom>
              <a:avLst/>
              <a:gdLst/>
              <a:ahLst/>
              <a:cxnLst/>
              <a:rect l="l" t="t" r="r" b="b"/>
              <a:pathLst>
                <a:path w="4548" h="2874" extrusionOk="0">
                  <a:moveTo>
                    <a:pt x="1588" y="1"/>
                  </a:moveTo>
                  <a:lnTo>
                    <a:pt x="491" y="318"/>
                  </a:lnTo>
                  <a:cubicBezTo>
                    <a:pt x="202" y="405"/>
                    <a:pt x="0" y="679"/>
                    <a:pt x="0" y="982"/>
                  </a:cubicBezTo>
                  <a:lnTo>
                    <a:pt x="0" y="2642"/>
                  </a:lnTo>
                  <a:cubicBezTo>
                    <a:pt x="0" y="2772"/>
                    <a:pt x="87" y="2873"/>
                    <a:pt x="217" y="2873"/>
                  </a:cubicBezTo>
                  <a:lnTo>
                    <a:pt x="4316" y="2873"/>
                  </a:lnTo>
                  <a:cubicBezTo>
                    <a:pt x="4446" y="2873"/>
                    <a:pt x="4547" y="2772"/>
                    <a:pt x="4547" y="2642"/>
                  </a:cubicBezTo>
                  <a:lnTo>
                    <a:pt x="4547" y="968"/>
                  </a:lnTo>
                  <a:cubicBezTo>
                    <a:pt x="4547" y="665"/>
                    <a:pt x="4345" y="405"/>
                    <a:pt x="4057" y="318"/>
                  </a:cubicBezTo>
                  <a:lnTo>
                    <a:pt x="2960" y="1"/>
                  </a:lnTo>
                  <a:lnTo>
                    <a:pt x="2267" y="463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052;p73">
              <a:extLst>
                <a:ext uri="{FF2B5EF4-FFF2-40B4-BE49-F238E27FC236}">
                  <a16:creationId xmlns:a16="http://schemas.microsoft.com/office/drawing/2014/main" id="{537DAD99-BBE5-4B41-AC4C-484F07E3F5D7}"/>
                </a:ext>
              </a:extLst>
            </p:cNvPr>
            <p:cNvSpPr/>
            <p:nvPr/>
          </p:nvSpPr>
          <p:spPr>
            <a:xfrm>
              <a:off x="1852897" y="3612618"/>
              <a:ext cx="11744" cy="63231"/>
            </a:xfrm>
            <a:custGeom>
              <a:avLst/>
              <a:gdLst/>
              <a:ahLst/>
              <a:cxnLst/>
              <a:rect l="l" t="t" r="r" b="b"/>
              <a:pathLst>
                <a:path w="448" h="2412" extrusionOk="0">
                  <a:moveTo>
                    <a:pt x="101" y="1"/>
                  </a:moveTo>
                  <a:lnTo>
                    <a:pt x="0" y="2411"/>
                  </a:lnTo>
                  <a:lnTo>
                    <a:pt x="448" y="2411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053;p73">
              <a:extLst>
                <a:ext uri="{FF2B5EF4-FFF2-40B4-BE49-F238E27FC236}">
                  <a16:creationId xmlns:a16="http://schemas.microsoft.com/office/drawing/2014/main" id="{ECAB1227-5616-40E3-A003-AB2826A69583}"/>
                </a:ext>
              </a:extLst>
            </p:cNvPr>
            <p:cNvSpPr/>
            <p:nvPr/>
          </p:nvSpPr>
          <p:spPr>
            <a:xfrm>
              <a:off x="1822986" y="3526712"/>
              <a:ext cx="71541" cy="65511"/>
            </a:xfrm>
            <a:custGeom>
              <a:avLst/>
              <a:gdLst/>
              <a:ahLst/>
              <a:cxnLst/>
              <a:rect l="l" t="t" r="r" b="b"/>
              <a:pathLst>
                <a:path w="2729" h="2499" extrusionOk="0">
                  <a:moveTo>
                    <a:pt x="881" y="1"/>
                  </a:moveTo>
                  <a:cubicBezTo>
                    <a:pt x="751" y="1"/>
                    <a:pt x="636" y="44"/>
                    <a:pt x="549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892"/>
                    <a:pt x="607" y="2498"/>
                    <a:pt x="1358" y="2498"/>
                  </a:cubicBezTo>
                  <a:cubicBezTo>
                    <a:pt x="2123" y="2498"/>
                    <a:pt x="2729" y="1892"/>
                    <a:pt x="2729" y="1127"/>
                  </a:cubicBezTo>
                  <a:lnTo>
                    <a:pt x="2729" y="838"/>
                  </a:lnTo>
                  <a:cubicBezTo>
                    <a:pt x="2729" y="723"/>
                    <a:pt x="2686" y="607"/>
                    <a:pt x="2599" y="520"/>
                  </a:cubicBezTo>
                  <a:cubicBezTo>
                    <a:pt x="2253" y="174"/>
                    <a:pt x="1603" y="15"/>
                    <a:pt x="88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6054;p73">
              <a:extLst>
                <a:ext uri="{FF2B5EF4-FFF2-40B4-BE49-F238E27FC236}">
                  <a16:creationId xmlns:a16="http://schemas.microsoft.com/office/drawing/2014/main" id="{F9E7516E-D33E-46CA-85F2-70B2D9FAE0DD}"/>
                </a:ext>
              </a:extLst>
            </p:cNvPr>
            <p:cNvSpPr/>
            <p:nvPr/>
          </p:nvSpPr>
          <p:spPr>
            <a:xfrm>
              <a:off x="1822986" y="3526712"/>
              <a:ext cx="71174" cy="63991"/>
            </a:xfrm>
            <a:custGeom>
              <a:avLst/>
              <a:gdLst/>
              <a:ahLst/>
              <a:cxnLst/>
              <a:rect l="l" t="t" r="r" b="b"/>
              <a:pathLst>
                <a:path w="2715" h="2441" extrusionOk="0">
                  <a:moveTo>
                    <a:pt x="867" y="1"/>
                  </a:moveTo>
                  <a:cubicBezTo>
                    <a:pt x="751" y="1"/>
                    <a:pt x="636" y="44"/>
                    <a:pt x="535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733"/>
                    <a:pt x="405" y="2267"/>
                    <a:pt x="982" y="2440"/>
                  </a:cubicBezTo>
                  <a:cubicBezTo>
                    <a:pt x="780" y="2195"/>
                    <a:pt x="679" y="1892"/>
                    <a:pt x="679" y="1589"/>
                  </a:cubicBezTo>
                  <a:lnTo>
                    <a:pt x="679" y="925"/>
                  </a:lnTo>
                  <a:cubicBezTo>
                    <a:pt x="679" y="673"/>
                    <a:pt x="882" y="462"/>
                    <a:pt x="1131" y="462"/>
                  </a:cubicBezTo>
                  <a:cubicBezTo>
                    <a:pt x="1139" y="462"/>
                    <a:pt x="1147" y="462"/>
                    <a:pt x="1156" y="463"/>
                  </a:cubicBezTo>
                  <a:cubicBezTo>
                    <a:pt x="1617" y="492"/>
                    <a:pt x="2296" y="578"/>
                    <a:pt x="2715" y="780"/>
                  </a:cubicBezTo>
                  <a:cubicBezTo>
                    <a:pt x="2715" y="679"/>
                    <a:pt x="2657" y="593"/>
                    <a:pt x="2599" y="520"/>
                  </a:cubicBezTo>
                  <a:cubicBezTo>
                    <a:pt x="2238" y="174"/>
                    <a:pt x="1603" y="15"/>
                    <a:pt x="867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6055;p73">
              <a:extLst>
                <a:ext uri="{FF2B5EF4-FFF2-40B4-BE49-F238E27FC236}">
                  <a16:creationId xmlns:a16="http://schemas.microsoft.com/office/drawing/2014/main" id="{54BA7F3A-7A27-4484-8D92-2F1AD0A4C543}"/>
                </a:ext>
              </a:extLst>
            </p:cNvPr>
            <p:cNvSpPr/>
            <p:nvPr/>
          </p:nvSpPr>
          <p:spPr>
            <a:xfrm>
              <a:off x="1798763" y="3616026"/>
              <a:ext cx="24249" cy="59823"/>
            </a:xfrm>
            <a:custGeom>
              <a:avLst/>
              <a:gdLst/>
              <a:ahLst/>
              <a:cxnLst/>
              <a:rect l="l" t="t" r="r" b="b"/>
              <a:pathLst>
                <a:path w="925" h="2282" extrusionOk="0">
                  <a:moveTo>
                    <a:pt x="131" y="1"/>
                  </a:moveTo>
                  <a:cubicBezTo>
                    <a:pt x="59" y="102"/>
                    <a:pt x="15" y="246"/>
                    <a:pt x="15" y="390"/>
                  </a:cubicBezTo>
                  <a:lnTo>
                    <a:pt x="15" y="2050"/>
                  </a:lnTo>
                  <a:cubicBezTo>
                    <a:pt x="1" y="2180"/>
                    <a:pt x="102" y="2281"/>
                    <a:pt x="232" y="2281"/>
                  </a:cubicBezTo>
                  <a:lnTo>
                    <a:pt x="910" y="2281"/>
                  </a:lnTo>
                  <a:lnTo>
                    <a:pt x="925" y="1069"/>
                  </a:lnTo>
                  <a:cubicBezTo>
                    <a:pt x="925" y="881"/>
                    <a:pt x="852" y="708"/>
                    <a:pt x="723" y="578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6056;p73">
              <a:extLst>
                <a:ext uri="{FF2B5EF4-FFF2-40B4-BE49-F238E27FC236}">
                  <a16:creationId xmlns:a16="http://schemas.microsoft.com/office/drawing/2014/main" id="{89EB1491-B2E6-4DF1-81F4-D95B952799CE}"/>
                </a:ext>
              </a:extLst>
            </p:cNvPr>
            <p:cNvSpPr/>
            <p:nvPr/>
          </p:nvSpPr>
          <p:spPr>
            <a:xfrm>
              <a:off x="1852504" y="3612618"/>
              <a:ext cx="12138" cy="11771"/>
            </a:xfrm>
            <a:custGeom>
              <a:avLst/>
              <a:gdLst/>
              <a:ahLst/>
              <a:cxnLst/>
              <a:rect l="l" t="t" r="r" b="b"/>
              <a:pathLst>
                <a:path w="463" h="44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05"/>
                    <a:pt x="58" y="448"/>
                    <a:pt x="116" y="448"/>
                  </a:cubicBezTo>
                  <a:lnTo>
                    <a:pt x="347" y="448"/>
                  </a:lnTo>
                  <a:cubicBezTo>
                    <a:pt x="405" y="448"/>
                    <a:pt x="463" y="405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057;p73">
              <a:extLst>
                <a:ext uri="{FF2B5EF4-FFF2-40B4-BE49-F238E27FC236}">
                  <a16:creationId xmlns:a16="http://schemas.microsoft.com/office/drawing/2014/main" id="{CBE983F6-15CF-4AF5-9B31-89128BAAFD6D}"/>
                </a:ext>
              </a:extLst>
            </p:cNvPr>
            <p:cNvSpPr/>
            <p:nvPr/>
          </p:nvSpPr>
          <p:spPr>
            <a:xfrm>
              <a:off x="1834337" y="3595919"/>
              <a:ext cx="24249" cy="25114"/>
            </a:xfrm>
            <a:custGeom>
              <a:avLst/>
              <a:gdLst/>
              <a:ahLst/>
              <a:cxnLst/>
              <a:rect l="l" t="t" r="r" b="b"/>
              <a:pathLst>
                <a:path w="925" h="958" extrusionOk="0">
                  <a:moveTo>
                    <a:pt x="203" y="0"/>
                  </a:moveTo>
                  <a:cubicBezTo>
                    <a:pt x="174" y="0"/>
                    <a:pt x="146" y="15"/>
                    <a:pt x="131" y="46"/>
                  </a:cubicBezTo>
                  <a:lnTo>
                    <a:pt x="1" y="248"/>
                  </a:lnTo>
                  <a:lnTo>
                    <a:pt x="347" y="883"/>
                  </a:lnTo>
                  <a:cubicBezTo>
                    <a:pt x="365" y="929"/>
                    <a:pt x="413" y="957"/>
                    <a:pt x="463" y="957"/>
                  </a:cubicBezTo>
                  <a:cubicBezTo>
                    <a:pt x="492" y="957"/>
                    <a:pt x="523" y="948"/>
                    <a:pt x="549" y="926"/>
                  </a:cubicBezTo>
                  <a:lnTo>
                    <a:pt x="925" y="638"/>
                  </a:lnTo>
                  <a:lnTo>
                    <a:pt x="275" y="31"/>
                  </a:lnTo>
                  <a:cubicBezTo>
                    <a:pt x="255" y="11"/>
                    <a:pt x="229" y="0"/>
                    <a:pt x="203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6058;p73">
              <a:extLst>
                <a:ext uri="{FF2B5EF4-FFF2-40B4-BE49-F238E27FC236}">
                  <a16:creationId xmlns:a16="http://schemas.microsoft.com/office/drawing/2014/main" id="{4B896ECC-F230-4E05-ADAD-3AAF62D62314}"/>
                </a:ext>
              </a:extLst>
            </p:cNvPr>
            <p:cNvSpPr/>
            <p:nvPr/>
          </p:nvSpPr>
          <p:spPr>
            <a:xfrm>
              <a:off x="1858559" y="3595919"/>
              <a:ext cx="24616" cy="25114"/>
            </a:xfrm>
            <a:custGeom>
              <a:avLst/>
              <a:gdLst/>
              <a:ahLst/>
              <a:cxnLst/>
              <a:rect l="l" t="t" r="r" b="b"/>
              <a:pathLst>
                <a:path w="939" h="958" extrusionOk="0">
                  <a:moveTo>
                    <a:pt x="730" y="0"/>
                  </a:moveTo>
                  <a:cubicBezTo>
                    <a:pt x="708" y="0"/>
                    <a:pt x="685" y="11"/>
                    <a:pt x="665" y="31"/>
                  </a:cubicBezTo>
                  <a:lnTo>
                    <a:pt x="1" y="638"/>
                  </a:lnTo>
                  <a:lnTo>
                    <a:pt x="390" y="926"/>
                  </a:lnTo>
                  <a:cubicBezTo>
                    <a:pt x="417" y="948"/>
                    <a:pt x="445" y="957"/>
                    <a:pt x="473" y="957"/>
                  </a:cubicBezTo>
                  <a:cubicBezTo>
                    <a:pt x="520" y="957"/>
                    <a:pt x="565" y="929"/>
                    <a:pt x="592" y="883"/>
                  </a:cubicBezTo>
                  <a:lnTo>
                    <a:pt x="939" y="248"/>
                  </a:lnTo>
                  <a:lnTo>
                    <a:pt x="795" y="46"/>
                  </a:lnTo>
                  <a:cubicBezTo>
                    <a:pt x="779" y="15"/>
                    <a:pt x="755" y="0"/>
                    <a:pt x="730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6059;p73">
              <a:extLst>
                <a:ext uri="{FF2B5EF4-FFF2-40B4-BE49-F238E27FC236}">
                  <a16:creationId xmlns:a16="http://schemas.microsoft.com/office/drawing/2014/main" id="{6430A9A8-2EBD-43B9-B16D-851A2D54E73B}"/>
                </a:ext>
              </a:extLst>
            </p:cNvPr>
            <p:cNvSpPr/>
            <p:nvPr/>
          </p:nvSpPr>
          <p:spPr>
            <a:xfrm>
              <a:off x="1900556" y="3395401"/>
              <a:ext cx="178288" cy="208540"/>
            </a:xfrm>
            <a:custGeom>
              <a:avLst/>
              <a:gdLst/>
              <a:ahLst/>
              <a:cxnLst/>
              <a:rect l="l" t="t" r="r" b="b"/>
              <a:pathLst>
                <a:path w="6801" h="7955" extrusionOk="0">
                  <a:moveTo>
                    <a:pt x="3408" y="1"/>
                  </a:moveTo>
                  <a:cubicBezTo>
                    <a:pt x="1777" y="1"/>
                    <a:pt x="578" y="1141"/>
                    <a:pt x="448" y="2960"/>
                  </a:cubicBezTo>
                  <a:cubicBezTo>
                    <a:pt x="290" y="5212"/>
                    <a:pt x="88" y="6468"/>
                    <a:pt x="30" y="6886"/>
                  </a:cubicBezTo>
                  <a:cubicBezTo>
                    <a:pt x="1" y="6987"/>
                    <a:pt x="59" y="7089"/>
                    <a:pt x="145" y="7132"/>
                  </a:cubicBezTo>
                  <a:cubicBezTo>
                    <a:pt x="578" y="7348"/>
                    <a:pt x="1921" y="7955"/>
                    <a:pt x="3408" y="7955"/>
                  </a:cubicBezTo>
                  <a:cubicBezTo>
                    <a:pt x="4895" y="7955"/>
                    <a:pt x="6237" y="7348"/>
                    <a:pt x="6670" y="7132"/>
                  </a:cubicBezTo>
                  <a:cubicBezTo>
                    <a:pt x="6757" y="7089"/>
                    <a:pt x="6800" y="6987"/>
                    <a:pt x="6786" y="6886"/>
                  </a:cubicBezTo>
                  <a:cubicBezTo>
                    <a:pt x="6728" y="6468"/>
                    <a:pt x="6526" y="5212"/>
                    <a:pt x="6367" y="2960"/>
                  </a:cubicBezTo>
                  <a:cubicBezTo>
                    <a:pt x="6237" y="1127"/>
                    <a:pt x="5039" y="1"/>
                    <a:pt x="3408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6060;p73">
              <a:extLst>
                <a:ext uri="{FF2B5EF4-FFF2-40B4-BE49-F238E27FC236}">
                  <a16:creationId xmlns:a16="http://schemas.microsoft.com/office/drawing/2014/main" id="{A1A83D41-52B3-43D7-AE0F-E91A4908B967}"/>
                </a:ext>
              </a:extLst>
            </p:cNvPr>
            <p:cNvSpPr/>
            <p:nvPr/>
          </p:nvSpPr>
          <p:spPr>
            <a:xfrm>
              <a:off x="1942579" y="3395401"/>
              <a:ext cx="136266" cy="208593"/>
            </a:xfrm>
            <a:custGeom>
              <a:avLst/>
              <a:gdLst/>
              <a:ahLst/>
              <a:cxnLst/>
              <a:rect l="l" t="t" r="r" b="b"/>
              <a:pathLst>
                <a:path w="5198" h="7957" extrusionOk="0">
                  <a:moveTo>
                    <a:pt x="1805" y="1"/>
                  </a:moveTo>
                  <a:cubicBezTo>
                    <a:pt x="1689" y="1"/>
                    <a:pt x="1574" y="1"/>
                    <a:pt x="1473" y="15"/>
                  </a:cubicBezTo>
                  <a:cubicBezTo>
                    <a:pt x="202" y="145"/>
                    <a:pt x="0" y="1935"/>
                    <a:pt x="1227" y="2310"/>
                  </a:cubicBezTo>
                  <a:lnTo>
                    <a:pt x="1256" y="2310"/>
                  </a:lnTo>
                  <a:lnTo>
                    <a:pt x="1718" y="7955"/>
                  </a:lnTo>
                  <a:cubicBezTo>
                    <a:pt x="1768" y="7956"/>
                    <a:pt x="1817" y="7957"/>
                    <a:pt x="1867" y="7957"/>
                  </a:cubicBezTo>
                  <a:cubicBezTo>
                    <a:pt x="3324" y="7957"/>
                    <a:pt x="4634" y="7355"/>
                    <a:pt x="5067" y="7132"/>
                  </a:cubicBezTo>
                  <a:cubicBezTo>
                    <a:pt x="5154" y="7089"/>
                    <a:pt x="5197" y="6987"/>
                    <a:pt x="5183" y="6886"/>
                  </a:cubicBezTo>
                  <a:cubicBezTo>
                    <a:pt x="5125" y="6468"/>
                    <a:pt x="4923" y="5212"/>
                    <a:pt x="4764" y="2960"/>
                  </a:cubicBezTo>
                  <a:cubicBezTo>
                    <a:pt x="4634" y="1127"/>
                    <a:pt x="3436" y="1"/>
                    <a:pt x="180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6061;p73">
              <a:extLst>
                <a:ext uri="{FF2B5EF4-FFF2-40B4-BE49-F238E27FC236}">
                  <a16:creationId xmlns:a16="http://schemas.microsoft.com/office/drawing/2014/main" id="{EA265D70-C699-4DC5-912A-1FA3F0D0AC1D}"/>
                </a:ext>
              </a:extLst>
            </p:cNvPr>
            <p:cNvSpPr/>
            <p:nvPr/>
          </p:nvSpPr>
          <p:spPr>
            <a:xfrm>
              <a:off x="1888471" y="3556230"/>
              <a:ext cx="202852" cy="119619"/>
            </a:xfrm>
            <a:custGeom>
              <a:avLst/>
              <a:gdLst/>
              <a:ahLst/>
              <a:cxnLst/>
              <a:rect l="l" t="t" r="r" b="b"/>
              <a:pathLst>
                <a:path w="7738" h="4563" extrusionOk="0">
                  <a:moveTo>
                    <a:pt x="2728" y="1"/>
                  </a:moveTo>
                  <a:lnTo>
                    <a:pt x="2728" y="1011"/>
                  </a:lnTo>
                  <a:cubicBezTo>
                    <a:pt x="2728" y="1184"/>
                    <a:pt x="2627" y="1343"/>
                    <a:pt x="2454" y="1430"/>
                  </a:cubicBezTo>
                  <a:lnTo>
                    <a:pt x="549" y="2267"/>
                  </a:lnTo>
                  <a:cubicBezTo>
                    <a:pt x="217" y="2411"/>
                    <a:pt x="0" y="2744"/>
                    <a:pt x="0" y="3104"/>
                  </a:cubicBezTo>
                  <a:lnTo>
                    <a:pt x="0" y="4331"/>
                  </a:lnTo>
                  <a:cubicBezTo>
                    <a:pt x="0" y="4447"/>
                    <a:pt x="101" y="4562"/>
                    <a:pt x="231" y="4562"/>
                  </a:cubicBezTo>
                  <a:lnTo>
                    <a:pt x="7506" y="4562"/>
                  </a:lnTo>
                  <a:cubicBezTo>
                    <a:pt x="7636" y="4562"/>
                    <a:pt x="7737" y="4447"/>
                    <a:pt x="7737" y="4331"/>
                  </a:cubicBezTo>
                  <a:lnTo>
                    <a:pt x="7737" y="3104"/>
                  </a:lnTo>
                  <a:cubicBezTo>
                    <a:pt x="7737" y="2744"/>
                    <a:pt x="7521" y="2411"/>
                    <a:pt x="7189" y="2267"/>
                  </a:cubicBezTo>
                  <a:lnTo>
                    <a:pt x="5269" y="1430"/>
                  </a:lnTo>
                  <a:cubicBezTo>
                    <a:pt x="5110" y="1343"/>
                    <a:pt x="5009" y="1184"/>
                    <a:pt x="5009" y="1011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6062;p73">
              <a:extLst>
                <a:ext uri="{FF2B5EF4-FFF2-40B4-BE49-F238E27FC236}">
                  <a16:creationId xmlns:a16="http://schemas.microsoft.com/office/drawing/2014/main" id="{F5D44425-D065-43B0-9691-50AA17E9E83B}"/>
                </a:ext>
              </a:extLst>
            </p:cNvPr>
            <p:cNvSpPr/>
            <p:nvPr/>
          </p:nvSpPr>
          <p:spPr>
            <a:xfrm>
              <a:off x="1888471" y="3599380"/>
              <a:ext cx="202852" cy="76469"/>
            </a:xfrm>
            <a:custGeom>
              <a:avLst/>
              <a:gdLst/>
              <a:ahLst/>
              <a:cxnLst/>
              <a:rect l="l" t="t" r="r" b="b"/>
              <a:pathLst>
                <a:path w="7738" h="2917" extrusionOk="0">
                  <a:moveTo>
                    <a:pt x="1963" y="0"/>
                  </a:moveTo>
                  <a:lnTo>
                    <a:pt x="549" y="621"/>
                  </a:lnTo>
                  <a:cubicBezTo>
                    <a:pt x="217" y="765"/>
                    <a:pt x="0" y="1098"/>
                    <a:pt x="0" y="1458"/>
                  </a:cubicBezTo>
                  <a:lnTo>
                    <a:pt x="0" y="2685"/>
                  </a:lnTo>
                  <a:cubicBezTo>
                    <a:pt x="0" y="2801"/>
                    <a:pt x="101" y="2916"/>
                    <a:pt x="231" y="2916"/>
                  </a:cubicBezTo>
                  <a:lnTo>
                    <a:pt x="7506" y="2916"/>
                  </a:lnTo>
                  <a:cubicBezTo>
                    <a:pt x="7636" y="2916"/>
                    <a:pt x="7737" y="2801"/>
                    <a:pt x="7737" y="2685"/>
                  </a:cubicBezTo>
                  <a:lnTo>
                    <a:pt x="7737" y="1458"/>
                  </a:lnTo>
                  <a:cubicBezTo>
                    <a:pt x="7737" y="1098"/>
                    <a:pt x="7521" y="765"/>
                    <a:pt x="7189" y="621"/>
                  </a:cubicBezTo>
                  <a:lnTo>
                    <a:pt x="5774" y="0"/>
                  </a:lnTo>
                  <a:cubicBezTo>
                    <a:pt x="5442" y="881"/>
                    <a:pt x="4655" y="1321"/>
                    <a:pt x="3869" y="1321"/>
                  </a:cubicBezTo>
                  <a:cubicBezTo>
                    <a:pt x="3082" y="1321"/>
                    <a:pt x="2295" y="881"/>
                    <a:pt x="1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6063;p73">
              <a:extLst>
                <a:ext uri="{FF2B5EF4-FFF2-40B4-BE49-F238E27FC236}">
                  <a16:creationId xmlns:a16="http://schemas.microsoft.com/office/drawing/2014/main" id="{C9C48439-5B33-4E28-89D6-609979ACDD9C}"/>
                </a:ext>
              </a:extLst>
            </p:cNvPr>
            <p:cNvSpPr/>
            <p:nvPr/>
          </p:nvSpPr>
          <p:spPr>
            <a:xfrm>
              <a:off x="1959985" y="3556230"/>
              <a:ext cx="59823" cy="23961"/>
            </a:xfrm>
            <a:custGeom>
              <a:avLst/>
              <a:gdLst/>
              <a:ahLst/>
              <a:cxnLst/>
              <a:rect l="l" t="t" r="r" b="b"/>
              <a:pathLst>
                <a:path w="2282" h="914" extrusionOk="0">
                  <a:moveTo>
                    <a:pt x="0" y="1"/>
                  </a:moveTo>
                  <a:lnTo>
                    <a:pt x="0" y="665"/>
                  </a:lnTo>
                  <a:cubicBezTo>
                    <a:pt x="361" y="831"/>
                    <a:pt x="751" y="914"/>
                    <a:pt x="1141" y="914"/>
                  </a:cubicBezTo>
                  <a:cubicBezTo>
                    <a:pt x="1530" y="914"/>
                    <a:pt x="1920" y="831"/>
                    <a:pt x="2281" y="665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6064;p73">
              <a:extLst>
                <a:ext uri="{FF2B5EF4-FFF2-40B4-BE49-F238E27FC236}">
                  <a16:creationId xmlns:a16="http://schemas.microsoft.com/office/drawing/2014/main" id="{0F865036-04B4-4D3B-B373-D119CB56FCD0}"/>
                </a:ext>
              </a:extLst>
            </p:cNvPr>
            <p:cNvSpPr/>
            <p:nvPr/>
          </p:nvSpPr>
          <p:spPr>
            <a:xfrm>
              <a:off x="1929707" y="3456062"/>
              <a:ext cx="119619" cy="112069"/>
            </a:xfrm>
            <a:custGeom>
              <a:avLst/>
              <a:gdLst/>
              <a:ahLst/>
              <a:cxnLst/>
              <a:rect l="l" t="t" r="r" b="b"/>
              <a:pathLst>
                <a:path w="4563" h="4275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025" y="733"/>
                    <a:pt x="665" y="1137"/>
                    <a:pt x="203" y="1426"/>
                  </a:cubicBezTo>
                  <a:cubicBezTo>
                    <a:pt x="87" y="1512"/>
                    <a:pt x="15" y="1642"/>
                    <a:pt x="15" y="1786"/>
                  </a:cubicBezTo>
                  <a:lnTo>
                    <a:pt x="15" y="1916"/>
                  </a:lnTo>
                  <a:cubicBezTo>
                    <a:pt x="0" y="3143"/>
                    <a:pt x="924" y="4168"/>
                    <a:pt x="2137" y="4269"/>
                  </a:cubicBezTo>
                  <a:cubicBezTo>
                    <a:pt x="2188" y="4273"/>
                    <a:pt x="2239" y="4274"/>
                    <a:pt x="2290" y="4274"/>
                  </a:cubicBezTo>
                  <a:cubicBezTo>
                    <a:pt x="3536" y="4274"/>
                    <a:pt x="4562" y="3265"/>
                    <a:pt x="4562" y="2003"/>
                  </a:cubicBezTo>
                  <a:lnTo>
                    <a:pt x="4562" y="1599"/>
                  </a:lnTo>
                  <a:cubicBezTo>
                    <a:pt x="4562" y="1411"/>
                    <a:pt x="4490" y="1223"/>
                    <a:pt x="4346" y="1093"/>
                  </a:cubicBezTo>
                  <a:cubicBezTo>
                    <a:pt x="3985" y="776"/>
                    <a:pt x="3162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6065;p73">
              <a:extLst>
                <a:ext uri="{FF2B5EF4-FFF2-40B4-BE49-F238E27FC236}">
                  <a16:creationId xmlns:a16="http://schemas.microsoft.com/office/drawing/2014/main" id="{0FC78BBA-E27C-4410-A9D4-AD08E3C17FAE}"/>
                </a:ext>
              </a:extLst>
            </p:cNvPr>
            <p:cNvSpPr/>
            <p:nvPr/>
          </p:nvSpPr>
          <p:spPr>
            <a:xfrm>
              <a:off x="1929707" y="3456062"/>
              <a:ext cx="116971" cy="111938"/>
            </a:xfrm>
            <a:custGeom>
              <a:avLst/>
              <a:gdLst/>
              <a:ahLst/>
              <a:cxnLst/>
              <a:rect l="l" t="t" r="r" b="b"/>
              <a:pathLst>
                <a:path w="4462" h="4270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227" y="328"/>
                    <a:pt x="1184" y="415"/>
                    <a:pt x="1126" y="487"/>
                  </a:cubicBezTo>
                  <a:cubicBezTo>
                    <a:pt x="895" y="863"/>
                    <a:pt x="578" y="1180"/>
                    <a:pt x="217" y="1426"/>
                  </a:cubicBezTo>
                  <a:cubicBezTo>
                    <a:pt x="87" y="1512"/>
                    <a:pt x="15" y="1656"/>
                    <a:pt x="15" y="1801"/>
                  </a:cubicBezTo>
                  <a:lnTo>
                    <a:pt x="15" y="1931"/>
                  </a:lnTo>
                  <a:cubicBezTo>
                    <a:pt x="0" y="3100"/>
                    <a:pt x="852" y="4096"/>
                    <a:pt x="2021" y="4269"/>
                  </a:cubicBezTo>
                  <a:cubicBezTo>
                    <a:pt x="1603" y="3836"/>
                    <a:pt x="1386" y="3273"/>
                    <a:pt x="1386" y="2696"/>
                  </a:cubicBezTo>
                  <a:lnTo>
                    <a:pt x="1386" y="1267"/>
                  </a:lnTo>
                  <a:cubicBezTo>
                    <a:pt x="1386" y="1021"/>
                    <a:pt x="1560" y="834"/>
                    <a:pt x="1790" y="805"/>
                  </a:cubicBezTo>
                  <a:cubicBezTo>
                    <a:pt x="1953" y="789"/>
                    <a:pt x="2115" y="782"/>
                    <a:pt x="2278" y="782"/>
                  </a:cubicBezTo>
                  <a:cubicBezTo>
                    <a:pt x="3027" y="782"/>
                    <a:pt x="3773" y="944"/>
                    <a:pt x="4461" y="1252"/>
                  </a:cubicBezTo>
                  <a:cubicBezTo>
                    <a:pt x="4432" y="1195"/>
                    <a:pt x="4389" y="1137"/>
                    <a:pt x="4346" y="1093"/>
                  </a:cubicBezTo>
                  <a:cubicBezTo>
                    <a:pt x="3985" y="776"/>
                    <a:pt x="3147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6066;p73">
              <a:extLst>
                <a:ext uri="{FF2B5EF4-FFF2-40B4-BE49-F238E27FC236}">
                  <a16:creationId xmlns:a16="http://schemas.microsoft.com/office/drawing/2014/main" id="{C590FD08-C17D-40F7-99DD-DE2A3C4DBF43}"/>
                </a:ext>
              </a:extLst>
            </p:cNvPr>
            <p:cNvSpPr/>
            <p:nvPr/>
          </p:nvSpPr>
          <p:spPr>
            <a:xfrm>
              <a:off x="1888471" y="3619067"/>
              <a:ext cx="41629" cy="56782"/>
            </a:xfrm>
            <a:custGeom>
              <a:avLst/>
              <a:gdLst/>
              <a:ahLst/>
              <a:cxnLst/>
              <a:rect l="l" t="t" r="r" b="b"/>
              <a:pathLst>
                <a:path w="1588" h="2166" extrusionOk="0">
                  <a:moveTo>
                    <a:pt x="346" y="0"/>
                  </a:moveTo>
                  <a:cubicBezTo>
                    <a:pt x="130" y="173"/>
                    <a:pt x="0" y="433"/>
                    <a:pt x="0" y="707"/>
                  </a:cubicBezTo>
                  <a:lnTo>
                    <a:pt x="0" y="1934"/>
                  </a:lnTo>
                  <a:cubicBezTo>
                    <a:pt x="0" y="2064"/>
                    <a:pt x="101" y="2165"/>
                    <a:pt x="231" y="2165"/>
                  </a:cubicBezTo>
                  <a:lnTo>
                    <a:pt x="1588" y="2165"/>
                  </a:lnTo>
                  <a:lnTo>
                    <a:pt x="1588" y="1530"/>
                  </a:lnTo>
                  <a:cubicBezTo>
                    <a:pt x="1588" y="1357"/>
                    <a:pt x="1516" y="1184"/>
                    <a:pt x="1386" y="1054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6067;p73">
              <a:extLst>
                <a:ext uri="{FF2B5EF4-FFF2-40B4-BE49-F238E27FC236}">
                  <a16:creationId xmlns:a16="http://schemas.microsoft.com/office/drawing/2014/main" id="{1E7B5342-60C3-456D-978C-EB90E2822D74}"/>
                </a:ext>
              </a:extLst>
            </p:cNvPr>
            <p:cNvSpPr/>
            <p:nvPr/>
          </p:nvSpPr>
          <p:spPr>
            <a:xfrm>
              <a:off x="2049667" y="3619067"/>
              <a:ext cx="41656" cy="56782"/>
            </a:xfrm>
            <a:custGeom>
              <a:avLst/>
              <a:gdLst/>
              <a:ahLst/>
              <a:cxnLst/>
              <a:rect l="l" t="t" r="r" b="b"/>
              <a:pathLst>
                <a:path w="1589" h="2166" extrusionOk="0">
                  <a:moveTo>
                    <a:pt x="1242" y="0"/>
                  </a:moveTo>
                  <a:lnTo>
                    <a:pt x="203" y="1054"/>
                  </a:lnTo>
                  <a:cubicBezTo>
                    <a:pt x="73" y="1184"/>
                    <a:pt x="1" y="1357"/>
                    <a:pt x="1" y="1530"/>
                  </a:cubicBezTo>
                  <a:lnTo>
                    <a:pt x="1" y="2165"/>
                  </a:lnTo>
                  <a:lnTo>
                    <a:pt x="1357" y="2165"/>
                  </a:lnTo>
                  <a:cubicBezTo>
                    <a:pt x="1487" y="2165"/>
                    <a:pt x="1588" y="2064"/>
                    <a:pt x="1588" y="1934"/>
                  </a:cubicBezTo>
                  <a:lnTo>
                    <a:pt x="1588" y="707"/>
                  </a:lnTo>
                  <a:cubicBezTo>
                    <a:pt x="1588" y="433"/>
                    <a:pt x="1459" y="173"/>
                    <a:pt x="124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9682;p69">
            <a:extLst>
              <a:ext uri="{FF2B5EF4-FFF2-40B4-BE49-F238E27FC236}">
                <a16:creationId xmlns:a16="http://schemas.microsoft.com/office/drawing/2014/main" id="{A4A9399B-077A-4D6C-ACD0-37D1456A4DDA}"/>
              </a:ext>
            </a:extLst>
          </p:cNvPr>
          <p:cNvGrpSpPr/>
          <p:nvPr/>
        </p:nvGrpSpPr>
        <p:grpSpPr>
          <a:xfrm>
            <a:off x="9729797" y="2372755"/>
            <a:ext cx="2290529" cy="2734701"/>
            <a:chOff x="7159964" y="1971904"/>
            <a:chExt cx="291564" cy="348103"/>
          </a:xfrm>
        </p:grpSpPr>
        <p:sp>
          <p:nvSpPr>
            <p:cNvPr id="18" name="Google Shape;9683;p69">
              <a:extLst>
                <a:ext uri="{FF2B5EF4-FFF2-40B4-BE49-F238E27FC236}">
                  <a16:creationId xmlns:a16="http://schemas.microsoft.com/office/drawing/2014/main" id="{A3C55E67-049C-48F6-8759-3B6D5030785F}"/>
                </a:ext>
              </a:extLst>
            </p:cNvPr>
            <p:cNvSpPr/>
            <p:nvPr/>
          </p:nvSpPr>
          <p:spPr>
            <a:xfrm>
              <a:off x="7204947" y="1994277"/>
              <a:ext cx="167906" cy="153752"/>
            </a:xfrm>
            <a:custGeom>
              <a:avLst/>
              <a:gdLst/>
              <a:ahLst/>
              <a:cxnLst/>
              <a:rect l="l" t="t" r="r" b="b"/>
              <a:pathLst>
                <a:path w="6394" h="5855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8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345" y="4700"/>
                  </a:lnTo>
                  <a:lnTo>
                    <a:pt x="4059" y="5839"/>
                  </a:lnTo>
                  <a:cubicBezTo>
                    <a:pt x="4076" y="5850"/>
                    <a:pt x="4095" y="5855"/>
                    <a:pt x="4114" y="5855"/>
                  </a:cubicBezTo>
                  <a:cubicBezTo>
                    <a:pt x="4177" y="5855"/>
                    <a:pt x="4236" y="5800"/>
                    <a:pt x="4221" y="5733"/>
                  </a:cubicBezTo>
                  <a:lnTo>
                    <a:pt x="4049" y="4700"/>
                  </a:lnTo>
                  <a:lnTo>
                    <a:pt x="5752" y="4700"/>
                  </a:lnTo>
                  <a:cubicBezTo>
                    <a:pt x="6107" y="4700"/>
                    <a:pt x="6394" y="4413"/>
                    <a:pt x="6394" y="4058"/>
                  </a:cubicBezTo>
                  <a:lnTo>
                    <a:pt x="6394" y="642"/>
                  </a:lnTo>
                  <a:cubicBezTo>
                    <a:pt x="6394" y="288"/>
                    <a:pt x="6107" y="1"/>
                    <a:pt x="575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9684;p69">
              <a:extLst>
                <a:ext uri="{FF2B5EF4-FFF2-40B4-BE49-F238E27FC236}">
                  <a16:creationId xmlns:a16="http://schemas.microsoft.com/office/drawing/2014/main" id="{95C7360F-A7F4-41F1-A4D9-5D4E23165E1A}"/>
                </a:ext>
              </a:extLst>
            </p:cNvPr>
            <p:cNvSpPr/>
            <p:nvPr/>
          </p:nvSpPr>
          <p:spPr>
            <a:xfrm>
              <a:off x="7204711" y="1994277"/>
              <a:ext cx="156851" cy="112130"/>
            </a:xfrm>
            <a:custGeom>
              <a:avLst/>
              <a:gdLst/>
              <a:ahLst/>
              <a:cxnLst/>
              <a:rect l="l" t="t" r="r" b="b"/>
              <a:pathLst>
                <a:path w="5973" h="4270" extrusionOk="0">
                  <a:moveTo>
                    <a:pt x="641" y="1"/>
                  </a:moveTo>
                  <a:cubicBezTo>
                    <a:pt x="297" y="1"/>
                    <a:pt x="0" y="288"/>
                    <a:pt x="10" y="642"/>
                  </a:cubicBezTo>
                  <a:lnTo>
                    <a:pt x="10" y="4058"/>
                  </a:lnTo>
                  <a:cubicBezTo>
                    <a:pt x="10" y="4125"/>
                    <a:pt x="19" y="4202"/>
                    <a:pt x="48" y="4269"/>
                  </a:cubicBezTo>
                  <a:lnTo>
                    <a:pt x="4910" y="4269"/>
                  </a:lnTo>
                  <a:cubicBezTo>
                    <a:pt x="5503" y="4269"/>
                    <a:pt x="5972" y="3791"/>
                    <a:pt x="5972" y="3207"/>
                  </a:cubicBezTo>
                  <a:lnTo>
                    <a:pt x="5972" y="39"/>
                  </a:lnTo>
                  <a:cubicBezTo>
                    <a:pt x="5905" y="20"/>
                    <a:pt x="5838" y="1"/>
                    <a:pt x="576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9694;p69">
              <a:extLst>
                <a:ext uri="{FF2B5EF4-FFF2-40B4-BE49-F238E27FC236}">
                  <a16:creationId xmlns:a16="http://schemas.microsoft.com/office/drawing/2014/main" id="{5D0B62D9-2C06-4AB7-A518-7191DCD3BE46}"/>
                </a:ext>
              </a:extLst>
            </p:cNvPr>
            <p:cNvSpPr/>
            <p:nvPr/>
          </p:nvSpPr>
          <p:spPr>
            <a:xfrm>
              <a:off x="7337140" y="2141806"/>
              <a:ext cx="33718" cy="73922"/>
            </a:xfrm>
            <a:custGeom>
              <a:avLst/>
              <a:gdLst/>
              <a:ahLst/>
              <a:cxnLst/>
              <a:rect l="l" t="t" r="r" b="b"/>
              <a:pathLst>
                <a:path w="1284" h="2815" extrusionOk="0">
                  <a:moveTo>
                    <a:pt x="776" y="0"/>
                  </a:moveTo>
                  <a:cubicBezTo>
                    <a:pt x="345" y="0"/>
                    <a:pt x="1" y="345"/>
                    <a:pt x="1" y="776"/>
                  </a:cubicBezTo>
                  <a:lnTo>
                    <a:pt x="1" y="948"/>
                  </a:lnTo>
                  <a:cubicBezTo>
                    <a:pt x="1" y="1168"/>
                    <a:pt x="39" y="1388"/>
                    <a:pt x="106" y="1599"/>
                  </a:cubicBezTo>
                  <a:lnTo>
                    <a:pt x="518" y="2814"/>
                  </a:lnTo>
                  <a:lnTo>
                    <a:pt x="1283" y="281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9695;p69">
              <a:extLst>
                <a:ext uri="{FF2B5EF4-FFF2-40B4-BE49-F238E27FC236}">
                  <a16:creationId xmlns:a16="http://schemas.microsoft.com/office/drawing/2014/main" id="{4407E2A8-112C-4645-95C1-F351B27A5933}"/>
                </a:ext>
              </a:extLst>
            </p:cNvPr>
            <p:cNvSpPr/>
            <p:nvPr/>
          </p:nvSpPr>
          <p:spPr>
            <a:xfrm>
              <a:off x="7350717" y="2135031"/>
              <a:ext cx="80697" cy="80697"/>
            </a:xfrm>
            <a:custGeom>
              <a:avLst/>
              <a:gdLst/>
              <a:ahLst/>
              <a:cxnLst/>
              <a:rect l="l" t="t" r="r" b="b"/>
              <a:pathLst>
                <a:path w="3073" h="3073" extrusionOk="0">
                  <a:moveTo>
                    <a:pt x="766" y="0"/>
                  </a:moveTo>
                  <a:cubicBezTo>
                    <a:pt x="345" y="0"/>
                    <a:pt x="1" y="345"/>
                    <a:pt x="1" y="766"/>
                  </a:cubicBezTo>
                  <a:cubicBezTo>
                    <a:pt x="1" y="1053"/>
                    <a:pt x="230" y="1282"/>
                    <a:pt x="508" y="1282"/>
                  </a:cubicBezTo>
                  <a:lnTo>
                    <a:pt x="2556" y="3072"/>
                  </a:lnTo>
                  <a:lnTo>
                    <a:pt x="2986" y="1560"/>
                  </a:lnTo>
                  <a:cubicBezTo>
                    <a:pt x="3044" y="1378"/>
                    <a:pt x="3073" y="1187"/>
                    <a:pt x="3073" y="995"/>
                  </a:cubicBezTo>
                  <a:lnTo>
                    <a:pt x="3073" y="517"/>
                  </a:lnTo>
                  <a:cubicBezTo>
                    <a:pt x="3073" y="230"/>
                    <a:pt x="2843" y="0"/>
                    <a:pt x="25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696;p69">
              <a:extLst>
                <a:ext uri="{FF2B5EF4-FFF2-40B4-BE49-F238E27FC236}">
                  <a16:creationId xmlns:a16="http://schemas.microsoft.com/office/drawing/2014/main" id="{339C105F-8EE8-4926-8C7D-56753BF1A556}"/>
                </a:ext>
              </a:extLst>
            </p:cNvPr>
            <p:cNvSpPr/>
            <p:nvPr/>
          </p:nvSpPr>
          <p:spPr>
            <a:xfrm>
              <a:off x="7364030" y="2235791"/>
              <a:ext cx="40493" cy="29936"/>
            </a:xfrm>
            <a:custGeom>
              <a:avLst/>
              <a:gdLst/>
              <a:ahLst/>
              <a:cxnLst/>
              <a:rect l="l" t="t" r="r" b="b"/>
              <a:pathLst>
                <a:path w="1542" h="1140" extrusionOk="0">
                  <a:moveTo>
                    <a:pt x="1" y="1"/>
                  </a:moveTo>
                  <a:lnTo>
                    <a:pt x="1" y="1140"/>
                  </a:lnTo>
                  <a:lnTo>
                    <a:pt x="1542" y="1140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697;p69">
              <a:extLst>
                <a:ext uri="{FF2B5EF4-FFF2-40B4-BE49-F238E27FC236}">
                  <a16:creationId xmlns:a16="http://schemas.microsoft.com/office/drawing/2014/main" id="{525207EF-3E4C-489D-A2F0-B18C1463D6CA}"/>
                </a:ext>
              </a:extLst>
            </p:cNvPr>
            <p:cNvSpPr/>
            <p:nvPr/>
          </p:nvSpPr>
          <p:spPr>
            <a:xfrm>
              <a:off x="7364030" y="2236053"/>
              <a:ext cx="40493" cy="16281"/>
            </a:xfrm>
            <a:custGeom>
              <a:avLst/>
              <a:gdLst/>
              <a:ahLst/>
              <a:cxnLst/>
              <a:rect l="l" t="t" r="r" b="b"/>
              <a:pathLst>
                <a:path w="1542" h="620" extrusionOk="0">
                  <a:moveTo>
                    <a:pt x="1" y="0"/>
                  </a:moveTo>
                  <a:lnTo>
                    <a:pt x="1" y="469"/>
                  </a:lnTo>
                  <a:cubicBezTo>
                    <a:pt x="250" y="570"/>
                    <a:pt x="510" y="620"/>
                    <a:pt x="771" y="620"/>
                  </a:cubicBezTo>
                  <a:cubicBezTo>
                    <a:pt x="1032" y="620"/>
                    <a:pt x="1293" y="570"/>
                    <a:pt x="1542" y="469"/>
                  </a:cubicBezTo>
                  <a:lnTo>
                    <a:pt x="1542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9698;p69">
              <a:extLst>
                <a:ext uri="{FF2B5EF4-FFF2-40B4-BE49-F238E27FC236}">
                  <a16:creationId xmlns:a16="http://schemas.microsoft.com/office/drawing/2014/main" id="{C89472BC-8221-4E71-9769-C09BD7B055AD}"/>
                </a:ext>
              </a:extLst>
            </p:cNvPr>
            <p:cNvSpPr/>
            <p:nvPr/>
          </p:nvSpPr>
          <p:spPr>
            <a:xfrm>
              <a:off x="7317051" y="2252124"/>
              <a:ext cx="134477" cy="67882"/>
            </a:xfrm>
            <a:custGeom>
              <a:avLst/>
              <a:gdLst/>
              <a:ahLst/>
              <a:cxnLst/>
              <a:rect l="l" t="t" r="r" b="b"/>
              <a:pathLst>
                <a:path w="5121" h="2585" extrusionOk="0">
                  <a:moveTo>
                    <a:pt x="1790" y="1"/>
                  </a:moveTo>
                  <a:lnTo>
                    <a:pt x="555" y="355"/>
                  </a:lnTo>
                  <a:cubicBezTo>
                    <a:pt x="230" y="451"/>
                    <a:pt x="0" y="757"/>
                    <a:pt x="0" y="1092"/>
                  </a:cubicBezTo>
                  <a:lnTo>
                    <a:pt x="0" y="2326"/>
                  </a:lnTo>
                  <a:cubicBezTo>
                    <a:pt x="0" y="2470"/>
                    <a:pt x="115" y="2585"/>
                    <a:pt x="258" y="2585"/>
                  </a:cubicBezTo>
                  <a:lnTo>
                    <a:pt x="4862" y="2585"/>
                  </a:lnTo>
                  <a:cubicBezTo>
                    <a:pt x="5005" y="2585"/>
                    <a:pt x="5120" y="2470"/>
                    <a:pt x="5120" y="2326"/>
                  </a:cubicBezTo>
                  <a:lnTo>
                    <a:pt x="5120" y="1092"/>
                  </a:lnTo>
                  <a:cubicBezTo>
                    <a:pt x="5120" y="757"/>
                    <a:pt x="4891" y="451"/>
                    <a:pt x="4565" y="355"/>
                  </a:cubicBezTo>
                  <a:lnTo>
                    <a:pt x="3331" y="1"/>
                  </a:lnTo>
                  <a:lnTo>
                    <a:pt x="2555" y="518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9699;p69">
              <a:extLst>
                <a:ext uri="{FF2B5EF4-FFF2-40B4-BE49-F238E27FC236}">
                  <a16:creationId xmlns:a16="http://schemas.microsoft.com/office/drawing/2014/main" id="{B99A042A-014F-446E-83E2-AFE06AB50C68}"/>
                </a:ext>
              </a:extLst>
            </p:cNvPr>
            <p:cNvSpPr/>
            <p:nvPr/>
          </p:nvSpPr>
          <p:spPr>
            <a:xfrm>
              <a:off x="7377607" y="2265701"/>
              <a:ext cx="13340" cy="54306"/>
            </a:xfrm>
            <a:custGeom>
              <a:avLst/>
              <a:gdLst/>
              <a:ahLst/>
              <a:cxnLst/>
              <a:rect l="l" t="t" r="r" b="b"/>
              <a:pathLst>
                <a:path w="508" h="2068" extrusionOk="0">
                  <a:moveTo>
                    <a:pt x="125" y="1"/>
                  </a:moveTo>
                  <a:lnTo>
                    <a:pt x="1" y="2068"/>
                  </a:lnTo>
                  <a:lnTo>
                    <a:pt x="508" y="2068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00;p69">
              <a:extLst>
                <a:ext uri="{FF2B5EF4-FFF2-40B4-BE49-F238E27FC236}">
                  <a16:creationId xmlns:a16="http://schemas.microsoft.com/office/drawing/2014/main" id="{28BEF6F6-8813-4A60-883A-2D5C2708AFF2}"/>
                </a:ext>
              </a:extLst>
            </p:cNvPr>
            <p:cNvSpPr/>
            <p:nvPr/>
          </p:nvSpPr>
          <p:spPr>
            <a:xfrm>
              <a:off x="7343941" y="2168906"/>
              <a:ext cx="80697" cy="73712"/>
            </a:xfrm>
            <a:custGeom>
              <a:avLst/>
              <a:gdLst/>
              <a:ahLst/>
              <a:cxnLst/>
              <a:rect l="l" t="t" r="r" b="b"/>
              <a:pathLst>
                <a:path w="3073" h="2807" extrusionOk="0">
                  <a:moveTo>
                    <a:pt x="955" y="1"/>
                  </a:moveTo>
                  <a:cubicBezTo>
                    <a:pt x="823" y="1"/>
                    <a:pt x="701" y="57"/>
                    <a:pt x="613" y="155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78"/>
                  </a:cubicBezTo>
                  <a:lnTo>
                    <a:pt x="0" y="1275"/>
                  </a:lnTo>
                  <a:cubicBezTo>
                    <a:pt x="0" y="2117"/>
                    <a:pt x="689" y="2806"/>
                    <a:pt x="1531" y="2806"/>
                  </a:cubicBezTo>
                  <a:cubicBezTo>
                    <a:pt x="2383" y="2806"/>
                    <a:pt x="3072" y="2117"/>
                    <a:pt x="3072" y="1275"/>
                  </a:cubicBezTo>
                  <a:lnTo>
                    <a:pt x="3072" y="949"/>
                  </a:lnTo>
                  <a:cubicBezTo>
                    <a:pt x="3072" y="815"/>
                    <a:pt x="3015" y="682"/>
                    <a:pt x="2919" y="586"/>
                  </a:cubicBezTo>
                  <a:cubicBezTo>
                    <a:pt x="2527" y="203"/>
                    <a:pt x="1799" y="3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701;p69">
              <a:extLst>
                <a:ext uri="{FF2B5EF4-FFF2-40B4-BE49-F238E27FC236}">
                  <a16:creationId xmlns:a16="http://schemas.microsoft.com/office/drawing/2014/main" id="{90C52496-61D3-4C99-94AE-C70237A35B62}"/>
                </a:ext>
              </a:extLst>
            </p:cNvPr>
            <p:cNvSpPr/>
            <p:nvPr/>
          </p:nvSpPr>
          <p:spPr>
            <a:xfrm>
              <a:off x="7343941" y="2168906"/>
              <a:ext cx="80434" cy="72189"/>
            </a:xfrm>
            <a:custGeom>
              <a:avLst/>
              <a:gdLst/>
              <a:ahLst/>
              <a:cxnLst/>
              <a:rect l="l" t="t" r="r" b="b"/>
              <a:pathLst>
                <a:path w="3063" h="2749" extrusionOk="0">
                  <a:moveTo>
                    <a:pt x="955" y="1"/>
                  </a:moveTo>
                  <a:cubicBezTo>
                    <a:pt x="823" y="1"/>
                    <a:pt x="701" y="57"/>
                    <a:pt x="613" y="146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69"/>
                  </a:cubicBezTo>
                  <a:lnTo>
                    <a:pt x="0" y="1275"/>
                  </a:lnTo>
                  <a:cubicBezTo>
                    <a:pt x="0" y="1954"/>
                    <a:pt x="450" y="2557"/>
                    <a:pt x="1110" y="2749"/>
                  </a:cubicBezTo>
                  <a:cubicBezTo>
                    <a:pt x="890" y="2471"/>
                    <a:pt x="766" y="2136"/>
                    <a:pt x="766" y="1792"/>
                  </a:cubicBezTo>
                  <a:lnTo>
                    <a:pt x="766" y="1036"/>
                  </a:lnTo>
                  <a:cubicBezTo>
                    <a:pt x="766" y="751"/>
                    <a:pt x="996" y="527"/>
                    <a:pt x="1277" y="527"/>
                  </a:cubicBezTo>
                  <a:cubicBezTo>
                    <a:pt x="1288" y="527"/>
                    <a:pt x="1300" y="528"/>
                    <a:pt x="1311" y="528"/>
                  </a:cubicBezTo>
                  <a:cubicBezTo>
                    <a:pt x="1828" y="557"/>
                    <a:pt x="2594" y="643"/>
                    <a:pt x="3063" y="873"/>
                  </a:cubicBezTo>
                  <a:cubicBezTo>
                    <a:pt x="3053" y="768"/>
                    <a:pt x="2996" y="662"/>
                    <a:pt x="2919" y="586"/>
                  </a:cubicBezTo>
                  <a:cubicBezTo>
                    <a:pt x="2527" y="203"/>
                    <a:pt x="1799" y="2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9702;p69">
              <a:extLst>
                <a:ext uri="{FF2B5EF4-FFF2-40B4-BE49-F238E27FC236}">
                  <a16:creationId xmlns:a16="http://schemas.microsoft.com/office/drawing/2014/main" id="{75C20D3D-C04D-462E-9F1D-362885741722}"/>
                </a:ext>
              </a:extLst>
            </p:cNvPr>
            <p:cNvSpPr/>
            <p:nvPr/>
          </p:nvSpPr>
          <p:spPr>
            <a:xfrm>
              <a:off x="7317051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144" y="0"/>
                  </a:moveTo>
                  <a:cubicBezTo>
                    <a:pt x="48" y="125"/>
                    <a:pt x="0" y="278"/>
                    <a:pt x="0" y="440"/>
                  </a:cubicBezTo>
                  <a:lnTo>
                    <a:pt x="0" y="1665"/>
                  </a:lnTo>
                  <a:cubicBezTo>
                    <a:pt x="0" y="1809"/>
                    <a:pt x="115" y="1924"/>
                    <a:pt x="258" y="1924"/>
                  </a:cubicBezTo>
                  <a:lnTo>
                    <a:pt x="1024" y="1924"/>
                  </a:lnTo>
                  <a:lnTo>
                    <a:pt x="1024" y="1206"/>
                  </a:lnTo>
                  <a:cubicBezTo>
                    <a:pt x="1024" y="995"/>
                    <a:pt x="948" y="804"/>
                    <a:pt x="804" y="66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9703;p69">
              <a:extLst>
                <a:ext uri="{FF2B5EF4-FFF2-40B4-BE49-F238E27FC236}">
                  <a16:creationId xmlns:a16="http://schemas.microsoft.com/office/drawing/2014/main" id="{E616DD9F-4CB7-42B2-B42D-EE157E8E11AF}"/>
                </a:ext>
              </a:extLst>
            </p:cNvPr>
            <p:cNvSpPr/>
            <p:nvPr/>
          </p:nvSpPr>
          <p:spPr>
            <a:xfrm>
              <a:off x="7424612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881" y="0"/>
                  </a:moveTo>
                  <a:lnTo>
                    <a:pt x="220" y="660"/>
                  </a:lnTo>
                  <a:cubicBezTo>
                    <a:pt x="77" y="804"/>
                    <a:pt x="0" y="995"/>
                    <a:pt x="0" y="1206"/>
                  </a:cubicBezTo>
                  <a:lnTo>
                    <a:pt x="0" y="1924"/>
                  </a:lnTo>
                  <a:lnTo>
                    <a:pt x="766" y="1924"/>
                  </a:lnTo>
                  <a:cubicBezTo>
                    <a:pt x="909" y="1924"/>
                    <a:pt x="1024" y="1809"/>
                    <a:pt x="1024" y="1665"/>
                  </a:cubicBezTo>
                  <a:lnTo>
                    <a:pt x="1024" y="440"/>
                  </a:lnTo>
                  <a:cubicBezTo>
                    <a:pt x="1024" y="278"/>
                    <a:pt x="976" y="125"/>
                    <a:pt x="881" y="0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9704;p69">
              <a:extLst>
                <a:ext uri="{FF2B5EF4-FFF2-40B4-BE49-F238E27FC236}">
                  <a16:creationId xmlns:a16="http://schemas.microsoft.com/office/drawing/2014/main" id="{A354D697-1D95-4518-BAB5-4C280FD9919B}"/>
                </a:ext>
              </a:extLst>
            </p:cNvPr>
            <p:cNvSpPr/>
            <p:nvPr/>
          </p:nvSpPr>
          <p:spPr>
            <a:xfrm>
              <a:off x="7377607" y="2265701"/>
              <a:ext cx="13340" cy="1334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1" y="1"/>
                  </a:moveTo>
                  <a:lnTo>
                    <a:pt x="1" y="403"/>
                  </a:lnTo>
                  <a:cubicBezTo>
                    <a:pt x="1" y="460"/>
                    <a:pt x="48" y="508"/>
                    <a:pt x="106" y="508"/>
                  </a:cubicBezTo>
                  <a:lnTo>
                    <a:pt x="402" y="508"/>
                  </a:lnTo>
                  <a:cubicBezTo>
                    <a:pt x="460" y="508"/>
                    <a:pt x="508" y="460"/>
                    <a:pt x="508" y="403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9705;p69">
              <a:extLst>
                <a:ext uri="{FF2B5EF4-FFF2-40B4-BE49-F238E27FC236}">
                  <a16:creationId xmlns:a16="http://schemas.microsoft.com/office/drawing/2014/main" id="{1C9B22CC-8105-435F-8502-1B8205A70266}"/>
                </a:ext>
              </a:extLst>
            </p:cNvPr>
            <p:cNvSpPr/>
            <p:nvPr/>
          </p:nvSpPr>
          <p:spPr>
            <a:xfrm>
              <a:off x="7356756" y="2246899"/>
              <a:ext cx="27415" cy="28229"/>
            </a:xfrm>
            <a:custGeom>
              <a:avLst/>
              <a:gdLst/>
              <a:ahLst/>
              <a:cxnLst/>
              <a:rect l="l" t="t" r="r" b="b"/>
              <a:pathLst>
                <a:path w="1044" h="1075" extrusionOk="0">
                  <a:moveTo>
                    <a:pt x="235" y="1"/>
                  </a:moveTo>
                  <a:cubicBezTo>
                    <a:pt x="204" y="1"/>
                    <a:pt x="174" y="15"/>
                    <a:pt x="153" y="47"/>
                  </a:cubicBezTo>
                  <a:lnTo>
                    <a:pt x="0" y="286"/>
                  </a:lnTo>
                  <a:lnTo>
                    <a:pt x="383" y="994"/>
                  </a:lnTo>
                  <a:cubicBezTo>
                    <a:pt x="412" y="1047"/>
                    <a:pt x="464" y="1075"/>
                    <a:pt x="517" y="1075"/>
                  </a:cubicBezTo>
                  <a:cubicBezTo>
                    <a:pt x="550" y="1075"/>
                    <a:pt x="583" y="1064"/>
                    <a:pt x="613" y="1042"/>
                  </a:cubicBezTo>
                  <a:lnTo>
                    <a:pt x="1043" y="717"/>
                  </a:lnTo>
                  <a:lnTo>
                    <a:pt x="306" y="28"/>
                  </a:lnTo>
                  <a:cubicBezTo>
                    <a:pt x="285" y="10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9706;p69">
              <a:extLst>
                <a:ext uri="{FF2B5EF4-FFF2-40B4-BE49-F238E27FC236}">
                  <a16:creationId xmlns:a16="http://schemas.microsoft.com/office/drawing/2014/main" id="{61CE34C8-177C-45DB-A4A8-9950BB2ED81B}"/>
                </a:ext>
              </a:extLst>
            </p:cNvPr>
            <p:cNvSpPr/>
            <p:nvPr/>
          </p:nvSpPr>
          <p:spPr>
            <a:xfrm>
              <a:off x="7384146" y="2246899"/>
              <a:ext cx="27678" cy="28229"/>
            </a:xfrm>
            <a:custGeom>
              <a:avLst/>
              <a:gdLst/>
              <a:ahLst/>
              <a:cxnLst/>
              <a:rect l="l" t="t" r="r" b="b"/>
              <a:pathLst>
                <a:path w="1054" h="1075" extrusionOk="0">
                  <a:moveTo>
                    <a:pt x="813" y="1"/>
                  </a:moveTo>
                  <a:cubicBezTo>
                    <a:pt x="786" y="1"/>
                    <a:pt x="759" y="10"/>
                    <a:pt x="737" y="28"/>
                  </a:cubicBezTo>
                  <a:lnTo>
                    <a:pt x="0" y="717"/>
                  </a:lnTo>
                  <a:lnTo>
                    <a:pt x="441" y="1042"/>
                  </a:lnTo>
                  <a:cubicBezTo>
                    <a:pt x="466" y="1064"/>
                    <a:pt x="499" y="1075"/>
                    <a:pt x="532" y="1075"/>
                  </a:cubicBezTo>
                  <a:cubicBezTo>
                    <a:pt x="585" y="1075"/>
                    <a:pt x="637" y="1047"/>
                    <a:pt x="661" y="994"/>
                  </a:cubicBezTo>
                  <a:lnTo>
                    <a:pt x="1053" y="286"/>
                  </a:lnTo>
                  <a:lnTo>
                    <a:pt x="900" y="47"/>
                  </a:lnTo>
                  <a:cubicBezTo>
                    <a:pt x="879" y="15"/>
                    <a:pt x="846" y="1"/>
                    <a:pt x="813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9707;p69">
              <a:extLst>
                <a:ext uri="{FF2B5EF4-FFF2-40B4-BE49-F238E27FC236}">
                  <a16:creationId xmlns:a16="http://schemas.microsoft.com/office/drawing/2014/main" id="{C329F901-AC87-4564-BC77-0BECABA7C168}"/>
                </a:ext>
              </a:extLst>
            </p:cNvPr>
            <p:cNvSpPr/>
            <p:nvPr/>
          </p:nvSpPr>
          <p:spPr>
            <a:xfrm>
              <a:off x="7159964" y="1971904"/>
              <a:ext cx="190516" cy="164151"/>
            </a:xfrm>
            <a:custGeom>
              <a:avLst/>
              <a:gdLst/>
              <a:ahLst/>
              <a:cxnLst/>
              <a:rect l="l" t="t" r="r" b="b"/>
              <a:pathLst>
                <a:path w="7255" h="6251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9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987" y="4700"/>
                  </a:lnTo>
                  <a:lnTo>
                    <a:pt x="2632" y="6116"/>
                  </a:lnTo>
                  <a:cubicBezTo>
                    <a:pt x="2611" y="6189"/>
                    <a:pt x="2672" y="6251"/>
                    <a:pt x="2736" y="6251"/>
                  </a:cubicBezTo>
                  <a:cubicBezTo>
                    <a:pt x="2756" y="6251"/>
                    <a:pt x="2777" y="6245"/>
                    <a:pt x="2795" y="6231"/>
                  </a:cubicBezTo>
                  <a:lnTo>
                    <a:pt x="4901" y="4700"/>
                  </a:lnTo>
                  <a:lnTo>
                    <a:pt x="6614" y="4700"/>
                  </a:lnTo>
                  <a:cubicBezTo>
                    <a:pt x="6968" y="4700"/>
                    <a:pt x="7255" y="4413"/>
                    <a:pt x="7255" y="4059"/>
                  </a:cubicBezTo>
                  <a:lnTo>
                    <a:pt x="7255" y="642"/>
                  </a:lnTo>
                  <a:cubicBezTo>
                    <a:pt x="7255" y="288"/>
                    <a:pt x="6968" y="1"/>
                    <a:pt x="661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9708;p69">
              <a:extLst>
                <a:ext uri="{FF2B5EF4-FFF2-40B4-BE49-F238E27FC236}">
                  <a16:creationId xmlns:a16="http://schemas.microsoft.com/office/drawing/2014/main" id="{7E94097D-C2A6-4DA2-B29C-B646F1F03FA3}"/>
                </a:ext>
              </a:extLst>
            </p:cNvPr>
            <p:cNvSpPr/>
            <p:nvPr/>
          </p:nvSpPr>
          <p:spPr>
            <a:xfrm>
              <a:off x="7191896" y="2000055"/>
              <a:ext cx="31670" cy="11082"/>
            </a:xfrm>
            <a:custGeom>
              <a:avLst/>
              <a:gdLst/>
              <a:ahLst/>
              <a:cxnLst/>
              <a:rect l="l" t="t" r="r" b="b"/>
              <a:pathLst>
                <a:path w="1206" h="422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919" y="422"/>
                  </a:lnTo>
                  <a:cubicBezTo>
                    <a:pt x="1206" y="422"/>
                    <a:pt x="1206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9709;p69">
              <a:extLst>
                <a:ext uri="{FF2B5EF4-FFF2-40B4-BE49-F238E27FC236}">
                  <a16:creationId xmlns:a16="http://schemas.microsoft.com/office/drawing/2014/main" id="{EEB37D43-CA72-4318-877F-6E8E13470B91}"/>
                </a:ext>
              </a:extLst>
            </p:cNvPr>
            <p:cNvSpPr/>
            <p:nvPr/>
          </p:nvSpPr>
          <p:spPr>
            <a:xfrm>
              <a:off x="7231102" y="2000055"/>
              <a:ext cx="87735" cy="11082"/>
            </a:xfrm>
            <a:custGeom>
              <a:avLst/>
              <a:gdLst/>
              <a:ahLst/>
              <a:cxnLst/>
              <a:rect l="l" t="t" r="r" b="b"/>
              <a:pathLst>
                <a:path w="3341" h="422" extrusionOk="0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9710;p69">
              <a:extLst>
                <a:ext uri="{FF2B5EF4-FFF2-40B4-BE49-F238E27FC236}">
                  <a16:creationId xmlns:a16="http://schemas.microsoft.com/office/drawing/2014/main" id="{06F8E62C-58A3-4FB9-A23C-928890CE616B}"/>
                </a:ext>
              </a:extLst>
            </p:cNvPr>
            <p:cNvSpPr/>
            <p:nvPr/>
          </p:nvSpPr>
          <p:spPr>
            <a:xfrm>
              <a:off x="7191896" y="2027969"/>
              <a:ext cx="126941" cy="11318"/>
            </a:xfrm>
            <a:custGeom>
              <a:avLst/>
              <a:gdLst/>
              <a:ahLst/>
              <a:cxnLst/>
              <a:rect l="l" t="t" r="r" b="b"/>
              <a:pathLst>
                <a:path w="4834" h="431" extrusionOk="0">
                  <a:moveTo>
                    <a:pt x="287" y="0"/>
                  </a:moveTo>
                  <a:cubicBezTo>
                    <a:pt x="0" y="0"/>
                    <a:pt x="0" y="431"/>
                    <a:pt x="287" y="431"/>
                  </a:cubicBezTo>
                  <a:lnTo>
                    <a:pt x="4546" y="431"/>
                  </a:lnTo>
                  <a:cubicBezTo>
                    <a:pt x="4833" y="431"/>
                    <a:pt x="4833" y="0"/>
                    <a:pt x="4546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9711;p69">
              <a:extLst>
                <a:ext uri="{FF2B5EF4-FFF2-40B4-BE49-F238E27FC236}">
                  <a16:creationId xmlns:a16="http://schemas.microsoft.com/office/drawing/2014/main" id="{F480DFAD-42BD-4408-8275-74A731CFDFDD}"/>
                </a:ext>
              </a:extLst>
            </p:cNvPr>
            <p:cNvSpPr/>
            <p:nvPr/>
          </p:nvSpPr>
          <p:spPr>
            <a:xfrm>
              <a:off x="7191896" y="2056093"/>
              <a:ext cx="87735" cy="11108"/>
            </a:xfrm>
            <a:custGeom>
              <a:avLst/>
              <a:gdLst/>
              <a:ahLst/>
              <a:cxnLst/>
              <a:rect l="l" t="t" r="r" b="b"/>
              <a:pathLst>
                <a:path w="3341" h="423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9712;p69">
              <a:extLst>
                <a:ext uri="{FF2B5EF4-FFF2-40B4-BE49-F238E27FC236}">
                  <a16:creationId xmlns:a16="http://schemas.microsoft.com/office/drawing/2014/main" id="{BDBCFAAC-F36F-49B2-BAC9-0911C6A1C389}"/>
                </a:ext>
              </a:extLst>
            </p:cNvPr>
            <p:cNvSpPr/>
            <p:nvPr/>
          </p:nvSpPr>
          <p:spPr>
            <a:xfrm>
              <a:off x="7286878" y="2056093"/>
              <a:ext cx="31958" cy="11108"/>
            </a:xfrm>
            <a:custGeom>
              <a:avLst/>
              <a:gdLst/>
              <a:ahLst/>
              <a:cxnLst/>
              <a:rect l="l" t="t" r="r" b="b"/>
              <a:pathLst>
                <a:path w="1217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929" y="422"/>
                  </a:lnTo>
                  <a:cubicBezTo>
                    <a:pt x="1216" y="422"/>
                    <a:pt x="1216" y="1"/>
                    <a:pt x="929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259655-21F4-49B4-9FE9-4A859B12C1EB}"/>
              </a:ext>
            </a:extLst>
          </p:cNvPr>
          <p:cNvCxnSpPr>
            <a:cxnSpLocks/>
          </p:cNvCxnSpPr>
          <p:nvPr/>
        </p:nvCxnSpPr>
        <p:spPr>
          <a:xfrm flipV="1">
            <a:off x="7441158" y="2875845"/>
            <a:ext cx="2266100" cy="9865"/>
          </a:xfrm>
          <a:prstGeom prst="straightConnector1">
            <a:avLst/>
          </a:prstGeom>
          <a:ln w="38100" cap="flat" cmpd="sng" algn="ctr">
            <a:solidFill>
              <a:srgbClr val="5C728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9" name="Text Placeholder 4">
            <a:extLst>
              <a:ext uri="{FF2B5EF4-FFF2-40B4-BE49-F238E27FC236}">
                <a16:creationId xmlns:a16="http://schemas.microsoft.com/office/drawing/2014/main" id="{27CD0EF0-F84A-4D59-8DFC-AB5392B4F920}"/>
              </a:ext>
            </a:extLst>
          </p:cNvPr>
          <p:cNvSpPr txBox="1">
            <a:spLocks/>
          </p:cNvSpPr>
          <p:nvPr/>
        </p:nvSpPr>
        <p:spPr>
          <a:xfrm>
            <a:off x="10177925" y="5719613"/>
            <a:ext cx="1901776" cy="8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2565" indent="0" defTabSz="1219170">
              <a:lnSpc>
                <a:spcPct val="150000"/>
              </a:lnSpc>
              <a:buClr>
                <a:prstClr val="white"/>
              </a:buClr>
              <a:buNone/>
              <a:defRPr/>
            </a:pPr>
            <a:r>
              <a:rPr lang="en-US" sz="2100" kern="0" dirty="0"/>
              <a:t>10 minutes</a:t>
            </a:r>
          </a:p>
        </p:txBody>
      </p:sp>
      <p:grpSp>
        <p:nvGrpSpPr>
          <p:cNvPr id="140" name="Google Shape;6077;p67">
            <a:extLst>
              <a:ext uri="{FF2B5EF4-FFF2-40B4-BE49-F238E27FC236}">
                <a16:creationId xmlns:a16="http://schemas.microsoft.com/office/drawing/2014/main" id="{69A1A7F0-B117-420F-A366-B9EB81FDAB15}"/>
              </a:ext>
            </a:extLst>
          </p:cNvPr>
          <p:cNvGrpSpPr/>
          <p:nvPr/>
        </p:nvGrpSpPr>
        <p:grpSpPr>
          <a:xfrm>
            <a:off x="9778453" y="5883369"/>
            <a:ext cx="537983" cy="537983"/>
            <a:chOff x="5873617" y="2309901"/>
            <a:chExt cx="345720" cy="345720"/>
          </a:xfrm>
        </p:grpSpPr>
        <p:sp>
          <p:nvSpPr>
            <p:cNvPr id="141" name="Google Shape;6078;p67">
              <a:extLst>
                <a:ext uri="{FF2B5EF4-FFF2-40B4-BE49-F238E27FC236}">
                  <a16:creationId xmlns:a16="http://schemas.microsoft.com/office/drawing/2014/main" id="{05BA03D2-B480-4481-A3D3-0B300AC008AA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6079;p67">
              <a:extLst>
                <a:ext uri="{FF2B5EF4-FFF2-40B4-BE49-F238E27FC236}">
                  <a16:creationId xmlns:a16="http://schemas.microsoft.com/office/drawing/2014/main" id="{6F0D97DD-4823-41D6-976B-5233426B5606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6080;p67">
              <a:extLst>
                <a:ext uri="{FF2B5EF4-FFF2-40B4-BE49-F238E27FC236}">
                  <a16:creationId xmlns:a16="http://schemas.microsoft.com/office/drawing/2014/main" id="{A39D49AF-CD55-4A79-B978-88926CCB56D7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81;p67">
              <a:extLst>
                <a:ext uri="{FF2B5EF4-FFF2-40B4-BE49-F238E27FC236}">
                  <a16:creationId xmlns:a16="http://schemas.microsoft.com/office/drawing/2014/main" id="{43890253-3ED1-4FF6-8B56-BB627E81FE80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82;p67">
              <a:extLst>
                <a:ext uri="{FF2B5EF4-FFF2-40B4-BE49-F238E27FC236}">
                  <a16:creationId xmlns:a16="http://schemas.microsoft.com/office/drawing/2014/main" id="{32326706-E8F4-45CA-9A56-20D6BA4B1598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83;p67">
              <a:extLst>
                <a:ext uri="{FF2B5EF4-FFF2-40B4-BE49-F238E27FC236}">
                  <a16:creationId xmlns:a16="http://schemas.microsoft.com/office/drawing/2014/main" id="{2A45AA7D-C49D-465B-84F8-A11B1FED79EC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84;p67">
              <a:extLst>
                <a:ext uri="{FF2B5EF4-FFF2-40B4-BE49-F238E27FC236}">
                  <a16:creationId xmlns:a16="http://schemas.microsoft.com/office/drawing/2014/main" id="{CC2FA77A-7005-4D07-80E4-A9E54613333B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85;p67">
              <a:extLst>
                <a:ext uri="{FF2B5EF4-FFF2-40B4-BE49-F238E27FC236}">
                  <a16:creationId xmlns:a16="http://schemas.microsoft.com/office/drawing/2014/main" id="{4D21261D-4102-401C-9DA0-A8D35BC5D74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86;p67">
              <a:extLst>
                <a:ext uri="{FF2B5EF4-FFF2-40B4-BE49-F238E27FC236}">
                  <a16:creationId xmlns:a16="http://schemas.microsoft.com/office/drawing/2014/main" id="{3C141D2C-66B6-4955-92BB-0633A5DFA9D1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87;p67">
              <a:extLst>
                <a:ext uri="{FF2B5EF4-FFF2-40B4-BE49-F238E27FC236}">
                  <a16:creationId xmlns:a16="http://schemas.microsoft.com/office/drawing/2014/main" id="{1949726C-4CB9-482B-9FDB-72F89F8BA0CB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88;p67">
              <a:extLst>
                <a:ext uri="{FF2B5EF4-FFF2-40B4-BE49-F238E27FC236}">
                  <a16:creationId xmlns:a16="http://schemas.microsoft.com/office/drawing/2014/main" id="{8EECED90-BF97-4E7D-A2A2-0B2D0D152F62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89;p67">
              <a:extLst>
                <a:ext uri="{FF2B5EF4-FFF2-40B4-BE49-F238E27FC236}">
                  <a16:creationId xmlns:a16="http://schemas.microsoft.com/office/drawing/2014/main" id="{19E59D90-BF82-4DA6-8EB8-6F9EBF700ED4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90;p67">
              <a:extLst>
                <a:ext uri="{FF2B5EF4-FFF2-40B4-BE49-F238E27FC236}">
                  <a16:creationId xmlns:a16="http://schemas.microsoft.com/office/drawing/2014/main" id="{56AF77CE-0D92-44D8-83C4-C655BC755024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91;p67">
              <a:extLst>
                <a:ext uri="{FF2B5EF4-FFF2-40B4-BE49-F238E27FC236}">
                  <a16:creationId xmlns:a16="http://schemas.microsoft.com/office/drawing/2014/main" id="{9EA9FADF-5F62-4F35-BAF0-C1CF3F051B08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92;p67">
              <a:extLst>
                <a:ext uri="{FF2B5EF4-FFF2-40B4-BE49-F238E27FC236}">
                  <a16:creationId xmlns:a16="http://schemas.microsoft.com/office/drawing/2014/main" id="{0F65EB76-5C42-48FF-9FE8-9B6253AC01EC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93;p67">
              <a:extLst>
                <a:ext uri="{FF2B5EF4-FFF2-40B4-BE49-F238E27FC236}">
                  <a16:creationId xmlns:a16="http://schemas.microsoft.com/office/drawing/2014/main" id="{C6C58187-5A64-4F16-8510-90B38BD7C1E6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94;p67">
              <a:extLst>
                <a:ext uri="{FF2B5EF4-FFF2-40B4-BE49-F238E27FC236}">
                  <a16:creationId xmlns:a16="http://schemas.microsoft.com/office/drawing/2014/main" id="{945A2D23-9D84-4EA0-AD52-D00DA2402B6E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95;p67">
              <a:extLst>
                <a:ext uri="{FF2B5EF4-FFF2-40B4-BE49-F238E27FC236}">
                  <a16:creationId xmlns:a16="http://schemas.microsoft.com/office/drawing/2014/main" id="{94695391-3121-4EC4-9380-22012955D5B4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96;p67">
              <a:extLst>
                <a:ext uri="{FF2B5EF4-FFF2-40B4-BE49-F238E27FC236}">
                  <a16:creationId xmlns:a16="http://schemas.microsoft.com/office/drawing/2014/main" id="{3C3E3DA7-638E-4884-A1E2-F854F0BE1C74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6464;p67">
            <a:extLst>
              <a:ext uri="{FF2B5EF4-FFF2-40B4-BE49-F238E27FC236}">
                <a16:creationId xmlns:a16="http://schemas.microsoft.com/office/drawing/2014/main" id="{F226C1DB-B5E3-4D16-AC39-3D31BFAAA0C5}"/>
              </a:ext>
            </a:extLst>
          </p:cNvPr>
          <p:cNvGrpSpPr/>
          <p:nvPr/>
        </p:nvGrpSpPr>
        <p:grpSpPr>
          <a:xfrm>
            <a:off x="7029831" y="5927129"/>
            <a:ext cx="495955" cy="495955"/>
            <a:chOff x="4674908" y="3682271"/>
            <a:chExt cx="371966" cy="371966"/>
          </a:xfrm>
        </p:grpSpPr>
        <p:sp>
          <p:nvSpPr>
            <p:cNvPr id="237" name="Google Shape;6465;p67">
              <a:extLst>
                <a:ext uri="{FF2B5EF4-FFF2-40B4-BE49-F238E27FC236}">
                  <a16:creationId xmlns:a16="http://schemas.microsoft.com/office/drawing/2014/main" id="{E8A77770-CDE8-42C4-81FE-21C819C46E7B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466;p67">
              <a:extLst>
                <a:ext uri="{FF2B5EF4-FFF2-40B4-BE49-F238E27FC236}">
                  <a16:creationId xmlns:a16="http://schemas.microsoft.com/office/drawing/2014/main" id="{67DB5854-B202-41F0-A84A-C2CD5BD7E22A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467;p67">
              <a:extLst>
                <a:ext uri="{FF2B5EF4-FFF2-40B4-BE49-F238E27FC236}">
                  <a16:creationId xmlns:a16="http://schemas.microsoft.com/office/drawing/2014/main" id="{4CF869E8-6F67-4AAD-A031-CF1D5514EF18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468;p67">
              <a:extLst>
                <a:ext uri="{FF2B5EF4-FFF2-40B4-BE49-F238E27FC236}">
                  <a16:creationId xmlns:a16="http://schemas.microsoft.com/office/drawing/2014/main" id="{66B21DF6-6777-45D2-9834-2D065A3F1B3B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Text Placeholder 4">
            <a:extLst>
              <a:ext uri="{FF2B5EF4-FFF2-40B4-BE49-F238E27FC236}">
                <a16:creationId xmlns:a16="http://schemas.microsoft.com/office/drawing/2014/main" id="{3C1DC97C-E581-4F24-9244-C03FBF9E0D27}"/>
              </a:ext>
            </a:extLst>
          </p:cNvPr>
          <p:cNvSpPr txBox="1">
            <a:spLocks/>
          </p:cNvSpPr>
          <p:nvPr/>
        </p:nvSpPr>
        <p:spPr>
          <a:xfrm>
            <a:off x="7321188" y="5831464"/>
            <a:ext cx="2419731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indent="0" defTabSz="1219170"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Whole Group</a:t>
            </a:r>
          </a:p>
        </p:txBody>
      </p:sp>
      <p:sp>
        <p:nvSpPr>
          <p:cNvPr id="163" name="Google Shape;662;p43">
            <a:extLst>
              <a:ext uri="{FF2B5EF4-FFF2-40B4-BE49-F238E27FC236}">
                <a16:creationId xmlns:a16="http://schemas.microsoft.com/office/drawing/2014/main" id="{D6A72235-AE78-47C2-B0A0-92101730CB31}"/>
              </a:ext>
            </a:extLst>
          </p:cNvPr>
          <p:cNvSpPr/>
          <p:nvPr/>
        </p:nvSpPr>
        <p:spPr>
          <a:xfrm>
            <a:off x="10710443" y="467463"/>
            <a:ext cx="1158240" cy="1158240"/>
          </a:xfrm>
          <a:prstGeom prst="ellipse">
            <a:avLst/>
          </a:prstGeom>
          <a:gradFill>
            <a:gsLst>
              <a:gs pos="0">
                <a:srgbClr val="63A537"/>
              </a:gs>
              <a:gs pos="100000">
                <a:srgbClr val="99CB38"/>
              </a:gs>
            </a:gsLst>
            <a:lin ang="1080002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C62F00B-97A2-4F7F-83B5-1073905E4159}"/>
              </a:ext>
            </a:extLst>
          </p:cNvPr>
          <p:cNvGrpSpPr/>
          <p:nvPr/>
        </p:nvGrpSpPr>
        <p:grpSpPr>
          <a:xfrm>
            <a:off x="10869680" y="698188"/>
            <a:ext cx="806237" cy="674497"/>
            <a:chOff x="5927593" y="419031"/>
            <a:chExt cx="2451625" cy="2051026"/>
          </a:xfrm>
        </p:grpSpPr>
        <p:grpSp>
          <p:nvGrpSpPr>
            <p:cNvPr id="165" name="Google Shape;16036;p73">
              <a:extLst>
                <a:ext uri="{FF2B5EF4-FFF2-40B4-BE49-F238E27FC236}">
                  <a16:creationId xmlns:a16="http://schemas.microsoft.com/office/drawing/2014/main" id="{0252F135-6FD8-4434-835E-E8743467AA3D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188" name="Google Shape;16037;p73">
                <a:extLst>
                  <a:ext uri="{FF2B5EF4-FFF2-40B4-BE49-F238E27FC236}">
                    <a16:creationId xmlns:a16="http://schemas.microsoft.com/office/drawing/2014/main" id="{CDDA60AD-1837-48AA-B2F1-7BA60CF9053F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6038;p73">
                <a:extLst>
                  <a:ext uri="{FF2B5EF4-FFF2-40B4-BE49-F238E27FC236}">
                    <a16:creationId xmlns:a16="http://schemas.microsoft.com/office/drawing/2014/main" id="{D04E1C8D-D836-4DF9-B965-93B7CC321655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6039;p73">
                <a:extLst>
                  <a:ext uri="{FF2B5EF4-FFF2-40B4-BE49-F238E27FC236}">
                    <a16:creationId xmlns:a16="http://schemas.microsoft.com/office/drawing/2014/main" id="{3F035DC2-0EC7-4602-9CF7-E3ACD6751D07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6040;p73">
                <a:extLst>
                  <a:ext uri="{FF2B5EF4-FFF2-40B4-BE49-F238E27FC236}">
                    <a16:creationId xmlns:a16="http://schemas.microsoft.com/office/drawing/2014/main" id="{35C1A7B4-3C8C-47B1-9F50-764281743DEA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6041;p73">
                <a:extLst>
                  <a:ext uri="{FF2B5EF4-FFF2-40B4-BE49-F238E27FC236}">
                    <a16:creationId xmlns:a16="http://schemas.microsoft.com/office/drawing/2014/main" id="{D2EE2643-CEB5-4CFD-A16D-383887D901B2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6042;p73">
                <a:extLst>
                  <a:ext uri="{FF2B5EF4-FFF2-40B4-BE49-F238E27FC236}">
                    <a16:creationId xmlns:a16="http://schemas.microsoft.com/office/drawing/2014/main" id="{F813BCBF-D845-414A-B3D6-C35D0E412591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6043;p73">
                <a:extLst>
                  <a:ext uri="{FF2B5EF4-FFF2-40B4-BE49-F238E27FC236}">
                    <a16:creationId xmlns:a16="http://schemas.microsoft.com/office/drawing/2014/main" id="{84BBF8B7-5423-4B9C-9BE2-4167460AB947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6044;p73">
                <a:extLst>
                  <a:ext uri="{FF2B5EF4-FFF2-40B4-BE49-F238E27FC236}">
                    <a16:creationId xmlns:a16="http://schemas.microsoft.com/office/drawing/2014/main" id="{680A64C8-9A15-4E9A-8142-9CD921D5AB28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6045;p73">
                <a:extLst>
                  <a:ext uri="{FF2B5EF4-FFF2-40B4-BE49-F238E27FC236}">
                    <a16:creationId xmlns:a16="http://schemas.microsoft.com/office/drawing/2014/main" id="{6F5CE203-6278-4C49-A3B1-99B0907CD86C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6046;p73">
                <a:extLst>
                  <a:ext uri="{FF2B5EF4-FFF2-40B4-BE49-F238E27FC236}">
                    <a16:creationId xmlns:a16="http://schemas.microsoft.com/office/drawing/2014/main" id="{BF57A928-997F-44F6-A60A-2ECEA76370A6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6047;p73">
                <a:extLst>
                  <a:ext uri="{FF2B5EF4-FFF2-40B4-BE49-F238E27FC236}">
                    <a16:creationId xmlns:a16="http://schemas.microsoft.com/office/drawing/2014/main" id="{D580831F-D69B-429A-B825-03A8AA678F10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6048;p73">
                <a:extLst>
                  <a:ext uri="{FF2B5EF4-FFF2-40B4-BE49-F238E27FC236}">
                    <a16:creationId xmlns:a16="http://schemas.microsoft.com/office/drawing/2014/main" id="{1EFD721C-6421-47BA-A0E7-47A07C8843BE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6049;p73">
                <a:extLst>
                  <a:ext uri="{FF2B5EF4-FFF2-40B4-BE49-F238E27FC236}">
                    <a16:creationId xmlns:a16="http://schemas.microsoft.com/office/drawing/2014/main" id="{23055E72-A13F-4924-8158-DDBEC4874557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6050;p73">
                <a:extLst>
                  <a:ext uri="{FF2B5EF4-FFF2-40B4-BE49-F238E27FC236}">
                    <a16:creationId xmlns:a16="http://schemas.microsoft.com/office/drawing/2014/main" id="{EB444240-B280-4C12-AC06-123B02ED1ABD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6051;p73">
                <a:extLst>
                  <a:ext uri="{FF2B5EF4-FFF2-40B4-BE49-F238E27FC236}">
                    <a16:creationId xmlns:a16="http://schemas.microsoft.com/office/drawing/2014/main" id="{64635754-CA24-4B0A-8B64-6B3747752D5D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6052;p73">
                <a:extLst>
                  <a:ext uri="{FF2B5EF4-FFF2-40B4-BE49-F238E27FC236}">
                    <a16:creationId xmlns:a16="http://schemas.microsoft.com/office/drawing/2014/main" id="{B0F6E564-5A5C-4127-955C-C559D6D4C611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6053;p73">
                <a:extLst>
                  <a:ext uri="{FF2B5EF4-FFF2-40B4-BE49-F238E27FC236}">
                    <a16:creationId xmlns:a16="http://schemas.microsoft.com/office/drawing/2014/main" id="{594B1F87-BB6F-408B-AAC9-0CEF7B878DB2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16054;p73">
                <a:extLst>
                  <a:ext uri="{FF2B5EF4-FFF2-40B4-BE49-F238E27FC236}">
                    <a16:creationId xmlns:a16="http://schemas.microsoft.com/office/drawing/2014/main" id="{B869D487-C0FC-4DE8-A030-C836F1580945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16055;p73">
                <a:extLst>
                  <a:ext uri="{FF2B5EF4-FFF2-40B4-BE49-F238E27FC236}">
                    <a16:creationId xmlns:a16="http://schemas.microsoft.com/office/drawing/2014/main" id="{8A5B79CB-689B-499A-A0A6-5C41055F291E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16056;p73">
                <a:extLst>
                  <a:ext uri="{FF2B5EF4-FFF2-40B4-BE49-F238E27FC236}">
                    <a16:creationId xmlns:a16="http://schemas.microsoft.com/office/drawing/2014/main" id="{36F82D27-B39C-400B-98F0-EE0CB158586C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6057;p73">
                <a:extLst>
                  <a:ext uri="{FF2B5EF4-FFF2-40B4-BE49-F238E27FC236}">
                    <a16:creationId xmlns:a16="http://schemas.microsoft.com/office/drawing/2014/main" id="{728609DE-6CA9-4B5F-AD65-ADFAAA4A2700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16058;p73">
                <a:extLst>
                  <a:ext uri="{FF2B5EF4-FFF2-40B4-BE49-F238E27FC236}">
                    <a16:creationId xmlns:a16="http://schemas.microsoft.com/office/drawing/2014/main" id="{85A04BF0-7D23-4003-B51C-9474A7254FE1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16059;p73">
                <a:extLst>
                  <a:ext uri="{FF2B5EF4-FFF2-40B4-BE49-F238E27FC236}">
                    <a16:creationId xmlns:a16="http://schemas.microsoft.com/office/drawing/2014/main" id="{8F4662D6-C875-43C0-A6F2-7BB151B050CC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16060;p73">
                <a:extLst>
                  <a:ext uri="{FF2B5EF4-FFF2-40B4-BE49-F238E27FC236}">
                    <a16:creationId xmlns:a16="http://schemas.microsoft.com/office/drawing/2014/main" id="{3C7F8523-2C4D-4859-B8E5-557E0FC8694F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16061;p73">
                <a:extLst>
                  <a:ext uri="{FF2B5EF4-FFF2-40B4-BE49-F238E27FC236}">
                    <a16:creationId xmlns:a16="http://schemas.microsoft.com/office/drawing/2014/main" id="{35CD06AC-21D9-4D2D-95EF-CB4F3E12F20E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16062;p73">
                <a:extLst>
                  <a:ext uri="{FF2B5EF4-FFF2-40B4-BE49-F238E27FC236}">
                    <a16:creationId xmlns:a16="http://schemas.microsoft.com/office/drawing/2014/main" id="{2C393050-EA06-4C86-BF18-C57AEBDED640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16063;p73">
                <a:extLst>
                  <a:ext uri="{FF2B5EF4-FFF2-40B4-BE49-F238E27FC236}">
                    <a16:creationId xmlns:a16="http://schemas.microsoft.com/office/drawing/2014/main" id="{CDEE17DC-80C0-4756-B892-8577AB8F9E40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16064;p73">
                <a:extLst>
                  <a:ext uri="{FF2B5EF4-FFF2-40B4-BE49-F238E27FC236}">
                    <a16:creationId xmlns:a16="http://schemas.microsoft.com/office/drawing/2014/main" id="{85429E91-42A6-4032-85BB-F71574B01CB5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16065;p73">
                <a:extLst>
                  <a:ext uri="{FF2B5EF4-FFF2-40B4-BE49-F238E27FC236}">
                    <a16:creationId xmlns:a16="http://schemas.microsoft.com/office/drawing/2014/main" id="{A2747919-97AB-4266-9060-13423F10ED97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16066;p73">
                <a:extLst>
                  <a:ext uri="{FF2B5EF4-FFF2-40B4-BE49-F238E27FC236}">
                    <a16:creationId xmlns:a16="http://schemas.microsoft.com/office/drawing/2014/main" id="{385E2AD8-2490-46A5-BAD7-064B522AA99E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16067;p73">
                <a:extLst>
                  <a:ext uri="{FF2B5EF4-FFF2-40B4-BE49-F238E27FC236}">
                    <a16:creationId xmlns:a16="http://schemas.microsoft.com/office/drawing/2014/main" id="{4F864B22-382D-4FB4-9710-98CE415C9DAC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9682;p69">
              <a:extLst>
                <a:ext uri="{FF2B5EF4-FFF2-40B4-BE49-F238E27FC236}">
                  <a16:creationId xmlns:a16="http://schemas.microsoft.com/office/drawing/2014/main" id="{84F4A6CB-CE7A-4254-A33B-A32B63CADE82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167" name="Google Shape;9683;p69">
                <a:extLst>
                  <a:ext uri="{FF2B5EF4-FFF2-40B4-BE49-F238E27FC236}">
                    <a16:creationId xmlns:a16="http://schemas.microsoft.com/office/drawing/2014/main" id="{19C78E83-5A24-4155-934A-7E1244B9F686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9684;p69">
                <a:extLst>
                  <a:ext uri="{FF2B5EF4-FFF2-40B4-BE49-F238E27FC236}">
                    <a16:creationId xmlns:a16="http://schemas.microsoft.com/office/drawing/2014/main" id="{C06E2220-AF4F-4228-AFA7-19192FDADDD7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9694;p69">
                <a:extLst>
                  <a:ext uri="{FF2B5EF4-FFF2-40B4-BE49-F238E27FC236}">
                    <a16:creationId xmlns:a16="http://schemas.microsoft.com/office/drawing/2014/main" id="{FF5AADD0-EE37-4E9A-ACF1-E361277445E4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9695;p69">
                <a:extLst>
                  <a:ext uri="{FF2B5EF4-FFF2-40B4-BE49-F238E27FC236}">
                    <a16:creationId xmlns:a16="http://schemas.microsoft.com/office/drawing/2014/main" id="{2B1C8523-5864-452A-A151-273B1DE38E43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9696;p69">
                <a:extLst>
                  <a:ext uri="{FF2B5EF4-FFF2-40B4-BE49-F238E27FC236}">
                    <a16:creationId xmlns:a16="http://schemas.microsoft.com/office/drawing/2014/main" id="{D22AFB3A-4672-4A85-B4A3-0DEBE8FA811C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9697;p69">
                <a:extLst>
                  <a:ext uri="{FF2B5EF4-FFF2-40B4-BE49-F238E27FC236}">
                    <a16:creationId xmlns:a16="http://schemas.microsoft.com/office/drawing/2014/main" id="{D2B86695-3473-44AC-8A8D-E33EE525BC96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9698;p69">
                <a:extLst>
                  <a:ext uri="{FF2B5EF4-FFF2-40B4-BE49-F238E27FC236}">
                    <a16:creationId xmlns:a16="http://schemas.microsoft.com/office/drawing/2014/main" id="{403C34BF-6858-4B5A-9436-878620CD6B5D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9699;p69">
                <a:extLst>
                  <a:ext uri="{FF2B5EF4-FFF2-40B4-BE49-F238E27FC236}">
                    <a16:creationId xmlns:a16="http://schemas.microsoft.com/office/drawing/2014/main" id="{4799154A-3631-4E08-A30C-5CE57528D8CB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9700;p69">
                <a:extLst>
                  <a:ext uri="{FF2B5EF4-FFF2-40B4-BE49-F238E27FC236}">
                    <a16:creationId xmlns:a16="http://schemas.microsoft.com/office/drawing/2014/main" id="{34D283B0-372B-491A-B964-E21D35992845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1;p69">
                <a:extLst>
                  <a:ext uri="{FF2B5EF4-FFF2-40B4-BE49-F238E27FC236}">
                    <a16:creationId xmlns:a16="http://schemas.microsoft.com/office/drawing/2014/main" id="{A89AAB7B-DADD-4A25-95F1-5603688230F1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9702;p69">
                <a:extLst>
                  <a:ext uri="{FF2B5EF4-FFF2-40B4-BE49-F238E27FC236}">
                    <a16:creationId xmlns:a16="http://schemas.microsoft.com/office/drawing/2014/main" id="{83417B86-4EC9-4677-839E-46F27C39BB20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9703;p69">
                <a:extLst>
                  <a:ext uri="{FF2B5EF4-FFF2-40B4-BE49-F238E27FC236}">
                    <a16:creationId xmlns:a16="http://schemas.microsoft.com/office/drawing/2014/main" id="{D47CB38A-E30A-415B-8AF1-6C889E518045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9704;p69">
                <a:extLst>
                  <a:ext uri="{FF2B5EF4-FFF2-40B4-BE49-F238E27FC236}">
                    <a16:creationId xmlns:a16="http://schemas.microsoft.com/office/drawing/2014/main" id="{FAF49E3B-9277-45BF-9810-46B34FC47F90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9705;p69">
                <a:extLst>
                  <a:ext uri="{FF2B5EF4-FFF2-40B4-BE49-F238E27FC236}">
                    <a16:creationId xmlns:a16="http://schemas.microsoft.com/office/drawing/2014/main" id="{6EA2B194-1482-46AA-A286-F319953CF28D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9706;p69">
                <a:extLst>
                  <a:ext uri="{FF2B5EF4-FFF2-40B4-BE49-F238E27FC236}">
                    <a16:creationId xmlns:a16="http://schemas.microsoft.com/office/drawing/2014/main" id="{136C6650-9612-46FC-AE7A-221C95053DED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9707;p69">
                <a:extLst>
                  <a:ext uri="{FF2B5EF4-FFF2-40B4-BE49-F238E27FC236}">
                    <a16:creationId xmlns:a16="http://schemas.microsoft.com/office/drawing/2014/main" id="{2D83C3C2-2C8B-4306-B864-DA26E0CBBD54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9708;p69">
                <a:extLst>
                  <a:ext uri="{FF2B5EF4-FFF2-40B4-BE49-F238E27FC236}">
                    <a16:creationId xmlns:a16="http://schemas.microsoft.com/office/drawing/2014/main" id="{5A08CDE2-9325-4775-9986-F9CB8382E210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9709;p69">
                <a:extLst>
                  <a:ext uri="{FF2B5EF4-FFF2-40B4-BE49-F238E27FC236}">
                    <a16:creationId xmlns:a16="http://schemas.microsoft.com/office/drawing/2014/main" id="{25CBD067-46D2-424E-ADF5-999638968438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9710;p69">
                <a:extLst>
                  <a:ext uri="{FF2B5EF4-FFF2-40B4-BE49-F238E27FC236}">
                    <a16:creationId xmlns:a16="http://schemas.microsoft.com/office/drawing/2014/main" id="{358A144E-A06C-447A-97F9-F8B3E5D20F85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9711;p69">
                <a:extLst>
                  <a:ext uri="{FF2B5EF4-FFF2-40B4-BE49-F238E27FC236}">
                    <a16:creationId xmlns:a16="http://schemas.microsoft.com/office/drawing/2014/main" id="{F53231B4-DAA1-4294-8828-CCCB95A81872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9712;p69">
                <a:extLst>
                  <a:ext uri="{FF2B5EF4-FFF2-40B4-BE49-F238E27FC236}">
                    <a16:creationId xmlns:a16="http://schemas.microsoft.com/office/drawing/2014/main" id="{72E6EEC9-2F6A-424E-B2C9-176D5C0B61A0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3478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8"/>
          <p:cNvSpPr txBox="1">
            <a:spLocks noGrp="1"/>
          </p:cNvSpPr>
          <p:nvPr>
            <p:ph type="ctrTitle"/>
          </p:nvPr>
        </p:nvSpPr>
        <p:spPr>
          <a:xfrm>
            <a:off x="2806581" y="2439914"/>
            <a:ext cx="8623419" cy="224266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800" b="1" dirty="0">
                <a:latin typeface="Arial"/>
                <a:cs typeface="Arial"/>
              </a:rPr>
              <a:t>PBIS</a:t>
            </a:r>
            <a:b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latin typeface="Arial"/>
                <a:cs typeface="Arial"/>
              </a:rPr>
              <a:t>Resource Spotlight:</a:t>
            </a:r>
            <a:b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/>
                <a:cs typeface="Arial"/>
              </a:rPr>
              <a:t>5 Questions Every Team Should Ask about Racial Disproportionality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Center on Positive Behavior Interventions &amp; Supports (PBIS) Logo of three interconnected circles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5537" y="5300196"/>
            <a:ext cx="2833687" cy="70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49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7A89E-6674-284B-9B14-94CEA0386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3725" y="2236334"/>
            <a:ext cx="4961634" cy="4471869"/>
          </a:xfrm>
        </p:spPr>
        <p:txBody>
          <a:bodyPr/>
          <a:lstStyle/>
          <a:p>
            <a:pPr marL="626529" indent="-457200">
              <a:buFont typeface="+mj-lt"/>
              <a:buAutoNum type="arabicPeriod"/>
            </a:pPr>
            <a:r>
              <a:rPr lang="en-US" sz="2200" dirty="0"/>
              <a:t>Is there an inequity problem in our school?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What is it about our people, policies, and practices that contribute to this inequity?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Which equitable practices can address this discipline inequity?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Did the equity strategies decrease our discipline disparity?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Who is at the table when decisions are made about our school systems?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160B7CF-7970-7C41-B6B7-4670D759A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49" y="257294"/>
            <a:ext cx="9378000" cy="845600"/>
          </a:xfrm>
        </p:spPr>
        <p:txBody>
          <a:bodyPr/>
          <a:lstStyle/>
          <a:p>
            <a:r>
              <a:rPr lang="en-US" dirty="0"/>
              <a:t>5 QUESTIONS EVERY TEAM SHOULD ASK ABOUT RACIAL DISPROPORTIONALITY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FCCF760C-5CDF-904A-A55F-EC6E60C7491D}"/>
              </a:ext>
            </a:extLst>
          </p:cNvPr>
          <p:cNvSpPr/>
          <p:nvPr/>
        </p:nvSpPr>
        <p:spPr>
          <a:xfrm>
            <a:off x="6943725" y="2754443"/>
            <a:ext cx="4434926" cy="2171700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What is 1 question you feel is important to bring back to your team?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7B7D83-78F8-724A-A6B9-6F537961D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49" y="2428303"/>
            <a:ext cx="53721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0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00E1-52DF-4869-AC2D-AC9A9D6C8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8725" y="1611592"/>
            <a:ext cx="7692279" cy="401700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40" tIns="45720" rIns="91440" bIns="45720" rtlCol="0" anchor="ctr" anchorCtr="0">
            <a:noAutofit/>
          </a:bodyPr>
          <a:lstStyle/>
          <a:p>
            <a:pPr marL="700405" indent="-514350"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Review the shared resource independently.</a:t>
            </a:r>
            <a:endParaRPr lang="en-US"/>
          </a:p>
          <a:p>
            <a:pPr marL="700405" indent="-514350"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With a partner discuss:</a:t>
            </a:r>
          </a:p>
          <a:p>
            <a:pPr marL="1310005" lvl="1" indent="-51435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What was your key takeaway from this resource?</a:t>
            </a:r>
          </a:p>
          <a:p>
            <a:pPr marL="1310005" lvl="1" indent="-51435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How might your team use this in the future?</a:t>
            </a:r>
          </a:p>
          <a:p>
            <a:pPr marL="1310005" lvl="1" indent="-51435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Can this be used to provide professional development to staff? How?</a:t>
            </a:r>
          </a:p>
          <a:p>
            <a:pPr marL="700405" indent="-514350"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Be ready to provide a 1- minute share-out of your discussion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3E907-7F3B-407B-9675-B2EF94C7C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733" b="1">
                <a:solidFill>
                  <a:schemeClr val="bg1"/>
                </a:solidFill>
                <a:cs typeface="Calibri Light"/>
              </a:rPr>
              <a:t>ACTIVITY: </a:t>
            </a:r>
            <a:r>
              <a:rPr lang="en-US" sz="3733">
                <a:solidFill>
                  <a:schemeClr val="bg1"/>
                </a:solidFill>
                <a:cs typeface="Calibri Light"/>
              </a:rPr>
              <a:t>RESOURCE SPOTLIGHT</a:t>
            </a:r>
            <a:endParaRPr lang="en-US" sz="3733">
              <a:solidFill>
                <a:schemeClr val="bg1"/>
              </a:solidFill>
            </a:endParaRPr>
          </a:p>
        </p:txBody>
      </p:sp>
      <p:grpSp>
        <p:nvGrpSpPr>
          <p:cNvPr id="82" name="Google Shape;16036;p73">
            <a:extLst>
              <a:ext uri="{FF2B5EF4-FFF2-40B4-BE49-F238E27FC236}">
                <a16:creationId xmlns:a16="http://schemas.microsoft.com/office/drawing/2014/main" id="{CD718688-6DFD-4A92-BEFA-9D2926C20B17}"/>
              </a:ext>
            </a:extLst>
          </p:cNvPr>
          <p:cNvGrpSpPr/>
          <p:nvPr/>
        </p:nvGrpSpPr>
        <p:grpSpPr>
          <a:xfrm>
            <a:off x="8751492" y="3389790"/>
            <a:ext cx="2300168" cy="1714788"/>
            <a:chOff x="1798763" y="3395401"/>
            <a:chExt cx="376185" cy="280448"/>
          </a:xfrm>
        </p:grpSpPr>
        <p:sp>
          <p:nvSpPr>
            <p:cNvPr id="83" name="Google Shape;16037;p73">
              <a:extLst>
                <a:ext uri="{FF2B5EF4-FFF2-40B4-BE49-F238E27FC236}">
                  <a16:creationId xmlns:a16="http://schemas.microsoft.com/office/drawing/2014/main" id="{1F512D5B-411D-4442-97CF-3BA7BC887833}"/>
                </a:ext>
              </a:extLst>
            </p:cNvPr>
            <p:cNvSpPr/>
            <p:nvPr/>
          </p:nvSpPr>
          <p:spPr>
            <a:xfrm>
              <a:off x="2097352" y="3478660"/>
              <a:ext cx="47711" cy="42023"/>
            </a:xfrm>
            <a:custGeom>
              <a:avLst/>
              <a:gdLst/>
              <a:ahLst/>
              <a:cxnLst/>
              <a:rect l="l" t="t" r="r" b="b"/>
              <a:pathLst>
                <a:path w="1820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401" y="1603"/>
                    <a:pt x="1819" y="1242"/>
                    <a:pt x="1819" y="809"/>
                  </a:cubicBezTo>
                  <a:cubicBezTo>
                    <a:pt x="1819" y="361"/>
                    <a:pt x="1401" y="1"/>
                    <a:pt x="910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038;p73">
              <a:extLst>
                <a:ext uri="{FF2B5EF4-FFF2-40B4-BE49-F238E27FC236}">
                  <a16:creationId xmlns:a16="http://schemas.microsoft.com/office/drawing/2014/main" id="{1A76D813-18CC-423A-929E-A27BFB00D04F}"/>
                </a:ext>
              </a:extLst>
            </p:cNvPr>
            <p:cNvSpPr/>
            <p:nvPr/>
          </p:nvSpPr>
          <p:spPr>
            <a:xfrm>
              <a:off x="2097352" y="3478660"/>
              <a:ext cx="32559" cy="42023"/>
            </a:xfrm>
            <a:custGeom>
              <a:avLst/>
              <a:gdLst/>
              <a:ahLst/>
              <a:cxnLst/>
              <a:rect l="l" t="t" r="r" b="b"/>
              <a:pathLst>
                <a:path w="1242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025" y="1603"/>
                    <a:pt x="1141" y="1574"/>
                    <a:pt x="1242" y="1545"/>
                  </a:cubicBezTo>
                  <a:cubicBezTo>
                    <a:pt x="924" y="1444"/>
                    <a:pt x="693" y="1141"/>
                    <a:pt x="679" y="809"/>
                  </a:cubicBezTo>
                  <a:cubicBezTo>
                    <a:pt x="693" y="462"/>
                    <a:pt x="924" y="159"/>
                    <a:pt x="1242" y="73"/>
                  </a:cubicBezTo>
                  <a:cubicBezTo>
                    <a:pt x="1141" y="29"/>
                    <a:pt x="1025" y="1"/>
                    <a:pt x="9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039;p73">
              <a:extLst>
                <a:ext uri="{FF2B5EF4-FFF2-40B4-BE49-F238E27FC236}">
                  <a16:creationId xmlns:a16="http://schemas.microsoft.com/office/drawing/2014/main" id="{6F4A14BA-71BB-41E1-9DA1-82DC41B529AF}"/>
                </a:ext>
              </a:extLst>
            </p:cNvPr>
            <p:cNvSpPr/>
            <p:nvPr/>
          </p:nvSpPr>
          <p:spPr>
            <a:xfrm>
              <a:off x="2067441" y="3580452"/>
              <a:ext cx="107508" cy="95396"/>
            </a:xfrm>
            <a:custGeom>
              <a:avLst/>
              <a:gdLst/>
              <a:ahLst/>
              <a:cxnLst/>
              <a:rect l="l" t="t" r="r" b="b"/>
              <a:pathLst>
                <a:path w="4101" h="3639" extrusionOk="0">
                  <a:moveTo>
                    <a:pt x="1358" y="1"/>
                  </a:moveTo>
                  <a:lnTo>
                    <a:pt x="1358" y="679"/>
                  </a:lnTo>
                  <a:cubicBezTo>
                    <a:pt x="1358" y="852"/>
                    <a:pt x="1271" y="1011"/>
                    <a:pt x="1113" y="1083"/>
                  </a:cubicBezTo>
                  <a:lnTo>
                    <a:pt x="376" y="1444"/>
                  </a:lnTo>
                  <a:cubicBezTo>
                    <a:pt x="145" y="1560"/>
                    <a:pt x="1" y="1805"/>
                    <a:pt x="1" y="2065"/>
                  </a:cubicBezTo>
                  <a:lnTo>
                    <a:pt x="1" y="3407"/>
                  </a:lnTo>
                  <a:cubicBezTo>
                    <a:pt x="1" y="3523"/>
                    <a:pt x="102" y="3638"/>
                    <a:pt x="232" y="3638"/>
                  </a:cubicBezTo>
                  <a:lnTo>
                    <a:pt x="3870" y="3638"/>
                  </a:lnTo>
                  <a:cubicBezTo>
                    <a:pt x="3985" y="3638"/>
                    <a:pt x="4101" y="3523"/>
                    <a:pt x="4101" y="3407"/>
                  </a:cubicBezTo>
                  <a:lnTo>
                    <a:pt x="4101" y="2065"/>
                  </a:lnTo>
                  <a:cubicBezTo>
                    <a:pt x="4086" y="1805"/>
                    <a:pt x="3942" y="1560"/>
                    <a:pt x="3711" y="1444"/>
                  </a:cubicBezTo>
                  <a:lnTo>
                    <a:pt x="2975" y="1083"/>
                  </a:lnTo>
                  <a:cubicBezTo>
                    <a:pt x="2830" y="1011"/>
                    <a:pt x="2729" y="852"/>
                    <a:pt x="2729" y="679"/>
                  </a:cubicBezTo>
                  <a:lnTo>
                    <a:pt x="272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040;p73">
              <a:extLst>
                <a:ext uri="{FF2B5EF4-FFF2-40B4-BE49-F238E27FC236}">
                  <a16:creationId xmlns:a16="http://schemas.microsoft.com/office/drawing/2014/main" id="{1B4F88CA-C05B-4773-8D79-2964B31C0D0D}"/>
                </a:ext>
              </a:extLst>
            </p:cNvPr>
            <p:cNvSpPr/>
            <p:nvPr/>
          </p:nvSpPr>
          <p:spPr>
            <a:xfrm>
              <a:off x="2103014" y="3580085"/>
              <a:ext cx="36360" cy="23856"/>
            </a:xfrm>
            <a:custGeom>
              <a:avLst/>
              <a:gdLst/>
              <a:ahLst/>
              <a:cxnLst/>
              <a:rect l="l" t="t" r="r" b="b"/>
              <a:pathLst>
                <a:path w="1387" h="910" extrusionOk="0">
                  <a:moveTo>
                    <a:pt x="1" y="0"/>
                  </a:moveTo>
                  <a:lnTo>
                    <a:pt x="1" y="693"/>
                  </a:lnTo>
                  <a:cubicBezTo>
                    <a:pt x="1" y="722"/>
                    <a:pt x="1" y="751"/>
                    <a:pt x="1" y="780"/>
                  </a:cubicBezTo>
                  <a:cubicBezTo>
                    <a:pt x="217" y="866"/>
                    <a:pt x="448" y="910"/>
                    <a:pt x="694" y="910"/>
                  </a:cubicBezTo>
                  <a:cubicBezTo>
                    <a:pt x="925" y="910"/>
                    <a:pt x="1170" y="866"/>
                    <a:pt x="1387" y="780"/>
                  </a:cubicBezTo>
                  <a:cubicBezTo>
                    <a:pt x="1372" y="751"/>
                    <a:pt x="1372" y="722"/>
                    <a:pt x="1372" y="69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041;p73">
              <a:extLst>
                <a:ext uri="{FF2B5EF4-FFF2-40B4-BE49-F238E27FC236}">
                  <a16:creationId xmlns:a16="http://schemas.microsoft.com/office/drawing/2014/main" id="{3672D5C6-D37D-4628-97F5-7321464B05A0}"/>
                </a:ext>
              </a:extLst>
            </p:cNvPr>
            <p:cNvSpPr/>
            <p:nvPr/>
          </p:nvSpPr>
          <p:spPr>
            <a:xfrm>
              <a:off x="2067441" y="3611491"/>
              <a:ext cx="107141" cy="64358"/>
            </a:xfrm>
            <a:custGeom>
              <a:avLst/>
              <a:gdLst/>
              <a:ahLst/>
              <a:cxnLst/>
              <a:rect l="l" t="t" r="r" b="b"/>
              <a:pathLst>
                <a:path w="4087" h="2455" extrusionOk="0">
                  <a:moveTo>
                    <a:pt x="896" y="0"/>
                  </a:moveTo>
                  <a:lnTo>
                    <a:pt x="376" y="260"/>
                  </a:lnTo>
                  <a:cubicBezTo>
                    <a:pt x="145" y="376"/>
                    <a:pt x="1" y="621"/>
                    <a:pt x="1" y="881"/>
                  </a:cubicBezTo>
                  <a:lnTo>
                    <a:pt x="1" y="2223"/>
                  </a:lnTo>
                  <a:cubicBezTo>
                    <a:pt x="1" y="2339"/>
                    <a:pt x="102" y="2454"/>
                    <a:pt x="218" y="2454"/>
                  </a:cubicBezTo>
                  <a:lnTo>
                    <a:pt x="3870" y="2454"/>
                  </a:lnTo>
                  <a:cubicBezTo>
                    <a:pt x="3985" y="2454"/>
                    <a:pt x="4086" y="2339"/>
                    <a:pt x="4086" y="2223"/>
                  </a:cubicBezTo>
                  <a:lnTo>
                    <a:pt x="4086" y="881"/>
                  </a:lnTo>
                  <a:cubicBezTo>
                    <a:pt x="4086" y="621"/>
                    <a:pt x="3942" y="376"/>
                    <a:pt x="3711" y="260"/>
                  </a:cubicBezTo>
                  <a:lnTo>
                    <a:pt x="3191" y="0"/>
                  </a:lnTo>
                  <a:cubicBezTo>
                    <a:pt x="2924" y="419"/>
                    <a:pt x="2484" y="628"/>
                    <a:pt x="2044" y="628"/>
                  </a:cubicBezTo>
                  <a:cubicBezTo>
                    <a:pt x="1603" y="628"/>
                    <a:pt x="1163" y="419"/>
                    <a:pt x="89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042;p73">
              <a:extLst>
                <a:ext uri="{FF2B5EF4-FFF2-40B4-BE49-F238E27FC236}">
                  <a16:creationId xmlns:a16="http://schemas.microsoft.com/office/drawing/2014/main" id="{B5D496CA-8BCD-4C29-BB88-560CE002C077}"/>
                </a:ext>
              </a:extLst>
            </p:cNvPr>
            <p:cNvSpPr/>
            <p:nvPr/>
          </p:nvSpPr>
          <p:spPr>
            <a:xfrm>
              <a:off x="2079185" y="3496827"/>
              <a:ext cx="83652" cy="83285"/>
            </a:xfrm>
            <a:custGeom>
              <a:avLst/>
              <a:gdLst/>
              <a:ahLst/>
              <a:cxnLst/>
              <a:rect l="l" t="t" r="r" b="b"/>
              <a:pathLst>
                <a:path w="3191" h="3177" extrusionOk="0">
                  <a:moveTo>
                    <a:pt x="1603" y="0"/>
                  </a:moveTo>
                  <a:cubicBezTo>
                    <a:pt x="722" y="0"/>
                    <a:pt x="0" y="708"/>
                    <a:pt x="0" y="1588"/>
                  </a:cubicBezTo>
                  <a:cubicBezTo>
                    <a:pt x="0" y="2469"/>
                    <a:pt x="722" y="3176"/>
                    <a:pt x="1603" y="3176"/>
                  </a:cubicBezTo>
                  <a:cubicBezTo>
                    <a:pt x="2483" y="3176"/>
                    <a:pt x="3191" y="2469"/>
                    <a:pt x="3191" y="1588"/>
                  </a:cubicBezTo>
                  <a:cubicBezTo>
                    <a:pt x="3191" y="708"/>
                    <a:pt x="2483" y="0"/>
                    <a:pt x="1603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043;p73">
              <a:extLst>
                <a:ext uri="{FF2B5EF4-FFF2-40B4-BE49-F238E27FC236}">
                  <a16:creationId xmlns:a16="http://schemas.microsoft.com/office/drawing/2014/main" id="{A649B921-0A18-4B1F-8766-4B7D4C72982D}"/>
                </a:ext>
              </a:extLst>
            </p:cNvPr>
            <p:cNvSpPr/>
            <p:nvPr/>
          </p:nvSpPr>
          <p:spPr>
            <a:xfrm>
              <a:off x="2095071" y="3496827"/>
              <a:ext cx="69653" cy="75342"/>
            </a:xfrm>
            <a:custGeom>
              <a:avLst/>
              <a:gdLst/>
              <a:ahLst/>
              <a:cxnLst/>
              <a:rect l="l" t="t" r="r" b="b"/>
              <a:pathLst>
                <a:path w="2657" h="2874" extrusionOk="0">
                  <a:moveTo>
                    <a:pt x="997" y="0"/>
                  </a:moveTo>
                  <a:cubicBezTo>
                    <a:pt x="246" y="0"/>
                    <a:pt x="1" y="1025"/>
                    <a:pt x="665" y="1372"/>
                  </a:cubicBezTo>
                  <a:cubicBezTo>
                    <a:pt x="694" y="1386"/>
                    <a:pt x="708" y="1401"/>
                    <a:pt x="737" y="1401"/>
                  </a:cubicBezTo>
                  <a:lnTo>
                    <a:pt x="1516" y="2844"/>
                  </a:lnTo>
                  <a:cubicBezTo>
                    <a:pt x="1516" y="2844"/>
                    <a:pt x="1733" y="2859"/>
                    <a:pt x="1950" y="2873"/>
                  </a:cubicBezTo>
                  <a:cubicBezTo>
                    <a:pt x="2411" y="2527"/>
                    <a:pt x="2657" y="1949"/>
                    <a:pt x="2570" y="1372"/>
                  </a:cubicBezTo>
                  <a:cubicBezTo>
                    <a:pt x="2484" y="708"/>
                    <a:pt x="1993" y="188"/>
                    <a:pt x="1343" y="29"/>
                  </a:cubicBezTo>
                  <a:cubicBezTo>
                    <a:pt x="1228" y="15"/>
                    <a:pt x="1112" y="0"/>
                    <a:pt x="99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044;p73">
              <a:extLst>
                <a:ext uri="{FF2B5EF4-FFF2-40B4-BE49-F238E27FC236}">
                  <a16:creationId xmlns:a16="http://schemas.microsoft.com/office/drawing/2014/main" id="{84AF3D5E-0101-40D4-AA9E-C298DA6A558A}"/>
                </a:ext>
              </a:extLst>
            </p:cNvPr>
            <p:cNvSpPr/>
            <p:nvPr/>
          </p:nvSpPr>
          <p:spPr>
            <a:xfrm>
              <a:off x="2085241" y="3533449"/>
              <a:ext cx="71541" cy="58774"/>
            </a:xfrm>
            <a:custGeom>
              <a:avLst/>
              <a:gdLst/>
              <a:ahLst/>
              <a:cxnLst/>
              <a:rect l="l" t="t" r="r" b="b"/>
              <a:pathLst>
                <a:path w="2729" h="2242" extrusionOk="0">
                  <a:moveTo>
                    <a:pt x="1060" y="1"/>
                  </a:moveTo>
                  <a:cubicBezTo>
                    <a:pt x="972" y="1"/>
                    <a:pt x="890" y="45"/>
                    <a:pt x="852" y="134"/>
                  </a:cubicBezTo>
                  <a:cubicBezTo>
                    <a:pt x="766" y="292"/>
                    <a:pt x="664" y="422"/>
                    <a:pt x="535" y="538"/>
                  </a:cubicBezTo>
                  <a:cubicBezTo>
                    <a:pt x="419" y="653"/>
                    <a:pt x="275" y="740"/>
                    <a:pt x="130" y="812"/>
                  </a:cubicBezTo>
                  <a:cubicBezTo>
                    <a:pt x="44" y="855"/>
                    <a:pt x="0" y="956"/>
                    <a:pt x="15" y="1057"/>
                  </a:cubicBezTo>
                  <a:cubicBezTo>
                    <a:pt x="102" y="1736"/>
                    <a:pt x="679" y="2241"/>
                    <a:pt x="1372" y="2241"/>
                  </a:cubicBezTo>
                  <a:cubicBezTo>
                    <a:pt x="2079" y="2241"/>
                    <a:pt x="2671" y="1693"/>
                    <a:pt x="2729" y="985"/>
                  </a:cubicBezTo>
                  <a:cubicBezTo>
                    <a:pt x="2729" y="913"/>
                    <a:pt x="2700" y="841"/>
                    <a:pt x="2642" y="798"/>
                  </a:cubicBezTo>
                  <a:cubicBezTo>
                    <a:pt x="2195" y="422"/>
                    <a:pt x="1675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045;p73">
              <a:extLst>
                <a:ext uri="{FF2B5EF4-FFF2-40B4-BE49-F238E27FC236}">
                  <a16:creationId xmlns:a16="http://schemas.microsoft.com/office/drawing/2014/main" id="{8A7D3078-04B5-41FA-A75B-AFCDBCDC52B6}"/>
                </a:ext>
              </a:extLst>
            </p:cNvPr>
            <p:cNvSpPr/>
            <p:nvPr/>
          </p:nvSpPr>
          <p:spPr>
            <a:xfrm>
              <a:off x="2085608" y="3533449"/>
              <a:ext cx="71567" cy="58381"/>
            </a:xfrm>
            <a:custGeom>
              <a:avLst/>
              <a:gdLst/>
              <a:ahLst/>
              <a:cxnLst/>
              <a:rect l="l" t="t" r="r" b="b"/>
              <a:pathLst>
                <a:path w="2730" h="2227" extrusionOk="0">
                  <a:moveTo>
                    <a:pt x="1060" y="1"/>
                  </a:moveTo>
                  <a:cubicBezTo>
                    <a:pt x="969" y="1"/>
                    <a:pt x="876" y="45"/>
                    <a:pt x="838" y="134"/>
                  </a:cubicBezTo>
                  <a:cubicBezTo>
                    <a:pt x="780" y="249"/>
                    <a:pt x="723" y="350"/>
                    <a:pt x="636" y="437"/>
                  </a:cubicBezTo>
                  <a:cubicBezTo>
                    <a:pt x="607" y="480"/>
                    <a:pt x="564" y="509"/>
                    <a:pt x="535" y="538"/>
                  </a:cubicBezTo>
                  <a:cubicBezTo>
                    <a:pt x="405" y="653"/>
                    <a:pt x="275" y="740"/>
                    <a:pt x="131" y="812"/>
                  </a:cubicBezTo>
                  <a:cubicBezTo>
                    <a:pt x="44" y="855"/>
                    <a:pt x="1" y="956"/>
                    <a:pt x="1" y="1057"/>
                  </a:cubicBezTo>
                  <a:cubicBezTo>
                    <a:pt x="88" y="1649"/>
                    <a:pt x="549" y="2126"/>
                    <a:pt x="1156" y="2227"/>
                  </a:cubicBezTo>
                  <a:cubicBezTo>
                    <a:pt x="838" y="2025"/>
                    <a:pt x="665" y="1693"/>
                    <a:pt x="679" y="1332"/>
                  </a:cubicBezTo>
                  <a:lnTo>
                    <a:pt x="679" y="1000"/>
                  </a:lnTo>
                  <a:cubicBezTo>
                    <a:pt x="737" y="971"/>
                    <a:pt x="780" y="928"/>
                    <a:pt x="838" y="884"/>
                  </a:cubicBezTo>
                  <a:cubicBezTo>
                    <a:pt x="954" y="769"/>
                    <a:pt x="1069" y="639"/>
                    <a:pt x="1156" y="494"/>
                  </a:cubicBezTo>
                  <a:cubicBezTo>
                    <a:pt x="1589" y="624"/>
                    <a:pt x="1993" y="855"/>
                    <a:pt x="2339" y="1144"/>
                  </a:cubicBezTo>
                  <a:cubicBezTo>
                    <a:pt x="2383" y="1173"/>
                    <a:pt x="2498" y="1274"/>
                    <a:pt x="2614" y="1389"/>
                  </a:cubicBezTo>
                  <a:cubicBezTo>
                    <a:pt x="2671" y="1260"/>
                    <a:pt x="2715" y="1130"/>
                    <a:pt x="2715" y="985"/>
                  </a:cubicBezTo>
                  <a:cubicBezTo>
                    <a:pt x="2729" y="913"/>
                    <a:pt x="2700" y="841"/>
                    <a:pt x="2643" y="798"/>
                  </a:cubicBezTo>
                  <a:cubicBezTo>
                    <a:pt x="2195" y="422"/>
                    <a:pt x="1661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046;p73">
              <a:extLst>
                <a:ext uri="{FF2B5EF4-FFF2-40B4-BE49-F238E27FC236}">
                  <a16:creationId xmlns:a16="http://schemas.microsoft.com/office/drawing/2014/main" id="{FE927DF6-04A9-4556-8AFA-A883E31FD645}"/>
                </a:ext>
              </a:extLst>
            </p:cNvPr>
            <p:cNvSpPr/>
            <p:nvPr/>
          </p:nvSpPr>
          <p:spPr>
            <a:xfrm>
              <a:off x="2150699" y="3623969"/>
              <a:ext cx="24249" cy="51879"/>
            </a:xfrm>
            <a:custGeom>
              <a:avLst/>
              <a:gdLst/>
              <a:ahLst/>
              <a:cxnLst/>
              <a:rect l="l" t="t" r="r" b="b"/>
              <a:pathLst>
                <a:path w="925" h="1979" extrusionOk="0">
                  <a:moveTo>
                    <a:pt x="780" y="1"/>
                  </a:moveTo>
                  <a:lnTo>
                    <a:pt x="174" y="463"/>
                  </a:lnTo>
                  <a:cubicBezTo>
                    <a:pt x="73" y="549"/>
                    <a:pt x="1" y="694"/>
                    <a:pt x="15" y="824"/>
                  </a:cubicBezTo>
                  <a:lnTo>
                    <a:pt x="15" y="1978"/>
                  </a:lnTo>
                  <a:lnTo>
                    <a:pt x="694" y="1978"/>
                  </a:lnTo>
                  <a:cubicBezTo>
                    <a:pt x="809" y="1978"/>
                    <a:pt x="925" y="1877"/>
                    <a:pt x="925" y="1747"/>
                  </a:cubicBezTo>
                  <a:lnTo>
                    <a:pt x="925" y="405"/>
                  </a:lnTo>
                  <a:cubicBezTo>
                    <a:pt x="910" y="261"/>
                    <a:pt x="867" y="116"/>
                    <a:pt x="780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047;p73">
              <a:extLst>
                <a:ext uri="{FF2B5EF4-FFF2-40B4-BE49-F238E27FC236}">
                  <a16:creationId xmlns:a16="http://schemas.microsoft.com/office/drawing/2014/main" id="{8968929A-8FAA-4F5C-A24D-0EA8E3B781FE}"/>
                </a:ext>
              </a:extLst>
            </p:cNvPr>
            <p:cNvSpPr/>
            <p:nvPr/>
          </p:nvSpPr>
          <p:spPr>
            <a:xfrm>
              <a:off x="1816930" y="3502882"/>
              <a:ext cx="29938" cy="65485"/>
            </a:xfrm>
            <a:custGeom>
              <a:avLst/>
              <a:gdLst/>
              <a:ahLst/>
              <a:cxnLst/>
              <a:rect l="l" t="t" r="r" b="b"/>
              <a:pathLst>
                <a:path w="1142" h="2498" extrusionOk="0">
                  <a:moveTo>
                    <a:pt x="679" y="0"/>
                  </a:moveTo>
                  <a:cubicBezTo>
                    <a:pt x="304" y="0"/>
                    <a:pt x="1" y="304"/>
                    <a:pt x="1" y="679"/>
                  </a:cubicBezTo>
                  <a:lnTo>
                    <a:pt x="1" y="838"/>
                  </a:lnTo>
                  <a:cubicBezTo>
                    <a:pt x="1" y="1025"/>
                    <a:pt x="30" y="1227"/>
                    <a:pt x="87" y="1415"/>
                  </a:cubicBezTo>
                  <a:lnTo>
                    <a:pt x="448" y="2498"/>
                  </a:lnTo>
                  <a:lnTo>
                    <a:pt x="1141" y="249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048;p73">
              <a:extLst>
                <a:ext uri="{FF2B5EF4-FFF2-40B4-BE49-F238E27FC236}">
                  <a16:creationId xmlns:a16="http://schemas.microsoft.com/office/drawing/2014/main" id="{F3A6CFB4-C982-4CEE-8736-9631E1379DFD}"/>
                </a:ext>
              </a:extLst>
            </p:cNvPr>
            <p:cNvSpPr/>
            <p:nvPr/>
          </p:nvSpPr>
          <p:spPr>
            <a:xfrm>
              <a:off x="1828674" y="3496827"/>
              <a:ext cx="71541" cy="71541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693" y="0"/>
                  </a:moveTo>
                  <a:cubicBezTo>
                    <a:pt x="318" y="0"/>
                    <a:pt x="0" y="304"/>
                    <a:pt x="0" y="679"/>
                  </a:cubicBezTo>
                  <a:cubicBezTo>
                    <a:pt x="0" y="939"/>
                    <a:pt x="202" y="1141"/>
                    <a:pt x="462" y="1141"/>
                  </a:cubicBezTo>
                  <a:lnTo>
                    <a:pt x="2281" y="2729"/>
                  </a:lnTo>
                  <a:lnTo>
                    <a:pt x="2671" y="1386"/>
                  </a:lnTo>
                  <a:cubicBezTo>
                    <a:pt x="2714" y="1213"/>
                    <a:pt x="2729" y="1040"/>
                    <a:pt x="2729" y="881"/>
                  </a:cubicBezTo>
                  <a:lnTo>
                    <a:pt x="2729" y="448"/>
                  </a:lnTo>
                  <a:cubicBezTo>
                    <a:pt x="2729" y="203"/>
                    <a:pt x="2526" y="0"/>
                    <a:pt x="228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049;p73">
              <a:extLst>
                <a:ext uri="{FF2B5EF4-FFF2-40B4-BE49-F238E27FC236}">
                  <a16:creationId xmlns:a16="http://schemas.microsoft.com/office/drawing/2014/main" id="{D7010C81-EE62-46E8-96FC-F048B08AC74E}"/>
                </a:ext>
              </a:extLst>
            </p:cNvPr>
            <p:cNvSpPr/>
            <p:nvPr/>
          </p:nvSpPr>
          <p:spPr>
            <a:xfrm>
              <a:off x="1840786" y="3586141"/>
              <a:ext cx="35967" cy="26503"/>
            </a:xfrm>
            <a:custGeom>
              <a:avLst/>
              <a:gdLst/>
              <a:ahLst/>
              <a:cxnLst/>
              <a:rect l="l" t="t" r="r" b="b"/>
              <a:pathLst>
                <a:path w="1372" h="1011" extrusionOk="0">
                  <a:moveTo>
                    <a:pt x="0" y="0"/>
                  </a:moveTo>
                  <a:lnTo>
                    <a:pt x="0" y="1011"/>
                  </a:lnTo>
                  <a:lnTo>
                    <a:pt x="1372" y="1011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050;p73">
              <a:extLst>
                <a:ext uri="{FF2B5EF4-FFF2-40B4-BE49-F238E27FC236}">
                  <a16:creationId xmlns:a16="http://schemas.microsoft.com/office/drawing/2014/main" id="{29D1EAC8-FE22-4EB8-8029-771F416CF554}"/>
                </a:ext>
              </a:extLst>
            </p:cNvPr>
            <p:cNvSpPr/>
            <p:nvPr/>
          </p:nvSpPr>
          <p:spPr>
            <a:xfrm>
              <a:off x="1840786" y="3586141"/>
              <a:ext cx="35967" cy="14392"/>
            </a:xfrm>
            <a:custGeom>
              <a:avLst/>
              <a:gdLst/>
              <a:ahLst/>
              <a:cxnLst/>
              <a:rect l="l" t="t" r="r" b="b"/>
              <a:pathLst>
                <a:path w="1372" h="549" extrusionOk="0">
                  <a:moveTo>
                    <a:pt x="0" y="0"/>
                  </a:moveTo>
                  <a:lnTo>
                    <a:pt x="0" y="419"/>
                  </a:lnTo>
                  <a:cubicBezTo>
                    <a:pt x="217" y="505"/>
                    <a:pt x="448" y="549"/>
                    <a:pt x="680" y="549"/>
                  </a:cubicBezTo>
                  <a:cubicBezTo>
                    <a:pt x="913" y="549"/>
                    <a:pt x="1148" y="505"/>
                    <a:pt x="1372" y="419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051;p73">
              <a:extLst>
                <a:ext uri="{FF2B5EF4-FFF2-40B4-BE49-F238E27FC236}">
                  <a16:creationId xmlns:a16="http://schemas.microsoft.com/office/drawing/2014/main" id="{88B0C7E6-36BB-406F-B768-94F8D0A1B5C2}"/>
                </a:ext>
              </a:extLst>
            </p:cNvPr>
            <p:cNvSpPr/>
            <p:nvPr/>
          </p:nvSpPr>
          <p:spPr>
            <a:xfrm>
              <a:off x="1799156" y="3600507"/>
              <a:ext cx="119226" cy="75342"/>
            </a:xfrm>
            <a:custGeom>
              <a:avLst/>
              <a:gdLst/>
              <a:ahLst/>
              <a:cxnLst/>
              <a:rect l="l" t="t" r="r" b="b"/>
              <a:pathLst>
                <a:path w="4548" h="2874" extrusionOk="0">
                  <a:moveTo>
                    <a:pt x="1588" y="1"/>
                  </a:moveTo>
                  <a:lnTo>
                    <a:pt x="491" y="318"/>
                  </a:lnTo>
                  <a:cubicBezTo>
                    <a:pt x="202" y="405"/>
                    <a:pt x="0" y="679"/>
                    <a:pt x="0" y="982"/>
                  </a:cubicBezTo>
                  <a:lnTo>
                    <a:pt x="0" y="2642"/>
                  </a:lnTo>
                  <a:cubicBezTo>
                    <a:pt x="0" y="2772"/>
                    <a:pt x="87" y="2873"/>
                    <a:pt x="217" y="2873"/>
                  </a:cubicBezTo>
                  <a:lnTo>
                    <a:pt x="4316" y="2873"/>
                  </a:lnTo>
                  <a:cubicBezTo>
                    <a:pt x="4446" y="2873"/>
                    <a:pt x="4547" y="2772"/>
                    <a:pt x="4547" y="2642"/>
                  </a:cubicBezTo>
                  <a:lnTo>
                    <a:pt x="4547" y="968"/>
                  </a:lnTo>
                  <a:cubicBezTo>
                    <a:pt x="4547" y="665"/>
                    <a:pt x="4345" y="405"/>
                    <a:pt x="4057" y="318"/>
                  </a:cubicBezTo>
                  <a:lnTo>
                    <a:pt x="2960" y="1"/>
                  </a:lnTo>
                  <a:lnTo>
                    <a:pt x="2267" y="463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052;p73">
              <a:extLst>
                <a:ext uri="{FF2B5EF4-FFF2-40B4-BE49-F238E27FC236}">
                  <a16:creationId xmlns:a16="http://schemas.microsoft.com/office/drawing/2014/main" id="{537DAD99-BBE5-4B41-AC4C-484F07E3F5D7}"/>
                </a:ext>
              </a:extLst>
            </p:cNvPr>
            <p:cNvSpPr/>
            <p:nvPr/>
          </p:nvSpPr>
          <p:spPr>
            <a:xfrm>
              <a:off x="1852897" y="3612618"/>
              <a:ext cx="11744" cy="63231"/>
            </a:xfrm>
            <a:custGeom>
              <a:avLst/>
              <a:gdLst/>
              <a:ahLst/>
              <a:cxnLst/>
              <a:rect l="l" t="t" r="r" b="b"/>
              <a:pathLst>
                <a:path w="448" h="2412" extrusionOk="0">
                  <a:moveTo>
                    <a:pt x="101" y="1"/>
                  </a:moveTo>
                  <a:lnTo>
                    <a:pt x="0" y="2411"/>
                  </a:lnTo>
                  <a:lnTo>
                    <a:pt x="448" y="2411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053;p73">
              <a:extLst>
                <a:ext uri="{FF2B5EF4-FFF2-40B4-BE49-F238E27FC236}">
                  <a16:creationId xmlns:a16="http://schemas.microsoft.com/office/drawing/2014/main" id="{ECAB1227-5616-40E3-A003-AB2826A69583}"/>
                </a:ext>
              </a:extLst>
            </p:cNvPr>
            <p:cNvSpPr/>
            <p:nvPr/>
          </p:nvSpPr>
          <p:spPr>
            <a:xfrm>
              <a:off x="1822986" y="3526712"/>
              <a:ext cx="71541" cy="65511"/>
            </a:xfrm>
            <a:custGeom>
              <a:avLst/>
              <a:gdLst/>
              <a:ahLst/>
              <a:cxnLst/>
              <a:rect l="l" t="t" r="r" b="b"/>
              <a:pathLst>
                <a:path w="2729" h="2499" extrusionOk="0">
                  <a:moveTo>
                    <a:pt x="881" y="1"/>
                  </a:moveTo>
                  <a:cubicBezTo>
                    <a:pt x="751" y="1"/>
                    <a:pt x="636" y="44"/>
                    <a:pt x="549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892"/>
                    <a:pt x="607" y="2498"/>
                    <a:pt x="1358" y="2498"/>
                  </a:cubicBezTo>
                  <a:cubicBezTo>
                    <a:pt x="2123" y="2498"/>
                    <a:pt x="2729" y="1892"/>
                    <a:pt x="2729" y="1127"/>
                  </a:cubicBezTo>
                  <a:lnTo>
                    <a:pt x="2729" y="838"/>
                  </a:lnTo>
                  <a:cubicBezTo>
                    <a:pt x="2729" y="723"/>
                    <a:pt x="2686" y="607"/>
                    <a:pt x="2599" y="520"/>
                  </a:cubicBezTo>
                  <a:cubicBezTo>
                    <a:pt x="2253" y="174"/>
                    <a:pt x="1603" y="15"/>
                    <a:pt x="88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6054;p73">
              <a:extLst>
                <a:ext uri="{FF2B5EF4-FFF2-40B4-BE49-F238E27FC236}">
                  <a16:creationId xmlns:a16="http://schemas.microsoft.com/office/drawing/2014/main" id="{F9E7516E-D33E-46CA-85F2-70B2D9FAE0DD}"/>
                </a:ext>
              </a:extLst>
            </p:cNvPr>
            <p:cNvSpPr/>
            <p:nvPr/>
          </p:nvSpPr>
          <p:spPr>
            <a:xfrm>
              <a:off x="1822986" y="3526712"/>
              <a:ext cx="71174" cy="63991"/>
            </a:xfrm>
            <a:custGeom>
              <a:avLst/>
              <a:gdLst/>
              <a:ahLst/>
              <a:cxnLst/>
              <a:rect l="l" t="t" r="r" b="b"/>
              <a:pathLst>
                <a:path w="2715" h="2441" extrusionOk="0">
                  <a:moveTo>
                    <a:pt x="867" y="1"/>
                  </a:moveTo>
                  <a:cubicBezTo>
                    <a:pt x="751" y="1"/>
                    <a:pt x="636" y="44"/>
                    <a:pt x="535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733"/>
                    <a:pt x="405" y="2267"/>
                    <a:pt x="982" y="2440"/>
                  </a:cubicBezTo>
                  <a:cubicBezTo>
                    <a:pt x="780" y="2195"/>
                    <a:pt x="679" y="1892"/>
                    <a:pt x="679" y="1589"/>
                  </a:cubicBezTo>
                  <a:lnTo>
                    <a:pt x="679" y="925"/>
                  </a:lnTo>
                  <a:cubicBezTo>
                    <a:pt x="679" y="673"/>
                    <a:pt x="882" y="462"/>
                    <a:pt x="1131" y="462"/>
                  </a:cubicBezTo>
                  <a:cubicBezTo>
                    <a:pt x="1139" y="462"/>
                    <a:pt x="1147" y="462"/>
                    <a:pt x="1156" y="463"/>
                  </a:cubicBezTo>
                  <a:cubicBezTo>
                    <a:pt x="1617" y="492"/>
                    <a:pt x="2296" y="578"/>
                    <a:pt x="2715" y="780"/>
                  </a:cubicBezTo>
                  <a:cubicBezTo>
                    <a:pt x="2715" y="679"/>
                    <a:pt x="2657" y="593"/>
                    <a:pt x="2599" y="520"/>
                  </a:cubicBezTo>
                  <a:cubicBezTo>
                    <a:pt x="2238" y="174"/>
                    <a:pt x="1603" y="15"/>
                    <a:pt x="867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6055;p73">
              <a:extLst>
                <a:ext uri="{FF2B5EF4-FFF2-40B4-BE49-F238E27FC236}">
                  <a16:creationId xmlns:a16="http://schemas.microsoft.com/office/drawing/2014/main" id="{54BA7F3A-7A27-4484-8D92-2F1AD0A4C543}"/>
                </a:ext>
              </a:extLst>
            </p:cNvPr>
            <p:cNvSpPr/>
            <p:nvPr/>
          </p:nvSpPr>
          <p:spPr>
            <a:xfrm>
              <a:off x="1798763" y="3616026"/>
              <a:ext cx="24249" cy="59823"/>
            </a:xfrm>
            <a:custGeom>
              <a:avLst/>
              <a:gdLst/>
              <a:ahLst/>
              <a:cxnLst/>
              <a:rect l="l" t="t" r="r" b="b"/>
              <a:pathLst>
                <a:path w="925" h="2282" extrusionOk="0">
                  <a:moveTo>
                    <a:pt x="131" y="1"/>
                  </a:moveTo>
                  <a:cubicBezTo>
                    <a:pt x="59" y="102"/>
                    <a:pt x="15" y="246"/>
                    <a:pt x="15" y="390"/>
                  </a:cubicBezTo>
                  <a:lnTo>
                    <a:pt x="15" y="2050"/>
                  </a:lnTo>
                  <a:cubicBezTo>
                    <a:pt x="1" y="2180"/>
                    <a:pt x="102" y="2281"/>
                    <a:pt x="232" y="2281"/>
                  </a:cubicBezTo>
                  <a:lnTo>
                    <a:pt x="910" y="2281"/>
                  </a:lnTo>
                  <a:lnTo>
                    <a:pt x="925" y="1069"/>
                  </a:lnTo>
                  <a:cubicBezTo>
                    <a:pt x="925" y="881"/>
                    <a:pt x="852" y="708"/>
                    <a:pt x="723" y="578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6056;p73">
              <a:extLst>
                <a:ext uri="{FF2B5EF4-FFF2-40B4-BE49-F238E27FC236}">
                  <a16:creationId xmlns:a16="http://schemas.microsoft.com/office/drawing/2014/main" id="{89EB1491-B2E6-4DF1-81F4-D95B952799CE}"/>
                </a:ext>
              </a:extLst>
            </p:cNvPr>
            <p:cNvSpPr/>
            <p:nvPr/>
          </p:nvSpPr>
          <p:spPr>
            <a:xfrm>
              <a:off x="1852504" y="3612618"/>
              <a:ext cx="12138" cy="11771"/>
            </a:xfrm>
            <a:custGeom>
              <a:avLst/>
              <a:gdLst/>
              <a:ahLst/>
              <a:cxnLst/>
              <a:rect l="l" t="t" r="r" b="b"/>
              <a:pathLst>
                <a:path w="463" h="44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05"/>
                    <a:pt x="58" y="448"/>
                    <a:pt x="116" y="448"/>
                  </a:cubicBezTo>
                  <a:lnTo>
                    <a:pt x="347" y="448"/>
                  </a:lnTo>
                  <a:cubicBezTo>
                    <a:pt x="405" y="448"/>
                    <a:pt x="463" y="405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057;p73">
              <a:extLst>
                <a:ext uri="{FF2B5EF4-FFF2-40B4-BE49-F238E27FC236}">
                  <a16:creationId xmlns:a16="http://schemas.microsoft.com/office/drawing/2014/main" id="{CBE983F6-15CF-4AF5-9B31-89128BAAFD6D}"/>
                </a:ext>
              </a:extLst>
            </p:cNvPr>
            <p:cNvSpPr/>
            <p:nvPr/>
          </p:nvSpPr>
          <p:spPr>
            <a:xfrm>
              <a:off x="1834337" y="3595919"/>
              <a:ext cx="24249" cy="25114"/>
            </a:xfrm>
            <a:custGeom>
              <a:avLst/>
              <a:gdLst/>
              <a:ahLst/>
              <a:cxnLst/>
              <a:rect l="l" t="t" r="r" b="b"/>
              <a:pathLst>
                <a:path w="925" h="958" extrusionOk="0">
                  <a:moveTo>
                    <a:pt x="203" y="0"/>
                  </a:moveTo>
                  <a:cubicBezTo>
                    <a:pt x="174" y="0"/>
                    <a:pt x="146" y="15"/>
                    <a:pt x="131" y="46"/>
                  </a:cubicBezTo>
                  <a:lnTo>
                    <a:pt x="1" y="248"/>
                  </a:lnTo>
                  <a:lnTo>
                    <a:pt x="347" y="883"/>
                  </a:lnTo>
                  <a:cubicBezTo>
                    <a:pt x="365" y="929"/>
                    <a:pt x="413" y="957"/>
                    <a:pt x="463" y="957"/>
                  </a:cubicBezTo>
                  <a:cubicBezTo>
                    <a:pt x="492" y="957"/>
                    <a:pt x="523" y="948"/>
                    <a:pt x="549" y="926"/>
                  </a:cubicBezTo>
                  <a:lnTo>
                    <a:pt x="925" y="638"/>
                  </a:lnTo>
                  <a:lnTo>
                    <a:pt x="275" y="31"/>
                  </a:lnTo>
                  <a:cubicBezTo>
                    <a:pt x="255" y="11"/>
                    <a:pt x="229" y="0"/>
                    <a:pt x="203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6058;p73">
              <a:extLst>
                <a:ext uri="{FF2B5EF4-FFF2-40B4-BE49-F238E27FC236}">
                  <a16:creationId xmlns:a16="http://schemas.microsoft.com/office/drawing/2014/main" id="{4B896ECC-F230-4E05-ADAD-3AAF62D62314}"/>
                </a:ext>
              </a:extLst>
            </p:cNvPr>
            <p:cNvSpPr/>
            <p:nvPr/>
          </p:nvSpPr>
          <p:spPr>
            <a:xfrm>
              <a:off x="1858559" y="3595919"/>
              <a:ext cx="24616" cy="25114"/>
            </a:xfrm>
            <a:custGeom>
              <a:avLst/>
              <a:gdLst/>
              <a:ahLst/>
              <a:cxnLst/>
              <a:rect l="l" t="t" r="r" b="b"/>
              <a:pathLst>
                <a:path w="939" h="958" extrusionOk="0">
                  <a:moveTo>
                    <a:pt x="730" y="0"/>
                  </a:moveTo>
                  <a:cubicBezTo>
                    <a:pt x="708" y="0"/>
                    <a:pt x="685" y="11"/>
                    <a:pt x="665" y="31"/>
                  </a:cubicBezTo>
                  <a:lnTo>
                    <a:pt x="1" y="638"/>
                  </a:lnTo>
                  <a:lnTo>
                    <a:pt x="390" y="926"/>
                  </a:lnTo>
                  <a:cubicBezTo>
                    <a:pt x="417" y="948"/>
                    <a:pt x="445" y="957"/>
                    <a:pt x="473" y="957"/>
                  </a:cubicBezTo>
                  <a:cubicBezTo>
                    <a:pt x="520" y="957"/>
                    <a:pt x="565" y="929"/>
                    <a:pt x="592" y="883"/>
                  </a:cubicBezTo>
                  <a:lnTo>
                    <a:pt x="939" y="248"/>
                  </a:lnTo>
                  <a:lnTo>
                    <a:pt x="795" y="46"/>
                  </a:lnTo>
                  <a:cubicBezTo>
                    <a:pt x="779" y="15"/>
                    <a:pt x="755" y="0"/>
                    <a:pt x="730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6059;p73">
              <a:extLst>
                <a:ext uri="{FF2B5EF4-FFF2-40B4-BE49-F238E27FC236}">
                  <a16:creationId xmlns:a16="http://schemas.microsoft.com/office/drawing/2014/main" id="{6430A9A8-2EBD-43B9-B16D-851A2D54E73B}"/>
                </a:ext>
              </a:extLst>
            </p:cNvPr>
            <p:cNvSpPr/>
            <p:nvPr/>
          </p:nvSpPr>
          <p:spPr>
            <a:xfrm>
              <a:off x="1900556" y="3395401"/>
              <a:ext cx="178288" cy="208540"/>
            </a:xfrm>
            <a:custGeom>
              <a:avLst/>
              <a:gdLst/>
              <a:ahLst/>
              <a:cxnLst/>
              <a:rect l="l" t="t" r="r" b="b"/>
              <a:pathLst>
                <a:path w="6801" h="7955" extrusionOk="0">
                  <a:moveTo>
                    <a:pt x="3408" y="1"/>
                  </a:moveTo>
                  <a:cubicBezTo>
                    <a:pt x="1777" y="1"/>
                    <a:pt x="578" y="1141"/>
                    <a:pt x="448" y="2960"/>
                  </a:cubicBezTo>
                  <a:cubicBezTo>
                    <a:pt x="290" y="5212"/>
                    <a:pt x="88" y="6468"/>
                    <a:pt x="30" y="6886"/>
                  </a:cubicBezTo>
                  <a:cubicBezTo>
                    <a:pt x="1" y="6987"/>
                    <a:pt x="59" y="7089"/>
                    <a:pt x="145" y="7132"/>
                  </a:cubicBezTo>
                  <a:cubicBezTo>
                    <a:pt x="578" y="7348"/>
                    <a:pt x="1921" y="7955"/>
                    <a:pt x="3408" y="7955"/>
                  </a:cubicBezTo>
                  <a:cubicBezTo>
                    <a:pt x="4895" y="7955"/>
                    <a:pt x="6237" y="7348"/>
                    <a:pt x="6670" y="7132"/>
                  </a:cubicBezTo>
                  <a:cubicBezTo>
                    <a:pt x="6757" y="7089"/>
                    <a:pt x="6800" y="6987"/>
                    <a:pt x="6786" y="6886"/>
                  </a:cubicBezTo>
                  <a:cubicBezTo>
                    <a:pt x="6728" y="6468"/>
                    <a:pt x="6526" y="5212"/>
                    <a:pt x="6367" y="2960"/>
                  </a:cubicBezTo>
                  <a:cubicBezTo>
                    <a:pt x="6237" y="1127"/>
                    <a:pt x="5039" y="1"/>
                    <a:pt x="3408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6060;p73">
              <a:extLst>
                <a:ext uri="{FF2B5EF4-FFF2-40B4-BE49-F238E27FC236}">
                  <a16:creationId xmlns:a16="http://schemas.microsoft.com/office/drawing/2014/main" id="{A1A83D41-52B3-43D7-AE0F-E91A4908B967}"/>
                </a:ext>
              </a:extLst>
            </p:cNvPr>
            <p:cNvSpPr/>
            <p:nvPr/>
          </p:nvSpPr>
          <p:spPr>
            <a:xfrm>
              <a:off x="1942579" y="3395401"/>
              <a:ext cx="136266" cy="208593"/>
            </a:xfrm>
            <a:custGeom>
              <a:avLst/>
              <a:gdLst/>
              <a:ahLst/>
              <a:cxnLst/>
              <a:rect l="l" t="t" r="r" b="b"/>
              <a:pathLst>
                <a:path w="5198" h="7957" extrusionOk="0">
                  <a:moveTo>
                    <a:pt x="1805" y="1"/>
                  </a:moveTo>
                  <a:cubicBezTo>
                    <a:pt x="1689" y="1"/>
                    <a:pt x="1574" y="1"/>
                    <a:pt x="1473" y="15"/>
                  </a:cubicBezTo>
                  <a:cubicBezTo>
                    <a:pt x="202" y="145"/>
                    <a:pt x="0" y="1935"/>
                    <a:pt x="1227" y="2310"/>
                  </a:cubicBezTo>
                  <a:lnTo>
                    <a:pt x="1256" y="2310"/>
                  </a:lnTo>
                  <a:lnTo>
                    <a:pt x="1718" y="7955"/>
                  </a:lnTo>
                  <a:cubicBezTo>
                    <a:pt x="1768" y="7956"/>
                    <a:pt x="1817" y="7957"/>
                    <a:pt x="1867" y="7957"/>
                  </a:cubicBezTo>
                  <a:cubicBezTo>
                    <a:pt x="3324" y="7957"/>
                    <a:pt x="4634" y="7355"/>
                    <a:pt x="5067" y="7132"/>
                  </a:cubicBezTo>
                  <a:cubicBezTo>
                    <a:pt x="5154" y="7089"/>
                    <a:pt x="5197" y="6987"/>
                    <a:pt x="5183" y="6886"/>
                  </a:cubicBezTo>
                  <a:cubicBezTo>
                    <a:pt x="5125" y="6468"/>
                    <a:pt x="4923" y="5212"/>
                    <a:pt x="4764" y="2960"/>
                  </a:cubicBezTo>
                  <a:cubicBezTo>
                    <a:pt x="4634" y="1127"/>
                    <a:pt x="3436" y="1"/>
                    <a:pt x="180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6061;p73">
              <a:extLst>
                <a:ext uri="{FF2B5EF4-FFF2-40B4-BE49-F238E27FC236}">
                  <a16:creationId xmlns:a16="http://schemas.microsoft.com/office/drawing/2014/main" id="{EA265D70-C699-4DC5-912A-1FA3F0D0AC1D}"/>
                </a:ext>
              </a:extLst>
            </p:cNvPr>
            <p:cNvSpPr/>
            <p:nvPr/>
          </p:nvSpPr>
          <p:spPr>
            <a:xfrm>
              <a:off x="1888471" y="3556230"/>
              <a:ext cx="202852" cy="119619"/>
            </a:xfrm>
            <a:custGeom>
              <a:avLst/>
              <a:gdLst/>
              <a:ahLst/>
              <a:cxnLst/>
              <a:rect l="l" t="t" r="r" b="b"/>
              <a:pathLst>
                <a:path w="7738" h="4563" extrusionOk="0">
                  <a:moveTo>
                    <a:pt x="2728" y="1"/>
                  </a:moveTo>
                  <a:lnTo>
                    <a:pt x="2728" y="1011"/>
                  </a:lnTo>
                  <a:cubicBezTo>
                    <a:pt x="2728" y="1184"/>
                    <a:pt x="2627" y="1343"/>
                    <a:pt x="2454" y="1430"/>
                  </a:cubicBezTo>
                  <a:lnTo>
                    <a:pt x="549" y="2267"/>
                  </a:lnTo>
                  <a:cubicBezTo>
                    <a:pt x="217" y="2411"/>
                    <a:pt x="0" y="2744"/>
                    <a:pt x="0" y="3104"/>
                  </a:cubicBezTo>
                  <a:lnTo>
                    <a:pt x="0" y="4331"/>
                  </a:lnTo>
                  <a:cubicBezTo>
                    <a:pt x="0" y="4447"/>
                    <a:pt x="101" y="4562"/>
                    <a:pt x="231" y="4562"/>
                  </a:cubicBezTo>
                  <a:lnTo>
                    <a:pt x="7506" y="4562"/>
                  </a:lnTo>
                  <a:cubicBezTo>
                    <a:pt x="7636" y="4562"/>
                    <a:pt x="7737" y="4447"/>
                    <a:pt x="7737" y="4331"/>
                  </a:cubicBezTo>
                  <a:lnTo>
                    <a:pt x="7737" y="3104"/>
                  </a:lnTo>
                  <a:cubicBezTo>
                    <a:pt x="7737" y="2744"/>
                    <a:pt x="7521" y="2411"/>
                    <a:pt x="7189" y="2267"/>
                  </a:cubicBezTo>
                  <a:lnTo>
                    <a:pt x="5269" y="1430"/>
                  </a:lnTo>
                  <a:cubicBezTo>
                    <a:pt x="5110" y="1343"/>
                    <a:pt x="5009" y="1184"/>
                    <a:pt x="5009" y="1011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6062;p73">
              <a:extLst>
                <a:ext uri="{FF2B5EF4-FFF2-40B4-BE49-F238E27FC236}">
                  <a16:creationId xmlns:a16="http://schemas.microsoft.com/office/drawing/2014/main" id="{F5D44425-D065-43B0-9691-50AA17E9E83B}"/>
                </a:ext>
              </a:extLst>
            </p:cNvPr>
            <p:cNvSpPr/>
            <p:nvPr/>
          </p:nvSpPr>
          <p:spPr>
            <a:xfrm>
              <a:off x="1888471" y="3599380"/>
              <a:ext cx="202852" cy="76469"/>
            </a:xfrm>
            <a:custGeom>
              <a:avLst/>
              <a:gdLst/>
              <a:ahLst/>
              <a:cxnLst/>
              <a:rect l="l" t="t" r="r" b="b"/>
              <a:pathLst>
                <a:path w="7738" h="2917" extrusionOk="0">
                  <a:moveTo>
                    <a:pt x="1963" y="0"/>
                  </a:moveTo>
                  <a:lnTo>
                    <a:pt x="549" y="621"/>
                  </a:lnTo>
                  <a:cubicBezTo>
                    <a:pt x="217" y="765"/>
                    <a:pt x="0" y="1098"/>
                    <a:pt x="0" y="1458"/>
                  </a:cubicBezTo>
                  <a:lnTo>
                    <a:pt x="0" y="2685"/>
                  </a:lnTo>
                  <a:cubicBezTo>
                    <a:pt x="0" y="2801"/>
                    <a:pt x="101" y="2916"/>
                    <a:pt x="231" y="2916"/>
                  </a:cubicBezTo>
                  <a:lnTo>
                    <a:pt x="7506" y="2916"/>
                  </a:lnTo>
                  <a:cubicBezTo>
                    <a:pt x="7636" y="2916"/>
                    <a:pt x="7737" y="2801"/>
                    <a:pt x="7737" y="2685"/>
                  </a:cubicBezTo>
                  <a:lnTo>
                    <a:pt x="7737" y="1458"/>
                  </a:lnTo>
                  <a:cubicBezTo>
                    <a:pt x="7737" y="1098"/>
                    <a:pt x="7521" y="765"/>
                    <a:pt x="7189" y="621"/>
                  </a:cubicBezTo>
                  <a:lnTo>
                    <a:pt x="5774" y="0"/>
                  </a:lnTo>
                  <a:cubicBezTo>
                    <a:pt x="5442" y="881"/>
                    <a:pt x="4655" y="1321"/>
                    <a:pt x="3869" y="1321"/>
                  </a:cubicBezTo>
                  <a:cubicBezTo>
                    <a:pt x="3082" y="1321"/>
                    <a:pt x="2295" y="881"/>
                    <a:pt x="1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6063;p73">
              <a:extLst>
                <a:ext uri="{FF2B5EF4-FFF2-40B4-BE49-F238E27FC236}">
                  <a16:creationId xmlns:a16="http://schemas.microsoft.com/office/drawing/2014/main" id="{C9C48439-5B33-4E28-89D6-609979ACDD9C}"/>
                </a:ext>
              </a:extLst>
            </p:cNvPr>
            <p:cNvSpPr/>
            <p:nvPr/>
          </p:nvSpPr>
          <p:spPr>
            <a:xfrm>
              <a:off x="1959985" y="3556230"/>
              <a:ext cx="59823" cy="23961"/>
            </a:xfrm>
            <a:custGeom>
              <a:avLst/>
              <a:gdLst/>
              <a:ahLst/>
              <a:cxnLst/>
              <a:rect l="l" t="t" r="r" b="b"/>
              <a:pathLst>
                <a:path w="2282" h="914" extrusionOk="0">
                  <a:moveTo>
                    <a:pt x="0" y="1"/>
                  </a:moveTo>
                  <a:lnTo>
                    <a:pt x="0" y="665"/>
                  </a:lnTo>
                  <a:cubicBezTo>
                    <a:pt x="361" y="831"/>
                    <a:pt x="751" y="914"/>
                    <a:pt x="1141" y="914"/>
                  </a:cubicBezTo>
                  <a:cubicBezTo>
                    <a:pt x="1530" y="914"/>
                    <a:pt x="1920" y="831"/>
                    <a:pt x="2281" y="665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6064;p73">
              <a:extLst>
                <a:ext uri="{FF2B5EF4-FFF2-40B4-BE49-F238E27FC236}">
                  <a16:creationId xmlns:a16="http://schemas.microsoft.com/office/drawing/2014/main" id="{0F865036-04B4-4D3B-B373-D119CB56FCD0}"/>
                </a:ext>
              </a:extLst>
            </p:cNvPr>
            <p:cNvSpPr/>
            <p:nvPr/>
          </p:nvSpPr>
          <p:spPr>
            <a:xfrm>
              <a:off x="1929707" y="3456062"/>
              <a:ext cx="119619" cy="112069"/>
            </a:xfrm>
            <a:custGeom>
              <a:avLst/>
              <a:gdLst/>
              <a:ahLst/>
              <a:cxnLst/>
              <a:rect l="l" t="t" r="r" b="b"/>
              <a:pathLst>
                <a:path w="4563" h="4275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025" y="733"/>
                    <a:pt x="665" y="1137"/>
                    <a:pt x="203" y="1426"/>
                  </a:cubicBezTo>
                  <a:cubicBezTo>
                    <a:pt x="87" y="1512"/>
                    <a:pt x="15" y="1642"/>
                    <a:pt x="15" y="1786"/>
                  </a:cubicBezTo>
                  <a:lnTo>
                    <a:pt x="15" y="1916"/>
                  </a:lnTo>
                  <a:cubicBezTo>
                    <a:pt x="0" y="3143"/>
                    <a:pt x="924" y="4168"/>
                    <a:pt x="2137" y="4269"/>
                  </a:cubicBezTo>
                  <a:cubicBezTo>
                    <a:pt x="2188" y="4273"/>
                    <a:pt x="2239" y="4274"/>
                    <a:pt x="2290" y="4274"/>
                  </a:cubicBezTo>
                  <a:cubicBezTo>
                    <a:pt x="3536" y="4274"/>
                    <a:pt x="4562" y="3265"/>
                    <a:pt x="4562" y="2003"/>
                  </a:cubicBezTo>
                  <a:lnTo>
                    <a:pt x="4562" y="1599"/>
                  </a:lnTo>
                  <a:cubicBezTo>
                    <a:pt x="4562" y="1411"/>
                    <a:pt x="4490" y="1223"/>
                    <a:pt x="4346" y="1093"/>
                  </a:cubicBezTo>
                  <a:cubicBezTo>
                    <a:pt x="3985" y="776"/>
                    <a:pt x="3162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6065;p73">
              <a:extLst>
                <a:ext uri="{FF2B5EF4-FFF2-40B4-BE49-F238E27FC236}">
                  <a16:creationId xmlns:a16="http://schemas.microsoft.com/office/drawing/2014/main" id="{0FC78BBA-E27C-4410-A9D4-AD08E3C17FAE}"/>
                </a:ext>
              </a:extLst>
            </p:cNvPr>
            <p:cNvSpPr/>
            <p:nvPr/>
          </p:nvSpPr>
          <p:spPr>
            <a:xfrm>
              <a:off x="1929707" y="3456062"/>
              <a:ext cx="116971" cy="111938"/>
            </a:xfrm>
            <a:custGeom>
              <a:avLst/>
              <a:gdLst/>
              <a:ahLst/>
              <a:cxnLst/>
              <a:rect l="l" t="t" r="r" b="b"/>
              <a:pathLst>
                <a:path w="4462" h="4270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227" y="328"/>
                    <a:pt x="1184" y="415"/>
                    <a:pt x="1126" y="487"/>
                  </a:cubicBezTo>
                  <a:cubicBezTo>
                    <a:pt x="895" y="863"/>
                    <a:pt x="578" y="1180"/>
                    <a:pt x="217" y="1426"/>
                  </a:cubicBezTo>
                  <a:cubicBezTo>
                    <a:pt x="87" y="1512"/>
                    <a:pt x="15" y="1656"/>
                    <a:pt x="15" y="1801"/>
                  </a:cubicBezTo>
                  <a:lnTo>
                    <a:pt x="15" y="1931"/>
                  </a:lnTo>
                  <a:cubicBezTo>
                    <a:pt x="0" y="3100"/>
                    <a:pt x="852" y="4096"/>
                    <a:pt x="2021" y="4269"/>
                  </a:cubicBezTo>
                  <a:cubicBezTo>
                    <a:pt x="1603" y="3836"/>
                    <a:pt x="1386" y="3273"/>
                    <a:pt x="1386" y="2696"/>
                  </a:cubicBezTo>
                  <a:lnTo>
                    <a:pt x="1386" y="1267"/>
                  </a:lnTo>
                  <a:cubicBezTo>
                    <a:pt x="1386" y="1021"/>
                    <a:pt x="1560" y="834"/>
                    <a:pt x="1790" y="805"/>
                  </a:cubicBezTo>
                  <a:cubicBezTo>
                    <a:pt x="1953" y="789"/>
                    <a:pt x="2115" y="782"/>
                    <a:pt x="2278" y="782"/>
                  </a:cubicBezTo>
                  <a:cubicBezTo>
                    <a:pt x="3027" y="782"/>
                    <a:pt x="3773" y="944"/>
                    <a:pt x="4461" y="1252"/>
                  </a:cubicBezTo>
                  <a:cubicBezTo>
                    <a:pt x="4432" y="1195"/>
                    <a:pt x="4389" y="1137"/>
                    <a:pt x="4346" y="1093"/>
                  </a:cubicBezTo>
                  <a:cubicBezTo>
                    <a:pt x="3985" y="776"/>
                    <a:pt x="3147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6066;p73">
              <a:extLst>
                <a:ext uri="{FF2B5EF4-FFF2-40B4-BE49-F238E27FC236}">
                  <a16:creationId xmlns:a16="http://schemas.microsoft.com/office/drawing/2014/main" id="{C590FD08-C17D-40F7-99DD-DE2A3C4DBF43}"/>
                </a:ext>
              </a:extLst>
            </p:cNvPr>
            <p:cNvSpPr/>
            <p:nvPr/>
          </p:nvSpPr>
          <p:spPr>
            <a:xfrm>
              <a:off x="1888471" y="3619067"/>
              <a:ext cx="41629" cy="56782"/>
            </a:xfrm>
            <a:custGeom>
              <a:avLst/>
              <a:gdLst/>
              <a:ahLst/>
              <a:cxnLst/>
              <a:rect l="l" t="t" r="r" b="b"/>
              <a:pathLst>
                <a:path w="1588" h="2166" extrusionOk="0">
                  <a:moveTo>
                    <a:pt x="346" y="0"/>
                  </a:moveTo>
                  <a:cubicBezTo>
                    <a:pt x="130" y="173"/>
                    <a:pt x="0" y="433"/>
                    <a:pt x="0" y="707"/>
                  </a:cubicBezTo>
                  <a:lnTo>
                    <a:pt x="0" y="1934"/>
                  </a:lnTo>
                  <a:cubicBezTo>
                    <a:pt x="0" y="2064"/>
                    <a:pt x="101" y="2165"/>
                    <a:pt x="231" y="2165"/>
                  </a:cubicBezTo>
                  <a:lnTo>
                    <a:pt x="1588" y="2165"/>
                  </a:lnTo>
                  <a:lnTo>
                    <a:pt x="1588" y="1530"/>
                  </a:lnTo>
                  <a:cubicBezTo>
                    <a:pt x="1588" y="1357"/>
                    <a:pt x="1516" y="1184"/>
                    <a:pt x="1386" y="1054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6067;p73">
              <a:extLst>
                <a:ext uri="{FF2B5EF4-FFF2-40B4-BE49-F238E27FC236}">
                  <a16:creationId xmlns:a16="http://schemas.microsoft.com/office/drawing/2014/main" id="{1E7B5342-60C3-456D-978C-EB90E2822D74}"/>
                </a:ext>
              </a:extLst>
            </p:cNvPr>
            <p:cNvSpPr/>
            <p:nvPr/>
          </p:nvSpPr>
          <p:spPr>
            <a:xfrm>
              <a:off x="2049667" y="3619067"/>
              <a:ext cx="41656" cy="56782"/>
            </a:xfrm>
            <a:custGeom>
              <a:avLst/>
              <a:gdLst/>
              <a:ahLst/>
              <a:cxnLst/>
              <a:rect l="l" t="t" r="r" b="b"/>
              <a:pathLst>
                <a:path w="1589" h="2166" extrusionOk="0">
                  <a:moveTo>
                    <a:pt x="1242" y="0"/>
                  </a:moveTo>
                  <a:lnTo>
                    <a:pt x="203" y="1054"/>
                  </a:lnTo>
                  <a:cubicBezTo>
                    <a:pt x="73" y="1184"/>
                    <a:pt x="1" y="1357"/>
                    <a:pt x="1" y="1530"/>
                  </a:cubicBezTo>
                  <a:lnTo>
                    <a:pt x="1" y="2165"/>
                  </a:lnTo>
                  <a:lnTo>
                    <a:pt x="1357" y="2165"/>
                  </a:lnTo>
                  <a:cubicBezTo>
                    <a:pt x="1487" y="2165"/>
                    <a:pt x="1588" y="2064"/>
                    <a:pt x="1588" y="1934"/>
                  </a:cubicBezTo>
                  <a:lnTo>
                    <a:pt x="1588" y="707"/>
                  </a:lnTo>
                  <a:cubicBezTo>
                    <a:pt x="1588" y="433"/>
                    <a:pt x="1459" y="173"/>
                    <a:pt x="124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9682;p69">
            <a:extLst>
              <a:ext uri="{FF2B5EF4-FFF2-40B4-BE49-F238E27FC236}">
                <a16:creationId xmlns:a16="http://schemas.microsoft.com/office/drawing/2014/main" id="{A4A9399B-077A-4D6C-ACD0-37D1456A4DDA}"/>
              </a:ext>
            </a:extLst>
          </p:cNvPr>
          <p:cNvGrpSpPr/>
          <p:nvPr/>
        </p:nvGrpSpPr>
        <p:grpSpPr>
          <a:xfrm>
            <a:off x="9729797" y="2372755"/>
            <a:ext cx="2290529" cy="2734701"/>
            <a:chOff x="7159964" y="1971904"/>
            <a:chExt cx="291564" cy="348103"/>
          </a:xfrm>
        </p:grpSpPr>
        <p:sp>
          <p:nvSpPr>
            <p:cNvPr id="18" name="Google Shape;9683;p69">
              <a:extLst>
                <a:ext uri="{FF2B5EF4-FFF2-40B4-BE49-F238E27FC236}">
                  <a16:creationId xmlns:a16="http://schemas.microsoft.com/office/drawing/2014/main" id="{A3C55E67-049C-48F6-8759-3B6D5030785F}"/>
                </a:ext>
              </a:extLst>
            </p:cNvPr>
            <p:cNvSpPr/>
            <p:nvPr/>
          </p:nvSpPr>
          <p:spPr>
            <a:xfrm>
              <a:off x="7204947" y="1994277"/>
              <a:ext cx="167906" cy="153752"/>
            </a:xfrm>
            <a:custGeom>
              <a:avLst/>
              <a:gdLst/>
              <a:ahLst/>
              <a:cxnLst/>
              <a:rect l="l" t="t" r="r" b="b"/>
              <a:pathLst>
                <a:path w="6394" h="5855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8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345" y="4700"/>
                  </a:lnTo>
                  <a:lnTo>
                    <a:pt x="4059" y="5839"/>
                  </a:lnTo>
                  <a:cubicBezTo>
                    <a:pt x="4076" y="5850"/>
                    <a:pt x="4095" y="5855"/>
                    <a:pt x="4114" y="5855"/>
                  </a:cubicBezTo>
                  <a:cubicBezTo>
                    <a:pt x="4177" y="5855"/>
                    <a:pt x="4236" y="5800"/>
                    <a:pt x="4221" y="5733"/>
                  </a:cubicBezTo>
                  <a:lnTo>
                    <a:pt x="4049" y="4700"/>
                  </a:lnTo>
                  <a:lnTo>
                    <a:pt x="5752" y="4700"/>
                  </a:lnTo>
                  <a:cubicBezTo>
                    <a:pt x="6107" y="4700"/>
                    <a:pt x="6394" y="4413"/>
                    <a:pt x="6394" y="4058"/>
                  </a:cubicBezTo>
                  <a:lnTo>
                    <a:pt x="6394" y="642"/>
                  </a:lnTo>
                  <a:cubicBezTo>
                    <a:pt x="6394" y="288"/>
                    <a:pt x="6107" y="1"/>
                    <a:pt x="575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9684;p69">
              <a:extLst>
                <a:ext uri="{FF2B5EF4-FFF2-40B4-BE49-F238E27FC236}">
                  <a16:creationId xmlns:a16="http://schemas.microsoft.com/office/drawing/2014/main" id="{95C7360F-A7F4-41F1-A4D9-5D4E23165E1A}"/>
                </a:ext>
              </a:extLst>
            </p:cNvPr>
            <p:cNvSpPr/>
            <p:nvPr/>
          </p:nvSpPr>
          <p:spPr>
            <a:xfrm>
              <a:off x="7204711" y="1994277"/>
              <a:ext cx="156851" cy="112130"/>
            </a:xfrm>
            <a:custGeom>
              <a:avLst/>
              <a:gdLst/>
              <a:ahLst/>
              <a:cxnLst/>
              <a:rect l="l" t="t" r="r" b="b"/>
              <a:pathLst>
                <a:path w="5973" h="4270" extrusionOk="0">
                  <a:moveTo>
                    <a:pt x="641" y="1"/>
                  </a:moveTo>
                  <a:cubicBezTo>
                    <a:pt x="297" y="1"/>
                    <a:pt x="0" y="288"/>
                    <a:pt x="10" y="642"/>
                  </a:cubicBezTo>
                  <a:lnTo>
                    <a:pt x="10" y="4058"/>
                  </a:lnTo>
                  <a:cubicBezTo>
                    <a:pt x="10" y="4125"/>
                    <a:pt x="19" y="4202"/>
                    <a:pt x="48" y="4269"/>
                  </a:cubicBezTo>
                  <a:lnTo>
                    <a:pt x="4910" y="4269"/>
                  </a:lnTo>
                  <a:cubicBezTo>
                    <a:pt x="5503" y="4269"/>
                    <a:pt x="5972" y="3791"/>
                    <a:pt x="5972" y="3207"/>
                  </a:cubicBezTo>
                  <a:lnTo>
                    <a:pt x="5972" y="39"/>
                  </a:lnTo>
                  <a:cubicBezTo>
                    <a:pt x="5905" y="20"/>
                    <a:pt x="5838" y="1"/>
                    <a:pt x="576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9694;p69">
              <a:extLst>
                <a:ext uri="{FF2B5EF4-FFF2-40B4-BE49-F238E27FC236}">
                  <a16:creationId xmlns:a16="http://schemas.microsoft.com/office/drawing/2014/main" id="{5D0B62D9-2C06-4AB7-A518-7191DCD3BE46}"/>
                </a:ext>
              </a:extLst>
            </p:cNvPr>
            <p:cNvSpPr/>
            <p:nvPr/>
          </p:nvSpPr>
          <p:spPr>
            <a:xfrm>
              <a:off x="7337140" y="2141806"/>
              <a:ext cx="33718" cy="73922"/>
            </a:xfrm>
            <a:custGeom>
              <a:avLst/>
              <a:gdLst/>
              <a:ahLst/>
              <a:cxnLst/>
              <a:rect l="l" t="t" r="r" b="b"/>
              <a:pathLst>
                <a:path w="1284" h="2815" extrusionOk="0">
                  <a:moveTo>
                    <a:pt x="776" y="0"/>
                  </a:moveTo>
                  <a:cubicBezTo>
                    <a:pt x="345" y="0"/>
                    <a:pt x="1" y="345"/>
                    <a:pt x="1" y="776"/>
                  </a:cubicBezTo>
                  <a:lnTo>
                    <a:pt x="1" y="948"/>
                  </a:lnTo>
                  <a:cubicBezTo>
                    <a:pt x="1" y="1168"/>
                    <a:pt x="39" y="1388"/>
                    <a:pt x="106" y="1599"/>
                  </a:cubicBezTo>
                  <a:lnTo>
                    <a:pt x="518" y="2814"/>
                  </a:lnTo>
                  <a:lnTo>
                    <a:pt x="1283" y="281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9695;p69">
              <a:extLst>
                <a:ext uri="{FF2B5EF4-FFF2-40B4-BE49-F238E27FC236}">
                  <a16:creationId xmlns:a16="http://schemas.microsoft.com/office/drawing/2014/main" id="{4407E2A8-112C-4645-95C1-F351B27A5933}"/>
                </a:ext>
              </a:extLst>
            </p:cNvPr>
            <p:cNvSpPr/>
            <p:nvPr/>
          </p:nvSpPr>
          <p:spPr>
            <a:xfrm>
              <a:off x="7350717" y="2135031"/>
              <a:ext cx="80697" cy="80697"/>
            </a:xfrm>
            <a:custGeom>
              <a:avLst/>
              <a:gdLst/>
              <a:ahLst/>
              <a:cxnLst/>
              <a:rect l="l" t="t" r="r" b="b"/>
              <a:pathLst>
                <a:path w="3073" h="3073" extrusionOk="0">
                  <a:moveTo>
                    <a:pt x="766" y="0"/>
                  </a:moveTo>
                  <a:cubicBezTo>
                    <a:pt x="345" y="0"/>
                    <a:pt x="1" y="345"/>
                    <a:pt x="1" y="766"/>
                  </a:cubicBezTo>
                  <a:cubicBezTo>
                    <a:pt x="1" y="1053"/>
                    <a:pt x="230" y="1282"/>
                    <a:pt x="508" y="1282"/>
                  </a:cubicBezTo>
                  <a:lnTo>
                    <a:pt x="2556" y="3072"/>
                  </a:lnTo>
                  <a:lnTo>
                    <a:pt x="2986" y="1560"/>
                  </a:lnTo>
                  <a:cubicBezTo>
                    <a:pt x="3044" y="1378"/>
                    <a:pt x="3073" y="1187"/>
                    <a:pt x="3073" y="995"/>
                  </a:cubicBezTo>
                  <a:lnTo>
                    <a:pt x="3073" y="517"/>
                  </a:lnTo>
                  <a:cubicBezTo>
                    <a:pt x="3073" y="230"/>
                    <a:pt x="2843" y="0"/>
                    <a:pt x="25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696;p69">
              <a:extLst>
                <a:ext uri="{FF2B5EF4-FFF2-40B4-BE49-F238E27FC236}">
                  <a16:creationId xmlns:a16="http://schemas.microsoft.com/office/drawing/2014/main" id="{339C105F-8EE8-4926-8C7D-56753BF1A556}"/>
                </a:ext>
              </a:extLst>
            </p:cNvPr>
            <p:cNvSpPr/>
            <p:nvPr/>
          </p:nvSpPr>
          <p:spPr>
            <a:xfrm>
              <a:off x="7364030" y="2235791"/>
              <a:ext cx="40493" cy="29936"/>
            </a:xfrm>
            <a:custGeom>
              <a:avLst/>
              <a:gdLst/>
              <a:ahLst/>
              <a:cxnLst/>
              <a:rect l="l" t="t" r="r" b="b"/>
              <a:pathLst>
                <a:path w="1542" h="1140" extrusionOk="0">
                  <a:moveTo>
                    <a:pt x="1" y="1"/>
                  </a:moveTo>
                  <a:lnTo>
                    <a:pt x="1" y="1140"/>
                  </a:lnTo>
                  <a:lnTo>
                    <a:pt x="1542" y="1140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697;p69">
              <a:extLst>
                <a:ext uri="{FF2B5EF4-FFF2-40B4-BE49-F238E27FC236}">
                  <a16:creationId xmlns:a16="http://schemas.microsoft.com/office/drawing/2014/main" id="{525207EF-3E4C-489D-A2F0-B18C1463D6CA}"/>
                </a:ext>
              </a:extLst>
            </p:cNvPr>
            <p:cNvSpPr/>
            <p:nvPr/>
          </p:nvSpPr>
          <p:spPr>
            <a:xfrm>
              <a:off x="7364030" y="2236053"/>
              <a:ext cx="40493" cy="16281"/>
            </a:xfrm>
            <a:custGeom>
              <a:avLst/>
              <a:gdLst/>
              <a:ahLst/>
              <a:cxnLst/>
              <a:rect l="l" t="t" r="r" b="b"/>
              <a:pathLst>
                <a:path w="1542" h="620" extrusionOk="0">
                  <a:moveTo>
                    <a:pt x="1" y="0"/>
                  </a:moveTo>
                  <a:lnTo>
                    <a:pt x="1" y="469"/>
                  </a:lnTo>
                  <a:cubicBezTo>
                    <a:pt x="250" y="570"/>
                    <a:pt x="510" y="620"/>
                    <a:pt x="771" y="620"/>
                  </a:cubicBezTo>
                  <a:cubicBezTo>
                    <a:pt x="1032" y="620"/>
                    <a:pt x="1293" y="570"/>
                    <a:pt x="1542" y="469"/>
                  </a:cubicBezTo>
                  <a:lnTo>
                    <a:pt x="1542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9698;p69">
              <a:extLst>
                <a:ext uri="{FF2B5EF4-FFF2-40B4-BE49-F238E27FC236}">
                  <a16:creationId xmlns:a16="http://schemas.microsoft.com/office/drawing/2014/main" id="{C89472BC-8221-4E71-9769-C09BD7B055AD}"/>
                </a:ext>
              </a:extLst>
            </p:cNvPr>
            <p:cNvSpPr/>
            <p:nvPr/>
          </p:nvSpPr>
          <p:spPr>
            <a:xfrm>
              <a:off x="7317051" y="2252124"/>
              <a:ext cx="134477" cy="67882"/>
            </a:xfrm>
            <a:custGeom>
              <a:avLst/>
              <a:gdLst/>
              <a:ahLst/>
              <a:cxnLst/>
              <a:rect l="l" t="t" r="r" b="b"/>
              <a:pathLst>
                <a:path w="5121" h="2585" extrusionOk="0">
                  <a:moveTo>
                    <a:pt x="1790" y="1"/>
                  </a:moveTo>
                  <a:lnTo>
                    <a:pt x="555" y="355"/>
                  </a:lnTo>
                  <a:cubicBezTo>
                    <a:pt x="230" y="451"/>
                    <a:pt x="0" y="757"/>
                    <a:pt x="0" y="1092"/>
                  </a:cubicBezTo>
                  <a:lnTo>
                    <a:pt x="0" y="2326"/>
                  </a:lnTo>
                  <a:cubicBezTo>
                    <a:pt x="0" y="2470"/>
                    <a:pt x="115" y="2585"/>
                    <a:pt x="258" y="2585"/>
                  </a:cubicBezTo>
                  <a:lnTo>
                    <a:pt x="4862" y="2585"/>
                  </a:lnTo>
                  <a:cubicBezTo>
                    <a:pt x="5005" y="2585"/>
                    <a:pt x="5120" y="2470"/>
                    <a:pt x="5120" y="2326"/>
                  </a:cubicBezTo>
                  <a:lnTo>
                    <a:pt x="5120" y="1092"/>
                  </a:lnTo>
                  <a:cubicBezTo>
                    <a:pt x="5120" y="757"/>
                    <a:pt x="4891" y="451"/>
                    <a:pt x="4565" y="355"/>
                  </a:cubicBezTo>
                  <a:lnTo>
                    <a:pt x="3331" y="1"/>
                  </a:lnTo>
                  <a:lnTo>
                    <a:pt x="2555" y="518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9699;p69">
              <a:extLst>
                <a:ext uri="{FF2B5EF4-FFF2-40B4-BE49-F238E27FC236}">
                  <a16:creationId xmlns:a16="http://schemas.microsoft.com/office/drawing/2014/main" id="{B99A042A-014F-446E-83E2-AFE06AB50C68}"/>
                </a:ext>
              </a:extLst>
            </p:cNvPr>
            <p:cNvSpPr/>
            <p:nvPr/>
          </p:nvSpPr>
          <p:spPr>
            <a:xfrm>
              <a:off x="7377607" y="2265701"/>
              <a:ext cx="13340" cy="54306"/>
            </a:xfrm>
            <a:custGeom>
              <a:avLst/>
              <a:gdLst/>
              <a:ahLst/>
              <a:cxnLst/>
              <a:rect l="l" t="t" r="r" b="b"/>
              <a:pathLst>
                <a:path w="508" h="2068" extrusionOk="0">
                  <a:moveTo>
                    <a:pt x="125" y="1"/>
                  </a:moveTo>
                  <a:lnTo>
                    <a:pt x="1" y="2068"/>
                  </a:lnTo>
                  <a:lnTo>
                    <a:pt x="508" y="2068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00;p69">
              <a:extLst>
                <a:ext uri="{FF2B5EF4-FFF2-40B4-BE49-F238E27FC236}">
                  <a16:creationId xmlns:a16="http://schemas.microsoft.com/office/drawing/2014/main" id="{28BEF6F6-8813-4A60-883A-2D5C2708AFF2}"/>
                </a:ext>
              </a:extLst>
            </p:cNvPr>
            <p:cNvSpPr/>
            <p:nvPr/>
          </p:nvSpPr>
          <p:spPr>
            <a:xfrm>
              <a:off x="7343941" y="2168906"/>
              <a:ext cx="80697" cy="73712"/>
            </a:xfrm>
            <a:custGeom>
              <a:avLst/>
              <a:gdLst/>
              <a:ahLst/>
              <a:cxnLst/>
              <a:rect l="l" t="t" r="r" b="b"/>
              <a:pathLst>
                <a:path w="3073" h="2807" extrusionOk="0">
                  <a:moveTo>
                    <a:pt x="955" y="1"/>
                  </a:moveTo>
                  <a:cubicBezTo>
                    <a:pt x="823" y="1"/>
                    <a:pt x="701" y="57"/>
                    <a:pt x="613" y="155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78"/>
                  </a:cubicBezTo>
                  <a:lnTo>
                    <a:pt x="0" y="1275"/>
                  </a:lnTo>
                  <a:cubicBezTo>
                    <a:pt x="0" y="2117"/>
                    <a:pt x="689" y="2806"/>
                    <a:pt x="1531" y="2806"/>
                  </a:cubicBezTo>
                  <a:cubicBezTo>
                    <a:pt x="2383" y="2806"/>
                    <a:pt x="3072" y="2117"/>
                    <a:pt x="3072" y="1275"/>
                  </a:cubicBezTo>
                  <a:lnTo>
                    <a:pt x="3072" y="949"/>
                  </a:lnTo>
                  <a:cubicBezTo>
                    <a:pt x="3072" y="815"/>
                    <a:pt x="3015" y="682"/>
                    <a:pt x="2919" y="586"/>
                  </a:cubicBezTo>
                  <a:cubicBezTo>
                    <a:pt x="2527" y="203"/>
                    <a:pt x="1799" y="3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701;p69">
              <a:extLst>
                <a:ext uri="{FF2B5EF4-FFF2-40B4-BE49-F238E27FC236}">
                  <a16:creationId xmlns:a16="http://schemas.microsoft.com/office/drawing/2014/main" id="{90C52496-61D3-4C99-94AE-C70237A35B62}"/>
                </a:ext>
              </a:extLst>
            </p:cNvPr>
            <p:cNvSpPr/>
            <p:nvPr/>
          </p:nvSpPr>
          <p:spPr>
            <a:xfrm>
              <a:off x="7343941" y="2168906"/>
              <a:ext cx="80434" cy="72189"/>
            </a:xfrm>
            <a:custGeom>
              <a:avLst/>
              <a:gdLst/>
              <a:ahLst/>
              <a:cxnLst/>
              <a:rect l="l" t="t" r="r" b="b"/>
              <a:pathLst>
                <a:path w="3063" h="2749" extrusionOk="0">
                  <a:moveTo>
                    <a:pt x="955" y="1"/>
                  </a:moveTo>
                  <a:cubicBezTo>
                    <a:pt x="823" y="1"/>
                    <a:pt x="701" y="57"/>
                    <a:pt x="613" y="146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69"/>
                  </a:cubicBezTo>
                  <a:lnTo>
                    <a:pt x="0" y="1275"/>
                  </a:lnTo>
                  <a:cubicBezTo>
                    <a:pt x="0" y="1954"/>
                    <a:pt x="450" y="2557"/>
                    <a:pt x="1110" y="2749"/>
                  </a:cubicBezTo>
                  <a:cubicBezTo>
                    <a:pt x="890" y="2471"/>
                    <a:pt x="766" y="2136"/>
                    <a:pt x="766" y="1792"/>
                  </a:cubicBezTo>
                  <a:lnTo>
                    <a:pt x="766" y="1036"/>
                  </a:lnTo>
                  <a:cubicBezTo>
                    <a:pt x="766" y="751"/>
                    <a:pt x="996" y="527"/>
                    <a:pt x="1277" y="527"/>
                  </a:cubicBezTo>
                  <a:cubicBezTo>
                    <a:pt x="1288" y="527"/>
                    <a:pt x="1300" y="528"/>
                    <a:pt x="1311" y="528"/>
                  </a:cubicBezTo>
                  <a:cubicBezTo>
                    <a:pt x="1828" y="557"/>
                    <a:pt x="2594" y="643"/>
                    <a:pt x="3063" y="873"/>
                  </a:cubicBezTo>
                  <a:cubicBezTo>
                    <a:pt x="3053" y="768"/>
                    <a:pt x="2996" y="662"/>
                    <a:pt x="2919" y="586"/>
                  </a:cubicBezTo>
                  <a:cubicBezTo>
                    <a:pt x="2527" y="203"/>
                    <a:pt x="1799" y="2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9702;p69">
              <a:extLst>
                <a:ext uri="{FF2B5EF4-FFF2-40B4-BE49-F238E27FC236}">
                  <a16:creationId xmlns:a16="http://schemas.microsoft.com/office/drawing/2014/main" id="{75C20D3D-C04D-462E-9F1D-362885741722}"/>
                </a:ext>
              </a:extLst>
            </p:cNvPr>
            <p:cNvSpPr/>
            <p:nvPr/>
          </p:nvSpPr>
          <p:spPr>
            <a:xfrm>
              <a:off x="7317051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144" y="0"/>
                  </a:moveTo>
                  <a:cubicBezTo>
                    <a:pt x="48" y="125"/>
                    <a:pt x="0" y="278"/>
                    <a:pt x="0" y="440"/>
                  </a:cubicBezTo>
                  <a:lnTo>
                    <a:pt x="0" y="1665"/>
                  </a:lnTo>
                  <a:cubicBezTo>
                    <a:pt x="0" y="1809"/>
                    <a:pt x="115" y="1924"/>
                    <a:pt x="258" y="1924"/>
                  </a:cubicBezTo>
                  <a:lnTo>
                    <a:pt x="1024" y="1924"/>
                  </a:lnTo>
                  <a:lnTo>
                    <a:pt x="1024" y="1206"/>
                  </a:lnTo>
                  <a:cubicBezTo>
                    <a:pt x="1024" y="995"/>
                    <a:pt x="948" y="804"/>
                    <a:pt x="804" y="66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9703;p69">
              <a:extLst>
                <a:ext uri="{FF2B5EF4-FFF2-40B4-BE49-F238E27FC236}">
                  <a16:creationId xmlns:a16="http://schemas.microsoft.com/office/drawing/2014/main" id="{E616DD9F-4CB7-42B2-B42D-EE157E8E11AF}"/>
                </a:ext>
              </a:extLst>
            </p:cNvPr>
            <p:cNvSpPr/>
            <p:nvPr/>
          </p:nvSpPr>
          <p:spPr>
            <a:xfrm>
              <a:off x="7424612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881" y="0"/>
                  </a:moveTo>
                  <a:lnTo>
                    <a:pt x="220" y="660"/>
                  </a:lnTo>
                  <a:cubicBezTo>
                    <a:pt x="77" y="804"/>
                    <a:pt x="0" y="995"/>
                    <a:pt x="0" y="1206"/>
                  </a:cubicBezTo>
                  <a:lnTo>
                    <a:pt x="0" y="1924"/>
                  </a:lnTo>
                  <a:lnTo>
                    <a:pt x="766" y="1924"/>
                  </a:lnTo>
                  <a:cubicBezTo>
                    <a:pt x="909" y="1924"/>
                    <a:pt x="1024" y="1809"/>
                    <a:pt x="1024" y="1665"/>
                  </a:cubicBezTo>
                  <a:lnTo>
                    <a:pt x="1024" y="440"/>
                  </a:lnTo>
                  <a:cubicBezTo>
                    <a:pt x="1024" y="278"/>
                    <a:pt x="976" y="125"/>
                    <a:pt x="881" y="0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9704;p69">
              <a:extLst>
                <a:ext uri="{FF2B5EF4-FFF2-40B4-BE49-F238E27FC236}">
                  <a16:creationId xmlns:a16="http://schemas.microsoft.com/office/drawing/2014/main" id="{A354D697-1D95-4518-BAB5-4C280FD9919B}"/>
                </a:ext>
              </a:extLst>
            </p:cNvPr>
            <p:cNvSpPr/>
            <p:nvPr/>
          </p:nvSpPr>
          <p:spPr>
            <a:xfrm>
              <a:off x="7377607" y="2265701"/>
              <a:ext cx="13340" cy="1334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1" y="1"/>
                  </a:moveTo>
                  <a:lnTo>
                    <a:pt x="1" y="403"/>
                  </a:lnTo>
                  <a:cubicBezTo>
                    <a:pt x="1" y="460"/>
                    <a:pt x="48" y="508"/>
                    <a:pt x="106" y="508"/>
                  </a:cubicBezTo>
                  <a:lnTo>
                    <a:pt x="402" y="508"/>
                  </a:lnTo>
                  <a:cubicBezTo>
                    <a:pt x="460" y="508"/>
                    <a:pt x="508" y="460"/>
                    <a:pt x="508" y="403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9705;p69">
              <a:extLst>
                <a:ext uri="{FF2B5EF4-FFF2-40B4-BE49-F238E27FC236}">
                  <a16:creationId xmlns:a16="http://schemas.microsoft.com/office/drawing/2014/main" id="{1C9B22CC-8105-435F-8502-1B8205A70266}"/>
                </a:ext>
              </a:extLst>
            </p:cNvPr>
            <p:cNvSpPr/>
            <p:nvPr/>
          </p:nvSpPr>
          <p:spPr>
            <a:xfrm>
              <a:off x="7356756" y="2246899"/>
              <a:ext cx="27415" cy="28229"/>
            </a:xfrm>
            <a:custGeom>
              <a:avLst/>
              <a:gdLst/>
              <a:ahLst/>
              <a:cxnLst/>
              <a:rect l="l" t="t" r="r" b="b"/>
              <a:pathLst>
                <a:path w="1044" h="1075" extrusionOk="0">
                  <a:moveTo>
                    <a:pt x="235" y="1"/>
                  </a:moveTo>
                  <a:cubicBezTo>
                    <a:pt x="204" y="1"/>
                    <a:pt x="174" y="15"/>
                    <a:pt x="153" y="47"/>
                  </a:cubicBezTo>
                  <a:lnTo>
                    <a:pt x="0" y="286"/>
                  </a:lnTo>
                  <a:lnTo>
                    <a:pt x="383" y="994"/>
                  </a:lnTo>
                  <a:cubicBezTo>
                    <a:pt x="412" y="1047"/>
                    <a:pt x="464" y="1075"/>
                    <a:pt x="517" y="1075"/>
                  </a:cubicBezTo>
                  <a:cubicBezTo>
                    <a:pt x="550" y="1075"/>
                    <a:pt x="583" y="1064"/>
                    <a:pt x="613" y="1042"/>
                  </a:cubicBezTo>
                  <a:lnTo>
                    <a:pt x="1043" y="717"/>
                  </a:lnTo>
                  <a:lnTo>
                    <a:pt x="306" y="28"/>
                  </a:lnTo>
                  <a:cubicBezTo>
                    <a:pt x="285" y="10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9706;p69">
              <a:extLst>
                <a:ext uri="{FF2B5EF4-FFF2-40B4-BE49-F238E27FC236}">
                  <a16:creationId xmlns:a16="http://schemas.microsoft.com/office/drawing/2014/main" id="{61CE34C8-177C-45DB-A4A8-9950BB2ED81B}"/>
                </a:ext>
              </a:extLst>
            </p:cNvPr>
            <p:cNvSpPr/>
            <p:nvPr/>
          </p:nvSpPr>
          <p:spPr>
            <a:xfrm>
              <a:off x="7384146" y="2246899"/>
              <a:ext cx="27678" cy="28229"/>
            </a:xfrm>
            <a:custGeom>
              <a:avLst/>
              <a:gdLst/>
              <a:ahLst/>
              <a:cxnLst/>
              <a:rect l="l" t="t" r="r" b="b"/>
              <a:pathLst>
                <a:path w="1054" h="1075" extrusionOk="0">
                  <a:moveTo>
                    <a:pt x="813" y="1"/>
                  </a:moveTo>
                  <a:cubicBezTo>
                    <a:pt x="786" y="1"/>
                    <a:pt x="759" y="10"/>
                    <a:pt x="737" y="28"/>
                  </a:cubicBezTo>
                  <a:lnTo>
                    <a:pt x="0" y="717"/>
                  </a:lnTo>
                  <a:lnTo>
                    <a:pt x="441" y="1042"/>
                  </a:lnTo>
                  <a:cubicBezTo>
                    <a:pt x="466" y="1064"/>
                    <a:pt x="499" y="1075"/>
                    <a:pt x="532" y="1075"/>
                  </a:cubicBezTo>
                  <a:cubicBezTo>
                    <a:pt x="585" y="1075"/>
                    <a:pt x="637" y="1047"/>
                    <a:pt x="661" y="994"/>
                  </a:cubicBezTo>
                  <a:lnTo>
                    <a:pt x="1053" y="286"/>
                  </a:lnTo>
                  <a:lnTo>
                    <a:pt x="900" y="47"/>
                  </a:lnTo>
                  <a:cubicBezTo>
                    <a:pt x="879" y="15"/>
                    <a:pt x="846" y="1"/>
                    <a:pt x="813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9707;p69">
              <a:extLst>
                <a:ext uri="{FF2B5EF4-FFF2-40B4-BE49-F238E27FC236}">
                  <a16:creationId xmlns:a16="http://schemas.microsoft.com/office/drawing/2014/main" id="{C329F901-AC87-4564-BC77-0BECABA7C168}"/>
                </a:ext>
              </a:extLst>
            </p:cNvPr>
            <p:cNvSpPr/>
            <p:nvPr/>
          </p:nvSpPr>
          <p:spPr>
            <a:xfrm>
              <a:off x="7159964" y="1971904"/>
              <a:ext cx="190516" cy="164151"/>
            </a:xfrm>
            <a:custGeom>
              <a:avLst/>
              <a:gdLst/>
              <a:ahLst/>
              <a:cxnLst/>
              <a:rect l="l" t="t" r="r" b="b"/>
              <a:pathLst>
                <a:path w="7255" h="6251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9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987" y="4700"/>
                  </a:lnTo>
                  <a:lnTo>
                    <a:pt x="2632" y="6116"/>
                  </a:lnTo>
                  <a:cubicBezTo>
                    <a:pt x="2611" y="6189"/>
                    <a:pt x="2672" y="6251"/>
                    <a:pt x="2736" y="6251"/>
                  </a:cubicBezTo>
                  <a:cubicBezTo>
                    <a:pt x="2756" y="6251"/>
                    <a:pt x="2777" y="6245"/>
                    <a:pt x="2795" y="6231"/>
                  </a:cubicBezTo>
                  <a:lnTo>
                    <a:pt x="4901" y="4700"/>
                  </a:lnTo>
                  <a:lnTo>
                    <a:pt x="6614" y="4700"/>
                  </a:lnTo>
                  <a:cubicBezTo>
                    <a:pt x="6968" y="4700"/>
                    <a:pt x="7255" y="4413"/>
                    <a:pt x="7255" y="4059"/>
                  </a:cubicBezTo>
                  <a:lnTo>
                    <a:pt x="7255" y="642"/>
                  </a:lnTo>
                  <a:cubicBezTo>
                    <a:pt x="7255" y="288"/>
                    <a:pt x="6968" y="1"/>
                    <a:pt x="661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9708;p69">
              <a:extLst>
                <a:ext uri="{FF2B5EF4-FFF2-40B4-BE49-F238E27FC236}">
                  <a16:creationId xmlns:a16="http://schemas.microsoft.com/office/drawing/2014/main" id="{7E94097D-C2A6-4DA2-B29C-B646F1F03FA3}"/>
                </a:ext>
              </a:extLst>
            </p:cNvPr>
            <p:cNvSpPr/>
            <p:nvPr/>
          </p:nvSpPr>
          <p:spPr>
            <a:xfrm>
              <a:off x="7191896" y="2000055"/>
              <a:ext cx="31670" cy="11082"/>
            </a:xfrm>
            <a:custGeom>
              <a:avLst/>
              <a:gdLst/>
              <a:ahLst/>
              <a:cxnLst/>
              <a:rect l="l" t="t" r="r" b="b"/>
              <a:pathLst>
                <a:path w="1206" h="422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919" y="422"/>
                  </a:lnTo>
                  <a:cubicBezTo>
                    <a:pt x="1206" y="422"/>
                    <a:pt x="1206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9709;p69">
              <a:extLst>
                <a:ext uri="{FF2B5EF4-FFF2-40B4-BE49-F238E27FC236}">
                  <a16:creationId xmlns:a16="http://schemas.microsoft.com/office/drawing/2014/main" id="{EEB37D43-CA72-4318-877F-6E8E13470B91}"/>
                </a:ext>
              </a:extLst>
            </p:cNvPr>
            <p:cNvSpPr/>
            <p:nvPr/>
          </p:nvSpPr>
          <p:spPr>
            <a:xfrm>
              <a:off x="7231102" y="2000055"/>
              <a:ext cx="87735" cy="11082"/>
            </a:xfrm>
            <a:custGeom>
              <a:avLst/>
              <a:gdLst/>
              <a:ahLst/>
              <a:cxnLst/>
              <a:rect l="l" t="t" r="r" b="b"/>
              <a:pathLst>
                <a:path w="3341" h="422" extrusionOk="0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9710;p69">
              <a:extLst>
                <a:ext uri="{FF2B5EF4-FFF2-40B4-BE49-F238E27FC236}">
                  <a16:creationId xmlns:a16="http://schemas.microsoft.com/office/drawing/2014/main" id="{06F8E62C-58A3-4FB9-A23C-928890CE616B}"/>
                </a:ext>
              </a:extLst>
            </p:cNvPr>
            <p:cNvSpPr/>
            <p:nvPr/>
          </p:nvSpPr>
          <p:spPr>
            <a:xfrm>
              <a:off x="7191896" y="2027969"/>
              <a:ext cx="126941" cy="11318"/>
            </a:xfrm>
            <a:custGeom>
              <a:avLst/>
              <a:gdLst/>
              <a:ahLst/>
              <a:cxnLst/>
              <a:rect l="l" t="t" r="r" b="b"/>
              <a:pathLst>
                <a:path w="4834" h="431" extrusionOk="0">
                  <a:moveTo>
                    <a:pt x="287" y="0"/>
                  </a:moveTo>
                  <a:cubicBezTo>
                    <a:pt x="0" y="0"/>
                    <a:pt x="0" y="431"/>
                    <a:pt x="287" y="431"/>
                  </a:cubicBezTo>
                  <a:lnTo>
                    <a:pt x="4546" y="431"/>
                  </a:lnTo>
                  <a:cubicBezTo>
                    <a:pt x="4833" y="431"/>
                    <a:pt x="4833" y="0"/>
                    <a:pt x="4546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9711;p69">
              <a:extLst>
                <a:ext uri="{FF2B5EF4-FFF2-40B4-BE49-F238E27FC236}">
                  <a16:creationId xmlns:a16="http://schemas.microsoft.com/office/drawing/2014/main" id="{F480DFAD-42BD-4408-8275-74A731CFDFDD}"/>
                </a:ext>
              </a:extLst>
            </p:cNvPr>
            <p:cNvSpPr/>
            <p:nvPr/>
          </p:nvSpPr>
          <p:spPr>
            <a:xfrm>
              <a:off x="7191896" y="2056093"/>
              <a:ext cx="87735" cy="11108"/>
            </a:xfrm>
            <a:custGeom>
              <a:avLst/>
              <a:gdLst/>
              <a:ahLst/>
              <a:cxnLst/>
              <a:rect l="l" t="t" r="r" b="b"/>
              <a:pathLst>
                <a:path w="3341" h="423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9712;p69">
              <a:extLst>
                <a:ext uri="{FF2B5EF4-FFF2-40B4-BE49-F238E27FC236}">
                  <a16:creationId xmlns:a16="http://schemas.microsoft.com/office/drawing/2014/main" id="{BDBCFAAC-F36F-49B2-BAC9-0911C6A1C389}"/>
                </a:ext>
              </a:extLst>
            </p:cNvPr>
            <p:cNvSpPr/>
            <p:nvPr/>
          </p:nvSpPr>
          <p:spPr>
            <a:xfrm>
              <a:off x="7286878" y="2056093"/>
              <a:ext cx="31958" cy="11108"/>
            </a:xfrm>
            <a:custGeom>
              <a:avLst/>
              <a:gdLst/>
              <a:ahLst/>
              <a:cxnLst/>
              <a:rect l="l" t="t" r="r" b="b"/>
              <a:pathLst>
                <a:path w="1217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929" y="422"/>
                  </a:lnTo>
                  <a:cubicBezTo>
                    <a:pt x="1216" y="422"/>
                    <a:pt x="1216" y="1"/>
                    <a:pt x="929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259655-21F4-49B4-9FE9-4A859B12C1EB}"/>
              </a:ext>
            </a:extLst>
          </p:cNvPr>
          <p:cNvCxnSpPr>
            <a:cxnSpLocks/>
          </p:cNvCxnSpPr>
          <p:nvPr/>
        </p:nvCxnSpPr>
        <p:spPr>
          <a:xfrm flipV="1">
            <a:off x="7441158" y="2875845"/>
            <a:ext cx="2266100" cy="9865"/>
          </a:xfrm>
          <a:prstGeom prst="straightConnector1">
            <a:avLst/>
          </a:prstGeom>
          <a:ln w="38100" cap="flat" cmpd="sng" algn="ctr">
            <a:solidFill>
              <a:srgbClr val="5C728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9" name="Text Placeholder 4">
            <a:extLst>
              <a:ext uri="{FF2B5EF4-FFF2-40B4-BE49-F238E27FC236}">
                <a16:creationId xmlns:a16="http://schemas.microsoft.com/office/drawing/2014/main" id="{27CD0EF0-F84A-4D59-8DFC-AB5392B4F920}"/>
              </a:ext>
            </a:extLst>
          </p:cNvPr>
          <p:cNvSpPr txBox="1">
            <a:spLocks/>
          </p:cNvSpPr>
          <p:nvPr/>
        </p:nvSpPr>
        <p:spPr>
          <a:xfrm>
            <a:off x="10439483" y="5737508"/>
            <a:ext cx="1901776" cy="8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2565" indent="0" defTabSz="1219170">
              <a:buClr>
                <a:prstClr val="white"/>
              </a:buClr>
              <a:buNone/>
              <a:defRPr/>
            </a:pPr>
            <a:r>
              <a:rPr lang="en-US" sz="2100" kern="0" dirty="0"/>
              <a:t>5 minutes</a:t>
            </a:r>
            <a:endParaRPr lang="en-US" sz="2100" dirty="0"/>
          </a:p>
          <a:p>
            <a:pPr marL="202565" indent="0" defTabSz="1219170">
              <a:buClr>
                <a:prstClr val="white"/>
              </a:buClr>
              <a:buNone/>
              <a:defRPr/>
            </a:pPr>
            <a:r>
              <a:rPr lang="en-US" sz="2100" kern="0" dirty="0"/>
              <a:t>15 minutes</a:t>
            </a:r>
          </a:p>
        </p:txBody>
      </p:sp>
      <p:grpSp>
        <p:nvGrpSpPr>
          <p:cNvPr id="140" name="Google Shape;6077;p67">
            <a:extLst>
              <a:ext uri="{FF2B5EF4-FFF2-40B4-BE49-F238E27FC236}">
                <a16:creationId xmlns:a16="http://schemas.microsoft.com/office/drawing/2014/main" id="{69A1A7F0-B117-420F-A366-B9EB81FDAB15}"/>
              </a:ext>
            </a:extLst>
          </p:cNvPr>
          <p:cNvGrpSpPr/>
          <p:nvPr/>
        </p:nvGrpSpPr>
        <p:grpSpPr>
          <a:xfrm>
            <a:off x="10076942" y="5891483"/>
            <a:ext cx="537983" cy="537983"/>
            <a:chOff x="5873617" y="2309901"/>
            <a:chExt cx="345720" cy="345720"/>
          </a:xfrm>
        </p:grpSpPr>
        <p:sp>
          <p:nvSpPr>
            <p:cNvPr id="141" name="Google Shape;6078;p67">
              <a:extLst>
                <a:ext uri="{FF2B5EF4-FFF2-40B4-BE49-F238E27FC236}">
                  <a16:creationId xmlns:a16="http://schemas.microsoft.com/office/drawing/2014/main" id="{05BA03D2-B480-4481-A3D3-0B300AC008AA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6079;p67">
              <a:extLst>
                <a:ext uri="{FF2B5EF4-FFF2-40B4-BE49-F238E27FC236}">
                  <a16:creationId xmlns:a16="http://schemas.microsoft.com/office/drawing/2014/main" id="{6F0D97DD-4823-41D6-976B-5233426B5606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6080;p67">
              <a:extLst>
                <a:ext uri="{FF2B5EF4-FFF2-40B4-BE49-F238E27FC236}">
                  <a16:creationId xmlns:a16="http://schemas.microsoft.com/office/drawing/2014/main" id="{A39D49AF-CD55-4A79-B978-88926CCB56D7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81;p67">
              <a:extLst>
                <a:ext uri="{FF2B5EF4-FFF2-40B4-BE49-F238E27FC236}">
                  <a16:creationId xmlns:a16="http://schemas.microsoft.com/office/drawing/2014/main" id="{43890253-3ED1-4FF6-8B56-BB627E81FE80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82;p67">
              <a:extLst>
                <a:ext uri="{FF2B5EF4-FFF2-40B4-BE49-F238E27FC236}">
                  <a16:creationId xmlns:a16="http://schemas.microsoft.com/office/drawing/2014/main" id="{32326706-E8F4-45CA-9A56-20D6BA4B1598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83;p67">
              <a:extLst>
                <a:ext uri="{FF2B5EF4-FFF2-40B4-BE49-F238E27FC236}">
                  <a16:creationId xmlns:a16="http://schemas.microsoft.com/office/drawing/2014/main" id="{2A45AA7D-C49D-465B-84F8-A11B1FED79EC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84;p67">
              <a:extLst>
                <a:ext uri="{FF2B5EF4-FFF2-40B4-BE49-F238E27FC236}">
                  <a16:creationId xmlns:a16="http://schemas.microsoft.com/office/drawing/2014/main" id="{CC2FA77A-7005-4D07-80E4-A9E54613333B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85;p67">
              <a:extLst>
                <a:ext uri="{FF2B5EF4-FFF2-40B4-BE49-F238E27FC236}">
                  <a16:creationId xmlns:a16="http://schemas.microsoft.com/office/drawing/2014/main" id="{4D21261D-4102-401C-9DA0-A8D35BC5D74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86;p67">
              <a:extLst>
                <a:ext uri="{FF2B5EF4-FFF2-40B4-BE49-F238E27FC236}">
                  <a16:creationId xmlns:a16="http://schemas.microsoft.com/office/drawing/2014/main" id="{3C141D2C-66B6-4955-92BB-0633A5DFA9D1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87;p67">
              <a:extLst>
                <a:ext uri="{FF2B5EF4-FFF2-40B4-BE49-F238E27FC236}">
                  <a16:creationId xmlns:a16="http://schemas.microsoft.com/office/drawing/2014/main" id="{1949726C-4CB9-482B-9FDB-72F89F8BA0CB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88;p67">
              <a:extLst>
                <a:ext uri="{FF2B5EF4-FFF2-40B4-BE49-F238E27FC236}">
                  <a16:creationId xmlns:a16="http://schemas.microsoft.com/office/drawing/2014/main" id="{8EECED90-BF97-4E7D-A2A2-0B2D0D152F62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89;p67">
              <a:extLst>
                <a:ext uri="{FF2B5EF4-FFF2-40B4-BE49-F238E27FC236}">
                  <a16:creationId xmlns:a16="http://schemas.microsoft.com/office/drawing/2014/main" id="{19E59D90-BF82-4DA6-8EB8-6F9EBF700ED4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90;p67">
              <a:extLst>
                <a:ext uri="{FF2B5EF4-FFF2-40B4-BE49-F238E27FC236}">
                  <a16:creationId xmlns:a16="http://schemas.microsoft.com/office/drawing/2014/main" id="{56AF77CE-0D92-44D8-83C4-C655BC755024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91;p67">
              <a:extLst>
                <a:ext uri="{FF2B5EF4-FFF2-40B4-BE49-F238E27FC236}">
                  <a16:creationId xmlns:a16="http://schemas.microsoft.com/office/drawing/2014/main" id="{9EA9FADF-5F62-4F35-BAF0-C1CF3F051B08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92;p67">
              <a:extLst>
                <a:ext uri="{FF2B5EF4-FFF2-40B4-BE49-F238E27FC236}">
                  <a16:creationId xmlns:a16="http://schemas.microsoft.com/office/drawing/2014/main" id="{0F65EB76-5C42-48FF-9FE8-9B6253AC01EC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93;p67">
              <a:extLst>
                <a:ext uri="{FF2B5EF4-FFF2-40B4-BE49-F238E27FC236}">
                  <a16:creationId xmlns:a16="http://schemas.microsoft.com/office/drawing/2014/main" id="{C6C58187-5A64-4F16-8510-90B38BD7C1E6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94;p67">
              <a:extLst>
                <a:ext uri="{FF2B5EF4-FFF2-40B4-BE49-F238E27FC236}">
                  <a16:creationId xmlns:a16="http://schemas.microsoft.com/office/drawing/2014/main" id="{945A2D23-9D84-4EA0-AD52-D00DA2402B6E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95;p67">
              <a:extLst>
                <a:ext uri="{FF2B5EF4-FFF2-40B4-BE49-F238E27FC236}">
                  <a16:creationId xmlns:a16="http://schemas.microsoft.com/office/drawing/2014/main" id="{94695391-3121-4EC4-9380-22012955D5B4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96;p67">
              <a:extLst>
                <a:ext uri="{FF2B5EF4-FFF2-40B4-BE49-F238E27FC236}">
                  <a16:creationId xmlns:a16="http://schemas.microsoft.com/office/drawing/2014/main" id="{3C3E3DA7-638E-4884-A1E2-F854F0BE1C74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6464;p67">
            <a:extLst>
              <a:ext uri="{FF2B5EF4-FFF2-40B4-BE49-F238E27FC236}">
                <a16:creationId xmlns:a16="http://schemas.microsoft.com/office/drawing/2014/main" id="{F226C1DB-B5E3-4D16-AC39-3D31BFAAA0C5}"/>
              </a:ext>
            </a:extLst>
          </p:cNvPr>
          <p:cNvGrpSpPr/>
          <p:nvPr/>
        </p:nvGrpSpPr>
        <p:grpSpPr>
          <a:xfrm>
            <a:off x="7029831" y="5927129"/>
            <a:ext cx="495955" cy="495955"/>
            <a:chOff x="4674908" y="3682271"/>
            <a:chExt cx="371966" cy="371966"/>
          </a:xfrm>
        </p:grpSpPr>
        <p:sp>
          <p:nvSpPr>
            <p:cNvPr id="237" name="Google Shape;6465;p67">
              <a:extLst>
                <a:ext uri="{FF2B5EF4-FFF2-40B4-BE49-F238E27FC236}">
                  <a16:creationId xmlns:a16="http://schemas.microsoft.com/office/drawing/2014/main" id="{E8A77770-CDE8-42C4-81FE-21C819C46E7B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466;p67">
              <a:extLst>
                <a:ext uri="{FF2B5EF4-FFF2-40B4-BE49-F238E27FC236}">
                  <a16:creationId xmlns:a16="http://schemas.microsoft.com/office/drawing/2014/main" id="{67DB5854-B202-41F0-A84A-C2CD5BD7E22A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467;p67">
              <a:extLst>
                <a:ext uri="{FF2B5EF4-FFF2-40B4-BE49-F238E27FC236}">
                  <a16:creationId xmlns:a16="http://schemas.microsoft.com/office/drawing/2014/main" id="{4CF869E8-6F67-4AAD-A031-CF1D5514EF18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468;p67">
              <a:extLst>
                <a:ext uri="{FF2B5EF4-FFF2-40B4-BE49-F238E27FC236}">
                  <a16:creationId xmlns:a16="http://schemas.microsoft.com/office/drawing/2014/main" id="{66B21DF6-6777-45D2-9834-2D065A3F1B3B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Text Placeholder 4">
            <a:extLst>
              <a:ext uri="{FF2B5EF4-FFF2-40B4-BE49-F238E27FC236}">
                <a16:creationId xmlns:a16="http://schemas.microsoft.com/office/drawing/2014/main" id="{3C1DC97C-E581-4F24-9244-C03FBF9E0D27}"/>
              </a:ext>
            </a:extLst>
          </p:cNvPr>
          <p:cNvSpPr txBox="1">
            <a:spLocks/>
          </p:cNvSpPr>
          <p:nvPr/>
        </p:nvSpPr>
        <p:spPr>
          <a:xfrm>
            <a:off x="7321188" y="5831464"/>
            <a:ext cx="3184206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2565" indent="0" defTabSz="1219170">
              <a:buClr>
                <a:prstClr val="white"/>
              </a:buClr>
              <a:buNone/>
              <a:defRPr/>
            </a:pPr>
            <a:r>
              <a:rPr lang="en-US" sz="2100" kern="0"/>
              <a:t>Independent</a:t>
            </a:r>
            <a:endParaRPr lang="en-US" sz="2100"/>
          </a:p>
          <a:p>
            <a:pPr marL="202565" indent="0" defTabSz="1219170">
              <a:buClr>
                <a:prstClr val="white"/>
              </a:buClr>
              <a:buNone/>
              <a:defRPr/>
            </a:pPr>
            <a:r>
              <a:rPr lang="en-US" sz="2100" kern="0"/>
              <a:t>Whole Group</a:t>
            </a:r>
          </a:p>
        </p:txBody>
      </p:sp>
      <p:sp>
        <p:nvSpPr>
          <p:cNvPr id="163" name="Google Shape;662;p43">
            <a:extLst>
              <a:ext uri="{FF2B5EF4-FFF2-40B4-BE49-F238E27FC236}">
                <a16:creationId xmlns:a16="http://schemas.microsoft.com/office/drawing/2014/main" id="{D6A72235-AE78-47C2-B0A0-92101730CB31}"/>
              </a:ext>
            </a:extLst>
          </p:cNvPr>
          <p:cNvSpPr/>
          <p:nvPr/>
        </p:nvSpPr>
        <p:spPr>
          <a:xfrm>
            <a:off x="10710443" y="467463"/>
            <a:ext cx="1158240" cy="1158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C62F00B-97A2-4F7F-83B5-1073905E4159}"/>
              </a:ext>
            </a:extLst>
          </p:cNvPr>
          <p:cNvGrpSpPr/>
          <p:nvPr/>
        </p:nvGrpSpPr>
        <p:grpSpPr>
          <a:xfrm>
            <a:off x="10869680" y="698188"/>
            <a:ext cx="806237" cy="674497"/>
            <a:chOff x="5927593" y="419031"/>
            <a:chExt cx="2451625" cy="2051026"/>
          </a:xfrm>
        </p:grpSpPr>
        <p:grpSp>
          <p:nvGrpSpPr>
            <p:cNvPr id="165" name="Google Shape;16036;p73">
              <a:extLst>
                <a:ext uri="{FF2B5EF4-FFF2-40B4-BE49-F238E27FC236}">
                  <a16:creationId xmlns:a16="http://schemas.microsoft.com/office/drawing/2014/main" id="{0252F135-6FD8-4434-835E-E8743467AA3D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188" name="Google Shape;16037;p73">
                <a:extLst>
                  <a:ext uri="{FF2B5EF4-FFF2-40B4-BE49-F238E27FC236}">
                    <a16:creationId xmlns:a16="http://schemas.microsoft.com/office/drawing/2014/main" id="{CDDA60AD-1837-48AA-B2F1-7BA60CF9053F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6038;p73">
                <a:extLst>
                  <a:ext uri="{FF2B5EF4-FFF2-40B4-BE49-F238E27FC236}">
                    <a16:creationId xmlns:a16="http://schemas.microsoft.com/office/drawing/2014/main" id="{D04E1C8D-D836-4DF9-B965-93B7CC321655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6039;p73">
                <a:extLst>
                  <a:ext uri="{FF2B5EF4-FFF2-40B4-BE49-F238E27FC236}">
                    <a16:creationId xmlns:a16="http://schemas.microsoft.com/office/drawing/2014/main" id="{3F035DC2-0EC7-4602-9CF7-E3ACD6751D07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6040;p73">
                <a:extLst>
                  <a:ext uri="{FF2B5EF4-FFF2-40B4-BE49-F238E27FC236}">
                    <a16:creationId xmlns:a16="http://schemas.microsoft.com/office/drawing/2014/main" id="{35C1A7B4-3C8C-47B1-9F50-764281743DEA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6041;p73">
                <a:extLst>
                  <a:ext uri="{FF2B5EF4-FFF2-40B4-BE49-F238E27FC236}">
                    <a16:creationId xmlns:a16="http://schemas.microsoft.com/office/drawing/2014/main" id="{D2EE2643-CEB5-4CFD-A16D-383887D901B2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6042;p73">
                <a:extLst>
                  <a:ext uri="{FF2B5EF4-FFF2-40B4-BE49-F238E27FC236}">
                    <a16:creationId xmlns:a16="http://schemas.microsoft.com/office/drawing/2014/main" id="{F813BCBF-D845-414A-B3D6-C35D0E412591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6043;p73">
                <a:extLst>
                  <a:ext uri="{FF2B5EF4-FFF2-40B4-BE49-F238E27FC236}">
                    <a16:creationId xmlns:a16="http://schemas.microsoft.com/office/drawing/2014/main" id="{84BBF8B7-5423-4B9C-9BE2-4167460AB947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6044;p73">
                <a:extLst>
                  <a:ext uri="{FF2B5EF4-FFF2-40B4-BE49-F238E27FC236}">
                    <a16:creationId xmlns:a16="http://schemas.microsoft.com/office/drawing/2014/main" id="{680A64C8-9A15-4E9A-8142-9CD921D5AB28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6045;p73">
                <a:extLst>
                  <a:ext uri="{FF2B5EF4-FFF2-40B4-BE49-F238E27FC236}">
                    <a16:creationId xmlns:a16="http://schemas.microsoft.com/office/drawing/2014/main" id="{6F5CE203-6278-4C49-A3B1-99B0907CD86C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6046;p73">
                <a:extLst>
                  <a:ext uri="{FF2B5EF4-FFF2-40B4-BE49-F238E27FC236}">
                    <a16:creationId xmlns:a16="http://schemas.microsoft.com/office/drawing/2014/main" id="{BF57A928-997F-44F6-A60A-2ECEA76370A6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6047;p73">
                <a:extLst>
                  <a:ext uri="{FF2B5EF4-FFF2-40B4-BE49-F238E27FC236}">
                    <a16:creationId xmlns:a16="http://schemas.microsoft.com/office/drawing/2014/main" id="{D580831F-D69B-429A-B825-03A8AA678F10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6048;p73">
                <a:extLst>
                  <a:ext uri="{FF2B5EF4-FFF2-40B4-BE49-F238E27FC236}">
                    <a16:creationId xmlns:a16="http://schemas.microsoft.com/office/drawing/2014/main" id="{1EFD721C-6421-47BA-A0E7-47A07C8843BE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6049;p73">
                <a:extLst>
                  <a:ext uri="{FF2B5EF4-FFF2-40B4-BE49-F238E27FC236}">
                    <a16:creationId xmlns:a16="http://schemas.microsoft.com/office/drawing/2014/main" id="{23055E72-A13F-4924-8158-DDBEC4874557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6050;p73">
                <a:extLst>
                  <a:ext uri="{FF2B5EF4-FFF2-40B4-BE49-F238E27FC236}">
                    <a16:creationId xmlns:a16="http://schemas.microsoft.com/office/drawing/2014/main" id="{EB444240-B280-4C12-AC06-123B02ED1ABD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6051;p73">
                <a:extLst>
                  <a:ext uri="{FF2B5EF4-FFF2-40B4-BE49-F238E27FC236}">
                    <a16:creationId xmlns:a16="http://schemas.microsoft.com/office/drawing/2014/main" id="{64635754-CA24-4B0A-8B64-6B3747752D5D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6052;p73">
                <a:extLst>
                  <a:ext uri="{FF2B5EF4-FFF2-40B4-BE49-F238E27FC236}">
                    <a16:creationId xmlns:a16="http://schemas.microsoft.com/office/drawing/2014/main" id="{B0F6E564-5A5C-4127-955C-C559D6D4C611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6053;p73">
                <a:extLst>
                  <a:ext uri="{FF2B5EF4-FFF2-40B4-BE49-F238E27FC236}">
                    <a16:creationId xmlns:a16="http://schemas.microsoft.com/office/drawing/2014/main" id="{594B1F87-BB6F-408B-AAC9-0CEF7B878DB2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16054;p73">
                <a:extLst>
                  <a:ext uri="{FF2B5EF4-FFF2-40B4-BE49-F238E27FC236}">
                    <a16:creationId xmlns:a16="http://schemas.microsoft.com/office/drawing/2014/main" id="{B869D487-C0FC-4DE8-A030-C836F1580945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16055;p73">
                <a:extLst>
                  <a:ext uri="{FF2B5EF4-FFF2-40B4-BE49-F238E27FC236}">
                    <a16:creationId xmlns:a16="http://schemas.microsoft.com/office/drawing/2014/main" id="{8A5B79CB-689B-499A-A0A6-5C41055F291E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16056;p73">
                <a:extLst>
                  <a:ext uri="{FF2B5EF4-FFF2-40B4-BE49-F238E27FC236}">
                    <a16:creationId xmlns:a16="http://schemas.microsoft.com/office/drawing/2014/main" id="{36F82D27-B39C-400B-98F0-EE0CB158586C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6057;p73">
                <a:extLst>
                  <a:ext uri="{FF2B5EF4-FFF2-40B4-BE49-F238E27FC236}">
                    <a16:creationId xmlns:a16="http://schemas.microsoft.com/office/drawing/2014/main" id="{728609DE-6CA9-4B5F-AD65-ADFAAA4A2700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16058;p73">
                <a:extLst>
                  <a:ext uri="{FF2B5EF4-FFF2-40B4-BE49-F238E27FC236}">
                    <a16:creationId xmlns:a16="http://schemas.microsoft.com/office/drawing/2014/main" id="{85A04BF0-7D23-4003-B51C-9474A7254FE1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16059;p73">
                <a:extLst>
                  <a:ext uri="{FF2B5EF4-FFF2-40B4-BE49-F238E27FC236}">
                    <a16:creationId xmlns:a16="http://schemas.microsoft.com/office/drawing/2014/main" id="{8F4662D6-C875-43C0-A6F2-7BB151B050CC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16060;p73">
                <a:extLst>
                  <a:ext uri="{FF2B5EF4-FFF2-40B4-BE49-F238E27FC236}">
                    <a16:creationId xmlns:a16="http://schemas.microsoft.com/office/drawing/2014/main" id="{3C7F8523-2C4D-4859-B8E5-557E0FC8694F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16061;p73">
                <a:extLst>
                  <a:ext uri="{FF2B5EF4-FFF2-40B4-BE49-F238E27FC236}">
                    <a16:creationId xmlns:a16="http://schemas.microsoft.com/office/drawing/2014/main" id="{35CD06AC-21D9-4D2D-95EF-CB4F3E12F20E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16062;p73">
                <a:extLst>
                  <a:ext uri="{FF2B5EF4-FFF2-40B4-BE49-F238E27FC236}">
                    <a16:creationId xmlns:a16="http://schemas.microsoft.com/office/drawing/2014/main" id="{2C393050-EA06-4C86-BF18-C57AEBDED640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16063;p73">
                <a:extLst>
                  <a:ext uri="{FF2B5EF4-FFF2-40B4-BE49-F238E27FC236}">
                    <a16:creationId xmlns:a16="http://schemas.microsoft.com/office/drawing/2014/main" id="{CDEE17DC-80C0-4756-B892-8577AB8F9E40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16064;p73">
                <a:extLst>
                  <a:ext uri="{FF2B5EF4-FFF2-40B4-BE49-F238E27FC236}">
                    <a16:creationId xmlns:a16="http://schemas.microsoft.com/office/drawing/2014/main" id="{85429E91-42A6-4032-85BB-F71574B01CB5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16065;p73">
                <a:extLst>
                  <a:ext uri="{FF2B5EF4-FFF2-40B4-BE49-F238E27FC236}">
                    <a16:creationId xmlns:a16="http://schemas.microsoft.com/office/drawing/2014/main" id="{A2747919-97AB-4266-9060-13423F10ED97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16066;p73">
                <a:extLst>
                  <a:ext uri="{FF2B5EF4-FFF2-40B4-BE49-F238E27FC236}">
                    <a16:creationId xmlns:a16="http://schemas.microsoft.com/office/drawing/2014/main" id="{385E2AD8-2490-46A5-BAD7-064B522AA99E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16067;p73">
                <a:extLst>
                  <a:ext uri="{FF2B5EF4-FFF2-40B4-BE49-F238E27FC236}">
                    <a16:creationId xmlns:a16="http://schemas.microsoft.com/office/drawing/2014/main" id="{4F864B22-382D-4FB4-9710-98CE415C9DAC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9682;p69">
              <a:extLst>
                <a:ext uri="{FF2B5EF4-FFF2-40B4-BE49-F238E27FC236}">
                  <a16:creationId xmlns:a16="http://schemas.microsoft.com/office/drawing/2014/main" id="{84F4A6CB-CE7A-4254-A33B-A32B63CADE82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167" name="Google Shape;9683;p69">
                <a:extLst>
                  <a:ext uri="{FF2B5EF4-FFF2-40B4-BE49-F238E27FC236}">
                    <a16:creationId xmlns:a16="http://schemas.microsoft.com/office/drawing/2014/main" id="{19C78E83-5A24-4155-934A-7E1244B9F686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9684;p69">
                <a:extLst>
                  <a:ext uri="{FF2B5EF4-FFF2-40B4-BE49-F238E27FC236}">
                    <a16:creationId xmlns:a16="http://schemas.microsoft.com/office/drawing/2014/main" id="{C06E2220-AF4F-4228-AFA7-19192FDADDD7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9694;p69">
                <a:extLst>
                  <a:ext uri="{FF2B5EF4-FFF2-40B4-BE49-F238E27FC236}">
                    <a16:creationId xmlns:a16="http://schemas.microsoft.com/office/drawing/2014/main" id="{FF5AADD0-EE37-4E9A-ACF1-E361277445E4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9695;p69">
                <a:extLst>
                  <a:ext uri="{FF2B5EF4-FFF2-40B4-BE49-F238E27FC236}">
                    <a16:creationId xmlns:a16="http://schemas.microsoft.com/office/drawing/2014/main" id="{2B1C8523-5864-452A-A151-273B1DE38E43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9696;p69">
                <a:extLst>
                  <a:ext uri="{FF2B5EF4-FFF2-40B4-BE49-F238E27FC236}">
                    <a16:creationId xmlns:a16="http://schemas.microsoft.com/office/drawing/2014/main" id="{D22AFB3A-4672-4A85-B4A3-0DEBE8FA811C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9697;p69">
                <a:extLst>
                  <a:ext uri="{FF2B5EF4-FFF2-40B4-BE49-F238E27FC236}">
                    <a16:creationId xmlns:a16="http://schemas.microsoft.com/office/drawing/2014/main" id="{D2B86695-3473-44AC-8A8D-E33EE525BC96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9698;p69">
                <a:extLst>
                  <a:ext uri="{FF2B5EF4-FFF2-40B4-BE49-F238E27FC236}">
                    <a16:creationId xmlns:a16="http://schemas.microsoft.com/office/drawing/2014/main" id="{403C34BF-6858-4B5A-9436-878620CD6B5D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9699;p69">
                <a:extLst>
                  <a:ext uri="{FF2B5EF4-FFF2-40B4-BE49-F238E27FC236}">
                    <a16:creationId xmlns:a16="http://schemas.microsoft.com/office/drawing/2014/main" id="{4799154A-3631-4E08-A30C-5CE57528D8CB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9700;p69">
                <a:extLst>
                  <a:ext uri="{FF2B5EF4-FFF2-40B4-BE49-F238E27FC236}">
                    <a16:creationId xmlns:a16="http://schemas.microsoft.com/office/drawing/2014/main" id="{34D283B0-372B-491A-B964-E21D35992845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1;p69">
                <a:extLst>
                  <a:ext uri="{FF2B5EF4-FFF2-40B4-BE49-F238E27FC236}">
                    <a16:creationId xmlns:a16="http://schemas.microsoft.com/office/drawing/2014/main" id="{A89AAB7B-DADD-4A25-95F1-5603688230F1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9702;p69">
                <a:extLst>
                  <a:ext uri="{FF2B5EF4-FFF2-40B4-BE49-F238E27FC236}">
                    <a16:creationId xmlns:a16="http://schemas.microsoft.com/office/drawing/2014/main" id="{83417B86-4EC9-4677-839E-46F27C39BB20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9703;p69">
                <a:extLst>
                  <a:ext uri="{FF2B5EF4-FFF2-40B4-BE49-F238E27FC236}">
                    <a16:creationId xmlns:a16="http://schemas.microsoft.com/office/drawing/2014/main" id="{D47CB38A-E30A-415B-8AF1-6C889E518045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9704;p69">
                <a:extLst>
                  <a:ext uri="{FF2B5EF4-FFF2-40B4-BE49-F238E27FC236}">
                    <a16:creationId xmlns:a16="http://schemas.microsoft.com/office/drawing/2014/main" id="{FAF49E3B-9277-45BF-9810-46B34FC47F90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9705;p69">
                <a:extLst>
                  <a:ext uri="{FF2B5EF4-FFF2-40B4-BE49-F238E27FC236}">
                    <a16:creationId xmlns:a16="http://schemas.microsoft.com/office/drawing/2014/main" id="{6EA2B194-1482-46AA-A286-F319953CF28D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9706;p69">
                <a:extLst>
                  <a:ext uri="{FF2B5EF4-FFF2-40B4-BE49-F238E27FC236}">
                    <a16:creationId xmlns:a16="http://schemas.microsoft.com/office/drawing/2014/main" id="{136C6650-9612-46FC-AE7A-221C95053DED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9707;p69">
                <a:extLst>
                  <a:ext uri="{FF2B5EF4-FFF2-40B4-BE49-F238E27FC236}">
                    <a16:creationId xmlns:a16="http://schemas.microsoft.com/office/drawing/2014/main" id="{2D83C3C2-2C8B-4306-B864-DA26E0CBBD54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9708;p69">
                <a:extLst>
                  <a:ext uri="{FF2B5EF4-FFF2-40B4-BE49-F238E27FC236}">
                    <a16:creationId xmlns:a16="http://schemas.microsoft.com/office/drawing/2014/main" id="{5A08CDE2-9325-4775-9986-F9CB8382E210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9709;p69">
                <a:extLst>
                  <a:ext uri="{FF2B5EF4-FFF2-40B4-BE49-F238E27FC236}">
                    <a16:creationId xmlns:a16="http://schemas.microsoft.com/office/drawing/2014/main" id="{25CBD067-46D2-424E-ADF5-999638968438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9710;p69">
                <a:extLst>
                  <a:ext uri="{FF2B5EF4-FFF2-40B4-BE49-F238E27FC236}">
                    <a16:creationId xmlns:a16="http://schemas.microsoft.com/office/drawing/2014/main" id="{358A144E-A06C-447A-97F9-F8B3E5D20F85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9711;p69">
                <a:extLst>
                  <a:ext uri="{FF2B5EF4-FFF2-40B4-BE49-F238E27FC236}">
                    <a16:creationId xmlns:a16="http://schemas.microsoft.com/office/drawing/2014/main" id="{F53231B4-DAA1-4294-8828-CCCB95A81872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9712;p69">
                <a:extLst>
                  <a:ext uri="{FF2B5EF4-FFF2-40B4-BE49-F238E27FC236}">
                    <a16:creationId xmlns:a16="http://schemas.microsoft.com/office/drawing/2014/main" id="{72E6EEC9-2F6A-424E-B2C9-176D5C0B61A0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5767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3007000" y="1188984"/>
            <a:ext cx="2394400" cy="2394400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-294">
            <a:off x="684739" y="4024912"/>
            <a:ext cx="7029196" cy="21547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600" b="1" dirty="0"/>
              <a:t>Big Idea Check-in: </a:t>
            </a:r>
            <a:br>
              <a:rPr lang="en-US" sz="3600" b="1" dirty="0"/>
            </a:br>
            <a:r>
              <a:rPr lang="en-US" sz="4800" dirty="0"/>
              <a:t>Disaggregating Data</a:t>
            </a:r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524630-6598-432B-B3E9-0700A333F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331" y="1623918"/>
            <a:ext cx="1487971" cy="153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50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7B936C1-4C3F-F74E-9830-965122ED689C}"/>
              </a:ext>
            </a:extLst>
          </p:cNvPr>
          <p:cNvGraphicFramePr/>
          <p:nvPr/>
        </p:nvGraphicFramePr>
        <p:xfrm>
          <a:off x="960000" y="1890792"/>
          <a:ext cx="10272000" cy="4247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itle 17">
            <a:extLst>
              <a:ext uri="{FF2B5EF4-FFF2-40B4-BE49-F238E27FC236}">
                <a16:creationId xmlns:a16="http://schemas.microsoft.com/office/drawing/2014/main" id="{9160B7CF-7970-7C41-B6B7-4670D759A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DISAGGREGATE OUTCOME DATA?</a:t>
            </a:r>
          </a:p>
        </p:txBody>
      </p:sp>
    </p:spTree>
    <p:extLst>
      <p:ext uri="{BB962C8B-B14F-4D97-AF65-F5344CB8AC3E}">
        <p14:creationId xmlns:p14="http://schemas.microsoft.com/office/powerpoint/2010/main" val="542624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CBDEA93-2A2E-3B48-B08A-13609E76F3B6}"/>
              </a:ext>
            </a:extLst>
          </p:cNvPr>
          <p:cNvGraphicFramePr/>
          <p:nvPr/>
        </p:nvGraphicFramePr>
        <p:xfrm>
          <a:off x="960000" y="1578400"/>
          <a:ext cx="10272000" cy="1647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AC50FD8-3C28-AB4E-B101-EBADD054A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CE5DD7E-6A27-3C47-8BB1-DE113D4A2B15}"/>
              </a:ext>
            </a:extLst>
          </p:cNvPr>
          <p:cNvGraphicFramePr/>
          <p:nvPr/>
        </p:nvGraphicFramePr>
        <p:xfrm>
          <a:off x="960000" y="3976269"/>
          <a:ext cx="10272000" cy="2274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3D86408-8826-6041-B5F0-F4DA579B1926}"/>
              </a:ext>
            </a:extLst>
          </p:cNvPr>
          <p:cNvGraphicFramePr/>
          <p:nvPr/>
        </p:nvGraphicFramePr>
        <p:xfrm>
          <a:off x="960000" y="3947783"/>
          <a:ext cx="10272000" cy="2274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DE427F4-B67A-AC4F-8604-0829D7F937E2}"/>
              </a:ext>
            </a:extLst>
          </p:cNvPr>
          <p:cNvGraphicFramePr/>
          <p:nvPr/>
        </p:nvGraphicFramePr>
        <p:xfrm>
          <a:off x="960001" y="3947783"/>
          <a:ext cx="10272000" cy="2274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376539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Graphic spid="7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32" descr="Decorative"/>
          <p:cNvGrpSpPr/>
          <p:nvPr/>
        </p:nvGrpSpPr>
        <p:grpSpPr>
          <a:xfrm>
            <a:off x="-572003" y="4254339"/>
            <a:ext cx="2339700" cy="2603661"/>
            <a:chOff x="-488378" y="3190879"/>
            <a:chExt cx="1754775" cy="1952746"/>
          </a:xfrm>
        </p:grpSpPr>
        <p:sp>
          <p:nvSpPr>
            <p:cNvPr id="327" name="Google Shape;327;p32"/>
            <p:cNvSpPr/>
            <p:nvPr/>
          </p:nvSpPr>
          <p:spPr>
            <a:xfrm flipH="1">
              <a:off x="-488369" y="3190879"/>
              <a:ext cx="1754765" cy="1951990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gradFill>
              <a:gsLst>
                <a:gs pos="0">
                  <a:srgbClr val="00ACC2">
                    <a:alpha val="30588"/>
                    <a:alpha val="54189"/>
                  </a:srgbClr>
                </a:gs>
                <a:gs pos="100000">
                  <a:srgbClr val="00A791">
                    <a:alpha val="29411"/>
                    <a:alpha val="5418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 flipH="1">
              <a:off x="-488371" y="3525889"/>
              <a:ext cx="1454283" cy="16177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 flipH="1">
              <a:off x="-488378" y="3943296"/>
              <a:ext cx="1062363" cy="12003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3" name="Diagram 2" descr="Self&#10; Self-monitor&#10;  Are you participating?&#10;  Engaged as a learner?&#10;  &#10; Stretch, break, stand as needed​&#10; &#10; If you have questions or comments:&#10;  unmute&#10;  use the chat box&#10;Others&#10; Mute when listening, unmute to talk​&#10; &#10; Work as a team:&#10;  Room for every voice&#10;  Reinforce participation&#10;Environment&#10; Have your computer charged and ready to go​&#10; &#10; Keep necessary materials at hand&#10;  action plan&#10;  relevant docs&#10;  water/snacks&#10;  &#10; Minimize distractions if possible​&#10;">
            <a:extLst>
              <a:ext uri="{FF2B5EF4-FFF2-40B4-BE49-F238E27FC236}">
                <a16:creationId xmlns:a16="http://schemas.microsoft.com/office/drawing/2014/main" id="{63B24D00-2905-428E-AB35-01C8365E60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682659"/>
              </p:ext>
            </p:extLst>
          </p:nvPr>
        </p:nvGraphicFramePr>
        <p:xfrm>
          <a:off x="359428" y="-1220571"/>
          <a:ext cx="11984199" cy="848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5" name="Google Shape;325;p32"/>
          <p:cNvSpPr txBox="1">
            <a:spLocks noGrp="1"/>
          </p:cNvSpPr>
          <p:nvPr>
            <p:ph type="title"/>
          </p:nvPr>
        </p:nvSpPr>
        <p:spPr>
          <a:xfrm>
            <a:off x="6102340" y="5851226"/>
            <a:ext cx="5279600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EXPECTATIONS</a:t>
            </a:r>
            <a:endParaRPr/>
          </a:p>
        </p:txBody>
      </p:sp>
      <p:pic>
        <p:nvPicPr>
          <p:cNvPr id="323" name="Google Shape;323;p32" descr="magnifying glass&#10;"/>
          <p:cNvPicPr preferRelativeResize="0"/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 flipH="1">
            <a:off x="-3662681" y="3260300"/>
            <a:ext cx="8120417" cy="4590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160B7CF-7970-7C41-B6B7-4670D759A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20" y="223700"/>
            <a:ext cx="9378000" cy="845600"/>
          </a:xfrm>
        </p:spPr>
        <p:txBody>
          <a:bodyPr/>
          <a:lstStyle/>
          <a:p>
            <a:r>
              <a:rPr lang="en-US" dirty="0"/>
              <a:t>EXAMPLE 1: SURVEY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2CD588-F428-F542-87E1-096C1D7AE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05" y="2946305"/>
            <a:ext cx="4823076" cy="38251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4EF72D-CC5F-C240-A1E8-AC0D99C7C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393" y="1313063"/>
            <a:ext cx="7080607" cy="53924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CFC7358-D09B-AD4F-8A93-4DA7481671F1}"/>
              </a:ext>
            </a:extLst>
          </p:cNvPr>
          <p:cNvSpPr/>
          <p:nvPr/>
        </p:nvSpPr>
        <p:spPr>
          <a:xfrm>
            <a:off x="11241461" y="5756223"/>
            <a:ext cx="494675" cy="1045259"/>
          </a:xfrm>
          <a:prstGeom prst="ellips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2D6EDAF-F6BD-A346-97BD-46374FD477D6}"/>
              </a:ext>
            </a:extLst>
          </p:cNvPr>
          <p:cNvSpPr/>
          <p:nvPr/>
        </p:nvSpPr>
        <p:spPr>
          <a:xfrm>
            <a:off x="9173980" y="1313063"/>
            <a:ext cx="2067481" cy="13491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“I feel safe…”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D8C85030-9531-1942-8A6A-4F01E5F7D23A}"/>
              </a:ext>
            </a:extLst>
          </p:cNvPr>
          <p:cNvSpPr/>
          <p:nvPr/>
        </p:nvSpPr>
        <p:spPr>
          <a:xfrm rot="20722099">
            <a:off x="3493740" y="2720149"/>
            <a:ext cx="2923082" cy="1993612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Average scores by sexual orientation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A78B37-83F2-1C48-AA80-F4A3EA5F6F1D}"/>
              </a:ext>
            </a:extLst>
          </p:cNvPr>
          <p:cNvGrpSpPr/>
          <p:nvPr/>
        </p:nvGrpSpPr>
        <p:grpSpPr>
          <a:xfrm>
            <a:off x="1136608" y="1225428"/>
            <a:ext cx="2698406" cy="1619043"/>
            <a:chOff x="9028" y="327514"/>
            <a:chExt cx="2698406" cy="1619043"/>
          </a:xfrm>
          <a:scene3d>
            <a:camera prst="orthographicFront"/>
            <a:lightRig rig="flat" dir="t"/>
          </a:scene3d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1076F26-5719-E34D-8DAE-70A14F645E58}"/>
                </a:ext>
              </a:extLst>
            </p:cNvPr>
            <p:cNvSpPr/>
            <p:nvPr/>
          </p:nvSpPr>
          <p:spPr>
            <a:xfrm>
              <a:off x="9028" y="327514"/>
              <a:ext cx="2698406" cy="1619043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Rounded Rectangle 4">
              <a:extLst>
                <a:ext uri="{FF2B5EF4-FFF2-40B4-BE49-F238E27FC236}">
                  <a16:creationId xmlns:a16="http://schemas.microsoft.com/office/drawing/2014/main" id="{CCB77FA2-1B79-5343-B18D-F78F10AFA1A4}"/>
                </a:ext>
              </a:extLst>
            </p:cNvPr>
            <p:cNvSpPr txBox="1"/>
            <p:nvPr/>
          </p:nvSpPr>
          <p:spPr>
            <a:xfrm>
              <a:off x="56448" y="374934"/>
              <a:ext cx="2603566" cy="15242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b="0" i="0" kern="1200" dirty="0"/>
                <a:t>Do students who are gay</a:t>
              </a:r>
              <a:r>
                <a:rPr lang="en-US" sz="2500" dirty="0"/>
                <a:t>/lesbian</a:t>
              </a:r>
              <a:r>
                <a:rPr lang="en-US" sz="2500" b="0" i="0" kern="1200" dirty="0"/>
                <a:t> feel safe at school?</a:t>
              </a:r>
              <a:endParaRPr lang="en-US" sz="2500" kern="1200" dirty="0"/>
            </a:p>
          </p:txBody>
        </p:sp>
      </p:grpSp>
      <p:sp>
        <p:nvSpPr>
          <p:cNvPr id="3" name="Oval Callout 3">
            <a:extLst>
              <a:ext uri="{FF2B5EF4-FFF2-40B4-BE49-F238E27FC236}">
                <a16:creationId xmlns:a16="http://schemas.microsoft.com/office/drawing/2014/main" id="{D8EA7B6E-B7DC-BC99-0430-571BE1884011}"/>
              </a:ext>
            </a:extLst>
          </p:cNvPr>
          <p:cNvSpPr/>
          <p:nvPr/>
        </p:nvSpPr>
        <p:spPr>
          <a:xfrm>
            <a:off x="6231660" y="2747865"/>
            <a:ext cx="5119687" cy="3163200"/>
          </a:xfrm>
          <a:prstGeom prst="wedgeEllipseCallout">
            <a:avLst>
              <a:gd name="adj1" fmla="val 35801"/>
              <a:gd name="adj2" fmla="val 60061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Does your school have survey data that can be disaggregated?</a:t>
            </a:r>
          </a:p>
        </p:txBody>
      </p:sp>
    </p:spTree>
    <p:extLst>
      <p:ext uri="{BB962C8B-B14F-4D97-AF65-F5344CB8AC3E}">
        <p14:creationId xmlns:p14="http://schemas.microsoft.com/office/powerpoint/2010/main" val="227654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9A7E4629-E860-8046-B5D2-4731F574B1F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3800" dirty="0">
                <a:latin typeface="Poppins Medium"/>
              </a:rPr>
              <a:t>EXAMPLE 2: ATTENDANCE</a:t>
            </a:r>
            <a:endParaRPr lang="en-US" sz="3800" dirty="0">
              <a:solidFill>
                <a:schemeClr val="bg1"/>
              </a:solidFill>
              <a:latin typeface="Poppins Medium"/>
            </a:endParaRPr>
          </a:p>
        </p:txBody>
      </p:sp>
      <p:graphicFrame>
        <p:nvGraphicFramePr>
          <p:cNvPr id="9" name="Content Placeholder 11"/>
          <p:cNvGraphicFramePr>
            <a:graphicFrameLocks noGrp="1"/>
          </p:cNvGraphicFramePr>
          <p:nvPr>
            <p:ph sz="half" idx="4294967295"/>
          </p:nvPr>
        </p:nvGraphicFramePr>
        <p:xfrm>
          <a:off x="813349" y="2005484"/>
          <a:ext cx="5519732" cy="302691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00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6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3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36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5696">
                <a:tc>
                  <a:txBody>
                    <a:bodyPr/>
                    <a:lstStyle/>
                    <a:p>
                      <a:endParaRPr lang="en-US" sz="800" b="0" dirty="0">
                        <a:latin typeface="Hind Vadodara"/>
                        <a:cs typeface="Arial" pitchFamily="34" charset="0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# of Enrolled Students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#</a:t>
                      </a:r>
                      <a:r>
                        <a:rPr lang="en-US" sz="1200" b="0" baseline="0" dirty="0">
                          <a:latin typeface="Hind Vadodara"/>
                          <a:cs typeface="Arial" pitchFamily="34" charset="0"/>
                        </a:rPr>
                        <a:t> of Students Identified as </a:t>
                      </a:r>
                      <a:r>
                        <a:rPr lang="en-US" sz="1200" b="1" baseline="0" dirty="0">
                          <a:solidFill>
                            <a:schemeClr val="accent6"/>
                          </a:solidFill>
                          <a:latin typeface="Hind Vadodara"/>
                          <a:cs typeface="Arial" pitchFamily="34" charset="0"/>
                        </a:rPr>
                        <a:t>Chronically Absent</a:t>
                      </a:r>
                      <a:endParaRPr lang="en-US" sz="1200" b="1" dirty="0">
                        <a:solidFill>
                          <a:schemeClr val="accent6"/>
                        </a:solidFill>
                        <a:latin typeface="Hind Vadodara"/>
                        <a:cs typeface="Arial" pitchFamily="34" charset="0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Hind Vadodara"/>
                          <a:cs typeface="Arial" pitchFamily="34" charset="0"/>
                        </a:rPr>
                        <a:t>% of Students Within Ethnicity Identified as </a:t>
                      </a:r>
                      <a:r>
                        <a:rPr lang="en-US" sz="1200" b="1" dirty="0">
                          <a:solidFill>
                            <a:schemeClr val="accent6"/>
                          </a:solidFill>
                          <a:latin typeface="Hind Vadodara"/>
                          <a:cs typeface="Arial" pitchFamily="34" charset="0"/>
                        </a:rPr>
                        <a:t>Chronically Absent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Risk Index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Native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37.50%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Asian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42.86%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355">
                <a:tc>
                  <a:txBody>
                    <a:bodyPr/>
                    <a:lstStyle/>
                    <a:p>
                      <a:r>
                        <a:rPr lang="en-US" sz="1200" b="0">
                          <a:latin typeface="Hind Vadodara"/>
                          <a:cs typeface="Arial" pitchFamily="34" charset="0"/>
                        </a:rPr>
                        <a:t>Black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83.08%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>
                          <a:latin typeface="Hind Vadodara"/>
                          <a:cs typeface="Arial" pitchFamily="34" charset="0"/>
                        </a:rPr>
                        <a:t>Latino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75.56%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>
                          <a:latin typeface="Hind Vadodara"/>
                          <a:cs typeface="Arial" pitchFamily="34" charset="0"/>
                        </a:rPr>
                        <a:t>Pacific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37.50%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>
                          <a:latin typeface="Hind Vadodara"/>
                          <a:cs typeface="Arial" pitchFamily="34" charset="0"/>
                        </a:rPr>
                        <a:t>White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350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44.00%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>
                          <a:latin typeface="Hind Vadodara"/>
                          <a:cs typeface="Arial" pitchFamily="34" charset="0"/>
                        </a:rPr>
                        <a:t>Multi-racial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40.63%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Totals: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641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347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Hind Vadodar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Hind Vadodar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369757" y="5208944"/>
            <a:ext cx="11452485" cy="2316839"/>
          </a:xfrm>
        </p:spPr>
        <p:txBody>
          <a:bodyPr>
            <a:noAutofit/>
          </a:bodyPr>
          <a:lstStyle/>
          <a:p>
            <a:pPr marL="296466" indent="-128588">
              <a:spcAft>
                <a:spcPts val="1350"/>
              </a:spcAft>
              <a:buFont typeface="Arial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54 of the 65 Black students are identified as chronically absent, so 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__</a:t>
            </a:r>
            <a:r>
              <a:rPr lang="en-US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?%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of the Black students are missing significant instructional time. </a:t>
            </a:r>
          </a:p>
          <a:p>
            <a:pPr marL="296466" indent="-128588">
              <a:spcAft>
                <a:spcPts val="1350"/>
              </a:spcAft>
              <a:buFont typeface="Arial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102 of the 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__</a:t>
            </a:r>
            <a:r>
              <a:rPr lang="en-US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  </a:t>
            </a: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Latino students are identified as chronically absent, so 76% of the Latino students are missing significant instructional time.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3997" y="1965030"/>
            <a:ext cx="4981570" cy="30879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: Rounded Corners 11"/>
          <p:cNvSpPr/>
          <p:nvPr/>
        </p:nvSpPr>
        <p:spPr>
          <a:xfrm>
            <a:off x="1767405" y="3470429"/>
            <a:ext cx="3630574" cy="27357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1767405" y="3771558"/>
            <a:ext cx="3611619" cy="244503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7794A2-0DA2-654B-850C-BE504EFD7457}"/>
              </a:ext>
            </a:extLst>
          </p:cNvPr>
          <p:cNvSpPr/>
          <p:nvPr/>
        </p:nvSpPr>
        <p:spPr bwMode="auto">
          <a:xfrm>
            <a:off x="6893997" y="1982073"/>
            <a:ext cx="2835221" cy="3498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A791"/>
                </a:solidFill>
                <a:effectLst/>
                <a:uLnTx/>
                <a:uFillTx/>
                <a:latin typeface="Times New Roman" pitchFamily="-108" charset="0"/>
                <a:ea typeface="+mn-ea"/>
                <a:cs typeface="+mn-cs"/>
              </a:rPr>
              <a:t>Chronic Absenteeism Risk Index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2FF0E8-0F3B-0444-9783-5A2C99DE5779}"/>
              </a:ext>
            </a:extLst>
          </p:cNvPr>
          <p:cNvGrpSpPr/>
          <p:nvPr/>
        </p:nvGrpSpPr>
        <p:grpSpPr>
          <a:xfrm>
            <a:off x="9177161" y="168494"/>
            <a:ext cx="2698406" cy="1619043"/>
            <a:chOff x="9028" y="327514"/>
            <a:chExt cx="2698406" cy="1619043"/>
          </a:xfrm>
          <a:scene3d>
            <a:camera prst="orthographicFront"/>
            <a:lightRig rig="flat" dir="t"/>
          </a:scene3d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EF58406A-E8CF-284F-A1B0-46D2F51767FF}"/>
                </a:ext>
              </a:extLst>
            </p:cNvPr>
            <p:cNvSpPr/>
            <p:nvPr/>
          </p:nvSpPr>
          <p:spPr>
            <a:xfrm>
              <a:off x="9028" y="327514"/>
              <a:ext cx="2698406" cy="1619043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617FA044-6E56-0547-9936-F016ACCCFB24}"/>
                </a:ext>
              </a:extLst>
            </p:cNvPr>
            <p:cNvSpPr txBox="1"/>
            <p:nvPr/>
          </p:nvSpPr>
          <p:spPr>
            <a:xfrm>
              <a:off x="56448" y="374934"/>
              <a:ext cx="2603566" cy="15242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b="0" i="0" kern="1200" dirty="0"/>
                <a:t>Are racial groups chronically absent at the same rate?</a:t>
              </a:r>
              <a:endParaRPr lang="en-US" sz="2500" kern="1200" dirty="0"/>
            </a:p>
          </p:txBody>
        </p:sp>
      </p:grpSp>
      <p:sp>
        <p:nvSpPr>
          <p:cNvPr id="3" name="Oval Callout 3">
            <a:extLst>
              <a:ext uri="{FF2B5EF4-FFF2-40B4-BE49-F238E27FC236}">
                <a16:creationId xmlns:a16="http://schemas.microsoft.com/office/drawing/2014/main" id="{A64C2586-5BE9-3199-803F-ECEDE5B5C6EB}"/>
              </a:ext>
            </a:extLst>
          </p:cNvPr>
          <p:cNvSpPr/>
          <p:nvPr/>
        </p:nvSpPr>
        <p:spPr>
          <a:xfrm>
            <a:off x="7559298" y="1834957"/>
            <a:ext cx="5119687" cy="3163200"/>
          </a:xfrm>
          <a:prstGeom prst="wedgeEllipseCallout">
            <a:avLst>
              <a:gd name="adj1" fmla="val 35801"/>
              <a:gd name="adj2" fmla="val 60061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Does your school have attendance data that can be disaggregated?</a:t>
            </a:r>
          </a:p>
        </p:txBody>
      </p:sp>
    </p:spTree>
    <p:extLst>
      <p:ext uri="{BB962C8B-B14F-4D97-AF65-F5344CB8AC3E}">
        <p14:creationId xmlns:p14="http://schemas.microsoft.com/office/powerpoint/2010/main" val="396275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2" grpId="1" animBg="1"/>
      <p:bldP spid="13" grpId="0" animBg="1"/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C4C2876-230E-3148-A4A4-1BAC895AE36F}"/>
              </a:ext>
            </a:extLst>
          </p:cNvPr>
          <p:cNvGraphicFramePr>
            <a:graphicFrameLocks noGrp="1"/>
          </p:cNvGraphicFramePr>
          <p:nvPr/>
        </p:nvGraphicFramePr>
        <p:xfrm>
          <a:off x="369757" y="1982073"/>
          <a:ext cx="5987740" cy="2484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7548">
                  <a:extLst>
                    <a:ext uri="{9D8B030D-6E8A-4147-A177-3AD203B41FA5}">
                      <a16:colId xmlns:a16="http://schemas.microsoft.com/office/drawing/2014/main" val="3092628590"/>
                    </a:ext>
                  </a:extLst>
                </a:gridCol>
                <a:gridCol w="1197548">
                  <a:extLst>
                    <a:ext uri="{9D8B030D-6E8A-4147-A177-3AD203B41FA5}">
                      <a16:colId xmlns:a16="http://schemas.microsoft.com/office/drawing/2014/main" val="3684411419"/>
                    </a:ext>
                  </a:extLst>
                </a:gridCol>
                <a:gridCol w="1197548">
                  <a:extLst>
                    <a:ext uri="{9D8B030D-6E8A-4147-A177-3AD203B41FA5}">
                      <a16:colId xmlns:a16="http://schemas.microsoft.com/office/drawing/2014/main" val="1613597847"/>
                    </a:ext>
                  </a:extLst>
                </a:gridCol>
                <a:gridCol w="1197548">
                  <a:extLst>
                    <a:ext uri="{9D8B030D-6E8A-4147-A177-3AD203B41FA5}">
                      <a16:colId xmlns:a16="http://schemas.microsoft.com/office/drawing/2014/main" val="2659658849"/>
                    </a:ext>
                  </a:extLst>
                </a:gridCol>
                <a:gridCol w="1197548">
                  <a:extLst>
                    <a:ext uri="{9D8B030D-6E8A-4147-A177-3AD203B41FA5}">
                      <a16:colId xmlns:a16="http://schemas.microsoft.com/office/drawing/2014/main" val="24061882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# of Enrolled Students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# of Students with Referrals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% of Students within Disability with Referrals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Risk Index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091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/>
                        <a:t>IEP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45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38%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0.38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802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/>
                        <a:t>504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24%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0.24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148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/>
                        <a:t>None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300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63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21%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0.21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002067"/>
                  </a:ext>
                </a:extLst>
              </a:tr>
            </a:tbl>
          </a:graphicData>
        </a:graphic>
      </p:graphicFrame>
      <p:sp>
        <p:nvSpPr>
          <p:cNvPr id="15" name="Title 3">
            <a:extLst>
              <a:ext uri="{FF2B5EF4-FFF2-40B4-BE49-F238E27FC236}">
                <a16:creationId xmlns:a16="http://schemas.microsoft.com/office/drawing/2014/main" id="{9A7E4629-E860-8046-B5D2-4731F574B1F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3800" dirty="0">
                <a:latin typeface="Poppins Medium"/>
              </a:rPr>
              <a:t>EXAMPLE 3: ODRS</a:t>
            </a:r>
            <a:endParaRPr lang="en-US" sz="3800" dirty="0">
              <a:solidFill>
                <a:schemeClr val="bg1"/>
              </a:solidFill>
              <a:latin typeface="Poppins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369757" y="5208944"/>
            <a:ext cx="11452485" cy="2316839"/>
          </a:xfrm>
        </p:spPr>
        <p:txBody>
          <a:bodyPr>
            <a:noAutofit/>
          </a:bodyPr>
          <a:lstStyle/>
          <a:p>
            <a:pPr marL="296466" indent="-128588">
              <a:spcAft>
                <a:spcPts val="1350"/>
              </a:spcAft>
              <a:buFont typeface="Arial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17 of the 45 students with IEPs have a discipline referral, so 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__</a:t>
            </a:r>
            <a:r>
              <a:rPr lang="en-US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?%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of students with IEPs have a referral. </a:t>
            </a:r>
          </a:p>
          <a:p>
            <a:pPr marL="296466" indent="-128588">
              <a:spcAft>
                <a:spcPts val="1350"/>
              </a:spcAft>
              <a:buFont typeface="Arial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63 of the 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__</a:t>
            </a:r>
            <a:r>
              <a:rPr lang="en-US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students without a disability have a discipline referral, so 21% of the students without a disability have a referral.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1548340" y="3372198"/>
            <a:ext cx="3630574" cy="27357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1548340" y="4130278"/>
            <a:ext cx="3611619" cy="244503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AF45E67-1AD0-844A-8A41-FEEE9952EC5E}"/>
              </a:ext>
            </a:extLst>
          </p:cNvPr>
          <p:cNvGrpSpPr/>
          <p:nvPr/>
        </p:nvGrpSpPr>
        <p:grpSpPr>
          <a:xfrm>
            <a:off x="9123836" y="80741"/>
            <a:ext cx="2698406" cy="1619043"/>
            <a:chOff x="9028" y="327514"/>
            <a:chExt cx="2698406" cy="1619043"/>
          </a:xfrm>
          <a:scene3d>
            <a:camera prst="orthographicFront"/>
            <a:lightRig rig="flat" dir="t"/>
          </a:scene3d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2919B33A-1CF2-9A44-B0ED-576E4EF7FF36}"/>
                </a:ext>
              </a:extLst>
            </p:cNvPr>
            <p:cNvSpPr/>
            <p:nvPr/>
          </p:nvSpPr>
          <p:spPr>
            <a:xfrm>
              <a:off x="9028" y="327514"/>
              <a:ext cx="2698406" cy="1619043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8" name="Rounded Rectangle 4">
              <a:extLst>
                <a:ext uri="{FF2B5EF4-FFF2-40B4-BE49-F238E27FC236}">
                  <a16:creationId xmlns:a16="http://schemas.microsoft.com/office/drawing/2014/main" id="{B7DE8C9F-8F4D-DA49-85F3-2FC56B110D8C}"/>
                </a:ext>
              </a:extLst>
            </p:cNvPr>
            <p:cNvSpPr txBox="1"/>
            <p:nvPr/>
          </p:nvSpPr>
          <p:spPr>
            <a:xfrm>
              <a:off x="56448" y="374934"/>
              <a:ext cx="2603566" cy="15242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b="0" i="0" kern="1200" dirty="0"/>
                <a:t>Are students with disabilities being referred at the same rate?</a:t>
              </a:r>
              <a:endParaRPr lang="en-US" sz="2500" kern="12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1618F5D-D551-3248-A446-B4C9F4BDE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578" y="1886721"/>
            <a:ext cx="4953312" cy="3224049"/>
          </a:xfrm>
          <a:prstGeom prst="rect">
            <a:avLst/>
          </a:prstGeom>
        </p:spPr>
      </p:pic>
      <p:sp>
        <p:nvSpPr>
          <p:cNvPr id="2" name="Oval Callout 3">
            <a:extLst>
              <a:ext uri="{FF2B5EF4-FFF2-40B4-BE49-F238E27FC236}">
                <a16:creationId xmlns:a16="http://schemas.microsoft.com/office/drawing/2014/main" id="{BF37B75F-E3B8-7879-090B-BACC96482CE2}"/>
              </a:ext>
            </a:extLst>
          </p:cNvPr>
          <p:cNvSpPr/>
          <p:nvPr/>
        </p:nvSpPr>
        <p:spPr>
          <a:xfrm>
            <a:off x="7137267" y="1839301"/>
            <a:ext cx="5119687" cy="3163200"/>
          </a:xfrm>
          <a:prstGeom prst="wedgeEllipseCallout">
            <a:avLst>
              <a:gd name="adj1" fmla="val 35801"/>
              <a:gd name="adj2" fmla="val 60061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Can your school’s ODR data that can be disaggregated?</a:t>
            </a:r>
          </a:p>
        </p:txBody>
      </p:sp>
    </p:spTree>
    <p:extLst>
      <p:ext uri="{BB962C8B-B14F-4D97-AF65-F5344CB8AC3E}">
        <p14:creationId xmlns:p14="http://schemas.microsoft.com/office/powerpoint/2010/main" val="65763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2" grpId="1" animBg="1"/>
      <p:bldP spid="13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E7D57B-A6BC-FF4F-B13C-441E99813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0" y="1990275"/>
            <a:ext cx="5881687" cy="3163200"/>
          </a:xfrm>
        </p:spPr>
        <p:txBody>
          <a:bodyPr/>
          <a:lstStyle/>
          <a:p>
            <a:pPr marL="169329" indent="0">
              <a:buNone/>
            </a:pPr>
            <a:r>
              <a:rPr lang="en-US" dirty="0"/>
              <a:t>What questions does your team or school have about equitable outcomes or experiences for students? </a:t>
            </a:r>
          </a:p>
          <a:p>
            <a:pPr marL="169329" indent="0">
              <a:buNone/>
            </a:pPr>
            <a:endParaRPr lang="en-US" dirty="0"/>
          </a:p>
          <a:p>
            <a:pPr marL="169329" indent="0">
              <a:buNone/>
            </a:pPr>
            <a:r>
              <a:rPr lang="en-US" dirty="0"/>
              <a:t>Bring student data that you can or have disaggregated to answer those questions. Such as:</a:t>
            </a:r>
          </a:p>
          <a:p>
            <a:r>
              <a:rPr lang="en-US" dirty="0"/>
              <a:t>Survey data (school climate, etc.)</a:t>
            </a:r>
          </a:p>
          <a:p>
            <a:r>
              <a:rPr lang="en-US" dirty="0"/>
              <a:t>Attendance</a:t>
            </a:r>
          </a:p>
          <a:p>
            <a:r>
              <a:rPr lang="en-US" dirty="0"/>
              <a:t>ODRs</a:t>
            </a:r>
          </a:p>
          <a:p>
            <a:r>
              <a:rPr lang="en-US" dirty="0"/>
              <a:t>Referrals to Special Education</a:t>
            </a:r>
          </a:p>
          <a:p>
            <a:r>
              <a:rPr lang="en-US" dirty="0"/>
              <a:t>Suspension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3B04D8-0956-DC4A-ACD6-E1714FF08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DISAGGREGATING DATA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3478A6FD-179A-E540-805F-C9042AB7B82A}"/>
              </a:ext>
            </a:extLst>
          </p:cNvPr>
          <p:cNvSpPr/>
          <p:nvPr/>
        </p:nvSpPr>
        <p:spPr>
          <a:xfrm>
            <a:off x="382662" y="2201486"/>
            <a:ext cx="5119687" cy="3163200"/>
          </a:xfrm>
          <a:prstGeom prst="wedgeEllipseCallout">
            <a:avLst>
              <a:gd name="adj1" fmla="val 35801"/>
              <a:gd name="adj2" fmla="val 6006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How can you ensure that all students have access to equitable educational opportunities?</a:t>
            </a:r>
          </a:p>
        </p:txBody>
      </p:sp>
    </p:spTree>
    <p:extLst>
      <p:ext uri="{BB962C8B-B14F-4D97-AF65-F5344CB8AC3E}">
        <p14:creationId xmlns:p14="http://schemas.microsoft.com/office/powerpoint/2010/main" val="426531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00E1-52DF-4869-AC2D-AC9A9D6C8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373" y="1558351"/>
            <a:ext cx="7587600" cy="410159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40" tIns="45720" rIns="91440" bIns="45720" rtlCol="0" anchor="ctr" anchorCtr="0">
            <a:noAutofit/>
          </a:bodyPr>
          <a:lstStyle/>
          <a:p>
            <a:pPr marL="186262" indent="0">
              <a:buNone/>
            </a:pPr>
            <a:r>
              <a:rPr lang="en-US" sz="2400" dirty="0">
                <a:solidFill>
                  <a:srgbClr val="36611F"/>
                </a:solidFill>
              </a:rPr>
              <a:t>What questions did your team or school have about equitable outcomes or experiences for students?</a:t>
            </a:r>
          </a:p>
          <a:p>
            <a:pPr marL="186262" indent="0">
              <a:buNone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186262" indent="0">
              <a:buNone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What data sources did you discuss disaggregating?</a:t>
            </a:r>
          </a:p>
          <a:p>
            <a:pPr marL="186262" indent="0">
              <a:buNone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186262" indent="0">
              <a:buNone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What are your next steps on your action plan?</a:t>
            </a:r>
          </a:p>
          <a:p>
            <a:pPr marL="186262" indent="0">
              <a:buNone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186262" indent="0">
              <a:buNone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What examples can you share?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3E907-7F3B-407B-9675-B2EF94C7C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700" b="1">
                <a:solidFill>
                  <a:schemeClr val="bg1"/>
                </a:solidFill>
                <a:cs typeface="Calibri Light"/>
              </a:rPr>
              <a:t>DISCUSSION: </a:t>
            </a:r>
            <a:r>
              <a:rPr lang="en-US" sz="3700">
                <a:solidFill>
                  <a:schemeClr val="bg1"/>
                </a:solidFill>
                <a:cs typeface="Calibri Light"/>
              </a:rPr>
              <a:t>BIG IDEA CHECK-IN</a:t>
            </a:r>
            <a:endParaRPr lang="en-US" sz="3733">
              <a:solidFill>
                <a:schemeClr val="bg1"/>
              </a:solidFill>
            </a:endParaRPr>
          </a:p>
        </p:txBody>
      </p:sp>
      <p:sp>
        <p:nvSpPr>
          <p:cNvPr id="163" name="Google Shape;662;p43">
            <a:extLst>
              <a:ext uri="{FF2B5EF4-FFF2-40B4-BE49-F238E27FC236}">
                <a16:creationId xmlns:a16="http://schemas.microsoft.com/office/drawing/2014/main" id="{D6A72235-AE78-47C2-B0A0-92101730CB31}"/>
              </a:ext>
            </a:extLst>
          </p:cNvPr>
          <p:cNvSpPr/>
          <p:nvPr/>
        </p:nvSpPr>
        <p:spPr>
          <a:xfrm>
            <a:off x="10710443" y="467463"/>
            <a:ext cx="1158240" cy="1158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C62F00B-97A2-4F7F-83B5-1073905E4159}"/>
              </a:ext>
            </a:extLst>
          </p:cNvPr>
          <p:cNvGrpSpPr/>
          <p:nvPr/>
        </p:nvGrpSpPr>
        <p:grpSpPr>
          <a:xfrm>
            <a:off x="10869680" y="698188"/>
            <a:ext cx="806237" cy="674497"/>
            <a:chOff x="5927593" y="419031"/>
            <a:chExt cx="2451625" cy="2051026"/>
          </a:xfrm>
        </p:grpSpPr>
        <p:grpSp>
          <p:nvGrpSpPr>
            <p:cNvPr id="165" name="Google Shape;16036;p73">
              <a:extLst>
                <a:ext uri="{FF2B5EF4-FFF2-40B4-BE49-F238E27FC236}">
                  <a16:creationId xmlns:a16="http://schemas.microsoft.com/office/drawing/2014/main" id="{0252F135-6FD8-4434-835E-E8743467AA3D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188" name="Google Shape;16037;p73">
                <a:extLst>
                  <a:ext uri="{FF2B5EF4-FFF2-40B4-BE49-F238E27FC236}">
                    <a16:creationId xmlns:a16="http://schemas.microsoft.com/office/drawing/2014/main" id="{CDDA60AD-1837-48AA-B2F1-7BA60CF9053F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6038;p73">
                <a:extLst>
                  <a:ext uri="{FF2B5EF4-FFF2-40B4-BE49-F238E27FC236}">
                    <a16:creationId xmlns:a16="http://schemas.microsoft.com/office/drawing/2014/main" id="{D04E1C8D-D836-4DF9-B965-93B7CC321655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6039;p73">
                <a:extLst>
                  <a:ext uri="{FF2B5EF4-FFF2-40B4-BE49-F238E27FC236}">
                    <a16:creationId xmlns:a16="http://schemas.microsoft.com/office/drawing/2014/main" id="{3F035DC2-0EC7-4602-9CF7-E3ACD6751D07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6040;p73">
                <a:extLst>
                  <a:ext uri="{FF2B5EF4-FFF2-40B4-BE49-F238E27FC236}">
                    <a16:creationId xmlns:a16="http://schemas.microsoft.com/office/drawing/2014/main" id="{35C1A7B4-3C8C-47B1-9F50-764281743DEA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6041;p73">
                <a:extLst>
                  <a:ext uri="{FF2B5EF4-FFF2-40B4-BE49-F238E27FC236}">
                    <a16:creationId xmlns:a16="http://schemas.microsoft.com/office/drawing/2014/main" id="{D2EE2643-CEB5-4CFD-A16D-383887D901B2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6042;p73">
                <a:extLst>
                  <a:ext uri="{FF2B5EF4-FFF2-40B4-BE49-F238E27FC236}">
                    <a16:creationId xmlns:a16="http://schemas.microsoft.com/office/drawing/2014/main" id="{F813BCBF-D845-414A-B3D6-C35D0E412591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6043;p73">
                <a:extLst>
                  <a:ext uri="{FF2B5EF4-FFF2-40B4-BE49-F238E27FC236}">
                    <a16:creationId xmlns:a16="http://schemas.microsoft.com/office/drawing/2014/main" id="{84BBF8B7-5423-4B9C-9BE2-4167460AB947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6044;p73">
                <a:extLst>
                  <a:ext uri="{FF2B5EF4-FFF2-40B4-BE49-F238E27FC236}">
                    <a16:creationId xmlns:a16="http://schemas.microsoft.com/office/drawing/2014/main" id="{680A64C8-9A15-4E9A-8142-9CD921D5AB28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6045;p73">
                <a:extLst>
                  <a:ext uri="{FF2B5EF4-FFF2-40B4-BE49-F238E27FC236}">
                    <a16:creationId xmlns:a16="http://schemas.microsoft.com/office/drawing/2014/main" id="{6F5CE203-6278-4C49-A3B1-99B0907CD86C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6046;p73">
                <a:extLst>
                  <a:ext uri="{FF2B5EF4-FFF2-40B4-BE49-F238E27FC236}">
                    <a16:creationId xmlns:a16="http://schemas.microsoft.com/office/drawing/2014/main" id="{BF57A928-997F-44F6-A60A-2ECEA76370A6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6047;p73">
                <a:extLst>
                  <a:ext uri="{FF2B5EF4-FFF2-40B4-BE49-F238E27FC236}">
                    <a16:creationId xmlns:a16="http://schemas.microsoft.com/office/drawing/2014/main" id="{D580831F-D69B-429A-B825-03A8AA678F10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6048;p73">
                <a:extLst>
                  <a:ext uri="{FF2B5EF4-FFF2-40B4-BE49-F238E27FC236}">
                    <a16:creationId xmlns:a16="http://schemas.microsoft.com/office/drawing/2014/main" id="{1EFD721C-6421-47BA-A0E7-47A07C8843BE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6049;p73">
                <a:extLst>
                  <a:ext uri="{FF2B5EF4-FFF2-40B4-BE49-F238E27FC236}">
                    <a16:creationId xmlns:a16="http://schemas.microsoft.com/office/drawing/2014/main" id="{23055E72-A13F-4924-8158-DDBEC4874557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6050;p73">
                <a:extLst>
                  <a:ext uri="{FF2B5EF4-FFF2-40B4-BE49-F238E27FC236}">
                    <a16:creationId xmlns:a16="http://schemas.microsoft.com/office/drawing/2014/main" id="{EB444240-B280-4C12-AC06-123B02ED1ABD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6051;p73">
                <a:extLst>
                  <a:ext uri="{FF2B5EF4-FFF2-40B4-BE49-F238E27FC236}">
                    <a16:creationId xmlns:a16="http://schemas.microsoft.com/office/drawing/2014/main" id="{64635754-CA24-4B0A-8B64-6B3747752D5D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6052;p73">
                <a:extLst>
                  <a:ext uri="{FF2B5EF4-FFF2-40B4-BE49-F238E27FC236}">
                    <a16:creationId xmlns:a16="http://schemas.microsoft.com/office/drawing/2014/main" id="{B0F6E564-5A5C-4127-955C-C559D6D4C611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6053;p73">
                <a:extLst>
                  <a:ext uri="{FF2B5EF4-FFF2-40B4-BE49-F238E27FC236}">
                    <a16:creationId xmlns:a16="http://schemas.microsoft.com/office/drawing/2014/main" id="{594B1F87-BB6F-408B-AAC9-0CEF7B878DB2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16054;p73">
                <a:extLst>
                  <a:ext uri="{FF2B5EF4-FFF2-40B4-BE49-F238E27FC236}">
                    <a16:creationId xmlns:a16="http://schemas.microsoft.com/office/drawing/2014/main" id="{B869D487-C0FC-4DE8-A030-C836F1580945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16055;p73">
                <a:extLst>
                  <a:ext uri="{FF2B5EF4-FFF2-40B4-BE49-F238E27FC236}">
                    <a16:creationId xmlns:a16="http://schemas.microsoft.com/office/drawing/2014/main" id="{8A5B79CB-689B-499A-A0A6-5C41055F291E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16056;p73">
                <a:extLst>
                  <a:ext uri="{FF2B5EF4-FFF2-40B4-BE49-F238E27FC236}">
                    <a16:creationId xmlns:a16="http://schemas.microsoft.com/office/drawing/2014/main" id="{36F82D27-B39C-400B-98F0-EE0CB158586C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6057;p73">
                <a:extLst>
                  <a:ext uri="{FF2B5EF4-FFF2-40B4-BE49-F238E27FC236}">
                    <a16:creationId xmlns:a16="http://schemas.microsoft.com/office/drawing/2014/main" id="{728609DE-6CA9-4B5F-AD65-ADFAAA4A2700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16058;p73">
                <a:extLst>
                  <a:ext uri="{FF2B5EF4-FFF2-40B4-BE49-F238E27FC236}">
                    <a16:creationId xmlns:a16="http://schemas.microsoft.com/office/drawing/2014/main" id="{85A04BF0-7D23-4003-B51C-9474A7254FE1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16059;p73">
                <a:extLst>
                  <a:ext uri="{FF2B5EF4-FFF2-40B4-BE49-F238E27FC236}">
                    <a16:creationId xmlns:a16="http://schemas.microsoft.com/office/drawing/2014/main" id="{8F4662D6-C875-43C0-A6F2-7BB151B050CC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16060;p73">
                <a:extLst>
                  <a:ext uri="{FF2B5EF4-FFF2-40B4-BE49-F238E27FC236}">
                    <a16:creationId xmlns:a16="http://schemas.microsoft.com/office/drawing/2014/main" id="{3C7F8523-2C4D-4859-B8E5-557E0FC8694F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16061;p73">
                <a:extLst>
                  <a:ext uri="{FF2B5EF4-FFF2-40B4-BE49-F238E27FC236}">
                    <a16:creationId xmlns:a16="http://schemas.microsoft.com/office/drawing/2014/main" id="{35CD06AC-21D9-4D2D-95EF-CB4F3E12F20E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16062;p73">
                <a:extLst>
                  <a:ext uri="{FF2B5EF4-FFF2-40B4-BE49-F238E27FC236}">
                    <a16:creationId xmlns:a16="http://schemas.microsoft.com/office/drawing/2014/main" id="{2C393050-EA06-4C86-BF18-C57AEBDED640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16063;p73">
                <a:extLst>
                  <a:ext uri="{FF2B5EF4-FFF2-40B4-BE49-F238E27FC236}">
                    <a16:creationId xmlns:a16="http://schemas.microsoft.com/office/drawing/2014/main" id="{CDEE17DC-80C0-4756-B892-8577AB8F9E40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16064;p73">
                <a:extLst>
                  <a:ext uri="{FF2B5EF4-FFF2-40B4-BE49-F238E27FC236}">
                    <a16:creationId xmlns:a16="http://schemas.microsoft.com/office/drawing/2014/main" id="{85429E91-42A6-4032-85BB-F71574B01CB5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16065;p73">
                <a:extLst>
                  <a:ext uri="{FF2B5EF4-FFF2-40B4-BE49-F238E27FC236}">
                    <a16:creationId xmlns:a16="http://schemas.microsoft.com/office/drawing/2014/main" id="{A2747919-97AB-4266-9060-13423F10ED97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16066;p73">
                <a:extLst>
                  <a:ext uri="{FF2B5EF4-FFF2-40B4-BE49-F238E27FC236}">
                    <a16:creationId xmlns:a16="http://schemas.microsoft.com/office/drawing/2014/main" id="{385E2AD8-2490-46A5-BAD7-064B522AA99E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16067;p73">
                <a:extLst>
                  <a:ext uri="{FF2B5EF4-FFF2-40B4-BE49-F238E27FC236}">
                    <a16:creationId xmlns:a16="http://schemas.microsoft.com/office/drawing/2014/main" id="{4F864B22-382D-4FB4-9710-98CE415C9DAC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9682;p69">
              <a:extLst>
                <a:ext uri="{FF2B5EF4-FFF2-40B4-BE49-F238E27FC236}">
                  <a16:creationId xmlns:a16="http://schemas.microsoft.com/office/drawing/2014/main" id="{84F4A6CB-CE7A-4254-A33B-A32B63CADE82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167" name="Google Shape;9683;p69">
                <a:extLst>
                  <a:ext uri="{FF2B5EF4-FFF2-40B4-BE49-F238E27FC236}">
                    <a16:creationId xmlns:a16="http://schemas.microsoft.com/office/drawing/2014/main" id="{19C78E83-5A24-4155-934A-7E1244B9F686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9684;p69">
                <a:extLst>
                  <a:ext uri="{FF2B5EF4-FFF2-40B4-BE49-F238E27FC236}">
                    <a16:creationId xmlns:a16="http://schemas.microsoft.com/office/drawing/2014/main" id="{C06E2220-AF4F-4228-AFA7-19192FDADDD7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9694;p69">
                <a:extLst>
                  <a:ext uri="{FF2B5EF4-FFF2-40B4-BE49-F238E27FC236}">
                    <a16:creationId xmlns:a16="http://schemas.microsoft.com/office/drawing/2014/main" id="{FF5AADD0-EE37-4E9A-ACF1-E361277445E4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9695;p69">
                <a:extLst>
                  <a:ext uri="{FF2B5EF4-FFF2-40B4-BE49-F238E27FC236}">
                    <a16:creationId xmlns:a16="http://schemas.microsoft.com/office/drawing/2014/main" id="{2B1C8523-5864-452A-A151-273B1DE38E43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9696;p69">
                <a:extLst>
                  <a:ext uri="{FF2B5EF4-FFF2-40B4-BE49-F238E27FC236}">
                    <a16:creationId xmlns:a16="http://schemas.microsoft.com/office/drawing/2014/main" id="{D22AFB3A-4672-4A85-B4A3-0DEBE8FA811C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9697;p69">
                <a:extLst>
                  <a:ext uri="{FF2B5EF4-FFF2-40B4-BE49-F238E27FC236}">
                    <a16:creationId xmlns:a16="http://schemas.microsoft.com/office/drawing/2014/main" id="{D2B86695-3473-44AC-8A8D-E33EE525BC96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9698;p69">
                <a:extLst>
                  <a:ext uri="{FF2B5EF4-FFF2-40B4-BE49-F238E27FC236}">
                    <a16:creationId xmlns:a16="http://schemas.microsoft.com/office/drawing/2014/main" id="{403C34BF-6858-4B5A-9436-878620CD6B5D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9699;p69">
                <a:extLst>
                  <a:ext uri="{FF2B5EF4-FFF2-40B4-BE49-F238E27FC236}">
                    <a16:creationId xmlns:a16="http://schemas.microsoft.com/office/drawing/2014/main" id="{4799154A-3631-4E08-A30C-5CE57528D8CB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9700;p69">
                <a:extLst>
                  <a:ext uri="{FF2B5EF4-FFF2-40B4-BE49-F238E27FC236}">
                    <a16:creationId xmlns:a16="http://schemas.microsoft.com/office/drawing/2014/main" id="{34D283B0-372B-491A-B964-E21D35992845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1;p69">
                <a:extLst>
                  <a:ext uri="{FF2B5EF4-FFF2-40B4-BE49-F238E27FC236}">
                    <a16:creationId xmlns:a16="http://schemas.microsoft.com/office/drawing/2014/main" id="{A89AAB7B-DADD-4A25-95F1-5603688230F1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9702;p69">
                <a:extLst>
                  <a:ext uri="{FF2B5EF4-FFF2-40B4-BE49-F238E27FC236}">
                    <a16:creationId xmlns:a16="http://schemas.microsoft.com/office/drawing/2014/main" id="{83417B86-4EC9-4677-839E-46F27C39BB20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9703;p69">
                <a:extLst>
                  <a:ext uri="{FF2B5EF4-FFF2-40B4-BE49-F238E27FC236}">
                    <a16:creationId xmlns:a16="http://schemas.microsoft.com/office/drawing/2014/main" id="{D47CB38A-E30A-415B-8AF1-6C889E518045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9704;p69">
                <a:extLst>
                  <a:ext uri="{FF2B5EF4-FFF2-40B4-BE49-F238E27FC236}">
                    <a16:creationId xmlns:a16="http://schemas.microsoft.com/office/drawing/2014/main" id="{FAF49E3B-9277-45BF-9810-46B34FC47F90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9705;p69">
                <a:extLst>
                  <a:ext uri="{FF2B5EF4-FFF2-40B4-BE49-F238E27FC236}">
                    <a16:creationId xmlns:a16="http://schemas.microsoft.com/office/drawing/2014/main" id="{6EA2B194-1482-46AA-A286-F319953CF28D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9706;p69">
                <a:extLst>
                  <a:ext uri="{FF2B5EF4-FFF2-40B4-BE49-F238E27FC236}">
                    <a16:creationId xmlns:a16="http://schemas.microsoft.com/office/drawing/2014/main" id="{136C6650-9612-46FC-AE7A-221C95053DED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9707;p69">
                <a:extLst>
                  <a:ext uri="{FF2B5EF4-FFF2-40B4-BE49-F238E27FC236}">
                    <a16:creationId xmlns:a16="http://schemas.microsoft.com/office/drawing/2014/main" id="{2D83C3C2-2C8B-4306-B864-DA26E0CBBD54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9708;p69">
                <a:extLst>
                  <a:ext uri="{FF2B5EF4-FFF2-40B4-BE49-F238E27FC236}">
                    <a16:creationId xmlns:a16="http://schemas.microsoft.com/office/drawing/2014/main" id="{5A08CDE2-9325-4775-9986-F9CB8382E210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9709;p69">
                <a:extLst>
                  <a:ext uri="{FF2B5EF4-FFF2-40B4-BE49-F238E27FC236}">
                    <a16:creationId xmlns:a16="http://schemas.microsoft.com/office/drawing/2014/main" id="{25CBD067-46D2-424E-ADF5-999638968438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9710;p69">
                <a:extLst>
                  <a:ext uri="{FF2B5EF4-FFF2-40B4-BE49-F238E27FC236}">
                    <a16:creationId xmlns:a16="http://schemas.microsoft.com/office/drawing/2014/main" id="{358A144E-A06C-447A-97F9-F8B3E5D20F85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9711;p69">
                <a:extLst>
                  <a:ext uri="{FF2B5EF4-FFF2-40B4-BE49-F238E27FC236}">
                    <a16:creationId xmlns:a16="http://schemas.microsoft.com/office/drawing/2014/main" id="{F53231B4-DAA1-4294-8828-CCCB95A81872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9712;p69">
                <a:extLst>
                  <a:ext uri="{FF2B5EF4-FFF2-40B4-BE49-F238E27FC236}">
                    <a16:creationId xmlns:a16="http://schemas.microsoft.com/office/drawing/2014/main" id="{72E6EEC9-2F6A-424E-B2C9-176D5C0B61A0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" name="Google Shape;16036;p73">
            <a:extLst>
              <a:ext uri="{FF2B5EF4-FFF2-40B4-BE49-F238E27FC236}">
                <a16:creationId xmlns:a16="http://schemas.microsoft.com/office/drawing/2014/main" id="{70F35DE7-99E5-AE4D-94D3-0DEDA8A4BCA3}"/>
              </a:ext>
            </a:extLst>
          </p:cNvPr>
          <p:cNvGrpSpPr/>
          <p:nvPr/>
        </p:nvGrpSpPr>
        <p:grpSpPr>
          <a:xfrm>
            <a:off x="8751492" y="3389790"/>
            <a:ext cx="2300168" cy="1714788"/>
            <a:chOff x="1798763" y="3395401"/>
            <a:chExt cx="376185" cy="280448"/>
          </a:xfrm>
        </p:grpSpPr>
        <p:sp>
          <p:nvSpPr>
            <p:cNvPr id="89" name="Google Shape;16037;p73">
              <a:extLst>
                <a:ext uri="{FF2B5EF4-FFF2-40B4-BE49-F238E27FC236}">
                  <a16:creationId xmlns:a16="http://schemas.microsoft.com/office/drawing/2014/main" id="{71644AD7-FFD1-914A-854E-0431851A4514}"/>
                </a:ext>
              </a:extLst>
            </p:cNvPr>
            <p:cNvSpPr/>
            <p:nvPr/>
          </p:nvSpPr>
          <p:spPr>
            <a:xfrm>
              <a:off x="2097352" y="3478660"/>
              <a:ext cx="47711" cy="42023"/>
            </a:xfrm>
            <a:custGeom>
              <a:avLst/>
              <a:gdLst/>
              <a:ahLst/>
              <a:cxnLst/>
              <a:rect l="l" t="t" r="r" b="b"/>
              <a:pathLst>
                <a:path w="1820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401" y="1603"/>
                    <a:pt x="1819" y="1242"/>
                    <a:pt x="1819" y="809"/>
                  </a:cubicBezTo>
                  <a:cubicBezTo>
                    <a:pt x="1819" y="361"/>
                    <a:pt x="1401" y="1"/>
                    <a:pt x="910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038;p73">
              <a:extLst>
                <a:ext uri="{FF2B5EF4-FFF2-40B4-BE49-F238E27FC236}">
                  <a16:creationId xmlns:a16="http://schemas.microsoft.com/office/drawing/2014/main" id="{BFDAF2C1-6726-9B47-9AA4-6D410B6775B3}"/>
                </a:ext>
              </a:extLst>
            </p:cNvPr>
            <p:cNvSpPr/>
            <p:nvPr/>
          </p:nvSpPr>
          <p:spPr>
            <a:xfrm>
              <a:off x="2097352" y="3478660"/>
              <a:ext cx="32559" cy="42023"/>
            </a:xfrm>
            <a:custGeom>
              <a:avLst/>
              <a:gdLst/>
              <a:ahLst/>
              <a:cxnLst/>
              <a:rect l="l" t="t" r="r" b="b"/>
              <a:pathLst>
                <a:path w="1242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025" y="1603"/>
                    <a:pt x="1141" y="1574"/>
                    <a:pt x="1242" y="1545"/>
                  </a:cubicBezTo>
                  <a:cubicBezTo>
                    <a:pt x="924" y="1444"/>
                    <a:pt x="693" y="1141"/>
                    <a:pt x="679" y="809"/>
                  </a:cubicBezTo>
                  <a:cubicBezTo>
                    <a:pt x="693" y="462"/>
                    <a:pt x="924" y="159"/>
                    <a:pt x="1242" y="73"/>
                  </a:cubicBezTo>
                  <a:cubicBezTo>
                    <a:pt x="1141" y="29"/>
                    <a:pt x="1025" y="1"/>
                    <a:pt x="9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039;p73">
              <a:extLst>
                <a:ext uri="{FF2B5EF4-FFF2-40B4-BE49-F238E27FC236}">
                  <a16:creationId xmlns:a16="http://schemas.microsoft.com/office/drawing/2014/main" id="{7AAAA7A8-FDE0-C84D-80A6-C01B41E8BAAC}"/>
                </a:ext>
              </a:extLst>
            </p:cNvPr>
            <p:cNvSpPr/>
            <p:nvPr/>
          </p:nvSpPr>
          <p:spPr>
            <a:xfrm>
              <a:off x="2067441" y="3580452"/>
              <a:ext cx="107508" cy="95396"/>
            </a:xfrm>
            <a:custGeom>
              <a:avLst/>
              <a:gdLst/>
              <a:ahLst/>
              <a:cxnLst/>
              <a:rect l="l" t="t" r="r" b="b"/>
              <a:pathLst>
                <a:path w="4101" h="3639" extrusionOk="0">
                  <a:moveTo>
                    <a:pt x="1358" y="1"/>
                  </a:moveTo>
                  <a:lnTo>
                    <a:pt x="1358" y="679"/>
                  </a:lnTo>
                  <a:cubicBezTo>
                    <a:pt x="1358" y="852"/>
                    <a:pt x="1271" y="1011"/>
                    <a:pt x="1113" y="1083"/>
                  </a:cubicBezTo>
                  <a:lnTo>
                    <a:pt x="376" y="1444"/>
                  </a:lnTo>
                  <a:cubicBezTo>
                    <a:pt x="145" y="1560"/>
                    <a:pt x="1" y="1805"/>
                    <a:pt x="1" y="2065"/>
                  </a:cubicBezTo>
                  <a:lnTo>
                    <a:pt x="1" y="3407"/>
                  </a:lnTo>
                  <a:cubicBezTo>
                    <a:pt x="1" y="3523"/>
                    <a:pt x="102" y="3638"/>
                    <a:pt x="232" y="3638"/>
                  </a:cubicBezTo>
                  <a:lnTo>
                    <a:pt x="3870" y="3638"/>
                  </a:lnTo>
                  <a:cubicBezTo>
                    <a:pt x="3985" y="3638"/>
                    <a:pt x="4101" y="3523"/>
                    <a:pt x="4101" y="3407"/>
                  </a:cubicBezTo>
                  <a:lnTo>
                    <a:pt x="4101" y="2065"/>
                  </a:lnTo>
                  <a:cubicBezTo>
                    <a:pt x="4086" y="1805"/>
                    <a:pt x="3942" y="1560"/>
                    <a:pt x="3711" y="1444"/>
                  </a:cubicBezTo>
                  <a:lnTo>
                    <a:pt x="2975" y="1083"/>
                  </a:lnTo>
                  <a:cubicBezTo>
                    <a:pt x="2830" y="1011"/>
                    <a:pt x="2729" y="852"/>
                    <a:pt x="2729" y="679"/>
                  </a:cubicBezTo>
                  <a:lnTo>
                    <a:pt x="272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040;p73">
              <a:extLst>
                <a:ext uri="{FF2B5EF4-FFF2-40B4-BE49-F238E27FC236}">
                  <a16:creationId xmlns:a16="http://schemas.microsoft.com/office/drawing/2014/main" id="{5EBD7F5E-972C-5248-91C5-E6DB1E0A69E1}"/>
                </a:ext>
              </a:extLst>
            </p:cNvPr>
            <p:cNvSpPr/>
            <p:nvPr/>
          </p:nvSpPr>
          <p:spPr>
            <a:xfrm>
              <a:off x="2103014" y="3580085"/>
              <a:ext cx="36360" cy="23856"/>
            </a:xfrm>
            <a:custGeom>
              <a:avLst/>
              <a:gdLst/>
              <a:ahLst/>
              <a:cxnLst/>
              <a:rect l="l" t="t" r="r" b="b"/>
              <a:pathLst>
                <a:path w="1387" h="910" extrusionOk="0">
                  <a:moveTo>
                    <a:pt x="1" y="0"/>
                  </a:moveTo>
                  <a:lnTo>
                    <a:pt x="1" y="693"/>
                  </a:lnTo>
                  <a:cubicBezTo>
                    <a:pt x="1" y="722"/>
                    <a:pt x="1" y="751"/>
                    <a:pt x="1" y="780"/>
                  </a:cubicBezTo>
                  <a:cubicBezTo>
                    <a:pt x="217" y="866"/>
                    <a:pt x="448" y="910"/>
                    <a:pt x="694" y="910"/>
                  </a:cubicBezTo>
                  <a:cubicBezTo>
                    <a:pt x="925" y="910"/>
                    <a:pt x="1170" y="866"/>
                    <a:pt x="1387" y="780"/>
                  </a:cubicBezTo>
                  <a:cubicBezTo>
                    <a:pt x="1372" y="751"/>
                    <a:pt x="1372" y="722"/>
                    <a:pt x="1372" y="69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041;p73">
              <a:extLst>
                <a:ext uri="{FF2B5EF4-FFF2-40B4-BE49-F238E27FC236}">
                  <a16:creationId xmlns:a16="http://schemas.microsoft.com/office/drawing/2014/main" id="{327B6ADC-04DF-9349-84DE-9BA6B1C462F5}"/>
                </a:ext>
              </a:extLst>
            </p:cNvPr>
            <p:cNvSpPr/>
            <p:nvPr/>
          </p:nvSpPr>
          <p:spPr>
            <a:xfrm>
              <a:off x="2067441" y="3611491"/>
              <a:ext cx="107141" cy="64358"/>
            </a:xfrm>
            <a:custGeom>
              <a:avLst/>
              <a:gdLst/>
              <a:ahLst/>
              <a:cxnLst/>
              <a:rect l="l" t="t" r="r" b="b"/>
              <a:pathLst>
                <a:path w="4087" h="2455" extrusionOk="0">
                  <a:moveTo>
                    <a:pt x="896" y="0"/>
                  </a:moveTo>
                  <a:lnTo>
                    <a:pt x="376" y="260"/>
                  </a:lnTo>
                  <a:cubicBezTo>
                    <a:pt x="145" y="376"/>
                    <a:pt x="1" y="621"/>
                    <a:pt x="1" y="881"/>
                  </a:cubicBezTo>
                  <a:lnTo>
                    <a:pt x="1" y="2223"/>
                  </a:lnTo>
                  <a:cubicBezTo>
                    <a:pt x="1" y="2339"/>
                    <a:pt x="102" y="2454"/>
                    <a:pt x="218" y="2454"/>
                  </a:cubicBezTo>
                  <a:lnTo>
                    <a:pt x="3870" y="2454"/>
                  </a:lnTo>
                  <a:cubicBezTo>
                    <a:pt x="3985" y="2454"/>
                    <a:pt x="4086" y="2339"/>
                    <a:pt x="4086" y="2223"/>
                  </a:cubicBezTo>
                  <a:lnTo>
                    <a:pt x="4086" y="881"/>
                  </a:lnTo>
                  <a:cubicBezTo>
                    <a:pt x="4086" y="621"/>
                    <a:pt x="3942" y="376"/>
                    <a:pt x="3711" y="260"/>
                  </a:cubicBezTo>
                  <a:lnTo>
                    <a:pt x="3191" y="0"/>
                  </a:lnTo>
                  <a:cubicBezTo>
                    <a:pt x="2924" y="419"/>
                    <a:pt x="2484" y="628"/>
                    <a:pt x="2044" y="628"/>
                  </a:cubicBezTo>
                  <a:cubicBezTo>
                    <a:pt x="1603" y="628"/>
                    <a:pt x="1163" y="419"/>
                    <a:pt x="89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042;p73">
              <a:extLst>
                <a:ext uri="{FF2B5EF4-FFF2-40B4-BE49-F238E27FC236}">
                  <a16:creationId xmlns:a16="http://schemas.microsoft.com/office/drawing/2014/main" id="{91F2210A-4C1B-3A43-9497-96A903843AF6}"/>
                </a:ext>
              </a:extLst>
            </p:cNvPr>
            <p:cNvSpPr/>
            <p:nvPr/>
          </p:nvSpPr>
          <p:spPr>
            <a:xfrm>
              <a:off x="2079185" y="3496827"/>
              <a:ext cx="83652" cy="83285"/>
            </a:xfrm>
            <a:custGeom>
              <a:avLst/>
              <a:gdLst/>
              <a:ahLst/>
              <a:cxnLst/>
              <a:rect l="l" t="t" r="r" b="b"/>
              <a:pathLst>
                <a:path w="3191" h="3177" extrusionOk="0">
                  <a:moveTo>
                    <a:pt x="1603" y="0"/>
                  </a:moveTo>
                  <a:cubicBezTo>
                    <a:pt x="722" y="0"/>
                    <a:pt x="0" y="708"/>
                    <a:pt x="0" y="1588"/>
                  </a:cubicBezTo>
                  <a:cubicBezTo>
                    <a:pt x="0" y="2469"/>
                    <a:pt x="722" y="3176"/>
                    <a:pt x="1603" y="3176"/>
                  </a:cubicBezTo>
                  <a:cubicBezTo>
                    <a:pt x="2483" y="3176"/>
                    <a:pt x="3191" y="2469"/>
                    <a:pt x="3191" y="1588"/>
                  </a:cubicBezTo>
                  <a:cubicBezTo>
                    <a:pt x="3191" y="708"/>
                    <a:pt x="2483" y="0"/>
                    <a:pt x="1603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043;p73">
              <a:extLst>
                <a:ext uri="{FF2B5EF4-FFF2-40B4-BE49-F238E27FC236}">
                  <a16:creationId xmlns:a16="http://schemas.microsoft.com/office/drawing/2014/main" id="{AEE6FE42-624D-DB46-9954-3AD089B2115E}"/>
                </a:ext>
              </a:extLst>
            </p:cNvPr>
            <p:cNvSpPr/>
            <p:nvPr/>
          </p:nvSpPr>
          <p:spPr>
            <a:xfrm>
              <a:off x="2095071" y="3496827"/>
              <a:ext cx="69653" cy="75342"/>
            </a:xfrm>
            <a:custGeom>
              <a:avLst/>
              <a:gdLst/>
              <a:ahLst/>
              <a:cxnLst/>
              <a:rect l="l" t="t" r="r" b="b"/>
              <a:pathLst>
                <a:path w="2657" h="2874" extrusionOk="0">
                  <a:moveTo>
                    <a:pt x="997" y="0"/>
                  </a:moveTo>
                  <a:cubicBezTo>
                    <a:pt x="246" y="0"/>
                    <a:pt x="1" y="1025"/>
                    <a:pt x="665" y="1372"/>
                  </a:cubicBezTo>
                  <a:cubicBezTo>
                    <a:pt x="694" y="1386"/>
                    <a:pt x="708" y="1401"/>
                    <a:pt x="737" y="1401"/>
                  </a:cubicBezTo>
                  <a:lnTo>
                    <a:pt x="1516" y="2844"/>
                  </a:lnTo>
                  <a:cubicBezTo>
                    <a:pt x="1516" y="2844"/>
                    <a:pt x="1733" y="2859"/>
                    <a:pt x="1950" y="2873"/>
                  </a:cubicBezTo>
                  <a:cubicBezTo>
                    <a:pt x="2411" y="2527"/>
                    <a:pt x="2657" y="1949"/>
                    <a:pt x="2570" y="1372"/>
                  </a:cubicBezTo>
                  <a:cubicBezTo>
                    <a:pt x="2484" y="708"/>
                    <a:pt x="1993" y="188"/>
                    <a:pt x="1343" y="29"/>
                  </a:cubicBezTo>
                  <a:cubicBezTo>
                    <a:pt x="1228" y="15"/>
                    <a:pt x="1112" y="0"/>
                    <a:pt x="99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044;p73">
              <a:extLst>
                <a:ext uri="{FF2B5EF4-FFF2-40B4-BE49-F238E27FC236}">
                  <a16:creationId xmlns:a16="http://schemas.microsoft.com/office/drawing/2014/main" id="{8B63F024-AAC5-D74A-AE38-7776629EAA54}"/>
                </a:ext>
              </a:extLst>
            </p:cNvPr>
            <p:cNvSpPr/>
            <p:nvPr/>
          </p:nvSpPr>
          <p:spPr>
            <a:xfrm>
              <a:off x="2085241" y="3533449"/>
              <a:ext cx="71541" cy="58774"/>
            </a:xfrm>
            <a:custGeom>
              <a:avLst/>
              <a:gdLst/>
              <a:ahLst/>
              <a:cxnLst/>
              <a:rect l="l" t="t" r="r" b="b"/>
              <a:pathLst>
                <a:path w="2729" h="2242" extrusionOk="0">
                  <a:moveTo>
                    <a:pt x="1060" y="1"/>
                  </a:moveTo>
                  <a:cubicBezTo>
                    <a:pt x="972" y="1"/>
                    <a:pt x="890" y="45"/>
                    <a:pt x="852" y="134"/>
                  </a:cubicBezTo>
                  <a:cubicBezTo>
                    <a:pt x="766" y="292"/>
                    <a:pt x="664" y="422"/>
                    <a:pt x="535" y="538"/>
                  </a:cubicBezTo>
                  <a:cubicBezTo>
                    <a:pt x="419" y="653"/>
                    <a:pt x="275" y="740"/>
                    <a:pt x="130" y="812"/>
                  </a:cubicBezTo>
                  <a:cubicBezTo>
                    <a:pt x="44" y="855"/>
                    <a:pt x="0" y="956"/>
                    <a:pt x="15" y="1057"/>
                  </a:cubicBezTo>
                  <a:cubicBezTo>
                    <a:pt x="102" y="1736"/>
                    <a:pt x="679" y="2241"/>
                    <a:pt x="1372" y="2241"/>
                  </a:cubicBezTo>
                  <a:cubicBezTo>
                    <a:pt x="2079" y="2241"/>
                    <a:pt x="2671" y="1693"/>
                    <a:pt x="2729" y="985"/>
                  </a:cubicBezTo>
                  <a:cubicBezTo>
                    <a:pt x="2729" y="913"/>
                    <a:pt x="2700" y="841"/>
                    <a:pt x="2642" y="798"/>
                  </a:cubicBezTo>
                  <a:cubicBezTo>
                    <a:pt x="2195" y="422"/>
                    <a:pt x="1675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045;p73">
              <a:extLst>
                <a:ext uri="{FF2B5EF4-FFF2-40B4-BE49-F238E27FC236}">
                  <a16:creationId xmlns:a16="http://schemas.microsoft.com/office/drawing/2014/main" id="{F3D30A51-D80A-9647-BE5A-754967CE905C}"/>
                </a:ext>
              </a:extLst>
            </p:cNvPr>
            <p:cNvSpPr/>
            <p:nvPr/>
          </p:nvSpPr>
          <p:spPr>
            <a:xfrm>
              <a:off x="2085608" y="3533449"/>
              <a:ext cx="71567" cy="58381"/>
            </a:xfrm>
            <a:custGeom>
              <a:avLst/>
              <a:gdLst/>
              <a:ahLst/>
              <a:cxnLst/>
              <a:rect l="l" t="t" r="r" b="b"/>
              <a:pathLst>
                <a:path w="2730" h="2227" extrusionOk="0">
                  <a:moveTo>
                    <a:pt x="1060" y="1"/>
                  </a:moveTo>
                  <a:cubicBezTo>
                    <a:pt x="969" y="1"/>
                    <a:pt x="876" y="45"/>
                    <a:pt x="838" y="134"/>
                  </a:cubicBezTo>
                  <a:cubicBezTo>
                    <a:pt x="780" y="249"/>
                    <a:pt x="723" y="350"/>
                    <a:pt x="636" y="437"/>
                  </a:cubicBezTo>
                  <a:cubicBezTo>
                    <a:pt x="607" y="480"/>
                    <a:pt x="564" y="509"/>
                    <a:pt x="535" y="538"/>
                  </a:cubicBezTo>
                  <a:cubicBezTo>
                    <a:pt x="405" y="653"/>
                    <a:pt x="275" y="740"/>
                    <a:pt x="131" y="812"/>
                  </a:cubicBezTo>
                  <a:cubicBezTo>
                    <a:pt x="44" y="855"/>
                    <a:pt x="1" y="956"/>
                    <a:pt x="1" y="1057"/>
                  </a:cubicBezTo>
                  <a:cubicBezTo>
                    <a:pt x="88" y="1649"/>
                    <a:pt x="549" y="2126"/>
                    <a:pt x="1156" y="2227"/>
                  </a:cubicBezTo>
                  <a:cubicBezTo>
                    <a:pt x="838" y="2025"/>
                    <a:pt x="665" y="1693"/>
                    <a:pt x="679" y="1332"/>
                  </a:cubicBezTo>
                  <a:lnTo>
                    <a:pt x="679" y="1000"/>
                  </a:lnTo>
                  <a:cubicBezTo>
                    <a:pt x="737" y="971"/>
                    <a:pt x="780" y="928"/>
                    <a:pt x="838" y="884"/>
                  </a:cubicBezTo>
                  <a:cubicBezTo>
                    <a:pt x="954" y="769"/>
                    <a:pt x="1069" y="639"/>
                    <a:pt x="1156" y="494"/>
                  </a:cubicBezTo>
                  <a:cubicBezTo>
                    <a:pt x="1589" y="624"/>
                    <a:pt x="1993" y="855"/>
                    <a:pt x="2339" y="1144"/>
                  </a:cubicBezTo>
                  <a:cubicBezTo>
                    <a:pt x="2383" y="1173"/>
                    <a:pt x="2498" y="1274"/>
                    <a:pt x="2614" y="1389"/>
                  </a:cubicBezTo>
                  <a:cubicBezTo>
                    <a:pt x="2671" y="1260"/>
                    <a:pt x="2715" y="1130"/>
                    <a:pt x="2715" y="985"/>
                  </a:cubicBezTo>
                  <a:cubicBezTo>
                    <a:pt x="2729" y="913"/>
                    <a:pt x="2700" y="841"/>
                    <a:pt x="2643" y="798"/>
                  </a:cubicBezTo>
                  <a:cubicBezTo>
                    <a:pt x="2195" y="422"/>
                    <a:pt x="1661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046;p73">
              <a:extLst>
                <a:ext uri="{FF2B5EF4-FFF2-40B4-BE49-F238E27FC236}">
                  <a16:creationId xmlns:a16="http://schemas.microsoft.com/office/drawing/2014/main" id="{C5D31AF3-FC6C-554C-9373-50AB39F88305}"/>
                </a:ext>
              </a:extLst>
            </p:cNvPr>
            <p:cNvSpPr/>
            <p:nvPr/>
          </p:nvSpPr>
          <p:spPr>
            <a:xfrm>
              <a:off x="2150699" y="3623969"/>
              <a:ext cx="24249" cy="51879"/>
            </a:xfrm>
            <a:custGeom>
              <a:avLst/>
              <a:gdLst/>
              <a:ahLst/>
              <a:cxnLst/>
              <a:rect l="l" t="t" r="r" b="b"/>
              <a:pathLst>
                <a:path w="925" h="1979" extrusionOk="0">
                  <a:moveTo>
                    <a:pt x="780" y="1"/>
                  </a:moveTo>
                  <a:lnTo>
                    <a:pt x="174" y="463"/>
                  </a:lnTo>
                  <a:cubicBezTo>
                    <a:pt x="73" y="549"/>
                    <a:pt x="1" y="694"/>
                    <a:pt x="15" y="824"/>
                  </a:cubicBezTo>
                  <a:lnTo>
                    <a:pt x="15" y="1978"/>
                  </a:lnTo>
                  <a:lnTo>
                    <a:pt x="694" y="1978"/>
                  </a:lnTo>
                  <a:cubicBezTo>
                    <a:pt x="809" y="1978"/>
                    <a:pt x="925" y="1877"/>
                    <a:pt x="925" y="1747"/>
                  </a:cubicBezTo>
                  <a:lnTo>
                    <a:pt x="925" y="405"/>
                  </a:lnTo>
                  <a:cubicBezTo>
                    <a:pt x="910" y="261"/>
                    <a:pt x="867" y="116"/>
                    <a:pt x="780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047;p73">
              <a:extLst>
                <a:ext uri="{FF2B5EF4-FFF2-40B4-BE49-F238E27FC236}">
                  <a16:creationId xmlns:a16="http://schemas.microsoft.com/office/drawing/2014/main" id="{AC9FC06B-3DB5-0544-9E08-EB0447EFC379}"/>
                </a:ext>
              </a:extLst>
            </p:cNvPr>
            <p:cNvSpPr/>
            <p:nvPr/>
          </p:nvSpPr>
          <p:spPr>
            <a:xfrm>
              <a:off x="1816930" y="3502882"/>
              <a:ext cx="29938" cy="65485"/>
            </a:xfrm>
            <a:custGeom>
              <a:avLst/>
              <a:gdLst/>
              <a:ahLst/>
              <a:cxnLst/>
              <a:rect l="l" t="t" r="r" b="b"/>
              <a:pathLst>
                <a:path w="1142" h="2498" extrusionOk="0">
                  <a:moveTo>
                    <a:pt x="679" y="0"/>
                  </a:moveTo>
                  <a:cubicBezTo>
                    <a:pt x="304" y="0"/>
                    <a:pt x="1" y="304"/>
                    <a:pt x="1" y="679"/>
                  </a:cubicBezTo>
                  <a:lnTo>
                    <a:pt x="1" y="838"/>
                  </a:lnTo>
                  <a:cubicBezTo>
                    <a:pt x="1" y="1025"/>
                    <a:pt x="30" y="1227"/>
                    <a:pt x="87" y="1415"/>
                  </a:cubicBezTo>
                  <a:lnTo>
                    <a:pt x="448" y="2498"/>
                  </a:lnTo>
                  <a:lnTo>
                    <a:pt x="1141" y="249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6048;p73">
              <a:extLst>
                <a:ext uri="{FF2B5EF4-FFF2-40B4-BE49-F238E27FC236}">
                  <a16:creationId xmlns:a16="http://schemas.microsoft.com/office/drawing/2014/main" id="{BF8F72A5-427A-8E42-9EF8-88F1E660D14C}"/>
                </a:ext>
              </a:extLst>
            </p:cNvPr>
            <p:cNvSpPr/>
            <p:nvPr/>
          </p:nvSpPr>
          <p:spPr>
            <a:xfrm>
              <a:off x="1828674" y="3496827"/>
              <a:ext cx="71541" cy="71541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693" y="0"/>
                  </a:moveTo>
                  <a:cubicBezTo>
                    <a:pt x="318" y="0"/>
                    <a:pt x="0" y="304"/>
                    <a:pt x="0" y="679"/>
                  </a:cubicBezTo>
                  <a:cubicBezTo>
                    <a:pt x="0" y="939"/>
                    <a:pt x="202" y="1141"/>
                    <a:pt x="462" y="1141"/>
                  </a:cubicBezTo>
                  <a:lnTo>
                    <a:pt x="2281" y="2729"/>
                  </a:lnTo>
                  <a:lnTo>
                    <a:pt x="2671" y="1386"/>
                  </a:lnTo>
                  <a:cubicBezTo>
                    <a:pt x="2714" y="1213"/>
                    <a:pt x="2729" y="1040"/>
                    <a:pt x="2729" y="881"/>
                  </a:cubicBezTo>
                  <a:lnTo>
                    <a:pt x="2729" y="448"/>
                  </a:lnTo>
                  <a:cubicBezTo>
                    <a:pt x="2729" y="203"/>
                    <a:pt x="2526" y="0"/>
                    <a:pt x="228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6049;p73">
              <a:extLst>
                <a:ext uri="{FF2B5EF4-FFF2-40B4-BE49-F238E27FC236}">
                  <a16:creationId xmlns:a16="http://schemas.microsoft.com/office/drawing/2014/main" id="{43B191F9-B431-E94B-85C2-D939F7AF7699}"/>
                </a:ext>
              </a:extLst>
            </p:cNvPr>
            <p:cNvSpPr/>
            <p:nvPr/>
          </p:nvSpPr>
          <p:spPr>
            <a:xfrm>
              <a:off x="1840786" y="3586141"/>
              <a:ext cx="35967" cy="26503"/>
            </a:xfrm>
            <a:custGeom>
              <a:avLst/>
              <a:gdLst/>
              <a:ahLst/>
              <a:cxnLst/>
              <a:rect l="l" t="t" r="r" b="b"/>
              <a:pathLst>
                <a:path w="1372" h="1011" extrusionOk="0">
                  <a:moveTo>
                    <a:pt x="0" y="0"/>
                  </a:moveTo>
                  <a:lnTo>
                    <a:pt x="0" y="1011"/>
                  </a:lnTo>
                  <a:lnTo>
                    <a:pt x="1372" y="1011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6050;p73">
              <a:extLst>
                <a:ext uri="{FF2B5EF4-FFF2-40B4-BE49-F238E27FC236}">
                  <a16:creationId xmlns:a16="http://schemas.microsoft.com/office/drawing/2014/main" id="{E6FD9781-8FA4-E245-9AA6-54BD42E8348F}"/>
                </a:ext>
              </a:extLst>
            </p:cNvPr>
            <p:cNvSpPr/>
            <p:nvPr/>
          </p:nvSpPr>
          <p:spPr>
            <a:xfrm>
              <a:off x="1840786" y="3586141"/>
              <a:ext cx="35967" cy="14392"/>
            </a:xfrm>
            <a:custGeom>
              <a:avLst/>
              <a:gdLst/>
              <a:ahLst/>
              <a:cxnLst/>
              <a:rect l="l" t="t" r="r" b="b"/>
              <a:pathLst>
                <a:path w="1372" h="549" extrusionOk="0">
                  <a:moveTo>
                    <a:pt x="0" y="0"/>
                  </a:moveTo>
                  <a:lnTo>
                    <a:pt x="0" y="419"/>
                  </a:lnTo>
                  <a:cubicBezTo>
                    <a:pt x="217" y="505"/>
                    <a:pt x="448" y="549"/>
                    <a:pt x="680" y="549"/>
                  </a:cubicBezTo>
                  <a:cubicBezTo>
                    <a:pt x="913" y="549"/>
                    <a:pt x="1148" y="505"/>
                    <a:pt x="1372" y="419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051;p73">
              <a:extLst>
                <a:ext uri="{FF2B5EF4-FFF2-40B4-BE49-F238E27FC236}">
                  <a16:creationId xmlns:a16="http://schemas.microsoft.com/office/drawing/2014/main" id="{D94A4D71-026C-F54F-B102-0F666DE6823D}"/>
                </a:ext>
              </a:extLst>
            </p:cNvPr>
            <p:cNvSpPr/>
            <p:nvPr/>
          </p:nvSpPr>
          <p:spPr>
            <a:xfrm>
              <a:off x="1799156" y="3600507"/>
              <a:ext cx="119226" cy="75342"/>
            </a:xfrm>
            <a:custGeom>
              <a:avLst/>
              <a:gdLst/>
              <a:ahLst/>
              <a:cxnLst/>
              <a:rect l="l" t="t" r="r" b="b"/>
              <a:pathLst>
                <a:path w="4548" h="2874" extrusionOk="0">
                  <a:moveTo>
                    <a:pt x="1588" y="1"/>
                  </a:moveTo>
                  <a:lnTo>
                    <a:pt x="491" y="318"/>
                  </a:lnTo>
                  <a:cubicBezTo>
                    <a:pt x="202" y="405"/>
                    <a:pt x="0" y="679"/>
                    <a:pt x="0" y="982"/>
                  </a:cubicBezTo>
                  <a:lnTo>
                    <a:pt x="0" y="2642"/>
                  </a:lnTo>
                  <a:cubicBezTo>
                    <a:pt x="0" y="2772"/>
                    <a:pt x="87" y="2873"/>
                    <a:pt x="217" y="2873"/>
                  </a:cubicBezTo>
                  <a:lnTo>
                    <a:pt x="4316" y="2873"/>
                  </a:lnTo>
                  <a:cubicBezTo>
                    <a:pt x="4446" y="2873"/>
                    <a:pt x="4547" y="2772"/>
                    <a:pt x="4547" y="2642"/>
                  </a:cubicBezTo>
                  <a:lnTo>
                    <a:pt x="4547" y="968"/>
                  </a:lnTo>
                  <a:cubicBezTo>
                    <a:pt x="4547" y="665"/>
                    <a:pt x="4345" y="405"/>
                    <a:pt x="4057" y="318"/>
                  </a:cubicBezTo>
                  <a:lnTo>
                    <a:pt x="2960" y="1"/>
                  </a:lnTo>
                  <a:lnTo>
                    <a:pt x="2267" y="463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6052;p73">
              <a:extLst>
                <a:ext uri="{FF2B5EF4-FFF2-40B4-BE49-F238E27FC236}">
                  <a16:creationId xmlns:a16="http://schemas.microsoft.com/office/drawing/2014/main" id="{04E451DE-55EA-F54E-9761-E219D24F12DA}"/>
                </a:ext>
              </a:extLst>
            </p:cNvPr>
            <p:cNvSpPr/>
            <p:nvPr/>
          </p:nvSpPr>
          <p:spPr>
            <a:xfrm>
              <a:off x="1852897" y="3612618"/>
              <a:ext cx="11744" cy="63231"/>
            </a:xfrm>
            <a:custGeom>
              <a:avLst/>
              <a:gdLst/>
              <a:ahLst/>
              <a:cxnLst/>
              <a:rect l="l" t="t" r="r" b="b"/>
              <a:pathLst>
                <a:path w="448" h="2412" extrusionOk="0">
                  <a:moveTo>
                    <a:pt x="101" y="1"/>
                  </a:moveTo>
                  <a:lnTo>
                    <a:pt x="0" y="2411"/>
                  </a:lnTo>
                  <a:lnTo>
                    <a:pt x="448" y="2411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6053;p73">
              <a:extLst>
                <a:ext uri="{FF2B5EF4-FFF2-40B4-BE49-F238E27FC236}">
                  <a16:creationId xmlns:a16="http://schemas.microsoft.com/office/drawing/2014/main" id="{F8281F93-2224-C84D-9571-57DFCF0BC352}"/>
                </a:ext>
              </a:extLst>
            </p:cNvPr>
            <p:cNvSpPr/>
            <p:nvPr/>
          </p:nvSpPr>
          <p:spPr>
            <a:xfrm>
              <a:off x="1822986" y="3526712"/>
              <a:ext cx="71541" cy="65511"/>
            </a:xfrm>
            <a:custGeom>
              <a:avLst/>
              <a:gdLst/>
              <a:ahLst/>
              <a:cxnLst/>
              <a:rect l="l" t="t" r="r" b="b"/>
              <a:pathLst>
                <a:path w="2729" h="2499" extrusionOk="0">
                  <a:moveTo>
                    <a:pt x="881" y="1"/>
                  </a:moveTo>
                  <a:cubicBezTo>
                    <a:pt x="751" y="1"/>
                    <a:pt x="636" y="44"/>
                    <a:pt x="549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892"/>
                    <a:pt x="607" y="2498"/>
                    <a:pt x="1358" y="2498"/>
                  </a:cubicBezTo>
                  <a:cubicBezTo>
                    <a:pt x="2123" y="2498"/>
                    <a:pt x="2729" y="1892"/>
                    <a:pt x="2729" y="1127"/>
                  </a:cubicBezTo>
                  <a:lnTo>
                    <a:pt x="2729" y="838"/>
                  </a:lnTo>
                  <a:cubicBezTo>
                    <a:pt x="2729" y="723"/>
                    <a:pt x="2686" y="607"/>
                    <a:pt x="2599" y="520"/>
                  </a:cubicBezTo>
                  <a:cubicBezTo>
                    <a:pt x="2253" y="174"/>
                    <a:pt x="1603" y="15"/>
                    <a:pt x="88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6054;p73">
              <a:extLst>
                <a:ext uri="{FF2B5EF4-FFF2-40B4-BE49-F238E27FC236}">
                  <a16:creationId xmlns:a16="http://schemas.microsoft.com/office/drawing/2014/main" id="{42CBD026-7B67-6F4A-922F-9F7871AA7325}"/>
                </a:ext>
              </a:extLst>
            </p:cNvPr>
            <p:cNvSpPr/>
            <p:nvPr/>
          </p:nvSpPr>
          <p:spPr>
            <a:xfrm>
              <a:off x="1822986" y="3526712"/>
              <a:ext cx="71174" cy="63991"/>
            </a:xfrm>
            <a:custGeom>
              <a:avLst/>
              <a:gdLst/>
              <a:ahLst/>
              <a:cxnLst/>
              <a:rect l="l" t="t" r="r" b="b"/>
              <a:pathLst>
                <a:path w="2715" h="2441" extrusionOk="0">
                  <a:moveTo>
                    <a:pt x="867" y="1"/>
                  </a:moveTo>
                  <a:cubicBezTo>
                    <a:pt x="751" y="1"/>
                    <a:pt x="636" y="44"/>
                    <a:pt x="535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733"/>
                    <a:pt x="405" y="2267"/>
                    <a:pt x="982" y="2440"/>
                  </a:cubicBezTo>
                  <a:cubicBezTo>
                    <a:pt x="780" y="2195"/>
                    <a:pt x="679" y="1892"/>
                    <a:pt x="679" y="1589"/>
                  </a:cubicBezTo>
                  <a:lnTo>
                    <a:pt x="679" y="925"/>
                  </a:lnTo>
                  <a:cubicBezTo>
                    <a:pt x="679" y="673"/>
                    <a:pt x="882" y="462"/>
                    <a:pt x="1131" y="462"/>
                  </a:cubicBezTo>
                  <a:cubicBezTo>
                    <a:pt x="1139" y="462"/>
                    <a:pt x="1147" y="462"/>
                    <a:pt x="1156" y="463"/>
                  </a:cubicBezTo>
                  <a:cubicBezTo>
                    <a:pt x="1617" y="492"/>
                    <a:pt x="2296" y="578"/>
                    <a:pt x="2715" y="780"/>
                  </a:cubicBezTo>
                  <a:cubicBezTo>
                    <a:pt x="2715" y="679"/>
                    <a:pt x="2657" y="593"/>
                    <a:pt x="2599" y="520"/>
                  </a:cubicBezTo>
                  <a:cubicBezTo>
                    <a:pt x="2238" y="174"/>
                    <a:pt x="1603" y="15"/>
                    <a:pt x="867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6055;p73">
              <a:extLst>
                <a:ext uri="{FF2B5EF4-FFF2-40B4-BE49-F238E27FC236}">
                  <a16:creationId xmlns:a16="http://schemas.microsoft.com/office/drawing/2014/main" id="{4BA66676-CA41-BB43-8620-43A3CEBD6895}"/>
                </a:ext>
              </a:extLst>
            </p:cNvPr>
            <p:cNvSpPr/>
            <p:nvPr/>
          </p:nvSpPr>
          <p:spPr>
            <a:xfrm>
              <a:off x="1798763" y="3616026"/>
              <a:ext cx="24249" cy="59823"/>
            </a:xfrm>
            <a:custGeom>
              <a:avLst/>
              <a:gdLst/>
              <a:ahLst/>
              <a:cxnLst/>
              <a:rect l="l" t="t" r="r" b="b"/>
              <a:pathLst>
                <a:path w="925" h="2282" extrusionOk="0">
                  <a:moveTo>
                    <a:pt x="131" y="1"/>
                  </a:moveTo>
                  <a:cubicBezTo>
                    <a:pt x="59" y="102"/>
                    <a:pt x="15" y="246"/>
                    <a:pt x="15" y="390"/>
                  </a:cubicBezTo>
                  <a:lnTo>
                    <a:pt x="15" y="2050"/>
                  </a:lnTo>
                  <a:cubicBezTo>
                    <a:pt x="1" y="2180"/>
                    <a:pt x="102" y="2281"/>
                    <a:pt x="232" y="2281"/>
                  </a:cubicBezTo>
                  <a:lnTo>
                    <a:pt x="910" y="2281"/>
                  </a:lnTo>
                  <a:lnTo>
                    <a:pt x="925" y="1069"/>
                  </a:lnTo>
                  <a:cubicBezTo>
                    <a:pt x="925" y="881"/>
                    <a:pt x="852" y="708"/>
                    <a:pt x="723" y="578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6056;p73">
              <a:extLst>
                <a:ext uri="{FF2B5EF4-FFF2-40B4-BE49-F238E27FC236}">
                  <a16:creationId xmlns:a16="http://schemas.microsoft.com/office/drawing/2014/main" id="{6E81D4C7-B0F7-B44A-B208-DD6B10B24F39}"/>
                </a:ext>
              </a:extLst>
            </p:cNvPr>
            <p:cNvSpPr/>
            <p:nvPr/>
          </p:nvSpPr>
          <p:spPr>
            <a:xfrm>
              <a:off x="1852504" y="3612618"/>
              <a:ext cx="12138" cy="11771"/>
            </a:xfrm>
            <a:custGeom>
              <a:avLst/>
              <a:gdLst/>
              <a:ahLst/>
              <a:cxnLst/>
              <a:rect l="l" t="t" r="r" b="b"/>
              <a:pathLst>
                <a:path w="463" h="44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05"/>
                    <a:pt x="58" y="448"/>
                    <a:pt x="116" y="448"/>
                  </a:cubicBezTo>
                  <a:lnTo>
                    <a:pt x="347" y="448"/>
                  </a:lnTo>
                  <a:cubicBezTo>
                    <a:pt x="405" y="448"/>
                    <a:pt x="463" y="405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6057;p73">
              <a:extLst>
                <a:ext uri="{FF2B5EF4-FFF2-40B4-BE49-F238E27FC236}">
                  <a16:creationId xmlns:a16="http://schemas.microsoft.com/office/drawing/2014/main" id="{63FF478E-08A7-7446-A600-67A09E231EB7}"/>
                </a:ext>
              </a:extLst>
            </p:cNvPr>
            <p:cNvSpPr/>
            <p:nvPr/>
          </p:nvSpPr>
          <p:spPr>
            <a:xfrm>
              <a:off x="1834337" y="3595919"/>
              <a:ext cx="24249" cy="25114"/>
            </a:xfrm>
            <a:custGeom>
              <a:avLst/>
              <a:gdLst/>
              <a:ahLst/>
              <a:cxnLst/>
              <a:rect l="l" t="t" r="r" b="b"/>
              <a:pathLst>
                <a:path w="925" h="958" extrusionOk="0">
                  <a:moveTo>
                    <a:pt x="203" y="0"/>
                  </a:moveTo>
                  <a:cubicBezTo>
                    <a:pt x="174" y="0"/>
                    <a:pt x="146" y="15"/>
                    <a:pt x="131" y="46"/>
                  </a:cubicBezTo>
                  <a:lnTo>
                    <a:pt x="1" y="248"/>
                  </a:lnTo>
                  <a:lnTo>
                    <a:pt x="347" y="883"/>
                  </a:lnTo>
                  <a:cubicBezTo>
                    <a:pt x="365" y="929"/>
                    <a:pt x="413" y="957"/>
                    <a:pt x="463" y="957"/>
                  </a:cubicBezTo>
                  <a:cubicBezTo>
                    <a:pt x="492" y="957"/>
                    <a:pt x="523" y="948"/>
                    <a:pt x="549" y="926"/>
                  </a:cubicBezTo>
                  <a:lnTo>
                    <a:pt x="925" y="638"/>
                  </a:lnTo>
                  <a:lnTo>
                    <a:pt x="275" y="31"/>
                  </a:lnTo>
                  <a:cubicBezTo>
                    <a:pt x="255" y="11"/>
                    <a:pt x="229" y="0"/>
                    <a:pt x="203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6058;p73">
              <a:extLst>
                <a:ext uri="{FF2B5EF4-FFF2-40B4-BE49-F238E27FC236}">
                  <a16:creationId xmlns:a16="http://schemas.microsoft.com/office/drawing/2014/main" id="{F0E7EC0E-1466-8B4A-BEC2-0C5DDE082546}"/>
                </a:ext>
              </a:extLst>
            </p:cNvPr>
            <p:cNvSpPr/>
            <p:nvPr/>
          </p:nvSpPr>
          <p:spPr>
            <a:xfrm>
              <a:off x="1858559" y="3595919"/>
              <a:ext cx="24616" cy="25114"/>
            </a:xfrm>
            <a:custGeom>
              <a:avLst/>
              <a:gdLst/>
              <a:ahLst/>
              <a:cxnLst/>
              <a:rect l="l" t="t" r="r" b="b"/>
              <a:pathLst>
                <a:path w="939" h="958" extrusionOk="0">
                  <a:moveTo>
                    <a:pt x="730" y="0"/>
                  </a:moveTo>
                  <a:cubicBezTo>
                    <a:pt x="708" y="0"/>
                    <a:pt x="685" y="11"/>
                    <a:pt x="665" y="31"/>
                  </a:cubicBezTo>
                  <a:lnTo>
                    <a:pt x="1" y="638"/>
                  </a:lnTo>
                  <a:lnTo>
                    <a:pt x="390" y="926"/>
                  </a:lnTo>
                  <a:cubicBezTo>
                    <a:pt x="417" y="948"/>
                    <a:pt x="445" y="957"/>
                    <a:pt x="473" y="957"/>
                  </a:cubicBezTo>
                  <a:cubicBezTo>
                    <a:pt x="520" y="957"/>
                    <a:pt x="565" y="929"/>
                    <a:pt x="592" y="883"/>
                  </a:cubicBezTo>
                  <a:lnTo>
                    <a:pt x="939" y="248"/>
                  </a:lnTo>
                  <a:lnTo>
                    <a:pt x="795" y="46"/>
                  </a:lnTo>
                  <a:cubicBezTo>
                    <a:pt x="779" y="15"/>
                    <a:pt x="755" y="0"/>
                    <a:pt x="730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6059;p73">
              <a:extLst>
                <a:ext uri="{FF2B5EF4-FFF2-40B4-BE49-F238E27FC236}">
                  <a16:creationId xmlns:a16="http://schemas.microsoft.com/office/drawing/2014/main" id="{EA493A35-01E2-984E-B24B-E140A1456B71}"/>
                </a:ext>
              </a:extLst>
            </p:cNvPr>
            <p:cNvSpPr/>
            <p:nvPr/>
          </p:nvSpPr>
          <p:spPr>
            <a:xfrm>
              <a:off x="1900556" y="3395401"/>
              <a:ext cx="178288" cy="208540"/>
            </a:xfrm>
            <a:custGeom>
              <a:avLst/>
              <a:gdLst/>
              <a:ahLst/>
              <a:cxnLst/>
              <a:rect l="l" t="t" r="r" b="b"/>
              <a:pathLst>
                <a:path w="6801" h="7955" extrusionOk="0">
                  <a:moveTo>
                    <a:pt x="3408" y="1"/>
                  </a:moveTo>
                  <a:cubicBezTo>
                    <a:pt x="1777" y="1"/>
                    <a:pt x="578" y="1141"/>
                    <a:pt x="448" y="2960"/>
                  </a:cubicBezTo>
                  <a:cubicBezTo>
                    <a:pt x="290" y="5212"/>
                    <a:pt x="88" y="6468"/>
                    <a:pt x="30" y="6886"/>
                  </a:cubicBezTo>
                  <a:cubicBezTo>
                    <a:pt x="1" y="6987"/>
                    <a:pt x="59" y="7089"/>
                    <a:pt x="145" y="7132"/>
                  </a:cubicBezTo>
                  <a:cubicBezTo>
                    <a:pt x="578" y="7348"/>
                    <a:pt x="1921" y="7955"/>
                    <a:pt x="3408" y="7955"/>
                  </a:cubicBezTo>
                  <a:cubicBezTo>
                    <a:pt x="4895" y="7955"/>
                    <a:pt x="6237" y="7348"/>
                    <a:pt x="6670" y="7132"/>
                  </a:cubicBezTo>
                  <a:cubicBezTo>
                    <a:pt x="6757" y="7089"/>
                    <a:pt x="6800" y="6987"/>
                    <a:pt x="6786" y="6886"/>
                  </a:cubicBezTo>
                  <a:cubicBezTo>
                    <a:pt x="6728" y="6468"/>
                    <a:pt x="6526" y="5212"/>
                    <a:pt x="6367" y="2960"/>
                  </a:cubicBezTo>
                  <a:cubicBezTo>
                    <a:pt x="6237" y="1127"/>
                    <a:pt x="5039" y="1"/>
                    <a:pt x="3408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6060;p73">
              <a:extLst>
                <a:ext uri="{FF2B5EF4-FFF2-40B4-BE49-F238E27FC236}">
                  <a16:creationId xmlns:a16="http://schemas.microsoft.com/office/drawing/2014/main" id="{754E141D-174D-7D4D-8ED3-40A46940B43A}"/>
                </a:ext>
              </a:extLst>
            </p:cNvPr>
            <p:cNvSpPr/>
            <p:nvPr/>
          </p:nvSpPr>
          <p:spPr>
            <a:xfrm>
              <a:off x="1942579" y="3395401"/>
              <a:ext cx="136266" cy="208593"/>
            </a:xfrm>
            <a:custGeom>
              <a:avLst/>
              <a:gdLst/>
              <a:ahLst/>
              <a:cxnLst/>
              <a:rect l="l" t="t" r="r" b="b"/>
              <a:pathLst>
                <a:path w="5198" h="7957" extrusionOk="0">
                  <a:moveTo>
                    <a:pt x="1805" y="1"/>
                  </a:moveTo>
                  <a:cubicBezTo>
                    <a:pt x="1689" y="1"/>
                    <a:pt x="1574" y="1"/>
                    <a:pt x="1473" y="15"/>
                  </a:cubicBezTo>
                  <a:cubicBezTo>
                    <a:pt x="202" y="145"/>
                    <a:pt x="0" y="1935"/>
                    <a:pt x="1227" y="2310"/>
                  </a:cubicBezTo>
                  <a:lnTo>
                    <a:pt x="1256" y="2310"/>
                  </a:lnTo>
                  <a:lnTo>
                    <a:pt x="1718" y="7955"/>
                  </a:lnTo>
                  <a:cubicBezTo>
                    <a:pt x="1768" y="7956"/>
                    <a:pt x="1817" y="7957"/>
                    <a:pt x="1867" y="7957"/>
                  </a:cubicBezTo>
                  <a:cubicBezTo>
                    <a:pt x="3324" y="7957"/>
                    <a:pt x="4634" y="7355"/>
                    <a:pt x="5067" y="7132"/>
                  </a:cubicBezTo>
                  <a:cubicBezTo>
                    <a:pt x="5154" y="7089"/>
                    <a:pt x="5197" y="6987"/>
                    <a:pt x="5183" y="6886"/>
                  </a:cubicBezTo>
                  <a:cubicBezTo>
                    <a:pt x="5125" y="6468"/>
                    <a:pt x="4923" y="5212"/>
                    <a:pt x="4764" y="2960"/>
                  </a:cubicBezTo>
                  <a:cubicBezTo>
                    <a:pt x="4634" y="1127"/>
                    <a:pt x="3436" y="1"/>
                    <a:pt x="180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6061;p73">
              <a:extLst>
                <a:ext uri="{FF2B5EF4-FFF2-40B4-BE49-F238E27FC236}">
                  <a16:creationId xmlns:a16="http://schemas.microsoft.com/office/drawing/2014/main" id="{BC76E1AA-36A3-5746-AC19-647208E7D752}"/>
                </a:ext>
              </a:extLst>
            </p:cNvPr>
            <p:cNvSpPr/>
            <p:nvPr/>
          </p:nvSpPr>
          <p:spPr>
            <a:xfrm>
              <a:off x="1888471" y="3556230"/>
              <a:ext cx="202852" cy="119619"/>
            </a:xfrm>
            <a:custGeom>
              <a:avLst/>
              <a:gdLst/>
              <a:ahLst/>
              <a:cxnLst/>
              <a:rect l="l" t="t" r="r" b="b"/>
              <a:pathLst>
                <a:path w="7738" h="4563" extrusionOk="0">
                  <a:moveTo>
                    <a:pt x="2728" y="1"/>
                  </a:moveTo>
                  <a:lnTo>
                    <a:pt x="2728" y="1011"/>
                  </a:lnTo>
                  <a:cubicBezTo>
                    <a:pt x="2728" y="1184"/>
                    <a:pt x="2627" y="1343"/>
                    <a:pt x="2454" y="1430"/>
                  </a:cubicBezTo>
                  <a:lnTo>
                    <a:pt x="549" y="2267"/>
                  </a:lnTo>
                  <a:cubicBezTo>
                    <a:pt x="217" y="2411"/>
                    <a:pt x="0" y="2744"/>
                    <a:pt x="0" y="3104"/>
                  </a:cubicBezTo>
                  <a:lnTo>
                    <a:pt x="0" y="4331"/>
                  </a:lnTo>
                  <a:cubicBezTo>
                    <a:pt x="0" y="4447"/>
                    <a:pt x="101" y="4562"/>
                    <a:pt x="231" y="4562"/>
                  </a:cubicBezTo>
                  <a:lnTo>
                    <a:pt x="7506" y="4562"/>
                  </a:lnTo>
                  <a:cubicBezTo>
                    <a:pt x="7636" y="4562"/>
                    <a:pt x="7737" y="4447"/>
                    <a:pt x="7737" y="4331"/>
                  </a:cubicBezTo>
                  <a:lnTo>
                    <a:pt x="7737" y="3104"/>
                  </a:lnTo>
                  <a:cubicBezTo>
                    <a:pt x="7737" y="2744"/>
                    <a:pt x="7521" y="2411"/>
                    <a:pt x="7189" y="2267"/>
                  </a:cubicBezTo>
                  <a:lnTo>
                    <a:pt x="5269" y="1430"/>
                  </a:lnTo>
                  <a:cubicBezTo>
                    <a:pt x="5110" y="1343"/>
                    <a:pt x="5009" y="1184"/>
                    <a:pt x="5009" y="1011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6062;p73">
              <a:extLst>
                <a:ext uri="{FF2B5EF4-FFF2-40B4-BE49-F238E27FC236}">
                  <a16:creationId xmlns:a16="http://schemas.microsoft.com/office/drawing/2014/main" id="{91F8361E-A136-364F-9ED8-4E5F015EB789}"/>
                </a:ext>
              </a:extLst>
            </p:cNvPr>
            <p:cNvSpPr/>
            <p:nvPr/>
          </p:nvSpPr>
          <p:spPr>
            <a:xfrm>
              <a:off x="1888471" y="3599380"/>
              <a:ext cx="202852" cy="76469"/>
            </a:xfrm>
            <a:custGeom>
              <a:avLst/>
              <a:gdLst/>
              <a:ahLst/>
              <a:cxnLst/>
              <a:rect l="l" t="t" r="r" b="b"/>
              <a:pathLst>
                <a:path w="7738" h="2917" extrusionOk="0">
                  <a:moveTo>
                    <a:pt x="1963" y="0"/>
                  </a:moveTo>
                  <a:lnTo>
                    <a:pt x="549" y="621"/>
                  </a:lnTo>
                  <a:cubicBezTo>
                    <a:pt x="217" y="765"/>
                    <a:pt x="0" y="1098"/>
                    <a:pt x="0" y="1458"/>
                  </a:cubicBezTo>
                  <a:lnTo>
                    <a:pt x="0" y="2685"/>
                  </a:lnTo>
                  <a:cubicBezTo>
                    <a:pt x="0" y="2801"/>
                    <a:pt x="101" y="2916"/>
                    <a:pt x="231" y="2916"/>
                  </a:cubicBezTo>
                  <a:lnTo>
                    <a:pt x="7506" y="2916"/>
                  </a:lnTo>
                  <a:cubicBezTo>
                    <a:pt x="7636" y="2916"/>
                    <a:pt x="7737" y="2801"/>
                    <a:pt x="7737" y="2685"/>
                  </a:cubicBezTo>
                  <a:lnTo>
                    <a:pt x="7737" y="1458"/>
                  </a:lnTo>
                  <a:cubicBezTo>
                    <a:pt x="7737" y="1098"/>
                    <a:pt x="7521" y="765"/>
                    <a:pt x="7189" y="621"/>
                  </a:cubicBezTo>
                  <a:lnTo>
                    <a:pt x="5774" y="0"/>
                  </a:lnTo>
                  <a:cubicBezTo>
                    <a:pt x="5442" y="881"/>
                    <a:pt x="4655" y="1321"/>
                    <a:pt x="3869" y="1321"/>
                  </a:cubicBezTo>
                  <a:cubicBezTo>
                    <a:pt x="3082" y="1321"/>
                    <a:pt x="2295" y="881"/>
                    <a:pt x="1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6063;p73">
              <a:extLst>
                <a:ext uri="{FF2B5EF4-FFF2-40B4-BE49-F238E27FC236}">
                  <a16:creationId xmlns:a16="http://schemas.microsoft.com/office/drawing/2014/main" id="{E378E64C-9F76-9148-BD6D-05C52843409C}"/>
                </a:ext>
              </a:extLst>
            </p:cNvPr>
            <p:cNvSpPr/>
            <p:nvPr/>
          </p:nvSpPr>
          <p:spPr>
            <a:xfrm>
              <a:off x="1959985" y="3556230"/>
              <a:ext cx="59823" cy="23961"/>
            </a:xfrm>
            <a:custGeom>
              <a:avLst/>
              <a:gdLst/>
              <a:ahLst/>
              <a:cxnLst/>
              <a:rect l="l" t="t" r="r" b="b"/>
              <a:pathLst>
                <a:path w="2282" h="914" extrusionOk="0">
                  <a:moveTo>
                    <a:pt x="0" y="1"/>
                  </a:moveTo>
                  <a:lnTo>
                    <a:pt x="0" y="665"/>
                  </a:lnTo>
                  <a:cubicBezTo>
                    <a:pt x="361" y="831"/>
                    <a:pt x="751" y="914"/>
                    <a:pt x="1141" y="914"/>
                  </a:cubicBezTo>
                  <a:cubicBezTo>
                    <a:pt x="1530" y="914"/>
                    <a:pt x="1920" y="831"/>
                    <a:pt x="2281" y="665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6064;p73">
              <a:extLst>
                <a:ext uri="{FF2B5EF4-FFF2-40B4-BE49-F238E27FC236}">
                  <a16:creationId xmlns:a16="http://schemas.microsoft.com/office/drawing/2014/main" id="{9B479109-79BC-EB46-920F-22E9AC0FD64D}"/>
                </a:ext>
              </a:extLst>
            </p:cNvPr>
            <p:cNvSpPr/>
            <p:nvPr/>
          </p:nvSpPr>
          <p:spPr>
            <a:xfrm>
              <a:off x="1929707" y="3456062"/>
              <a:ext cx="119619" cy="112069"/>
            </a:xfrm>
            <a:custGeom>
              <a:avLst/>
              <a:gdLst/>
              <a:ahLst/>
              <a:cxnLst/>
              <a:rect l="l" t="t" r="r" b="b"/>
              <a:pathLst>
                <a:path w="4563" h="4275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025" y="733"/>
                    <a:pt x="665" y="1137"/>
                    <a:pt x="203" y="1426"/>
                  </a:cubicBezTo>
                  <a:cubicBezTo>
                    <a:pt x="87" y="1512"/>
                    <a:pt x="15" y="1642"/>
                    <a:pt x="15" y="1786"/>
                  </a:cubicBezTo>
                  <a:lnTo>
                    <a:pt x="15" y="1916"/>
                  </a:lnTo>
                  <a:cubicBezTo>
                    <a:pt x="0" y="3143"/>
                    <a:pt x="924" y="4168"/>
                    <a:pt x="2137" y="4269"/>
                  </a:cubicBezTo>
                  <a:cubicBezTo>
                    <a:pt x="2188" y="4273"/>
                    <a:pt x="2239" y="4274"/>
                    <a:pt x="2290" y="4274"/>
                  </a:cubicBezTo>
                  <a:cubicBezTo>
                    <a:pt x="3536" y="4274"/>
                    <a:pt x="4562" y="3265"/>
                    <a:pt x="4562" y="2003"/>
                  </a:cubicBezTo>
                  <a:lnTo>
                    <a:pt x="4562" y="1599"/>
                  </a:lnTo>
                  <a:cubicBezTo>
                    <a:pt x="4562" y="1411"/>
                    <a:pt x="4490" y="1223"/>
                    <a:pt x="4346" y="1093"/>
                  </a:cubicBezTo>
                  <a:cubicBezTo>
                    <a:pt x="3985" y="776"/>
                    <a:pt x="3162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6065;p73">
              <a:extLst>
                <a:ext uri="{FF2B5EF4-FFF2-40B4-BE49-F238E27FC236}">
                  <a16:creationId xmlns:a16="http://schemas.microsoft.com/office/drawing/2014/main" id="{C678CB8D-CFCB-F045-848C-102BA5CACA08}"/>
                </a:ext>
              </a:extLst>
            </p:cNvPr>
            <p:cNvSpPr/>
            <p:nvPr/>
          </p:nvSpPr>
          <p:spPr>
            <a:xfrm>
              <a:off x="1929707" y="3456062"/>
              <a:ext cx="116971" cy="111938"/>
            </a:xfrm>
            <a:custGeom>
              <a:avLst/>
              <a:gdLst/>
              <a:ahLst/>
              <a:cxnLst/>
              <a:rect l="l" t="t" r="r" b="b"/>
              <a:pathLst>
                <a:path w="4462" h="4270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227" y="328"/>
                    <a:pt x="1184" y="415"/>
                    <a:pt x="1126" y="487"/>
                  </a:cubicBezTo>
                  <a:cubicBezTo>
                    <a:pt x="895" y="863"/>
                    <a:pt x="578" y="1180"/>
                    <a:pt x="217" y="1426"/>
                  </a:cubicBezTo>
                  <a:cubicBezTo>
                    <a:pt x="87" y="1512"/>
                    <a:pt x="15" y="1656"/>
                    <a:pt x="15" y="1801"/>
                  </a:cubicBezTo>
                  <a:lnTo>
                    <a:pt x="15" y="1931"/>
                  </a:lnTo>
                  <a:cubicBezTo>
                    <a:pt x="0" y="3100"/>
                    <a:pt x="852" y="4096"/>
                    <a:pt x="2021" y="4269"/>
                  </a:cubicBezTo>
                  <a:cubicBezTo>
                    <a:pt x="1603" y="3836"/>
                    <a:pt x="1386" y="3273"/>
                    <a:pt x="1386" y="2696"/>
                  </a:cubicBezTo>
                  <a:lnTo>
                    <a:pt x="1386" y="1267"/>
                  </a:lnTo>
                  <a:cubicBezTo>
                    <a:pt x="1386" y="1021"/>
                    <a:pt x="1560" y="834"/>
                    <a:pt x="1790" y="805"/>
                  </a:cubicBezTo>
                  <a:cubicBezTo>
                    <a:pt x="1953" y="789"/>
                    <a:pt x="2115" y="782"/>
                    <a:pt x="2278" y="782"/>
                  </a:cubicBezTo>
                  <a:cubicBezTo>
                    <a:pt x="3027" y="782"/>
                    <a:pt x="3773" y="944"/>
                    <a:pt x="4461" y="1252"/>
                  </a:cubicBezTo>
                  <a:cubicBezTo>
                    <a:pt x="4432" y="1195"/>
                    <a:pt x="4389" y="1137"/>
                    <a:pt x="4346" y="1093"/>
                  </a:cubicBezTo>
                  <a:cubicBezTo>
                    <a:pt x="3985" y="776"/>
                    <a:pt x="3147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6066;p73">
              <a:extLst>
                <a:ext uri="{FF2B5EF4-FFF2-40B4-BE49-F238E27FC236}">
                  <a16:creationId xmlns:a16="http://schemas.microsoft.com/office/drawing/2014/main" id="{50908EBA-E348-E84C-B627-F8D8E763A484}"/>
                </a:ext>
              </a:extLst>
            </p:cNvPr>
            <p:cNvSpPr/>
            <p:nvPr/>
          </p:nvSpPr>
          <p:spPr>
            <a:xfrm>
              <a:off x="1888471" y="3619067"/>
              <a:ext cx="41629" cy="56782"/>
            </a:xfrm>
            <a:custGeom>
              <a:avLst/>
              <a:gdLst/>
              <a:ahLst/>
              <a:cxnLst/>
              <a:rect l="l" t="t" r="r" b="b"/>
              <a:pathLst>
                <a:path w="1588" h="2166" extrusionOk="0">
                  <a:moveTo>
                    <a:pt x="346" y="0"/>
                  </a:moveTo>
                  <a:cubicBezTo>
                    <a:pt x="130" y="173"/>
                    <a:pt x="0" y="433"/>
                    <a:pt x="0" y="707"/>
                  </a:cubicBezTo>
                  <a:lnTo>
                    <a:pt x="0" y="1934"/>
                  </a:lnTo>
                  <a:cubicBezTo>
                    <a:pt x="0" y="2064"/>
                    <a:pt x="101" y="2165"/>
                    <a:pt x="231" y="2165"/>
                  </a:cubicBezTo>
                  <a:lnTo>
                    <a:pt x="1588" y="2165"/>
                  </a:lnTo>
                  <a:lnTo>
                    <a:pt x="1588" y="1530"/>
                  </a:lnTo>
                  <a:cubicBezTo>
                    <a:pt x="1588" y="1357"/>
                    <a:pt x="1516" y="1184"/>
                    <a:pt x="1386" y="1054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6067;p73">
              <a:extLst>
                <a:ext uri="{FF2B5EF4-FFF2-40B4-BE49-F238E27FC236}">
                  <a16:creationId xmlns:a16="http://schemas.microsoft.com/office/drawing/2014/main" id="{E85D8F48-89CC-5043-98F2-7C6A862705B7}"/>
                </a:ext>
              </a:extLst>
            </p:cNvPr>
            <p:cNvSpPr/>
            <p:nvPr/>
          </p:nvSpPr>
          <p:spPr>
            <a:xfrm>
              <a:off x="2049667" y="3619067"/>
              <a:ext cx="41656" cy="56782"/>
            </a:xfrm>
            <a:custGeom>
              <a:avLst/>
              <a:gdLst/>
              <a:ahLst/>
              <a:cxnLst/>
              <a:rect l="l" t="t" r="r" b="b"/>
              <a:pathLst>
                <a:path w="1589" h="2166" extrusionOk="0">
                  <a:moveTo>
                    <a:pt x="1242" y="0"/>
                  </a:moveTo>
                  <a:lnTo>
                    <a:pt x="203" y="1054"/>
                  </a:lnTo>
                  <a:cubicBezTo>
                    <a:pt x="73" y="1184"/>
                    <a:pt x="1" y="1357"/>
                    <a:pt x="1" y="1530"/>
                  </a:cubicBezTo>
                  <a:lnTo>
                    <a:pt x="1" y="2165"/>
                  </a:lnTo>
                  <a:lnTo>
                    <a:pt x="1357" y="2165"/>
                  </a:lnTo>
                  <a:cubicBezTo>
                    <a:pt x="1487" y="2165"/>
                    <a:pt x="1588" y="2064"/>
                    <a:pt x="1588" y="1934"/>
                  </a:cubicBezTo>
                  <a:lnTo>
                    <a:pt x="1588" y="707"/>
                  </a:lnTo>
                  <a:cubicBezTo>
                    <a:pt x="1588" y="433"/>
                    <a:pt x="1459" y="173"/>
                    <a:pt x="124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9682;p69">
            <a:extLst>
              <a:ext uri="{FF2B5EF4-FFF2-40B4-BE49-F238E27FC236}">
                <a16:creationId xmlns:a16="http://schemas.microsoft.com/office/drawing/2014/main" id="{3FBA23A5-D7C9-234C-A3D0-2072D11A9239}"/>
              </a:ext>
            </a:extLst>
          </p:cNvPr>
          <p:cNvGrpSpPr/>
          <p:nvPr/>
        </p:nvGrpSpPr>
        <p:grpSpPr>
          <a:xfrm>
            <a:off x="9729797" y="2372755"/>
            <a:ext cx="2290529" cy="2734701"/>
            <a:chOff x="7159964" y="1971904"/>
            <a:chExt cx="291564" cy="348103"/>
          </a:xfrm>
        </p:grpSpPr>
        <p:sp>
          <p:nvSpPr>
            <p:cNvPr id="121" name="Google Shape;9683;p69">
              <a:extLst>
                <a:ext uri="{FF2B5EF4-FFF2-40B4-BE49-F238E27FC236}">
                  <a16:creationId xmlns:a16="http://schemas.microsoft.com/office/drawing/2014/main" id="{FBD64FE4-5009-264A-BA17-2603389CD8B3}"/>
                </a:ext>
              </a:extLst>
            </p:cNvPr>
            <p:cNvSpPr/>
            <p:nvPr/>
          </p:nvSpPr>
          <p:spPr>
            <a:xfrm>
              <a:off x="7204947" y="1994277"/>
              <a:ext cx="167906" cy="153752"/>
            </a:xfrm>
            <a:custGeom>
              <a:avLst/>
              <a:gdLst/>
              <a:ahLst/>
              <a:cxnLst/>
              <a:rect l="l" t="t" r="r" b="b"/>
              <a:pathLst>
                <a:path w="6394" h="5855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8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345" y="4700"/>
                  </a:lnTo>
                  <a:lnTo>
                    <a:pt x="4059" y="5839"/>
                  </a:lnTo>
                  <a:cubicBezTo>
                    <a:pt x="4076" y="5850"/>
                    <a:pt x="4095" y="5855"/>
                    <a:pt x="4114" y="5855"/>
                  </a:cubicBezTo>
                  <a:cubicBezTo>
                    <a:pt x="4177" y="5855"/>
                    <a:pt x="4236" y="5800"/>
                    <a:pt x="4221" y="5733"/>
                  </a:cubicBezTo>
                  <a:lnTo>
                    <a:pt x="4049" y="4700"/>
                  </a:lnTo>
                  <a:lnTo>
                    <a:pt x="5752" y="4700"/>
                  </a:lnTo>
                  <a:cubicBezTo>
                    <a:pt x="6107" y="4700"/>
                    <a:pt x="6394" y="4413"/>
                    <a:pt x="6394" y="4058"/>
                  </a:cubicBezTo>
                  <a:lnTo>
                    <a:pt x="6394" y="642"/>
                  </a:lnTo>
                  <a:cubicBezTo>
                    <a:pt x="6394" y="288"/>
                    <a:pt x="6107" y="1"/>
                    <a:pt x="575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9684;p69">
              <a:extLst>
                <a:ext uri="{FF2B5EF4-FFF2-40B4-BE49-F238E27FC236}">
                  <a16:creationId xmlns:a16="http://schemas.microsoft.com/office/drawing/2014/main" id="{DD9AB7F0-B127-514A-B550-1BBD05561624}"/>
                </a:ext>
              </a:extLst>
            </p:cNvPr>
            <p:cNvSpPr/>
            <p:nvPr/>
          </p:nvSpPr>
          <p:spPr>
            <a:xfrm>
              <a:off x="7204711" y="1994277"/>
              <a:ext cx="156851" cy="112130"/>
            </a:xfrm>
            <a:custGeom>
              <a:avLst/>
              <a:gdLst/>
              <a:ahLst/>
              <a:cxnLst/>
              <a:rect l="l" t="t" r="r" b="b"/>
              <a:pathLst>
                <a:path w="5973" h="4270" extrusionOk="0">
                  <a:moveTo>
                    <a:pt x="641" y="1"/>
                  </a:moveTo>
                  <a:cubicBezTo>
                    <a:pt x="297" y="1"/>
                    <a:pt x="0" y="288"/>
                    <a:pt x="10" y="642"/>
                  </a:cubicBezTo>
                  <a:lnTo>
                    <a:pt x="10" y="4058"/>
                  </a:lnTo>
                  <a:cubicBezTo>
                    <a:pt x="10" y="4125"/>
                    <a:pt x="19" y="4202"/>
                    <a:pt x="48" y="4269"/>
                  </a:cubicBezTo>
                  <a:lnTo>
                    <a:pt x="4910" y="4269"/>
                  </a:lnTo>
                  <a:cubicBezTo>
                    <a:pt x="5503" y="4269"/>
                    <a:pt x="5972" y="3791"/>
                    <a:pt x="5972" y="3207"/>
                  </a:cubicBezTo>
                  <a:lnTo>
                    <a:pt x="5972" y="39"/>
                  </a:lnTo>
                  <a:cubicBezTo>
                    <a:pt x="5905" y="20"/>
                    <a:pt x="5838" y="1"/>
                    <a:pt x="576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9694;p69">
              <a:extLst>
                <a:ext uri="{FF2B5EF4-FFF2-40B4-BE49-F238E27FC236}">
                  <a16:creationId xmlns:a16="http://schemas.microsoft.com/office/drawing/2014/main" id="{BD2471D1-41E9-6A46-AA94-C280F4A587A5}"/>
                </a:ext>
              </a:extLst>
            </p:cNvPr>
            <p:cNvSpPr/>
            <p:nvPr/>
          </p:nvSpPr>
          <p:spPr>
            <a:xfrm>
              <a:off x="7337140" y="2141806"/>
              <a:ext cx="33718" cy="73922"/>
            </a:xfrm>
            <a:custGeom>
              <a:avLst/>
              <a:gdLst/>
              <a:ahLst/>
              <a:cxnLst/>
              <a:rect l="l" t="t" r="r" b="b"/>
              <a:pathLst>
                <a:path w="1284" h="2815" extrusionOk="0">
                  <a:moveTo>
                    <a:pt x="776" y="0"/>
                  </a:moveTo>
                  <a:cubicBezTo>
                    <a:pt x="345" y="0"/>
                    <a:pt x="1" y="345"/>
                    <a:pt x="1" y="776"/>
                  </a:cubicBezTo>
                  <a:lnTo>
                    <a:pt x="1" y="948"/>
                  </a:lnTo>
                  <a:cubicBezTo>
                    <a:pt x="1" y="1168"/>
                    <a:pt x="39" y="1388"/>
                    <a:pt x="106" y="1599"/>
                  </a:cubicBezTo>
                  <a:lnTo>
                    <a:pt x="518" y="2814"/>
                  </a:lnTo>
                  <a:lnTo>
                    <a:pt x="1283" y="281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9695;p69">
              <a:extLst>
                <a:ext uri="{FF2B5EF4-FFF2-40B4-BE49-F238E27FC236}">
                  <a16:creationId xmlns:a16="http://schemas.microsoft.com/office/drawing/2014/main" id="{74378F90-644A-244E-928D-2054C2033E60}"/>
                </a:ext>
              </a:extLst>
            </p:cNvPr>
            <p:cNvSpPr/>
            <p:nvPr/>
          </p:nvSpPr>
          <p:spPr>
            <a:xfrm>
              <a:off x="7350717" y="2135031"/>
              <a:ext cx="80697" cy="80697"/>
            </a:xfrm>
            <a:custGeom>
              <a:avLst/>
              <a:gdLst/>
              <a:ahLst/>
              <a:cxnLst/>
              <a:rect l="l" t="t" r="r" b="b"/>
              <a:pathLst>
                <a:path w="3073" h="3073" extrusionOk="0">
                  <a:moveTo>
                    <a:pt x="766" y="0"/>
                  </a:moveTo>
                  <a:cubicBezTo>
                    <a:pt x="345" y="0"/>
                    <a:pt x="1" y="345"/>
                    <a:pt x="1" y="766"/>
                  </a:cubicBezTo>
                  <a:cubicBezTo>
                    <a:pt x="1" y="1053"/>
                    <a:pt x="230" y="1282"/>
                    <a:pt x="508" y="1282"/>
                  </a:cubicBezTo>
                  <a:lnTo>
                    <a:pt x="2556" y="3072"/>
                  </a:lnTo>
                  <a:lnTo>
                    <a:pt x="2986" y="1560"/>
                  </a:lnTo>
                  <a:cubicBezTo>
                    <a:pt x="3044" y="1378"/>
                    <a:pt x="3073" y="1187"/>
                    <a:pt x="3073" y="995"/>
                  </a:cubicBezTo>
                  <a:lnTo>
                    <a:pt x="3073" y="517"/>
                  </a:lnTo>
                  <a:cubicBezTo>
                    <a:pt x="3073" y="230"/>
                    <a:pt x="2843" y="0"/>
                    <a:pt x="25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9696;p69">
              <a:extLst>
                <a:ext uri="{FF2B5EF4-FFF2-40B4-BE49-F238E27FC236}">
                  <a16:creationId xmlns:a16="http://schemas.microsoft.com/office/drawing/2014/main" id="{12547E0E-E718-664D-8D39-12903715B4C7}"/>
                </a:ext>
              </a:extLst>
            </p:cNvPr>
            <p:cNvSpPr/>
            <p:nvPr/>
          </p:nvSpPr>
          <p:spPr>
            <a:xfrm>
              <a:off x="7364030" y="2235791"/>
              <a:ext cx="40493" cy="29936"/>
            </a:xfrm>
            <a:custGeom>
              <a:avLst/>
              <a:gdLst/>
              <a:ahLst/>
              <a:cxnLst/>
              <a:rect l="l" t="t" r="r" b="b"/>
              <a:pathLst>
                <a:path w="1542" h="1140" extrusionOk="0">
                  <a:moveTo>
                    <a:pt x="1" y="1"/>
                  </a:moveTo>
                  <a:lnTo>
                    <a:pt x="1" y="1140"/>
                  </a:lnTo>
                  <a:lnTo>
                    <a:pt x="1542" y="1140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9697;p69">
              <a:extLst>
                <a:ext uri="{FF2B5EF4-FFF2-40B4-BE49-F238E27FC236}">
                  <a16:creationId xmlns:a16="http://schemas.microsoft.com/office/drawing/2014/main" id="{8E1A6890-02FB-5547-87DA-784C984929A8}"/>
                </a:ext>
              </a:extLst>
            </p:cNvPr>
            <p:cNvSpPr/>
            <p:nvPr/>
          </p:nvSpPr>
          <p:spPr>
            <a:xfrm>
              <a:off x="7364030" y="2236053"/>
              <a:ext cx="40493" cy="16281"/>
            </a:xfrm>
            <a:custGeom>
              <a:avLst/>
              <a:gdLst/>
              <a:ahLst/>
              <a:cxnLst/>
              <a:rect l="l" t="t" r="r" b="b"/>
              <a:pathLst>
                <a:path w="1542" h="620" extrusionOk="0">
                  <a:moveTo>
                    <a:pt x="1" y="0"/>
                  </a:moveTo>
                  <a:lnTo>
                    <a:pt x="1" y="469"/>
                  </a:lnTo>
                  <a:cubicBezTo>
                    <a:pt x="250" y="570"/>
                    <a:pt x="510" y="620"/>
                    <a:pt x="771" y="620"/>
                  </a:cubicBezTo>
                  <a:cubicBezTo>
                    <a:pt x="1032" y="620"/>
                    <a:pt x="1293" y="570"/>
                    <a:pt x="1542" y="469"/>
                  </a:cubicBezTo>
                  <a:lnTo>
                    <a:pt x="1542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9698;p69">
              <a:extLst>
                <a:ext uri="{FF2B5EF4-FFF2-40B4-BE49-F238E27FC236}">
                  <a16:creationId xmlns:a16="http://schemas.microsoft.com/office/drawing/2014/main" id="{18D8A159-D6E4-1942-AF59-EEF84A965580}"/>
                </a:ext>
              </a:extLst>
            </p:cNvPr>
            <p:cNvSpPr/>
            <p:nvPr/>
          </p:nvSpPr>
          <p:spPr>
            <a:xfrm>
              <a:off x="7317051" y="2252124"/>
              <a:ext cx="134477" cy="67882"/>
            </a:xfrm>
            <a:custGeom>
              <a:avLst/>
              <a:gdLst/>
              <a:ahLst/>
              <a:cxnLst/>
              <a:rect l="l" t="t" r="r" b="b"/>
              <a:pathLst>
                <a:path w="5121" h="2585" extrusionOk="0">
                  <a:moveTo>
                    <a:pt x="1790" y="1"/>
                  </a:moveTo>
                  <a:lnTo>
                    <a:pt x="555" y="355"/>
                  </a:lnTo>
                  <a:cubicBezTo>
                    <a:pt x="230" y="451"/>
                    <a:pt x="0" y="757"/>
                    <a:pt x="0" y="1092"/>
                  </a:cubicBezTo>
                  <a:lnTo>
                    <a:pt x="0" y="2326"/>
                  </a:lnTo>
                  <a:cubicBezTo>
                    <a:pt x="0" y="2470"/>
                    <a:pt x="115" y="2585"/>
                    <a:pt x="258" y="2585"/>
                  </a:cubicBezTo>
                  <a:lnTo>
                    <a:pt x="4862" y="2585"/>
                  </a:lnTo>
                  <a:cubicBezTo>
                    <a:pt x="5005" y="2585"/>
                    <a:pt x="5120" y="2470"/>
                    <a:pt x="5120" y="2326"/>
                  </a:cubicBezTo>
                  <a:lnTo>
                    <a:pt x="5120" y="1092"/>
                  </a:lnTo>
                  <a:cubicBezTo>
                    <a:pt x="5120" y="757"/>
                    <a:pt x="4891" y="451"/>
                    <a:pt x="4565" y="355"/>
                  </a:cubicBezTo>
                  <a:lnTo>
                    <a:pt x="3331" y="1"/>
                  </a:lnTo>
                  <a:lnTo>
                    <a:pt x="2555" y="518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9699;p69">
              <a:extLst>
                <a:ext uri="{FF2B5EF4-FFF2-40B4-BE49-F238E27FC236}">
                  <a16:creationId xmlns:a16="http://schemas.microsoft.com/office/drawing/2014/main" id="{4AE9B55D-3823-9C46-B095-8E1DFCD59476}"/>
                </a:ext>
              </a:extLst>
            </p:cNvPr>
            <p:cNvSpPr/>
            <p:nvPr/>
          </p:nvSpPr>
          <p:spPr>
            <a:xfrm>
              <a:off x="7377607" y="2265701"/>
              <a:ext cx="13340" cy="54306"/>
            </a:xfrm>
            <a:custGeom>
              <a:avLst/>
              <a:gdLst/>
              <a:ahLst/>
              <a:cxnLst/>
              <a:rect l="l" t="t" r="r" b="b"/>
              <a:pathLst>
                <a:path w="508" h="2068" extrusionOk="0">
                  <a:moveTo>
                    <a:pt x="125" y="1"/>
                  </a:moveTo>
                  <a:lnTo>
                    <a:pt x="1" y="2068"/>
                  </a:lnTo>
                  <a:lnTo>
                    <a:pt x="508" y="2068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9700;p69">
              <a:extLst>
                <a:ext uri="{FF2B5EF4-FFF2-40B4-BE49-F238E27FC236}">
                  <a16:creationId xmlns:a16="http://schemas.microsoft.com/office/drawing/2014/main" id="{3A252BD0-B4B4-9042-94F1-9C824C94CFDF}"/>
                </a:ext>
              </a:extLst>
            </p:cNvPr>
            <p:cNvSpPr/>
            <p:nvPr/>
          </p:nvSpPr>
          <p:spPr>
            <a:xfrm>
              <a:off x="7343941" y="2168906"/>
              <a:ext cx="80697" cy="73712"/>
            </a:xfrm>
            <a:custGeom>
              <a:avLst/>
              <a:gdLst/>
              <a:ahLst/>
              <a:cxnLst/>
              <a:rect l="l" t="t" r="r" b="b"/>
              <a:pathLst>
                <a:path w="3073" h="2807" extrusionOk="0">
                  <a:moveTo>
                    <a:pt x="955" y="1"/>
                  </a:moveTo>
                  <a:cubicBezTo>
                    <a:pt x="823" y="1"/>
                    <a:pt x="701" y="57"/>
                    <a:pt x="613" y="155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78"/>
                  </a:cubicBezTo>
                  <a:lnTo>
                    <a:pt x="0" y="1275"/>
                  </a:lnTo>
                  <a:cubicBezTo>
                    <a:pt x="0" y="2117"/>
                    <a:pt x="689" y="2806"/>
                    <a:pt x="1531" y="2806"/>
                  </a:cubicBezTo>
                  <a:cubicBezTo>
                    <a:pt x="2383" y="2806"/>
                    <a:pt x="3072" y="2117"/>
                    <a:pt x="3072" y="1275"/>
                  </a:cubicBezTo>
                  <a:lnTo>
                    <a:pt x="3072" y="949"/>
                  </a:lnTo>
                  <a:cubicBezTo>
                    <a:pt x="3072" y="815"/>
                    <a:pt x="3015" y="682"/>
                    <a:pt x="2919" y="586"/>
                  </a:cubicBezTo>
                  <a:cubicBezTo>
                    <a:pt x="2527" y="203"/>
                    <a:pt x="1799" y="3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9701;p69">
              <a:extLst>
                <a:ext uri="{FF2B5EF4-FFF2-40B4-BE49-F238E27FC236}">
                  <a16:creationId xmlns:a16="http://schemas.microsoft.com/office/drawing/2014/main" id="{7C3F61E7-8407-6040-9132-600816097451}"/>
                </a:ext>
              </a:extLst>
            </p:cNvPr>
            <p:cNvSpPr/>
            <p:nvPr/>
          </p:nvSpPr>
          <p:spPr>
            <a:xfrm>
              <a:off x="7343941" y="2168906"/>
              <a:ext cx="80434" cy="72189"/>
            </a:xfrm>
            <a:custGeom>
              <a:avLst/>
              <a:gdLst/>
              <a:ahLst/>
              <a:cxnLst/>
              <a:rect l="l" t="t" r="r" b="b"/>
              <a:pathLst>
                <a:path w="3063" h="2749" extrusionOk="0">
                  <a:moveTo>
                    <a:pt x="955" y="1"/>
                  </a:moveTo>
                  <a:cubicBezTo>
                    <a:pt x="823" y="1"/>
                    <a:pt x="701" y="57"/>
                    <a:pt x="613" y="146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69"/>
                  </a:cubicBezTo>
                  <a:lnTo>
                    <a:pt x="0" y="1275"/>
                  </a:lnTo>
                  <a:cubicBezTo>
                    <a:pt x="0" y="1954"/>
                    <a:pt x="450" y="2557"/>
                    <a:pt x="1110" y="2749"/>
                  </a:cubicBezTo>
                  <a:cubicBezTo>
                    <a:pt x="890" y="2471"/>
                    <a:pt x="766" y="2136"/>
                    <a:pt x="766" y="1792"/>
                  </a:cubicBezTo>
                  <a:lnTo>
                    <a:pt x="766" y="1036"/>
                  </a:lnTo>
                  <a:cubicBezTo>
                    <a:pt x="766" y="751"/>
                    <a:pt x="996" y="527"/>
                    <a:pt x="1277" y="527"/>
                  </a:cubicBezTo>
                  <a:cubicBezTo>
                    <a:pt x="1288" y="527"/>
                    <a:pt x="1300" y="528"/>
                    <a:pt x="1311" y="528"/>
                  </a:cubicBezTo>
                  <a:cubicBezTo>
                    <a:pt x="1828" y="557"/>
                    <a:pt x="2594" y="643"/>
                    <a:pt x="3063" y="873"/>
                  </a:cubicBezTo>
                  <a:cubicBezTo>
                    <a:pt x="3053" y="768"/>
                    <a:pt x="2996" y="662"/>
                    <a:pt x="2919" y="586"/>
                  </a:cubicBezTo>
                  <a:cubicBezTo>
                    <a:pt x="2527" y="203"/>
                    <a:pt x="1799" y="2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9702;p69">
              <a:extLst>
                <a:ext uri="{FF2B5EF4-FFF2-40B4-BE49-F238E27FC236}">
                  <a16:creationId xmlns:a16="http://schemas.microsoft.com/office/drawing/2014/main" id="{D7B4D231-E458-DB40-A5B2-BCDCD79B2AB3}"/>
                </a:ext>
              </a:extLst>
            </p:cNvPr>
            <p:cNvSpPr/>
            <p:nvPr/>
          </p:nvSpPr>
          <p:spPr>
            <a:xfrm>
              <a:off x="7317051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144" y="0"/>
                  </a:moveTo>
                  <a:cubicBezTo>
                    <a:pt x="48" y="125"/>
                    <a:pt x="0" y="278"/>
                    <a:pt x="0" y="440"/>
                  </a:cubicBezTo>
                  <a:lnTo>
                    <a:pt x="0" y="1665"/>
                  </a:lnTo>
                  <a:cubicBezTo>
                    <a:pt x="0" y="1809"/>
                    <a:pt x="115" y="1924"/>
                    <a:pt x="258" y="1924"/>
                  </a:cubicBezTo>
                  <a:lnTo>
                    <a:pt x="1024" y="1924"/>
                  </a:lnTo>
                  <a:lnTo>
                    <a:pt x="1024" y="1206"/>
                  </a:lnTo>
                  <a:cubicBezTo>
                    <a:pt x="1024" y="995"/>
                    <a:pt x="948" y="804"/>
                    <a:pt x="804" y="66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9703;p69">
              <a:extLst>
                <a:ext uri="{FF2B5EF4-FFF2-40B4-BE49-F238E27FC236}">
                  <a16:creationId xmlns:a16="http://schemas.microsoft.com/office/drawing/2014/main" id="{EFA7A430-BF16-6141-80DC-72F6BD04C4F3}"/>
                </a:ext>
              </a:extLst>
            </p:cNvPr>
            <p:cNvSpPr/>
            <p:nvPr/>
          </p:nvSpPr>
          <p:spPr>
            <a:xfrm>
              <a:off x="7424612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881" y="0"/>
                  </a:moveTo>
                  <a:lnTo>
                    <a:pt x="220" y="660"/>
                  </a:lnTo>
                  <a:cubicBezTo>
                    <a:pt x="77" y="804"/>
                    <a:pt x="0" y="995"/>
                    <a:pt x="0" y="1206"/>
                  </a:cubicBezTo>
                  <a:lnTo>
                    <a:pt x="0" y="1924"/>
                  </a:lnTo>
                  <a:lnTo>
                    <a:pt x="766" y="1924"/>
                  </a:lnTo>
                  <a:cubicBezTo>
                    <a:pt x="909" y="1924"/>
                    <a:pt x="1024" y="1809"/>
                    <a:pt x="1024" y="1665"/>
                  </a:cubicBezTo>
                  <a:lnTo>
                    <a:pt x="1024" y="440"/>
                  </a:lnTo>
                  <a:cubicBezTo>
                    <a:pt x="1024" y="278"/>
                    <a:pt x="976" y="125"/>
                    <a:pt x="881" y="0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9704;p69">
              <a:extLst>
                <a:ext uri="{FF2B5EF4-FFF2-40B4-BE49-F238E27FC236}">
                  <a16:creationId xmlns:a16="http://schemas.microsoft.com/office/drawing/2014/main" id="{3320F70E-34A1-9E48-AC0A-AC7B7A6C998D}"/>
                </a:ext>
              </a:extLst>
            </p:cNvPr>
            <p:cNvSpPr/>
            <p:nvPr/>
          </p:nvSpPr>
          <p:spPr>
            <a:xfrm>
              <a:off x="7377607" y="2265701"/>
              <a:ext cx="13340" cy="1334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1" y="1"/>
                  </a:moveTo>
                  <a:lnTo>
                    <a:pt x="1" y="403"/>
                  </a:lnTo>
                  <a:cubicBezTo>
                    <a:pt x="1" y="460"/>
                    <a:pt x="48" y="508"/>
                    <a:pt x="106" y="508"/>
                  </a:cubicBezTo>
                  <a:lnTo>
                    <a:pt x="402" y="508"/>
                  </a:lnTo>
                  <a:cubicBezTo>
                    <a:pt x="460" y="508"/>
                    <a:pt x="508" y="460"/>
                    <a:pt x="508" y="403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9705;p69">
              <a:extLst>
                <a:ext uri="{FF2B5EF4-FFF2-40B4-BE49-F238E27FC236}">
                  <a16:creationId xmlns:a16="http://schemas.microsoft.com/office/drawing/2014/main" id="{4534318A-5EA1-2649-9FDB-C03DE98E3FF6}"/>
                </a:ext>
              </a:extLst>
            </p:cNvPr>
            <p:cNvSpPr/>
            <p:nvPr/>
          </p:nvSpPr>
          <p:spPr>
            <a:xfrm>
              <a:off x="7356756" y="2246899"/>
              <a:ext cx="27415" cy="28229"/>
            </a:xfrm>
            <a:custGeom>
              <a:avLst/>
              <a:gdLst/>
              <a:ahLst/>
              <a:cxnLst/>
              <a:rect l="l" t="t" r="r" b="b"/>
              <a:pathLst>
                <a:path w="1044" h="1075" extrusionOk="0">
                  <a:moveTo>
                    <a:pt x="235" y="1"/>
                  </a:moveTo>
                  <a:cubicBezTo>
                    <a:pt x="204" y="1"/>
                    <a:pt x="174" y="15"/>
                    <a:pt x="153" y="47"/>
                  </a:cubicBezTo>
                  <a:lnTo>
                    <a:pt x="0" y="286"/>
                  </a:lnTo>
                  <a:lnTo>
                    <a:pt x="383" y="994"/>
                  </a:lnTo>
                  <a:cubicBezTo>
                    <a:pt x="412" y="1047"/>
                    <a:pt x="464" y="1075"/>
                    <a:pt x="517" y="1075"/>
                  </a:cubicBezTo>
                  <a:cubicBezTo>
                    <a:pt x="550" y="1075"/>
                    <a:pt x="583" y="1064"/>
                    <a:pt x="613" y="1042"/>
                  </a:cubicBezTo>
                  <a:lnTo>
                    <a:pt x="1043" y="717"/>
                  </a:lnTo>
                  <a:lnTo>
                    <a:pt x="306" y="28"/>
                  </a:lnTo>
                  <a:cubicBezTo>
                    <a:pt x="285" y="10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9706;p69">
              <a:extLst>
                <a:ext uri="{FF2B5EF4-FFF2-40B4-BE49-F238E27FC236}">
                  <a16:creationId xmlns:a16="http://schemas.microsoft.com/office/drawing/2014/main" id="{3BE4C984-2036-3F4A-A79D-728F6633F220}"/>
                </a:ext>
              </a:extLst>
            </p:cNvPr>
            <p:cNvSpPr/>
            <p:nvPr/>
          </p:nvSpPr>
          <p:spPr>
            <a:xfrm>
              <a:off x="7384146" y="2246899"/>
              <a:ext cx="27678" cy="28229"/>
            </a:xfrm>
            <a:custGeom>
              <a:avLst/>
              <a:gdLst/>
              <a:ahLst/>
              <a:cxnLst/>
              <a:rect l="l" t="t" r="r" b="b"/>
              <a:pathLst>
                <a:path w="1054" h="1075" extrusionOk="0">
                  <a:moveTo>
                    <a:pt x="813" y="1"/>
                  </a:moveTo>
                  <a:cubicBezTo>
                    <a:pt x="786" y="1"/>
                    <a:pt x="759" y="10"/>
                    <a:pt x="737" y="28"/>
                  </a:cubicBezTo>
                  <a:lnTo>
                    <a:pt x="0" y="717"/>
                  </a:lnTo>
                  <a:lnTo>
                    <a:pt x="441" y="1042"/>
                  </a:lnTo>
                  <a:cubicBezTo>
                    <a:pt x="466" y="1064"/>
                    <a:pt x="499" y="1075"/>
                    <a:pt x="532" y="1075"/>
                  </a:cubicBezTo>
                  <a:cubicBezTo>
                    <a:pt x="585" y="1075"/>
                    <a:pt x="637" y="1047"/>
                    <a:pt x="661" y="994"/>
                  </a:cubicBezTo>
                  <a:lnTo>
                    <a:pt x="1053" y="286"/>
                  </a:lnTo>
                  <a:lnTo>
                    <a:pt x="900" y="47"/>
                  </a:lnTo>
                  <a:cubicBezTo>
                    <a:pt x="879" y="15"/>
                    <a:pt x="846" y="1"/>
                    <a:pt x="813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9707;p69">
              <a:extLst>
                <a:ext uri="{FF2B5EF4-FFF2-40B4-BE49-F238E27FC236}">
                  <a16:creationId xmlns:a16="http://schemas.microsoft.com/office/drawing/2014/main" id="{95DFF899-5E5C-E441-8329-304D3C580981}"/>
                </a:ext>
              </a:extLst>
            </p:cNvPr>
            <p:cNvSpPr/>
            <p:nvPr/>
          </p:nvSpPr>
          <p:spPr>
            <a:xfrm>
              <a:off x="7159964" y="1971904"/>
              <a:ext cx="190516" cy="164151"/>
            </a:xfrm>
            <a:custGeom>
              <a:avLst/>
              <a:gdLst/>
              <a:ahLst/>
              <a:cxnLst/>
              <a:rect l="l" t="t" r="r" b="b"/>
              <a:pathLst>
                <a:path w="7255" h="6251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9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987" y="4700"/>
                  </a:lnTo>
                  <a:lnTo>
                    <a:pt x="2632" y="6116"/>
                  </a:lnTo>
                  <a:cubicBezTo>
                    <a:pt x="2611" y="6189"/>
                    <a:pt x="2672" y="6251"/>
                    <a:pt x="2736" y="6251"/>
                  </a:cubicBezTo>
                  <a:cubicBezTo>
                    <a:pt x="2756" y="6251"/>
                    <a:pt x="2777" y="6245"/>
                    <a:pt x="2795" y="6231"/>
                  </a:cubicBezTo>
                  <a:lnTo>
                    <a:pt x="4901" y="4700"/>
                  </a:lnTo>
                  <a:lnTo>
                    <a:pt x="6614" y="4700"/>
                  </a:lnTo>
                  <a:cubicBezTo>
                    <a:pt x="6968" y="4700"/>
                    <a:pt x="7255" y="4413"/>
                    <a:pt x="7255" y="4059"/>
                  </a:cubicBezTo>
                  <a:lnTo>
                    <a:pt x="7255" y="642"/>
                  </a:lnTo>
                  <a:cubicBezTo>
                    <a:pt x="7255" y="288"/>
                    <a:pt x="6968" y="1"/>
                    <a:pt x="661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9708;p69">
              <a:extLst>
                <a:ext uri="{FF2B5EF4-FFF2-40B4-BE49-F238E27FC236}">
                  <a16:creationId xmlns:a16="http://schemas.microsoft.com/office/drawing/2014/main" id="{65569EC0-57A7-5D4E-88DF-C7BC8873B82C}"/>
                </a:ext>
              </a:extLst>
            </p:cNvPr>
            <p:cNvSpPr/>
            <p:nvPr/>
          </p:nvSpPr>
          <p:spPr>
            <a:xfrm>
              <a:off x="7191896" y="2000055"/>
              <a:ext cx="31670" cy="11082"/>
            </a:xfrm>
            <a:custGeom>
              <a:avLst/>
              <a:gdLst/>
              <a:ahLst/>
              <a:cxnLst/>
              <a:rect l="l" t="t" r="r" b="b"/>
              <a:pathLst>
                <a:path w="1206" h="422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919" y="422"/>
                  </a:lnTo>
                  <a:cubicBezTo>
                    <a:pt x="1206" y="422"/>
                    <a:pt x="1206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9709;p69">
              <a:extLst>
                <a:ext uri="{FF2B5EF4-FFF2-40B4-BE49-F238E27FC236}">
                  <a16:creationId xmlns:a16="http://schemas.microsoft.com/office/drawing/2014/main" id="{FC1FA5FC-EA09-6A4A-96B3-88C06B4E87DC}"/>
                </a:ext>
              </a:extLst>
            </p:cNvPr>
            <p:cNvSpPr/>
            <p:nvPr/>
          </p:nvSpPr>
          <p:spPr>
            <a:xfrm>
              <a:off x="7231102" y="2000055"/>
              <a:ext cx="87735" cy="11082"/>
            </a:xfrm>
            <a:custGeom>
              <a:avLst/>
              <a:gdLst/>
              <a:ahLst/>
              <a:cxnLst/>
              <a:rect l="l" t="t" r="r" b="b"/>
              <a:pathLst>
                <a:path w="3341" h="422" extrusionOk="0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9710;p69">
              <a:extLst>
                <a:ext uri="{FF2B5EF4-FFF2-40B4-BE49-F238E27FC236}">
                  <a16:creationId xmlns:a16="http://schemas.microsoft.com/office/drawing/2014/main" id="{8C0F9064-CE24-DD4F-A928-F3BF54BBF9C2}"/>
                </a:ext>
              </a:extLst>
            </p:cNvPr>
            <p:cNvSpPr/>
            <p:nvPr/>
          </p:nvSpPr>
          <p:spPr>
            <a:xfrm>
              <a:off x="7191896" y="2027969"/>
              <a:ext cx="126941" cy="11318"/>
            </a:xfrm>
            <a:custGeom>
              <a:avLst/>
              <a:gdLst/>
              <a:ahLst/>
              <a:cxnLst/>
              <a:rect l="l" t="t" r="r" b="b"/>
              <a:pathLst>
                <a:path w="4834" h="431" extrusionOk="0">
                  <a:moveTo>
                    <a:pt x="287" y="0"/>
                  </a:moveTo>
                  <a:cubicBezTo>
                    <a:pt x="0" y="0"/>
                    <a:pt x="0" y="431"/>
                    <a:pt x="287" y="431"/>
                  </a:cubicBezTo>
                  <a:lnTo>
                    <a:pt x="4546" y="431"/>
                  </a:lnTo>
                  <a:cubicBezTo>
                    <a:pt x="4833" y="431"/>
                    <a:pt x="4833" y="0"/>
                    <a:pt x="4546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9711;p69">
              <a:extLst>
                <a:ext uri="{FF2B5EF4-FFF2-40B4-BE49-F238E27FC236}">
                  <a16:creationId xmlns:a16="http://schemas.microsoft.com/office/drawing/2014/main" id="{08695303-561B-9B47-92CD-922956A03C6D}"/>
                </a:ext>
              </a:extLst>
            </p:cNvPr>
            <p:cNvSpPr/>
            <p:nvPr/>
          </p:nvSpPr>
          <p:spPr>
            <a:xfrm>
              <a:off x="7191896" y="2056093"/>
              <a:ext cx="87735" cy="11108"/>
            </a:xfrm>
            <a:custGeom>
              <a:avLst/>
              <a:gdLst/>
              <a:ahLst/>
              <a:cxnLst/>
              <a:rect l="l" t="t" r="r" b="b"/>
              <a:pathLst>
                <a:path w="3341" h="423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9712;p69">
              <a:extLst>
                <a:ext uri="{FF2B5EF4-FFF2-40B4-BE49-F238E27FC236}">
                  <a16:creationId xmlns:a16="http://schemas.microsoft.com/office/drawing/2014/main" id="{28D8D8D7-CA33-8B4C-821C-51637AAD1AEE}"/>
                </a:ext>
              </a:extLst>
            </p:cNvPr>
            <p:cNvSpPr/>
            <p:nvPr/>
          </p:nvSpPr>
          <p:spPr>
            <a:xfrm>
              <a:off x="7286878" y="2056093"/>
              <a:ext cx="31958" cy="11108"/>
            </a:xfrm>
            <a:custGeom>
              <a:avLst/>
              <a:gdLst/>
              <a:ahLst/>
              <a:cxnLst/>
              <a:rect l="l" t="t" r="r" b="b"/>
              <a:pathLst>
                <a:path w="1217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929" y="422"/>
                  </a:lnTo>
                  <a:cubicBezTo>
                    <a:pt x="1216" y="422"/>
                    <a:pt x="1216" y="1"/>
                    <a:pt x="929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219" name="Straight Arrow Connector 218">
            <a:extLst>
              <a:ext uri="{FF2B5EF4-FFF2-40B4-BE49-F238E27FC236}">
                <a16:creationId xmlns:a16="http://schemas.microsoft.com/office/drawing/2014/main" id="{82CD0BC4-7E00-3543-9A54-2DF125E1BAE7}"/>
              </a:ext>
            </a:extLst>
          </p:cNvPr>
          <p:cNvCxnSpPr>
            <a:cxnSpLocks/>
          </p:cNvCxnSpPr>
          <p:nvPr/>
        </p:nvCxnSpPr>
        <p:spPr>
          <a:xfrm flipV="1">
            <a:off x="6976760" y="2883315"/>
            <a:ext cx="2710711" cy="251"/>
          </a:xfrm>
          <a:prstGeom prst="straightConnector1">
            <a:avLst/>
          </a:prstGeom>
          <a:ln w="38100" cap="flat" cmpd="sng" algn="ctr">
            <a:solidFill>
              <a:srgbClr val="5C728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0" name="Text Placeholder 4">
            <a:extLst>
              <a:ext uri="{FF2B5EF4-FFF2-40B4-BE49-F238E27FC236}">
                <a16:creationId xmlns:a16="http://schemas.microsoft.com/office/drawing/2014/main" id="{CDAA0E9A-85B9-0B49-8CE0-21773A3A3BC0}"/>
              </a:ext>
            </a:extLst>
          </p:cNvPr>
          <p:cNvSpPr txBox="1">
            <a:spLocks/>
          </p:cNvSpPr>
          <p:nvPr/>
        </p:nvSpPr>
        <p:spPr>
          <a:xfrm>
            <a:off x="10108140" y="5660449"/>
            <a:ext cx="1901776" cy="8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indent="0" defTabSz="1219170">
              <a:lnSpc>
                <a:spcPct val="150000"/>
              </a:lnSpc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 3 minutes</a:t>
            </a:r>
          </a:p>
          <a:p>
            <a:pPr marL="203195" indent="0" defTabSz="1219170">
              <a:lnSpc>
                <a:spcPct val="150000"/>
              </a:lnSpc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12 minutes</a:t>
            </a:r>
          </a:p>
        </p:txBody>
      </p:sp>
      <p:grpSp>
        <p:nvGrpSpPr>
          <p:cNvPr id="221" name="Google Shape;6077;p67">
            <a:extLst>
              <a:ext uri="{FF2B5EF4-FFF2-40B4-BE49-F238E27FC236}">
                <a16:creationId xmlns:a16="http://schemas.microsoft.com/office/drawing/2014/main" id="{3D81E7F5-CF29-F74E-8598-950836D9E178}"/>
              </a:ext>
            </a:extLst>
          </p:cNvPr>
          <p:cNvGrpSpPr/>
          <p:nvPr/>
        </p:nvGrpSpPr>
        <p:grpSpPr>
          <a:xfrm>
            <a:off x="9778453" y="5883369"/>
            <a:ext cx="537983" cy="537983"/>
            <a:chOff x="5873617" y="2309901"/>
            <a:chExt cx="345720" cy="345720"/>
          </a:xfrm>
        </p:grpSpPr>
        <p:sp>
          <p:nvSpPr>
            <p:cNvPr id="222" name="Google Shape;6078;p67">
              <a:extLst>
                <a:ext uri="{FF2B5EF4-FFF2-40B4-BE49-F238E27FC236}">
                  <a16:creationId xmlns:a16="http://schemas.microsoft.com/office/drawing/2014/main" id="{1C4147AE-83F1-DF45-A28B-EA903DEABB06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6079;p67">
              <a:extLst>
                <a:ext uri="{FF2B5EF4-FFF2-40B4-BE49-F238E27FC236}">
                  <a16:creationId xmlns:a16="http://schemas.microsoft.com/office/drawing/2014/main" id="{B348891B-2634-2749-9925-AF743645934F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6080;p67">
              <a:extLst>
                <a:ext uri="{FF2B5EF4-FFF2-40B4-BE49-F238E27FC236}">
                  <a16:creationId xmlns:a16="http://schemas.microsoft.com/office/drawing/2014/main" id="{C89F438E-A62A-CE4E-991E-E53D9F0C2933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6081;p67">
              <a:extLst>
                <a:ext uri="{FF2B5EF4-FFF2-40B4-BE49-F238E27FC236}">
                  <a16:creationId xmlns:a16="http://schemas.microsoft.com/office/drawing/2014/main" id="{1A6E8283-446E-6043-B18A-15B24D27C699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6082;p67">
              <a:extLst>
                <a:ext uri="{FF2B5EF4-FFF2-40B4-BE49-F238E27FC236}">
                  <a16:creationId xmlns:a16="http://schemas.microsoft.com/office/drawing/2014/main" id="{6576F43E-8C0F-1D40-995A-D582965DCE18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6083;p67">
              <a:extLst>
                <a:ext uri="{FF2B5EF4-FFF2-40B4-BE49-F238E27FC236}">
                  <a16:creationId xmlns:a16="http://schemas.microsoft.com/office/drawing/2014/main" id="{41020D60-772A-904B-8C72-1C999A661B32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6084;p67">
              <a:extLst>
                <a:ext uri="{FF2B5EF4-FFF2-40B4-BE49-F238E27FC236}">
                  <a16:creationId xmlns:a16="http://schemas.microsoft.com/office/drawing/2014/main" id="{E8DB2B7E-1EE9-6D47-8895-E412CA9034E6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6085;p67">
              <a:extLst>
                <a:ext uri="{FF2B5EF4-FFF2-40B4-BE49-F238E27FC236}">
                  <a16:creationId xmlns:a16="http://schemas.microsoft.com/office/drawing/2014/main" id="{63F72360-1928-B44C-9F33-ED9A179658C2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6086;p67">
              <a:extLst>
                <a:ext uri="{FF2B5EF4-FFF2-40B4-BE49-F238E27FC236}">
                  <a16:creationId xmlns:a16="http://schemas.microsoft.com/office/drawing/2014/main" id="{62FBFE81-7326-AA40-B139-E0891EEBC508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6087;p67">
              <a:extLst>
                <a:ext uri="{FF2B5EF4-FFF2-40B4-BE49-F238E27FC236}">
                  <a16:creationId xmlns:a16="http://schemas.microsoft.com/office/drawing/2014/main" id="{B92A1963-226A-1949-B663-2FF1927E7391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6088;p67">
              <a:extLst>
                <a:ext uri="{FF2B5EF4-FFF2-40B4-BE49-F238E27FC236}">
                  <a16:creationId xmlns:a16="http://schemas.microsoft.com/office/drawing/2014/main" id="{E9832B8F-C4B5-1747-9026-A6C69F262309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6089;p67">
              <a:extLst>
                <a:ext uri="{FF2B5EF4-FFF2-40B4-BE49-F238E27FC236}">
                  <a16:creationId xmlns:a16="http://schemas.microsoft.com/office/drawing/2014/main" id="{0C1414AA-B0CE-0044-99BE-57A7C59DFFE4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6090;p67">
              <a:extLst>
                <a:ext uri="{FF2B5EF4-FFF2-40B4-BE49-F238E27FC236}">
                  <a16:creationId xmlns:a16="http://schemas.microsoft.com/office/drawing/2014/main" id="{FFEDD816-9D00-7449-8FB5-F1995F9A2D02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6091;p67">
              <a:extLst>
                <a:ext uri="{FF2B5EF4-FFF2-40B4-BE49-F238E27FC236}">
                  <a16:creationId xmlns:a16="http://schemas.microsoft.com/office/drawing/2014/main" id="{99B3D36D-7BC7-4E4F-A0B4-DBDA2711A9B7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6092;p67">
              <a:extLst>
                <a:ext uri="{FF2B5EF4-FFF2-40B4-BE49-F238E27FC236}">
                  <a16:creationId xmlns:a16="http://schemas.microsoft.com/office/drawing/2014/main" id="{F325F1D8-8005-E34D-8FF8-F58757B730C8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6093;p67">
              <a:extLst>
                <a:ext uri="{FF2B5EF4-FFF2-40B4-BE49-F238E27FC236}">
                  <a16:creationId xmlns:a16="http://schemas.microsoft.com/office/drawing/2014/main" id="{9BD64583-BCE3-5A40-BD30-7C1070DC226C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6094;p67">
              <a:extLst>
                <a:ext uri="{FF2B5EF4-FFF2-40B4-BE49-F238E27FC236}">
                  <a16:creationId xmlns:a16="http://schemas.microsoft.com/office/drawing/2014/main" id="{70BCC8D3-60E0-EC48-91E4-F7C8E0332A61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6095;p67">
              <a:extLst>
                <a:ext uri="{FF2B5EF4-FFF2-40B4-BE49-F238E27FC236}">
                  <a16:creationId xmlns:a16="http://schemas.microsoft.com/office/drawing/2014/main" id="{06FA3567-FB4C-D943-BE15-15BD8BDD06C1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6096;p67">
              <a:extLst>
                <a:ext uri="{FF2B5EF4-FFF2-40B4-BE49-F238E27FC236}">
                  <a16:creationId xmlns:a16="http://schemas.microsoft.com/office/drawing/2014/main" id="{9CCF4D3D-72D6-3B4D-BE31-D0B88EF27C10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7" name="Google Shape;6464;p67">
            <a:extLst>
              <a:ext uri="{FF2B5EF4-FFF2-40B4-BE49-F238E27FC236}">
                <a16:creationId xmlns:a16="http://schemas.microsoft.com/office/drawing/2014/main" id="{E682412F-6961-B145-9D3A-C90960EB9124}"/>
              </a:ext>
            </a:extLst>
          </p:cNvPr>
          <p:cNvGrpSpPr/>
          <p:nvPr/>
        </p:nvGrpSpPr>
        <p:grpSpPr>
          <a:xfrm>
            <a:off x="7029831" y="5927129"/>
            <a:ext cx="495955" cy="495955"/>
            <a:chOff x="4674908" y="3682271"/>
            <a:chExt cx="371966" cy="371966"/>
          </a:xfrm>
        </p:grpSpPr>
        <p:sp>
          <p:nvSpPr>
            <p:cNvPr id="248" name="Google Shape;6465;p67">
              <a:extLst>
                <a:ext uri="{FF2B5EF4-FFF2-40B4-BE49-F238E27FC236}">
                  <a16:creationId xmlns:a16="http://schemas.microsoft.com/office/drawing/2014/main" id="{9C736233-DC9B-DB4C-B55D-CAF08C56EF65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6466;p67">
              <a:extLst>
                <a:ext uri="{FF2B5EF4-FFF2-40B4-BE49-F238E27FC236}">
                  <a16:creationId xmlns:a16="http://schemas.microsoft.com/office/drawing/2014/main" id="{8457F069-6241-4D4E-8548-57684AF38DE7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6467;p67">
              <a:extLst>
                <a:ext uri="{FF2B5EF4-FFF2-40B4-BE49-F238E27FC236}">
                  <a16:creationId xmlns:a16="http://schemas.microsoft.com/office/drawing/2014/main" id="{35467FE4-0ACD-084F-B39C-7A09ADDDBDF6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6468;p67">
              <a:extLst>
                <a:ext uri="{FF2B5EF4-FFF2-40B4-BE49-F238E27FC236}">
                  <a16:creationId xmlns:a16="http://schemas.microsoft.com/office/drawing/2014/main" id="{6240ABFE-3E9F-764E-BE56-F2B5E114C578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2" name="Text Placeholder 4">
            <a:extLst>
              <a:ext uri="{FF2B5EF4-FFF2-40B4-BE49-F238E27FC236}">
                <a16:creationId xmlns:a16="http://schemas.microsoft.com/office/drawing/2014/main" id="{EB82DB6B-7690-024A-AAED-6149483BDA12}"/>
              </a:ext>
            </a:extLst>
          </p:cNvPr>
          <p:cNvSpPr txBox="1">
            <a:spLocks/>
          </p:cNvSpPr>
          <p:nvPr/>
        </p:nvSpPr>
        <p:spPr>
          <a:xfrm>
            <a:off x="7321188" y="5831464"/>
            <a:ext cx="2419731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indent="0" defTabSz="1219170"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Independent Jot</a:t>
            </a:r>
          </a:p>
          <a:p>
            <a:pPr marL="203195" indent="0" defTabSz="1219170">
              <a:buClr>
                <a:prstClr val="white"/>
              </a:buClr>
              <a:buNone/>
              <a:defRPr/>
            </a:pPr>
            <a:endParaRPr lang="en-US" sz="1000" kern="0" dirty="0">
              <a:solidFill>
                <a:prstClr val="white"/>
              </a:solidFill>
            </a:endParaRPr>
          </a:p>
          <a:p>
            <a:pPr marL="203195" indent="0" defTabSz="1219170"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Whole Group</a:t>
            </a:r>
          </a:p>
        </p:txBody>
      </p:sp>
    </p:spTree>
    <p:extLst>
      <p:ext uri="{BB962C8B-B14F-4D97-AF65-F5344CB8AC3E}">
        <p14:creationId xmlns:p14="http://schemas.microsoft.com/office/powerpoint/2010/main" val="1593603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3007000" y="1188984"/>
            <a:ext cx="2394400" cy="2394400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-294">
            <a:off x="977891" y="4183920"/>
            <a:ext cx="6388112" cy="18822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5400" b="1" dirty="0"/>
              <a:t>Reviewing Winter and Preparing for Spring TFI</a:t>
            </a:r>
            <a:endParaRPr sz="5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524630-6598-432B-B3E9-0700A333F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331" y="1623918"/>
            <a:ext cx="1487971" cy="153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4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3D5431-3A24-1779-E83F-76752F6B2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you updated your Action Plan based on your TFI results?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FA67A-B8C5-9BEF-F046-48C8AC19B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18" y="4339940"/>
            <a:ext cx="5357731" cy="2328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D35E3-8621-9D32-B291-27B413FA2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67" y="2126145"/>
            <a:ext cx="6176565" cy="3268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651103DE-10E6-0B6C-5511-A8068ADF582E}"/>
              </a:ext>
            </a:extLst>
          </p:cNvPr>
          <p:cNvSpPr/>
          <p:nvPr/>
        </p:nvSpPr>
        <p:spPr>
          <a:xfrm>
            <a:off x="1203277" y="2024215"/>
            <a:ext cx="2358069" cy="182589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Log in at PBISApps.org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ED76D58F-EC7E-4B24-C79A-E9FD2FDAC434}"/>
              </a:ext>
            </a:extLst>
          </p:cNvPr>
          <p:cNvSpPr/>
          <p:nvPr/>
        </p:nvSpPr>
        <p:spPr>
          <a:xfrm rot="18623661">
            <a:off x="3997468" y="2878858"/>
            <a:ext cx="730069" cy="18755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C71640C-F676-9666-1669-8938E4EC97AD}"/>
              </a:ext>
            </a:extLst>
          </p:cNvPr>
          <p:cNvSpPr/>
          <p:nvPr/>
        </p:nvSpPr>
        <p:spPr>
          <a:xfrm rot="13156624">
            <a:off x="10350109" y="4006164"/>
            <a:ext cx="730069" cy="20215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25A2EE1-C0A5-32BC-B367-0510B1E18ACA}"/>
              </a:ext>
            </a:extLst>
          </p:cNvPr>
          <p:cNvSpPr/>
          <p:nvPr/>
        </p:nvSpPr>
        <p:spPr>
          <a:xfrm>
            <a:off x="7588602" y="5125317"/>
            <a:ext cx="2358069" cy="1528227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Click on reports to access TFI Results!</a:t>
            </a:r>
          </a:p>
        </p:txBody>
      </p:sp>
    </p:spTree>
    <p:extLst>
      <p:ext uri="{BB962C8B-B14F-4D97-AF65-F5344CB8AC3E}">
        <p14:creationId xmlns:p14="http://schemas.microsoft.com/office/powerpoint/2010/main" val="1297176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3D5431-3A24-1779-E83F-76752F6B2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you updated your Action Plan based on your TFI results?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3D35E3-8621-9D32-B291-27B413FA2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67" y="2126145"/>
            <a:ext cx="6176565" cy="3268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651103DE-10E6-0B6C-5511-A8068ADF582E}"/>
              </a:ext>
            </a:extLst>
          </p:cNvPr>
          <p:cNvSpPr/>
          <p:nvPr/>
        </p:nvSpPr>
        <p:spPr>
          <a:xfrm>
            <a:off x="554380" y="2369076"/>
            <a:ext cx="4853354" cy="3268679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What was one or two things that you added to your action plan based on the TFI self-assessment last month?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C71640C-F676-9666-1669-8938E4EC97AD}"/>
              </a:ext>
            </a:extLst>
          </p:cNvPr>
          <p:cNvSpPr/>
          <p:nvPr/>
        </p:nvSpPr>
        <p:spPr>
          <a:xfrm rot="13156624">
            <a:off x="10350109" y="4006164"/>
            <a:ext cx="730069" cy="20215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25A2EE1-C0A5-32BC-B367-0510B1E18ACA}"/>
              </a:ext>
            </a:extLst>
          </p:cNvPr>
          <p:cNvSpPr/>
          <p:nvPr/>
        </p:nvSpPr>
        <p:spPr>
          <a:xfrm>
            <a:off x="7588602" y="5125317"/>
            <a:ext cx="2358069" cy="1528227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Click on reports to access TFI Results!</a:t>
            </a:r>
          </a:p>
        </p:txBody>
      </p:sp>
    </p:spTree>
    <p:extLst>
      <p:ext uri="{BB962C8B-B14F-4D97-AF65-F5344CB8AC3E}">
        <p14:creationId xmlns:p14="http://schemas.microsoft.com/office/powerpoint/2010/main" val="4078913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TIERED FIDELITY INVENTORY (TFI) AND WALKTHROUGH PLANNING</a:t>
            </a:r>
          </a:p>
        </p:txBody>
      </p:sp>
      <p:graphicFrame>
        <p:nvGraphicFramePr>
          <p:cNvPr id="331779" name="Group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5752573"/>
              </p:ext>
            </p:extLst>
          </p:nvPr>
        </p:nvGraphicFramePr>
        <p:xfrm>
          <a:off x="813350" y="1798629"/>
          <a:ext cx="7772402" cy="487402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711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1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08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ind Vadodara" panose="020B0604020202020204" charset="0"/>
                          <a:cs typeface="Hind Vadodara" panose="020B0604020202020204" charset="0"/>
                        </a:rPr>
                        <a:t>Purpose: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marL="85568" marR="85568" marT="45727" marB="45727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ind Vadodara" panose="020B0604020202020204" charset="0"/>
                          <a:cs typeface="Hind Vadodara" panose="020B0604020202020204" charset="0"/>
                        </a:rPr>
                        <a:t>Assess evidence of critical features of school-wide PBS implementation; Progress over time; Helps team make data-based decisions on intervention and program efficacy; Guides action-planning.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marL="85568" marR="85568" marT="45727" marB="45727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78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ind Vadodara" panose="020B0604020202020204" charset="0"/>
                          <a:cs typeface="Hind Vadodara" panose="020B0604020202020204" charset="0"/>
                        </a:rPr>
                        <a:t>Format: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marL="85568" marR="85568" marT="45727" marB="45727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ind Vadodara" panose="020B0604020202020204" charset="0"/>
                          <a:cs typeface="Hind Vadodara" panose="020B0604020202020204" charset="0"/>
                        </a:rPr>
                        <a:t>Survey ratings of features in place (self-assessment). About 30 mins per tier.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marL="85568" marR="85568" marT="45727" marB="45727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35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ind Vadodara" panose="020B0604020202020204" charset="0"/>
                          <a:cs typeface="Hind Vadodara" panose="020B0604020202020204" charset="0"/>
                        </a:rPr>
                        <a:t>Completed by: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marL="85568" marR="85568" marT="45727" marB="45727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ind Vadodara" panose="020B0604020202020204" charset="0"/>
                          <a:cs typeface="Hind Vadodara" panose="020B0604020202020204" charset="0"/>
                        </a:rPr>
                        <a:t>Team members with the coaches. Walkthrough tool completed by external coach.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marL="85568" marR="85568" marT="45727" marB="45727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17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ind Vadodara" panose="020B0604020202020204" charset="0"/>
                          <a:cs typeface="Hind Vadodara" panose="020B0604020202020204" charset="0"/>
                        </a:rPr>
                        <a:t>When?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marL="85568" marR="85568" marT="45727" marB="45727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ind Vadodara" panose="020B0604020202020204" charset="0"/>
                          <a:cs typeface="Hind Vadodara" panose="020B0604020202020204" charset="0"/>
                        </a:rPr>
                        <a:t>Self-Assessment Fall and/or Winter &amp;</a:t>
                      </a:r>
                      <a:br>
                        <a:rPr kumimoji="0" lang="en-US" sz="20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ind Vadodara" panose="020B0604020202020204" charset="0"/>
                          <a:cs typeface="Hind Vadodara" panose="020B0604020202020204" charset="0"/>
                        </a:rPr>
                      </a:br>
                      <a:r>
                        <a:rPr kumimoji="0" lang="en-US" sz="20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ind Vadodara" panose="020B0604020202020204" charset="0"/>
                          <a:cs typeface="Hind Vadodara" panose="020B0604020202020204" charset="0"/>
                        </a:rPr>
                        <a:t>Annually with external trainer (in spring)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ind Vadodara" panose="020B0604020202020204" charset="0"/>
                        <a:cs typeface="Hind Vadodara" panose="020B0604020202020204" charset="0"/>
                      </a:endParaRPr>
                    </a:p>
                  </a:txBody>
                  <a:tcPr marL="85568" marR="85568" marT="45727" marB="45727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Oval Callout 3">
            <a:extLst>
              <a:ext uri="{FF2B5EF4-FFF2-40B4-BE49-F238E27FC236}">
                <a16:creationId xmlns:a16="http://schemas.microsoft.com/office/drawing/2014/main" id="{CF0973C4-F969-38D6-07DB-D18CD14778BD}"/>
              </a:ext>
            </a:extLst>
          </p:cNvPr>
          <p:cNvSpPr/>
          <p:nvPr/>
        </p:nvSpPr>
        <p:spPr>
          <a:xfrm>
            <a:off x="7002537" y="2982536"/>
            <a:ext cx="5119687" cy="3163200"/>
          </a:xfrm>
          <a:prstGeom prst="wedgeEllipseCallout">
            <a:avLst>
              <a:gd name="adj1" fmla="val 35801"/>
              <a:gd name="adj2" fmla="val 6006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What questions do you have regarding the Spring TFI process?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Have you scheduled your TFI date with your trainer?</a:t>
            </a:r>
          </a:p>
        </p:txBody>
      </p:sp>
    </p:spTree>
    <p:extLst>
      <p:ext uri="{BB962C8B-B14F-4D97-AF65-F5344CB8AC3E}">
        <p14:creationId xmlns:p14="http://schemas.microsoft.com/office/powerpoint/2010/main" val="109750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CF4CDE-BCD6-8D4B-9AFC-DC0ABCE3A7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8428118"/>
              </p:ext>
            </p:extLst>
          </p:nvPr>
        </p:nvGraphicFramePr>
        <p:xfrm>
          <a:off x="395570" y="1282023"/>
          <a:ext cx="8585471" cy="5449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2557F1F-64C0-A04E-8212-D036DFCFC49B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813348" y="467463"/>
            <a:ext cx="11800937" cy="845600"/>
          </a:xfrm>
        </p:spPr>
        <p:txBody>
          <a:bodyPr/>
          <a:lstStyle/>
          <a:p>
            <a:r>
              <a:rPr lang="en-US"/>
              <a:t>Agenda &amp; Coaches' Tasks- Debrief</a:t>
            </a:r>
          </a:p>
        </p:txBody>
      </p:sp>
      <p:grpSp>
        <p:nvGrpSpPr>
          <p:cNvPr id="10" name="Google Shape;1742;p61">
            <a:extLst>
              <a:ext uri="{FF2B5EF4-FFF2-40B4-BE49-F238E27FC236}">
                <a16:creationId xmlns:a16="http://schemas.microsoft.com/office/drawing/2014/main" id="{D0016521-F444-8C01-9656-C99BCD318238}"/>
              </a:ext>
            </a:extLst>
          </p:cNvPr>
          <p:cNvGrpSpPr/>
          <p:nvPr/>
        </p:nvGrpSpPr>
        <p:grpSpPr>
          <a:xfrm flipH="1">
            <a:off x="7693882" y="1282023"/>
            <a:ext cx="4202407" cy="2341303"/>
            <a:chOff x="4411970" y="1801825"/>
            <a:chExt cx="734586" cy="409262"/>
          </a:xfrm>
          <a:solidFill>
            <a:schemeClr val="accent4"/>
          </a:solidFill>
        </p:grpSpPr>
        <p:sp>
          <p:nvSpPr>
            <p:cNvPr id="11" name="Google Shape;1743;p61">
              <a:extLst>
                <a:ext uri="{FF2B5EF4-FFF2-40B4-BE49-F238E27FC236}">
                  <a16:creationId xmlns:a16="http://schemas.microsoft.com/office/drawing/2014/main" id="{178322B4-8140-BE42-163B-17C3448E2024}"/>
                </a:ext>
              </a:extLst>
            </p:cNvPr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1744;p61">
              <a:extLst>
                <a:ext uri="{FF2B5EF4-FFF2-40B4-BE49-F238E27FC236}">
                  <a16:creationId xmlns:a16="http://schemas.microsoft.com/office/drawing/2014/main" id="{FCE2A11E-4CA9-9279-56A6-B29218CE5B07}"/>
                </a:ext>
              </a:extLst>
            </p:cNvPr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7170C81-6EA1-B6E0-1AB7-8C356758CEEB}"/>
              </a:ext>
            </a:extLst>
          </p:cNvPr>
          <p:cNvSpPr txBox="1"/>
          <p:nvPr/>
        </p:nvSpPr>
        <p:spPr>
          <a:xfrm>
            <a:off x="7892814" y="1582209"/>
            <a:ext cx="277580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20B0604020202020204" charset="0"/>
                <a:ea typeface="+mn-ea"/>
                <a:cs typeface="Poppins Medium" panose="020B0604020202020204" charset="0"/>
              </a:rPr>
              <a:t>What questions do you have on today’s content?</a:t>
            </a:r>
          </a:p>
        </p:txBody>
      </p:sp>
      <p:grpSp>
        <p:nvGrpSpPr>
          <p:cNvPr id="14" name="Google Shape;1742;p61">
            <a:extLst>
              <a:ext uri="{FF2B5EF4-FFF2-40B4-BE49-F238E27FC236}">
                <a16:creationId xmlns:a16="http://schemas.microsoft.com/office/drawing/2014/main" id="{632E481F-F1EA-5114-BD38-DC579B4F7D7E}"/>
              </a:ext>
            </a:extLst>
          </p:cNvPr>
          <p:cNvGrpSpPr/>
          <p:nvPr/>
        </p:nvGrpSpPr>
        <p:grpSpPr>
          <a:xfrm flipH="1">
            <a:off x="8411879" y="3866821"/>
            <a:ext cx="4202407" cy="2341303"/>
            <a:chOff x="4411970" y="1801825"/>
            <a:chExt cx="734586" cy="409262"/>
          </a:xfrm>
          <a:solidFill>
            <a:schemeClr val="accent4"/>
          </a:solidFill>
        </p:grpSpPr>
        <p:sp>
          <p:nvSpPr>
            <p:cNvPr id="15" name="Google Shape;1743;p61">
              <a:extLst>
                <a:ext uri="{FF2B5EF4-FFF2-40B4-BE49-F238E27FC236}">
                  <a16:creationId xmlns:a16="http://schemas.microsoft.com/office/drawing/2014/main" id="{35B1C508-58FB-7AE7-D58C-AAE5FF175DA1}"/>
                </a:ext>
              </a:extLst>
            </p:cNvPr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1744;p61">
              <a:extLst>
                <a:ext uri="{FF2B5EF4-FFF2-40B4-BE49-F238E27FC236}">
                  <a16:creationId xmlns:a16="http://schemas.microsoft.com/office/drawing/2014/main" id="{1BD2AA4F-6AEB-16A9-DC9F-EAFEE045BC7E}"/>
                </a:ext>
              </a:extLst>
            </p:cNvPr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50C78F2-91BF-3B67-B893-E5CA29BA2D50}"/>
              </a:ext>
            </a:extLst>
          </p:cNvPr>
          <p:cNvSpPr txBox="1"/>
          <p:nvPr/>
        </p:nvSpPr>
        <p:spPr>
          <a:xfrm>
            <a:off x="8610807" y="4243104"/>
            <a:ext cx="277580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20B0604020202020204" charset="0"/>
                <a:ea typeface="+mn-ea"/>
                <a:cs typeface="Poppins Medium" panose="020B0604020202020204" charset="0"/>
              </a:rPr>
              <a:t>What questions do you have on the follow-up tasks?</a:t>
            </a:r>
          </a:p>
        </p:txBody>
      </p:sp>
    </p:spTree>
    <p:extLst>
      <p:ext uri="{BB962C8B-B14F-4D97-AF65-F5344CB8AC3E}">
        <p14:creationId xmlns:p14="http://schemas.microsoft.com/office/powerpoint/2010/main" val="1472643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59008E-0A5F-582B-3983-6E048656C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833" y="2351822"/>
            <a:ext cx="9497516" cy="4177447"/>
          </a:xfrm>
        </p:spPr>
        <p:txBody>
          <a:bodyPr/>
          <a:lstStyle/>
          <a:p>
            <a:pPr marL="168910" indent="0">
              <a:buNone/>
            </a:pPr>
            <a:r>
              <a:rPr lang="en-US" i="1"/>
              <a:t>In case of inclement weather, we will cancel our team training if the </a:t>
            </a:r>
            <a:r>
              <a:rPr lang="en-US" i="1">
                <a:solidFill>
                  <a:srgbClr val="FFFF00"/>
                </a:solidFill>
              </a:rPr>
              <a:t>local school district where the training will be held </a:t>
            </a:r>
            <a:r>
              <a:rPr lang="en-US" i="1"/>
              <a:t>is either delayed or cancelled due to inclement weather. Please monitor school and district closings for the school district in which the training is being held. </a:t>
            </a:r>
            <a:r>
              <a:rPr lang="en-US" i="1" u="sng"/>
              <a:t>In any case that you feel it is not safe for you to travel to the cohort training, please make the decision that is most safe for you</a:t>
            </a:r>
            <a:r>
              <a:rPr lang="en-US" i="1"/>
              <a:t>.   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504106-45FF-FB3F-E0D1-BF3F8CDE3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IN-PERSON TEAM TRAINING EVENT INCLEMENT WEATHER POLICY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63F18E-17D4-0176-D140-E7A54E50CD91}"/>
              </a:ext>
            </a:extLst>
          </p:cNvPr>
          <p:cNvSpPr/>
          <p:nvPr/>
        </p:nvSpPr>
        <p:spPr>
          <a:xfrm>
            <a:off x="2057399" y="5366656"/>
            <a:ext cx="8697685" cy="10994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cs typeface="Arial"/>
              </a:rPr>
              <a:t>Your training site is [</a:t>
            </a:r>
            <a:r>
              <a:rPr lang="en-US" sz="2800" i="1">
                <a:cs typeface="Arial"/>
              </a:rPr>
              <a:t>Trainers please fill in location]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971392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54"/>
          <p:cNvSpPr txBox="1">
            <a:spLocks noGrp="1"/>
          </p:cNvSpPr>
          <p:nvPr>
            <p:ph type="title"/>
          </p:nvPr>
        </p:nvSpPr>
        <p:spPr>
          <a:xfrm>
            <a:off x="455779" y="590547"/>
            <a:ext cx="11378651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 HELPFUL RESOURCES</a:t>
            </a:r>
            <a:endParaRPr/>
          </a:p>
        </p:txBody>
      </p:sp>
      <p:sp>
        <p:nvSpPr>
          <p:cNvPr id="12" name="Google Shape;1013;p54">
            <a:extLst>
              <a:ext uri="{FF2B5EF4-FFF2-40B4-BE49-F238E27FC236}">
                <a16:creationId xmlns:a16="http://schemas.microsoft.com/office/drawing/2014/main" id="{1F80FC8A-824C-084C-83E0-413165DCA5D7}"/>
              </a:ext>
            </a:extLst>
          </p:cNvPr>
          <p:cNvSpPr txBox="1">
            <a:spLocks/>
          </p:cNvSpPr>
          <p:nvPr/>
        </p:nvSpPr>
        <p:spPr>
          <a:xfrm flipH="1">
            <a:off x="4225612" y="1629463"/>
            <a:ext cx="7608818" cy="402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ACC2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RESOURCES: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ACC2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  <a:hlinkClick r:id="rId3"/>
              </a:rPr>
              <a:t>Tiered Fidelity Inventory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ACC2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indent="-342900">
              <a:spcAft>
                <a:spcPts val="800"/>
              </a:spcAft>
              <a:buFont typeface="Arial,Sans-Serif" panose="020B0604020202020204" pitchFamily="34" charset="0"/>
              <a:buChar char="•"/>
            </a:pPr>
            <a:r>
              <a:rPr lang="en-US" sz="1800" dirty="0">
                <a:solidFill>
                  <a:srgbClr val="00ACC2"/>
                </a:solidFill>
                <a:hlinkClick r:id="rId4"/>
              </a:rPr>
              <a:t>A 5 Point Intervention Approach for Enhancing Equity in School Discipline</a:t>
            </a:r>
            <a:endParaRPr lang="en-US" sz="1800" dirty="0">
              <a:solidFill>
                <a:srgbClr val="00ACC2"/>
              </a:solidFill>
            </a:endParaRPr>
          </a:p>
          <a:p>
            <a:pPr marL="342900" indent="-342900">
              <a:spcAft>
                <a:spcPts val="800"/>
              </a:spcAft>
              <a:buFont typeface="Arial,Sans-Serif" panose="020B0604020202020204" pitchFamily="34" charset="0"/>
              <a:buChar char="•"/>
            </a:pPr>
            <a:r>
              <a:rPr lang="en-US" sz="1800" dirty="0">
                <a:solidFill>
                  <a:srgbClr val="00ACC2"/>
                </a:solidFill>
                <a:hlinkClick r:id="rId5"/>
              </a:rPr>
              <a:t>Examples of Engaging Instruction to Increase Equity in Education</a:t>
            </a:r>
            <a:endParaRPr lang="en-US" sz="1800" dirty="0">
              <a:solidFill>
                <a:srgbClr val="00ACC2"/>
              </a:solidFill>
            </a:endParaRPr>
          </a:p>
          <a:p>
            <a:pPr marL="342900" indent="-342900">
              <a:spcAft>
                <a:spcPts val="800"/>
              </a:spcAft>
              <a:buFont typeface="Arial,Sans-Serif" panose="020B0604020202020204" pitchFamily="34" charset="0"/>
              <a:buChar char="•"/>
            </a:pPr>
            <a:r>
              <a:rPr lang="en-US" sz="1800" dirty="0">
                <a:solidFill>
                  <a:srgbClr val="00ACC2"/>
                </a:solidFill>
                <a:hlinkClick r:id="rId6"/>
              </a:rPr>
              <a:t>Video: SWIS Equity Report: Risk Index</a:t>
            </a:r>
            <a:endParaRPr lang="en-US" sz="2400" dirty="0"/>
          </a:p>
        </p:txBody>
      </p:sp>
      <p:grpSp>
        <p:nvGrpSpPr>
          <p:cNvPr id="21" name="Google Shape;1005;p54" descr="decorative box">
            <a:extLst>
              <a:ext uri="{FF2B5EF4-FFF2-40B4-BE49-F238E27FC236}">
                <a16:creationId xmlns:a16="http://schemas.microsoft.com/office/drawing/2014/main" id="{9E3B9A76-5B52-0E4A-B322-29D3648D9FEF}"/>
              </a:ext>
            </a:extLst>
          </p:cNvPr>
          <p:cNvGrpSpPr/>
          <p:nvPr/>
        </p:nvGrpSpPr>
        <p:grpSpPr>
          <a:xfrm>
            <a:off x="689246" y="1779061"/>
            <a:ext cx="3128599" cy="3988372"/>
            <a:chOff x="3580725" y="2020075"/>
            <a:chExt cx="1344925" cy="1786275"/>
          </a:xfrm>
        </p:grpSpPr>
        <p:sp>
          <p:nvSpPr>
            <p:cNvPr id="22" name="Google Shape;1006;p54">
              <a:extLst>
                <a:ext uri="{FF2B5EF4-FFF2-40B4-BE49-F238E27FC236}">
                  <a16:creationId xmlns:a16="http://schemas.microsoft.com/office/drawing/2014/main" id="{71B709D9-82A6-2B4A-AB46-2205A27E2295}"/>
                </a:ext>
              </a:extLst>
            </p:cNvPr>
            <p:cNvSpPr/>
            <p:nvPr/>
          </p:nvSpPr>
          <p:spPr>
            <a:xfrm>
              <a:off x="3681925" y="2020075"/>
              <a:ext cx="1243725" cy="1786275"/>
            </a:xfrm>
            <a:custGeom>
              <a:avLst/>
              <a:gdLst/>
              <a:ahLst/>
              <a:cxnLst/>
              <a:rect l="l" t="t" r="r" b="b"/>
              <a:pathLst>
                <a:path w="49749" h="71451" extrusionOk="0">
                  <a:moveTo>
                    <a:pt x="1574" y="1"/>
                  </a:moveTo>
                  <a:cubicBezTo>
                    <a:pt x="706" y="1"/>
                    <a:pt x="1" y="706"/>
                    <a:pt x="1" y="1574"/>
                  </a:cubicBezTo>
                  <a:lnTo>
                    <a:pt x="1" y="69877"/>
                  </a:lnTo>
                  <a:cubicBezTo>
                    <a:pt x="1" y="70746"/>
                    <a:pt x="706" y="71451"/>
                    <a:pt x="1574" y="71451"/>
                  </a:cubicBezTo>
                  <a:lnTo>
                    <a:pt x="48175" y="71451"/>
                  </a:lnTo>
                  <a:cubicBezTo>
                    <a:pt x="49044" y="71451"/>
                    <a:pt x="49748" y="70746"/>
                    <a:pt x="49748" y="69877"/>
                  </a:cubicBezTo>
                  <a:lnTo>
                    <a:pt x="49748" y="1574"/>
                  </a:lnTo>
                  <a:cubicBezTo>
                    <a:pt x="49748" y="706"/>
                    <a:pt x="49044" y="1"/>
                    <a:pt x="4817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1007;p54">
              <a:extLst>
                <a:ext uri="{FF2B5EF4-FFF2-40B4-BE49-F238E27FC236}">
                  <a16:creationId xmlns:a16="http://schemas.microsoft.com/office/drawing/2014/main" id="{AA87A6D8-49C3-A54C-9E71-F4B3A0FEB9B3}"/>
                </a:ext>
              </a:extLst>
            </p:cNvPr>
            <p:cNvSpPr/>
            <p:nvPr/>
          </p:nvSpPr>
          <p:spPr>
            <a:xfrm>
              <a:off x="3580725" y="2020075"/>
              <a:ext cx="1250250" cy="1786275"/>
            </a:xfrm>
            <a:custGeom>
              <a:avLst/>
              <a:gdLst/>
              <a:ahLst/>
              <a:cxnLst/>
              <a:rect l="l" t="t" r="r" b="b"/>
              <a:pathLst>
                <a:path w="50010" h="71451" extrusionOk="0">
                  <a:moveTo>
                    <a:pt x="2527" y="1"/>
                  </a:moveTo>
                  <a:cubicBezTo>
                    <a:pt x="1147" y="1"/>
                    <a:pt x="33" y="1109"/>
                    <a:pt x="0" y="2492"/>
                  </a:cubicBezTo>
                  <a:lnTo>
                    <a:pt x="0" y="68975"/>
                  </a:lnTo>
                  <a:cubicBezTo>
                    <a:pt x="33" y="70358"/>
                    <a:pt x="1147" y="71451"/>
                    <a:pt x="2526" y="71451"/>
                  </a:cubicBezTo>
                  <a:cubicBezTo>
                    <a:pt x="2537" y="71451"/>
                    <a:pt x="2547" y="71451"/>
                    <a:pt x="2557" y="71451"/>
                  </a:cubicBezTo>
                  <a:lnTo>
                    <a:pt x="50010" y="71451"/>
                  </a:lnTo>
                  <a:lnTo>
                    <a:pt x="50010" y="1"/>
                  </a:lnTo>
                  <a:lnTo>
                    <a:pt x="2557" y="1"/>
                  </a:lnTo>
                  <a:cubicBezTo>
                    <a:pt x="2547" y="1"/>
                    <a:pt x="2537" y="1"/>
                    <a:pt x="252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8;p54">
              <a:extLst>
                <a:ext uri="{FF2B5EF4-FFF2-40B4-BE49-F238E27FC236}">
                  <a16:creationId xmlns:a16="http://schemas.microsoft.com/office/drawing/2014/main" id="{E0827C78-34E4-EF48-9AC0-B4FADF42AD67}"/>
                </a:ext>
              </a:extLst>
            </p:cNvPr>
            <p:cNvSpPr/>
            <p:nvPr/>
          </p:nvSpPr>
          <p:spPr>
            <a:xfrm>
              <a:off x="3680303" y="2113921"/>
              <a:ext cx="1140025" cy="1511564"/>
            </a:xfrm>
            <a:custGeom>
              <a:avLst/>
              <a:gdLst/>
              <a:ahLst/>
              <a:cxnLst/>
              <a:rect l="l" t="t" r="r" b="b"/>
              <a:pathLst>
                <a:path w="45601" h="60944" extrusionOk="0">
                  <a:moveTo>
                    <a:pt x="426" y="1"/>
                  </a:moveTo>
                  <a:cubicBezTo>
                    <a:pt x="197" y="1"/>
                    <a:pt x="0" y="181"/>
                    <a:pt x="0" y="427"/>
                  </a:cubicBezTo>
                  <a:lnTo>
                    <a:pt x="0" y="60534"/>
                  </a:lnTo>
                  <a:cubicBezTo>
                    <a:pt x="0" y="60763"/>
                    <a:pt x="197" y="60943"/>
                    <a:pt x="426" y="60943"/>
                  </a:cubicBezTo>
                  <a:lnTo>
                    <a:pt x="45191" y="60943"/>
                  </a:lnTo>
                  <a:cubicBezTo>
                    <a:pt x="45421" y="60943"/>
                    <a:pt x="45601" y="60763"/>
                    <a:pt x="45601" y="60534"/>
                  </a:cubicBezTo>
                  <a:lnTo>
                    <a:pt x="45601" y="427"/>
                  </a:lnTo>
                  <a:cubicBezTo>
                    <a:pt x="45601" y="181"/>
                    <a:pt x="45421" y="1"/>
                    <a:pt x="45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1009;p54">
              <a:extLst>
                <a:ext uri="{FF2B5EF4-FFF2-40B4-BE49-F238E27FC236}">
                  <a16:creationId xmlns:a16="http://schemas.microsoft.com/office/drawing/2014/main" id="{1014025B-D1B7-FA4D-A0C8-D9253E148BC5}"/>
                </a:ext>
              </a:extLst>
            </p:cNvPr>
            <p:cNvSpPr/>
            <p:nvPr/>
          </p:nvSpPr>
          <p:spPr>
            <a:xfrm>
              <a:off x="4237099" y="2051650"/>
              <a:ext cx="28700" cy="24925"/>
            </a:xfrm>
            <a:custGeom>
              <a:avLst/>
              <a:gdLst/>
              <a:ahLst/>
              <a:cxnLst/>
              <a:rect l="l" t="t" r="r" b="b"/>
              <a:pathLst>
                <a:path w="1148" h="997" extrusionOk="0">
                  <a:moveTo>
                    <a:pt x="492" y="0"/>
                  </a:moveTo>
                  <a:cubicBezTo>
                    <a:pt x="214" y="0"/>
                    <a:pt x="0" y="230"/>
                    <a:pt x="0" y="508"/>
                  </a:cubicBezTo>
                  <a:cubicBezTo>
                    <a:pt x="0" y="798"/>
                    <a:pt x="243" y="996"/>
                    <a:pt x="496" y="996"/>
                  </a:cubicBezTo>
                  <a:cubicBezTo>
                    <a:pt x="615" y="996"/>
                    <a:pt x="737" y="952"/>
                    <a:pt x="836" y="852"/>
                  </a:cubicBezTo>
                  <a:cubicBezTo>
                    <a:pt x="1148" y="541"/>
                    <a:pt x="935" y="0"/>
                    <a:pt x="4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1010;p54">
              <a:extLst>
                <a:ext uri="{FF2B5EF4-FFF2-40B4-BE49-F238E27FC236}">
                  <a16:creationId xmlns:a16="http://schemas.microsoft.com/office/drawing/2014/main" id="{37FC96D6-BC24-2947-AA35-0BFCE4EBCE89}"/>
                </a:ext>
              </a:extLst>
            </p:cNvPr>
            <p:cNvSpPr/>
            <p:nvPr/>
          </p:nvSpPr>
          <p:spPr>
            <a:xfrm>
              <a:off x="4179825" y="3667150"/>
              <a:ext cx="125000" cy="106825"/>
            </a:xfrm>
            <a:custGeom>
              <a:avLst/>
              <a:gdLst/>
              <a:ahLst/>
              <a:cxnLst/>
              <a:rect l="l" t="t" r="r" b="b"/>
              <a:pathLst>
                <a:path w="5000" h="4273" extrusionOk="0">
                  <a:moveTo>
                    <a:pt x="2869" y="355"/>
                  </a:moveTo>
                  <a:cubicBezTo>
                    <a:pt x="3836" y="355"/>
                    <a:pt x="4639" y="1158"/>
                    <a:pt x="4639" y="2142"/>
                  </a:cubicBezTo>
                  <a:cubicBezTo>
                    <a:pt x="4639" y="3206"/>
                    <a:pt x="3762" y="3917"/>
                    <a:pt x="2850" y="3917"/>
                  </a:cubicBezTo>
                  <a:cubicBezTo>
                    <a:pt x="2413" y="3917"/>
                    <a:pt x="1968" y="3754"/>
                    <a:pt x="1607" y="3387"/>
                  </a:cubicBezTo>
                  <a:cubicBezTo>
                    <a:pt x="492" y="2273"/>
                    <a:pt x="1279" y="355"/>
                    <a:pt x="2869" y="355"/>
                  </a:cubicBezTo>
                  <a:close/>
                  <a:moveTo>
                    <a:pt x="2849" y="1"/>
                  </a:moveTo>
                  <a:cubicBezTo>
                    <a:pt x="2320" y="1"/>
                    <a:pt x="1781" y="197"/>
                    <a:pt x="1344" y="634"/>
                  </a:cubicBezTo>
                  <a:cubicBezTo>
                    <a:pt x="0" y="1978"/>
                    <a:pt x="967" y="4273"/>
                    <a:pt x="2869" y="4273"/>
                  </a:cubicBezTo>
                  <a:cubicBezTo>
                    <a:pt x="4049" y="4273"/>
                    <a:pt x="5000" y="3306"/>
                    <a:pt x="5000" y="2142"/>
                  </a:cubicBezTo>
                  <a:cubicBezTo>
                    <a:pt x="5000" y="847"/>
                    <a:pt x="3946" y="1"/>
                    <a:pt x="28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CA03DAF-9606-6003-26B4-73B9F6A489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678" y="1993723"/>
            <a:ext cx="2918372" cy="3381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611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555D-6515-4DAD-8DFA-CB7DD812E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43" y="3429000"/>
            <a:ext cx="8751600" cy="1755600"/>
          </a:xfrm>
        </p:spPr>
        <p:txBody>
          <a:bodyPr/>
          <a:lstStyle/>
          <a:p>
            <a:r>
              <a:rPr lang="en-US" sz="2000"/>
              <a:t>https://edc.co1.qualtrics.com/jfe/form/SV_cBF9GI7gVEBsfSC </a:t>
            </a:r>
            <a:br>
              <a:rPr lang="en-US" sz="2000"/>
            </a:br>
            <a:r>
              <a:rPr lang="en-US" sz="2000"/>
              <a:t> </a:t>
            </a:r>
            <a:b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5131E-A50F-4164-B3C6-00A473B77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6778" y="5081574"/>
            <a:ext cx="6649330" cy="1056800"/>
          </a:xfrm>
        </p:spPr>
        <p:txBody>
          <a:bodyPr anchor="ctr"/>
          <a:lstStyle/>
          <a:p>
            <a:pPr marL="0" indent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Please remember to complete the evaluation! </a:t>
            </a:r>
          </a:p>
          <a:p>
            <a:pPr marL="0" indent="0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Scan the QR code to access.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914E9A-EC54-04FC-AADB-D1988EAF5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047" y="362071"/>
            <a:ext cx="2718487" cy="28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3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ACTIVITY: ATTENDANCE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B2C9F-C2F8-40E8-8EF9-4DF40796605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678667" y="1410218"/>
            <a:ext cx="7127875" cy="4559300"/>
          </a:xfrm>
        </p:spPr>
        <p:txBody>
          <a:bodyPr/>
          <a:lstStyle/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QR code on the left or follow the URL posted in the chat to access the online attendance survey</a:t>
            </a:r>
          </a:p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prompts to enter attendance information</a:t>
            </a:r>
          </a:p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Notify trainers if you require assistance (e.g., identifying your cohort or cohort group)</a:t>
            </a:r>
          </a:p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Certificates of Attendance will be sent in January and June.  Attendance records and Zoom log in will be use as verification</a:t>
            </a:r>
          </a:p>
          <a:p>
            <a:pPr marL="203190" indent="0" algn="r">
              <a:lnSpc>
                <a:spcPct val="150000"/>
              </a:lnSpc>
              <a:buClr>
                <a:schemeClr val="bg1"/>
              </a:buClr>
              <a:buNone/>
            </a:pPr>
            <a:r>
              <a:rPr lang="en-US" sz="2133">
                <a:solidFill>
                  <a:schemeClr val="bg1"/>
                </a:solidFill>
              </a:rPr>
              <a:t>	  </a:t>
            </a:r>
          </a:p>
          <a:p>
            <a:pPr marL="203190" indent="0" algn="r">
              <a:lnSpc>
                <a:spcPct val="150000"/>
              </a:lnSpc>
              <a:buClr>
                <a:schemeClr val="bg1"/>
              </a:buClr>
              <a:buNone/>
            </a:pPr>
            <a:endParaRPr lang="en-US" sz="2133">
              <a:solidFill>
                <a:schemeClr val="bg1"/>
              </a:solidFill>
            </a:endParaRPr>
          </a:p>
        </p:txBody>
      </p:sp>
      <p:grpSp>
        <p:nvGrpSpPr>
          <p:cNvPr id="6" name="Group 5" descr="pencil and ruler">
            <a:extLst>
              <a:ext uri="{FF2B5EF4-FFF2-40B4-BE49-F238E27FC236}">
                <a16:creationId xmlns:a16="http://schemas.microsoft.com/office/drawing/2014/main" id="{1A61BB3F-A561-4650-AB31-80BE6A096FC9}"/>
              </a:ext>
            </a:extLst>
          </p:cNvPr>
          <p:cNvGrpSpPr/>
          <p:nvPr/>
        </p:nvGrpSpPr>
        <p:grpSpPr>
          <a:xfrm>
            <a:off x="10652880" y="287492"/>
            <a:ext cx="1158240" cy="1158240"/>
            <a:chOff x="7429182" y="2594804"/>
            <a:chExt cx="868680" cy="868680"/>
          </a:xfrm>
        </p:grpSpPr>
        <p:sp>
          <p:nvSpPr>
            <p:cNvPr id="7" name="Google Shape;662;p43">
              <a:extLst>
                <a:ext uri="{FF2B5EF4-FFF2-40B4-BE49-F238E27FC236}">
                  <a16:creationId xmlns:a16="http://schemas.microsoft.com/office/drawing/2014/main" id="{8F922E58-9678-40F5-9EA1-A7258612794C}"/>
                </a:ext>
              </a:extLst>
            </p:cNvPr>
            <p:cNvSpPr/>
            <p:nvPr/>
          </p:nvSpPr>
          <p:spPr>
            <a:xfrm>
              <a:off x="7429182" y="2594804"/>
              <a:ext cx="868680" cy="86868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" name="Google Shape;7825;p68">
              <a:extLst>
                <a:ext uri="{FF2B5EF4-FFF2-40B4-BE49-F238E27FC236}">
                  <a16:creationId xmlns:a16="http://schemas.microsoft.com/office/drawing/2014/main" id="{BA210673-EF27-47A9-B2DE-0A6577FCF113}"/>
                </a:ext>
              </a:extLst>
            </p:cNvPr>
            <p:cNvGrpSpPr/>
            <p:nvPr/>
          </p:nvGrpSpPr>
          <p:grpSpPr>
            <a:xfrm>
              <a:off x="7695803" y="2835669"/>
              <a:ext cx="354145" cy="351869"/>
              <a:chOff x="3514900" y="1489020"/>
              <a:chExt cx="354145" cy="351869"/>
            </a:xfrm>
          </p:grpSpPr>
          <p:sp>
            <p:nvSpPr>
              <p:cNvPr id="9" name="Google Shape;7826;p68">
                <a:extLst>
                  <a:ext uri="{FF2B5EF4-FFF2-40B4-BE49-F238E27FC236}">
                    <a16:creationId xmlns:a16="http://schemas.microsoft.com/office/drawing/2014/main" id="{E83D9B99-F43E-4D73-B125-512387751B34}"/>
                  </a:ext>
                </a:extLst>
              </p:cNvPr>
              <p:cNvSpPr/>
              <p:nvPr/>
            </p:nvSpPr>
            <p:spPr>
              <a:xfrm>
                <a:off x="3514900" y="1489020"/>
                <a:ext cx="354145" cy="351869"/>
              </a:xfrm>
              <a:custGeom>
                <a:avLst/>
                <a:gdLst/>
                <a:ahLst/>
                <a:cxnLst/>
                <a:rect l="l" t="t" r="r" b="b"/>
                <a:pathLst>
                  <a:path w="23653" h="23501" extrusionOk="0">
                    <a:moveTo>
                      <a:pt x="19698" y="1"/>
                    </a:moveTo>
                    <a:cubicBezTo>
                      <a:pt x="19495" y="1"/>
                      <a:pt x="19290" y="80"/>
                      <a:pt x="19133" y="237"/>
                    </a:cubicBezTo>
                    <a:lnTo>
                      <a:pt x="316" y="19075"/>
                    </a:lnTo>
                    <a:cubicBezTo>
                      <a:pt x="0" y="19369"/>
                      <a:pt x="0" y="19874"/>
                      <a:pt x="316" y="20168"/>
                    </a:cubicBezTo>
                    <a:lnTo>
                      <a:pt x="3406" y="23280"/>
                    </a:lnTo>
                    <a:cubicBezTo>
                      <a:pt x="3564" y="23427"/>
                      <a:pt x="3764" y="23501"/>
                      <a:pt x="3964" y="23501"/>
                    </a:cubicBezTo>
                    <a:cubicBezTo>
                      <a:pt x="4163" y="23501"/>
                      <a:pt x="4363" y="23427"/>
                      <a:pt x="4521" y="23280"/>
                    </a:cubicBezTo>
                    <a:lnTo>
                      <a:pt x="23358" y="4442"/>
                    </a:lnTo>
                    <a:cubicBezTo>
                      <a:pt x="23653" y="4148"/>
                      <a:pt x="23653" y="3643"/>
                      <a:pt x="23358" y="3328"/>
                    </a:cubicBezTo>
                    <a:lnTo>
                      <a:pt x="20247" y="237"/>
                    </a:lnTo>
                    <a:cubicBezTo>
                      <a:pt x="20100" y="80"/>
                      <a:pt x="19900" y="1"/>
                      <a:pt x="19698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7827;p68">
                <a:extLst>
                  <a:ext uri="{FF2B5EF4-FFF2-40B4-BE49-F238E27FC236}">
                    <a16:creationId xmlns:a16="http://schemas.microsoft.com/office/drawing/2014/main" id="{B1E3BB45-79CD-4C32-9BCB-F5A36F99BC0C}"/>
                  </a:ext>
                </a:extLst>
              </p:cNvPr>
              <p:cNvSpPr/>
              <p:nvPr/>
            </p:nvSpPr>
            <p:spPr>
              <a:xfrm>
                <a:off x="3619094" y="1759498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7828;p68">
                <a:extLst>
                  <a:ext uri="{FF2B5EF4-FFF2-40B4-BE49-F238E27FC236}">
                    <a16:creationId xmlns:a16="http://schemas.microsoft.com/office/drawing/2014/main" id="{BBD68F72-108A-4DF2-85DE-67491B34D323}"/>
                  </a:ext>
                </a:extLst>
              </p:cNvPr>
              <p:cNvSpPr/>
              <p:nvPr/>
            </p:nvSpPr>
            <p:spPr>
              <a:xfrm>
                <a:off x="3623181" y="1722052"/>
                <a:ext cx="41249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4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7829;p68">
                <a:extLst>
                  <a:ext uri="{FF2B5EF4-FFF2-40B4-BE49-F238E27FC236}">
                    <a16:creationId xmlns:a16="http://schemas.microsoft.com/office/drawing/2014/main" id="{7044CE38-B734-4AC8-99B2-5BD16475D4A2}"/>
                  </a:ext>
                </a:extLst>
              </p:cNvPr>
              <p:cNvSpPr/>
              <p:nvPr/>
            </p:nvSpPr>
            <p:spPr>
              <a:xfrm>
                <a:off x="3560536" y="1784682"/>
                <a:ext cx="41264" cy="41579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777" extrusionOk="0">
                    <a:moveTo>
                      <a:pt x="527" y="1"/>
                    </a:moveTo>
                    <a:lnTo>
                      <a:pt x="1" y="548"/>
                    </a:lnTo>
                    <a:lnTo>
                      <a:pt x="2230" y="2776"/>
                    </a:lnTo>
                    <a:lnTo>
                      <a:pt x="2755" y="22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7830;p68">
                <a:extLst>
                  <a:ext uri="{FF2B5EF4-FFF2-40B4-BE49-F238E27FC236}">
                    <a16:creationId xmlns:a16="http://schemas.microsoft.com/office/drawing/2014/main" id="{1BDAE948-3AB9-4D52-ADF6-7CD8A0B740E4}"/>
                  </a:ext>
                </a:extLst>
              </p:cNvPr>
              <p:cNvSpPr/>
              <p:nvPr/>
            </p:nvSpPr>
            <p:spPr>
              <a:xfrm>
                <a:off x="3660957" y="1717635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7"/>
                    </a:lnTo>
                    <a:lnTo>
                      <a:pt x="1115" y="1662"/>
                    </a:lnTo>
                    <a:lnTo>
                      <a:pt x="1641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7831;p68">
                <a:extLst>
                  <a:ext uri="{FF2B5EF4-FFF2-40B4-BE49-F238E27FC236}">
                    <a16:creationId xmlns:a16="http://schemas.microsoft.com/office/drawing/2014/main" id="{2CF165C3-9F5A-40CC-8E1A-57276BB026EA}"/>
                  </a:ext>
                </a:extLst>
              </p:cNvPr>
              <p:cNvSpPr/>
              <p:nvPr/>
            </p:nvSpPr>
            <p:spPr>
              <a:xfrm>
                <a:off x="3681739" y="1696868"/>
                <a:ext cx="24570" cy="2455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0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5" y="1640"/>
                    </a:lnTo>
                    <a:lnTo>
                      <a:pt x="1640" y="1114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7832;p68">
                <a:extLst>
                  <a:ext uri="{FF2B5EF4-FFF2-40B4-BE49-F238E27FC236}">
                    <a16:creationId xmlns:a16="http://schemas.microsoft.com/office/drawing/2014/main" id="{051AC3A3-5FD0-4162-B78A-08FC0AA998D3}"/>
                  </a:ext>
                </a:extLst>
              </p:cNvPr>
              <p:cNvSpPr/>
              <p:nvPr/>
            </p:nvSpPr>
            <p:spPr>
              <a:xfrm>
                <a:off x="3686141" y="1659092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1" y="547"/>
                    </a:lnTo>
                    <a:lnTo>
                      <a:pt x="2229" y="2775"/>
                    </a:lnTo>
                    <a:lnTo>
                      <a:pt x="2755" y="2250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7833;p68">
                <a:extLst>
                  <a:ext uri="{FF2B5EF4-FFF2-40B4-BE49-F238E27FC236}">
                    <a16:creationId xmlns:a16="http://schemas.microsoft.com/office/drawing/2014/main" id="{3E61AA81-FFE5-43B7-9D9E-86C33377A184}"/>
                  </a:ext>
                </a:extLst>
              </p:cNvPr>
              <p:cNvSpPr/>
              <p:nvPr/>
            </p:nvSpPr>
            <p:spPr>
              <a:xfrm>
                <a:off x="3723602" y="1654990"/>
                <a:ext cx="24884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1"/>
                    </a:lnTo>
                    <a:lnTo>
                      <a:pt x="1662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7834;p68">
                <a:extLst>
                  <a:ext uri="{FF2B5EF4-FFF2-40B4-BE49-F238E27FC236}">
                    <a16:creationId xmlns:a16="http://schemas.microsoft.com/office/drawing/2014/main" id="{A18DA078-94DA-41BE-B3A7-09A63A60D4BD}"/>
                  </a:ext>
                </a:extLst>
              </p:cNvPr>
              <p:cNvSpPr/>
              <p:nvPr/>
            </p:nvSpPr>
            <p:spPr>
              <a:xfrm>
                <a:off x="3744698" y="1633909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0"/>
                    </a:moveTo>
                    <a:lnTo>
                      <a:pt x="0" y="547"/>
                    </a:lnTo>
                    <a:lnTo>
                      <a:pt x="1115" y="1661"/>
                    </a:lnTo>
                    <a:lnTo>
                      <a:pt x="1640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7835;p68">
                <a:extLst>
                  <a:ext uri="{FF2B5EF4-FFF2-40B4-BE49-F238E27FC236}">
                    <a16:creationId xmlns:a16="http://schemas.microsoft.com/office/drawing/2014/main" id="{1A28F0CE-ACD8-4CC5-ABB8-99937EE472F6}"/>
                  </a:ext>
                </a:extLst>
              </p:cNvPr>
              <p:cNvSpPr/>
              <p:nvPr/>
            </p:nvSpPr>
            <p:spPr>
              <a:xfrm>
                <a:off x="3748786" y="1596447"/>
                <a:ext cx="41564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5"/>
                    </a:lnTo>
                    <a:lnTo>
                      <a:pt x="2776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7836;p68">
                <a:extLst>
                  <a:ext uri="{FF2B5EF4-FFF2-40B4-BE49-F238E27FC236}">
                    <a16:creationId xmlns:a16="http://schemas.microsoft.com/office/drawing/2014/main" id="{FD3B88F4-CA42-478F-B7E8-367730F2E8D9}"/>
                  </a:ext>
                </a:extLst>
              </p:cNvPr>
              <p:cNvSpPr/>
              <p:nvPr/>
            </p:nvSpPr>
            <p:spPr>
              <a:xfrm>
                <a:off x="3786561" y="1592030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0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7837;p68">
                <a:extLst>
                  <a:ext uri="{FF2B5EF4-FFF2-40B4-BE49-F238E27FC236}">
                    <a16:creationId xmlns:a16="http://schemas.microsoft.com/office/drawing/2014/main" id="{C8131860-F9AF-4BFD-A04F-F8FBF9FDB39C}"/>
                  </a:ext>
                </a:extLst>
              </p:cNvPr>
              <p:cNvSpPr/>
              <p:nvPr/>
            </p:nvSpPr>
            <p:spPr>
              <a:xfrm>
                <a:off x="3807343" y="1571264"/>
                <a:ext cx="24869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641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4" y="1640"/>
                    </a:lnTo>
                    <a:lnTo>
                      <a:pt x="1661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7838;p68">
                <a:extLst>
                  <a:ext uri="{FF2B5EF4-FFF2-40B4-BE49-F238E27FC236}">
                    <a16:creationId xmlns:a16="http://schemas.microsoft.com/office/drawing/2014/main" id="{A75E7C0C-00B7-449B-8FC8-87BE8F66A825}"/>
                  </a:ext>
                </a:extLst>
              </p:cNvPr>
              <p:cNvSpPr/>
              <p:nvPr/>
            </p:nvSpPr>
            <p:spPr>
              <a:xfrm>
                <a:off x="3811745" y="1533488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2229" y="2776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7839;p68">
                <a:extLst>
                  <a:ext uri="{FF2B5EF4-FFF2-40B4-BE49-F238E27FC236}">
                    <a16:creationId xmlns:a16="http://schemas.microsoft.com/office/drawing/2014/main" id="{F6424179-C46C-4799-A15B-74B59B080D5F}"/>
                  </a:ext>
                </a:extLst>
              </p:cNvPr>
              <p:cNvSpPr/>
              <p:nvPr/>
            </p:nvSpPr>
            <p:spPr>
              <a:xfrm>
                <a:off x="3597998" y="1780594"/>
                <a:ext cx="24570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0"/>
                    </a:lnTo>
                    <a:lnTo>
                      <a:pt x="1641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7840;p68">
                <a:extLst>
                  <a:ext uri="{FF2B5EF4-FFF2-40B4-BE49-F238E27FC236}">
                    <a16:creationId xmlns:a16="http://schemas.microsoft.com/office/drawing/2014/main" id="{ADA67211-35EA-47DA-90F2-5B53FA87CAF1}"/>
                  </a:ext>
                </a:extLst>
              </p:cNvPr>
              <p:cNvSpPr/>
              <p:nvPr/>
            </p:nvSpPr>
            <p:spPr>
              <a:xfrm>
                <a:off x="3623181" y="1625090"/>
                <a:ext cx="10894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7275" extrusionOk="0">
                    <a:moveTo>
                      <a:pt x="3070" y="1"/>
                    </a:moveTo>
                    <a:lnTo>
                      <a:pt x="1" y="3049"/>
                    </a:lnTo>
                    <a:lnTo>
                      <a:pt x="4206" y="7275"/>
                    </a:lnTo>
                    <a:lnTo>
                      <a:pt x="7275" y="4205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rgbClr val="B2C2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7841;p68">
                <a:extLst>
                  <a:ext uri="{FF2B5EF4-FFF2-40B4-BE49-F238E27FC236}">
                    <a16:creationId xmlns:a16="http://schemas.microsoft.com/office/drawing/2014/main" id="{2052BC9A-BF9F-4C91-8715-B559C66DEF81}"/>
                  </a:ext>
                </a:extLst>
              </p:cNvPr>
              <p:cNvSpPr/>
              <p:nvPr/>
            </p:nvSpPr>
            <p:spPr>
              <a:xfrm>
                <a:off x="3517416" y="1493826"/>
                <a:ext cx="316698" cy="313225"/>
              </a:xfrm>
              <a:custGeom>
                <a:avLst/>
                <a:gdLst/>
                <a:ahLst/>
                <a:cxnLst/>
                <a:rect l="l" t="t" r="r" b="b"/>
                <a:pathLst>
                  <a:path w="21152" h="20920" extrusionOk="0">
                    <a:moveTo>
                      <a:pt x="2387" y="0"/>
                    </a:moveTo>
                    <a:cubicBezTo>
                      <a:pt x="1835" y="0"/>
                      <a:pt x="1283" y="211"/>
                      <a:pt x="863" y="631"/>
                    </a:cubicBezTo>
                    <a:cubicBezTo>
                      <a:pt x="1" y="1472"/>
                      <a:pt x="1" y="2839"/>
                      <a:pt x="863" y="3701"/>
                    </a:cubicBezTo>
                    <a:lnTo>
                      <a:pt x="18082" y="20920"/>
                    </a:lnTo>
                    <a:lnTo>
                      <a:pt x="21151" y="17871"/>
                    </a:lnTo>
                    <a:lnTo>
                      <a:pt x="3911" y="631"/>
                    </a:lnTo>
                    <a:cubicBezTo>
                      <a:pt x="3491" y="211"/>
                      <a:pt x="2939" y="0"/>
                      <a:pt x="2387" y="0"/>
                    </a:cubicBezTo>
                    <a:close/>
                  </a:path>
                </a:pathLst>
              </a:custGeom>
              <a:solidFill>
                <a:srgbClr val="6B8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7842;p68">
                <a:extLst>
                  <a:ext uri="{FF2B5EF4-FFF2-40B4-BE49-F238E27FC236}">
                    <a16:creationId xmlns:a16="http://schemas.microsoft.com/office/drawing/2014/main" id="{EF55AD48-AAF7-4487-A58D-33E10F3BCFAE}"/>
                  </a:ext>
                </a:extLst>
              </p:cNvPr>
              <p:cNvSpPr/>
              <p:nvPr/>
            </p:nvSpPr>
            <p:spPr>
              <a:xfrm>
                <a:off x="3788133" y="1761399"/>
                <a:ext cx="73230" cy="72287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4828" extrusionOk="0">
                    <a:moveTo>
                      <a:pt x="3070" y="0"/>
                    </a:moveTo>
                    <a:lnTo>
                      <a:pt x="1" y="3049"/>
                    </a:lnTo>
                    <a:lnTo>
                      <a:pt x="4521" y="4815"/>
                    </a:lnTo>
                    <a:cubicBezTo>
                      <a:pt x="4546" y="4823"/>
                      <a:pt x="4572" y="4827"/>
                      <a:pt x="4597" y="4827"/>
                    </a:cubicBezTo>
                    <a:cubicBezTo>
                      <a:pt x="4756" y="4827"/>
                      <a:pt x="4891" y="4666"/>
                      <a:pt x="4836" y="4520"/>
                    </a:cubicBezTo>
                    <a:lnTo>
                      <a:pt x="3070" y="0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7843;p68">
                <a:extLst>
                  <a:ext uri="{FF2B5EF4-FFF2-40B4-BE49-F238E27FC236}">
                    <a16:creationId xmlns:a16="http://schemas.microsoft.com/office/drawing/2014/main" id="{9E60AB6E-4922-4CF2-B0CD-6E840A2ED3A8}"/>
                  </a:ext>
                </a:extLst>
              </p:cNvPr>
              <p:cNvSpPr/>
              <p:nvPr/>
            </p:nvSpPr>
            <p:spPr>
              <a:xfrm>
                <a:off x="3822136" y="1761399"/>
                <a:ext cx="39198" cy="7240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4836" extrusionOk="0">
                    <a:moveTo>
                      <a:pt x="799" y="0"/>
                    </a:moveTo>
                    <a:lnTo>
                      <a:pt x="0" y="778"/>
                    </a:lnTo>
                    <a:lnTo>
                      <a:pt x="1451" y="4499"/>
                    </a:lnTo>
                    <a:lnTo>
                      <a:pt x="2250" y="4815"/>
                    </a:lnTo>
                    <a:cubicBezTo>
                      <a:pt x="2282" y="4829"/>
                      <a:pt x="2313" y="4835"/>
                      <a:pt x="2344" y="4835"/>
                    </a:cubicBezTo>
                    <a:cubicBezTo>
                      <a:pt x="2495" y="4835"/>
                      <a:pt x="2618" y="4678"/>
                      <a:pt x="2565" y="4520"/>
                    </a:cubicBezTo>
                    <a:lnTo>
                      <a:pt x="799" y="0"/>
                    </a:lnTo>
                    <a:close/>
                  </a:path>
                </a:pathLst>
              </a:custGeom>
              <a:solidFill>
                <a:srgbClr val="9FB3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7844;p68">
                <a:extLst>
                  <a:ext uri="{FF2B5EF4-FFF2-40B4-BE49-F238E27FC236}">
                    <a16:creationId xmlns:a16="http://schemas.microsoft.com/office/drawing/2014/main" id="{9380EF8D-B88C-49BB-A40A-15C0B04A2AE1}"/>
                  </a:ext>
                </a:extLst>
              </p:cNvPr>
              <p:cNvSpPr/>
              <p:nvPr/>
            </p:nvSpPr>
            <p:spPr>
              <a:xfrm>
                <a:off x="3541656" y="1493781"/>
                <a:ext cx="292458" cy="313270"/>
              </a:xfrm>
              <a:custGeom>
                <a:avLst/>
                <a:gdLst/>
                <a:ahLst/>
                <a:cxnLst/>
                <a:rect l="l" t="t" r="r" b="b"/>
                <a:pathLst>
                  <a:path w="19533" h="20923" extrusionOk="0">
                    <a:moveTo>
                      <a:pt x="789" y="0"/>
                    </a:moveTo>
                    <a:cubicBezTo>
                      <a:pt x="524" y="0"/>
                      <a:pt x="257" y="49"/>
                      <a:pt x="1" y="151"/>
                    </a:cubicBezTo>
                    <a:cubicBezTo>
                      <a:pt x="295" y="256"/>
                      <a:pt x="547" y="424"/>
                      <a:pt x="778" y="634"/>
                    </a:cubicBezTo>
                    <a:lnTo>
                      <a:pt x="15706" y="15561"/>
                    </a:lnTo>
                    <a:cubicBezTo>
                      <a:pt x="16967" y="16844"/>
                      <a:pt x="16967" y="18904"/>
                      <a:pt x="15706" y="20166"/>
                    </a:cubicBezTo>
                    <a:lnTo>
                      <a:pt x="16463" y="20923"/>
                    </a:lnTo>
                    <a:lnTo>
                      <a:pt x="19532" y="17874"/>
                    </a:lnTo>
                    <a:lnTo>
                      <a:pt x="2292" y="634"/>
                    </a:lnTo>
                    <a:cubicBezTo>
                      <a:pt x="1893" y="220"/>
                      <a:pt x="1348" y="0"/>
                      <a:pt x="789" y="0"/>
                    </a:cubicBezTo>
                    <a:close/>
                  </a:path>
                </a:pathLst>
              </a:custGeom>
              <a:solidFill>
                <a:srgbClr val="4E677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7845;p68">
                <a:extLst>
                  <a:ext uri="{FF2B5EF4-FFF2-40B4-BE49-F238E27FC236}">
                    <a16:creationId xmlns:a16="http://schemas.microsoft.com/office/drawing/2014/main" id="{11C085F3-029C-4305-8243-E0AB68B83CA3}"/>
                  </a:ext>
                </a:extLst>
              </p:cNvPr>
              <p:cNvSpPr/>
              <p:nvPr/>
            </p:nvSpPr>
            <p:spPr>
              <a:xfrm>
                <a:off x="3834728" y="1807979"/>
                <a:ext cx="26636" cy="25708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717" extrusionOk="0">
                    <a:moveTo>
                      <a:pt x="1157" y="1"/>
                    </a:moveTo>
                    <a:lnTo>
                      <a:pt x="0" y="1157"/>
                    </a:lnTo>
                    <a:lnTo>
                      <a:pt x="1409" y="1704"/>
                    </a:lnTo>
                    <a:cubicBezTo>
                      <a:pt x="1434" y="1712"/>
                      <a:pt x="1460" y="1716"/>
                      <a:pt x="1485" y="1716"/>
                    </a:cubicBezTo>
                    <a:cubicBezTo>
                      <a:pt x="1644" y="1716"/>
                      <a:pt x="1779" y="1555"/>
                      <a:pt x="1724" y="1409"/>
                    </a:cubicBezTo>
                    <a:lnTo>
                      <a:pt x="1157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7846;p68">
                <a:extLst>
                  <a:ext uri="{FF2B5EF4-FFF2-40B4-BE49-F238E27FC236}">
                    <a16:creationId xmlns:a16="http://schemas.microsoft.com/office/drawing/2014/main" id="{57732370-041E-428E-BD4A-6AA5EAF87317}"/>
                  </a:ext>
                </a:extLst>
              </p:cNvPr>
              <p:cNvSpPr/>
              <p:nvPr/>
            </p:nvSpPr>
            <p:spPr>
              <a:xfrm>
                <a:off x="3552047" y="1524984"/>
                <a:ext cx="68320" cy="68334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564" extrusionOk="0">
                    <a:moveTo>
                      <a:pt x="3049" y="1"/>
                    </a:moveTo>
                    <a:lnTo>
                      <a:pt x="0" y="3070"/>
                    </a:lnTo>
                    <a:lnTo>
                      <a:pt x="1493" y="4563"/>
                    </a:lnTo>
                    <a:lnTo>
                      <a:pt x="4563" y="1494"/>
                    </a:lnTo>
                    <a:lnTo>
                      <a:pt x="3049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7847;p68">
                <a:extLst>
                  <a:ext uri="{FF2B5EF4-FFF2-40B4-BE49-F238E27FC236}">
                    <a16:creationId xmlns:a16="http://schemas.microsoft.com/office/drawing/2014/main" id="{CFF4EC09-AA47-4BF9-B6DD-BAFD3D676D58}"/>
                  </a:ext>
                </a:extLst>
              </p:cNvPr>
              <p:cNvSpPr/>
              <p:nvPr/>
            </p:nvSpPr>
            <p:spPr>
              <a:xfrm>
                <a:off x="3593281" y="1566218"/>
                <a:ext cx="221623" cy="221952"/>
              </a:xfrm>
              <a:custGeom>
                <a:avLst/>
                <a:gdLst/>
                <a:ahLst/>
                <a:cxnLst/>
                <a:rect l="l" t="t" r="r" b="b"/>
                <a:pathLst>
                  <a:path w="14802" h="14824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4276" y="14823"/>
                    </a:lnTo>
                    <a:lnTo>
                      <a:pt x="14802" y="14298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" name="Google Shape;6077;p67" descr="clock">
            <a:extLst>
              <a:ext uri="{FF2B5EF4-FFF2-40B4-BE49-F238E27FC236}">
                <a16:creationId xmlns:a16="http://schemas.microsoft.com/office/drawing/2014/main" id="{7E9AEA36-D448-4F7F-BF42-74D8C366DEF5}"/>
              </a:ext>
            </a:extLst>
          </p:cNvPr>
          <p:cNvGrpSpPr/>
          <p:nvPr/>
        </p:nvGrpSpPr>
        <p:grpSpPr>
          <a:xfrm>
            <a:off x="9176260" y="6014033"/>
            <a:ext cx="537983" cy="537983"/>
            <a:chOff x="5873617" y="2309901"/>
            <a:chExt cx="345720" cy="345720"/>
          </a:xfrm>
        </p:grpSpPr>
        <p:sp>
          <p:nvSpPr>
            <p:cNvPr id="33" name="Google Shape;6078;p67">
              <a:extLst>
                <a:ext uri="{FF2B5EF4-FFF2-40B4-BE49-F238E27FC236}">
                  <a16:creationId xmlns:a16="http://schemas.microsoft.com/office/drawing/2014/main" id="{DFAE6B64-CBBA-482A-814D-A62C5DB3FD51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6079;p67">
              <a:extLst>
                <a:ext uri="{FF2B5EF4-FFF2-40B4-BE49-F238E27FC236}">
                  <a16:creationId xmlns:a16="http://schemas.microsoft.com/office/drawing/2014/main" id="{4A0C0596-40E9-4BC7-BBE5-38F138CD806B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6080;p67">
              <a:extLst>
                <a:ext uri="{FF2B5EF4-FFF2-40B4-BE49-F238E27FC236}">
                  <a16:creationId xmlns:a16="http://schemas.microsoft.com/office/drawing/2014/main" id="{E54246DA-CDA7-44D5-A9D8-BA91A2DD050A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6081;p67">
              <a:extLst>
                <a:ext uri="{FF2B5EF4-FFF2-40B4-BE49-F238E27FC236}">
                  <a16:creationId xmlns:a16="http://schemas.microsoft.com/office/drawing/2014/main" id="{B6094AA4-5509-4632-99C6-1CB0D9303EBB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6082;p67">
              <a:extLst>
                <a:ext uri="{FF2B5EF4-FFF2-40B4-BE49-F238E27FC236}">
                  <a16:creationId xmlns:a16="http://schemas.microsoft.com/office/drawing/2014/main" id="{65843CFF-3437-4FDF-81F5-9946F0196092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6083;p67">
              <a:extLst>
                <a:ext uri="{FF2B5EF4-FFF2-40B4-BE49-F238E27FC236}">
                  <a16:creationId xmlns:a16="http://schemas.microsoft.com/office/drawing/2014/main" id="{80FCCCDC-5147-4161-A906-6547943D4922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6084;p67">
              <a:extLst>
                <a:ext uri="{FF2B5EF4-FFF2-40B4-BE49-F238E27FC236}">
                  <a16:creationId xmlns:a16="http://schemas.microsoft.com/office/drawing/2014/main" id="{DB6B1A19-236B-46D1-8142-47C674B8A0E2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6085;p67">
              <a:extLst>
                <a:ext uri="{FF2B5EF4-FFF2-40B4-BE49-F238E27FC236}">
                  <a16:creationId xmlns:a16="http://schemas.microsoft.com/office/drawing/2014/main" id="{9ABED8E4-A18F-404E-89ED-8D8C991EDC9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6086;p67">
              <a:extLst>
                <a:ext uri="{FF2B5EF4-FFF2-40B4-BE49-F238E27FC236}">
                  <a16:creationId xmlns:a16="http://schemas.microsoft.com/office/drawing/2014/main" id="{6A14F321-6F11-4037-BF60-7DA5A01567D9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6087;p67">
              <a:extLst>
                <a:ext uri="{FF2B5EF4-FFF2-40B4-BE49-F238E27FC236}">
                  <a16:creationId xmlns:a16="http://schemas.microsoft.com/office/drawing/2014/main" id="{F9A616D1-8BB0-45C6-99FA-E439A535E5B0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6088;p67">
              <a:extLst>
                <a:ext uri="{FF2B5EF4-FFF2-40B4-BE49-F238E27FC236}">
                  <a16:creationId xmlns:a16="http://schemas.microsoft.com/office/drawing/2014/main" id="{301623FF-FCC9-4113-9C87-BBAE1575FAF1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6089;p67">
              <a:extLst>
                <a:ext uri="{FF2B5EF4-FFF2-40B4-BE49-F238E27FC236}">
                  <a16:creationId xmlns:a16="http://schemas.microsoft.com/office/drawing/2014/main" id="{AD788C01-35EA-4508-B478-4E1BA4980E60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6090;p67">
              <a:extLst>
                <a:ext uri="{FF2B5EF4-FFF2-40B4-BE49-F238E27FC236}">
                  <a16:creationId xmlns:a16="http://schemas.microsoft.com/office/drawing/2014/main" id="{AB67AA51-5433-48AC-A3BF-36687F3A76D1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6091;p67">
              <a:extLst>
                <a:ext uri="{FF2B5EF4-FFF2-40B4-BE49-F238E27FC236}">
                  <a16:creationId xmlns:a16="http://schemas.microsoft.com/office/drawing/2014/main" id="{F5B2CBAB-65A6-4126-9B01-0DEADA9E4EBE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92;p67">
              <a:extLst>
                <a:ext uri="{FF2B5EF4-FFF2-40B4-BE49-F238E27FC236}">
                  <a16:creationId xmlns:a16="http://schemas.microsoft.com/office/drawing/2014/main" id="{E7F0B039-BB1E-49A2-922C-861C6DA56C82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3;p67">
              <a:extLst>
                <a:ext uri="{FF2B5EF4-FFF2-40B4-BE49-F238E27FC236}">
                  <a16:creationId xmlns:a16="http://schemas.microsoft.com/office/drawing/2014/main" id="{CDA3C80F-B444-43A9-B650-76ACD3014E1A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094;p67">
              <a:extLst>
                <a:ext uri="{FF2B5EF4-FFF2-40B4-BE49-F238E27FC236}">
                  <a16:creationId xmlns:a16="http://schemas.microsoft.com/office/drawing/2014/main" id="{D2BAADA8-E759-43CE-A3D8-71E03C626F29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095;p67">
              <a:extLst>
                <a:ext uri="{FF2B5EF4-FFF2-40B4-BE49-F238E27FC236}">
                  <a16:creationId xmlns:a16="http://schemas.microsoft.com/office/drawing/2014/main" id="{5D4C3ECD-F635-4B6E-B294-CAFA9729E7F9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096;p67">
              <a:extLst>
                <a:ext uri="{FF2B5EF4-FFF2-40B4-BE49-F238E27FC236}">
                  <a16:creationId xmlns:a16="http://schemas.microsoft.com/office/drawing/2014/main" id="{162ADBCE-35D3-432C-9701-198894247B0D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Google Shape;6464;p67" descr="Information symbol">
            <a:extLst>
              <a:ext uri="{FF2B5EF4-FFF2-40B4-BE49-F238E27FC236}">
                <a16:creationId xmlns:a16="http://schemas.microsoft.com/office/drawing/2014/main" id="{B4AAFC87-4409-CD41-908B-0540148241AB}"/>
              </a:ext>
            </a:extLst>
          </p:cNvPr>
          <p:cNvGrpSpPr/>
          <p:nvPr/>
        </p:nvGrpSpPr>
        <p:grpSpPr>
          <a:xfrm>
            <a:off x="3582509" y="5952768"/>
            <a:ext cx="495955" cy="495955"/>
            <a:chOff x="4674908" y="3682271"/>
            <a:chExt cx="371966" cy="371966"/>
          </a:xfrm>
        </p:grpSpPr>
        <p:sp>
          <p:nvSpPr>
            <p:cNvPr id="54" name="Google Shape;6465;p67">
              <a:extLst>
                <a:ext uri="{FF2B5EF4-FFF2-40B4-BE49-F238E27FC236}">
                  <a16:creationId xmlns:a16="http://schemas.microsoft.com/office/drawing/2014/main" id="{7574AB2C-4394-9A40-9860-04309BE367EF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466;p67">
              <a:extLst>
                <a:ext uri="{FF2B5EF4-FFF2-40B4-BE49-F238E27FC236}">
                  <a16:creationId xmlns:a16="http://schemas.microsoft.com/office/drawing/2014/main" id="{0D10616C-C453-F140-81E5-E9426EE81EE0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467;p67">
              <a:extLst>
                <a:ext uri="{FF2B5EF4-FFF2-40B4-BE49-F238E27FC236}">
                  <a16:creationId xmlns:a16="http://schemas.microsoft.com/office/drawing/2014/main" id="{9478BF90-876E-EA44-9730-AB30B4954EE6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468;p67">
              <a:extLst>
                <a:ext uri="{FF2B5EF4-FFF2-40B4-BE49-F238E27FC236}">
                  <a16:creationId xmlns:a16="http://schemas.microsoft.com/office/drawing/2014/main" id="{60D57C72-DA36-FC4B-A8B4-1C807465E578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84EE2DD8-03A2-D641-A6A0-9F8B6689F1C7}"/>
              </a:ext>
            </a:extLst>
          </p:cNvPr>
          <p:cNvSpPr txBox="1">
            <a:spLocks/>
          </p:cNvSpPr>
          <p:nvPr/>
        </p:nvSpPr>
        <p:spPr>
          <a:xfrm>
            <a:off x="3982408" y="5596586"/>
            <a:ext cx="4756300" cy="1100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ind Vadodara"/>
              </a:rPr>
              <a:t>You are in Cohort 8</a:t>
            </a:r>
            <a:endParaRPr kumimoji="0" lang="en-US" sz="3200" b="1" i="1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ind Vadodar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AF46D5-A3C1-3349-B335-4273B11969F0}"/>
              </a:ext>
            </a:extLst>
          </p:cNvPr>
          <p:cNvSpPr txBox="1"/>
          <p:nvPr/>
        </p:nvSpPr>
        <p:spPr>
          <a:xfrm>
            <a:off x="9740859" y="6048113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minute</a:t>
            </a:r>
          </a:p>
        </p:txBody>
      </p:sp>
      <p:pic>
        <p:nvPicPr>
          <p:cNvPr id="31" name="Picture 51" descr="QR code for attendance https://edc.co1.qualtrics.com/jfe/form/SV_5BiXqi4bxzOCMS2  &#10;">
            <a:extLst>
              <a:ext uri="{FF2B5EF4-FFF2-40B4-BE49-F238E27FC236}">
                <a16:creationId xmlns:a16="http://schemas.microsoft.com/office/drawing/2014/main" id="{1833E945-42FE-4DF4-A57F-6E07678ED1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52672" y="2142901"/>
            <a:ext cx="3088809" cy="3107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190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 descr="Presentation Content &amp; Coaching tasks">
            <a:extLst>
              <a:ext uri="{FF2B5EF4-FFF2-40B4-BE49-F238E27FC236}">
                <a16:creationId xmlns:a16="http://schemas.microsoft.com/office/drawing/2014/main" id="{96CF4CDE-BCD6-8D4B-9AFC-DC0ABCE3A7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6797777"/>
              </p:ext>
            </p:extLst>
          </p:nvPr>
        </p:nvGraphicFramePr>
        <p:xfrm>
          <a:off x="1897050" y="1277972"/>
          <a:ext cx="8585471" cy="5449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2557F1F-64C0-A04E-8212-D036DFCFC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 &amp; Coaches' Tasks</a:t>
            </a:r>
          </a:p>
        </p:txBody>
      </p:sp>
    </p:spTree>
    <p:extLst>
      <p:ext uri="{BB962C8B-B14F-4D97-AF65-F5344CB8AC3E}">
        <p14:creationId xmlns:p14="http://schemas.microsoft.com/office/powerpoint/2010/main" val="2691291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54"/>
          <p:cNvSpPr txBox="1">
            <a:spLocks noGrp="1"/>
          </p:cNvSpPr>
          <p:nvPr>
            <p:ph type="title"/>
          </p:nvPr>
        </p:nvSpPr>
        <p:spPr>
          <a:xfrm>
            <a:off x="455779" y="590547"/>
            <a:ext cx="11378651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 HELPFUL RESOURCES</a:t>
            </a:r>
            <a:endParaRPr/>
          </a:p>
        </p:txBody>
      </p:sp>
      <p:sp>
        <p:nvSpPr>
          <p:cNvPr id="12" name="Google Shape;1013;p54">
            <a:extLst>
              <a:ext uri="{FF2B5EF4-FFF2-40B4-BE49-F238E27FC236}">
                <a16:creationId xmlns:a16="http://schemas.microsoft.com/office/drawing/2014/main" id="{1F80FC8A-824C-084C-83E0-413165DCA5D7}"/>
              </a:ext>
            </a:extLst>
          </p:cNvPr>
          <p:cNvSpPr txBox="1">
            <a:spLocks/>
          </p:cNvSpPr>
          <p:nvPr/>
        </p:nvSpPr>
        <p:spPr>
          <a:xfrm flipH="1">
            <a:off x="4225612" y="1629463"/>
            <a:ext cx="7608818" cy="402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ACC2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RESOURCES: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ACC2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  <a:hlinkClick r:id="rId3"/>
              </a:rPr>
              <a:t>Tiered Fidelity Inventory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ACC2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indent="-342900">
              <a:spcAft>
                <a:spcPts val="800"/>
              </a:spcAft>
              <a:buFont typeface="Arial,Sans-Serif" panose="020B0604020202020204" pitchFamily="34" charset="0"/>
              <a:buChar char="•"/>
            </a:pPr>
            <a:r>
              <a:rPr lang="en-US" sz="1800" dirty="0">
                <a:solidFill>
                  <a:srgbClr val="00ACC2"/>
                </a:solidFill>
                <a:hlinkClick r:id="rId4"/>
              </a:rPr>
              <a:t>A 5 Point Intervention Approach for Enhancing Equity in School Discipline</a:t>
            </a:r>
            <a:endParaRPr lang="en-US" sz="1800" dirty="0">
              <a:solidFill>
                <a:srgbClr val="00ACC2"/>
              </a:solidFill>
            </a:endParaRPr>
          </a:p>
          <a:p>
            <a:pPr marL="342900" indent="-342900">
              <a:spcAft>
                <a:spcPts val="800"/>
              </a:spcAft>
              <a:buFont typeface="Arial,Sans-Serif" panose="020B0604020202020204" pitchFamily="34" charset="0"/>
              <a:buChar char="•"/>
            </a:pPr>
            <a:r>
              <a:rPr lang="en-US" sz="1800" dirty="0">
                <a:solidFill>
                  <a:srgbClr val="00ACC2"/>
                </a:solidFill>
                <a:hlinkClick r:id="rId5"/>
              </a:rPr>
              <a:t>Examples of Engaging Instruction to Increase Equity in Education</a:t>
            </a:r>
            <a:endParaRPr lang="en-US" sz="1800" dirty="0">
              <a:solidFill>
                <a:srgbClr val="00ACC2"/>
              </a:solidFill>
            </a:endParaRPr>
          </a:p>
          <a:p>
            <a:pPr marL="342900" indent="-342900">
              <a:spcAft>
                <a:spcPts val="800"/>
              </a:spcAft>
              <a:buFont typeface="Arial,Sans-Serif" panose="020B0604020202020204" pitchFamily="34" charset="0"/>
              <a:buChar char="•"/>
            </a:pPr>
            <a:r>
              <a:rPr lang="en-US" sz="1800" dirty="0">
                <a:solidFill>
                  <a:srgbClr val="00ACC2"/>
                </a:solidFill>
                <a:hlinkClick r:id="rId6"/>
              </a:rPr>
              <a:t>Video: SWIS Equity Report: Risk Index</a:t>
            </a:r>
            <a:endParaRPr lang="en-US" sz="2400" dirty="0"/>
          </a:p>
        </p:txBody>
      </p:sp>
      <p:grpSp>
        <p:nvGrpSpPr>
          <p:cNvPr id="21" name="Google Shape;1005;p54" descr="decorative box">
            <a:extLst>
              <a:ext uri="{FF2B5EF4-FFF2-40B4-BE49-F238E27FC236}">
                <a16:creationId xmlns:a16="http://schemas.microsoft.com/office/drawing/2014/main" id="{9E3B9A76-5B52-0E4A-B322-29D3648D9FEF}"/>
              </a:ext>
            </a:extLst>
          </p:cNvPr>
          <p:cNvGrpSpPr/>
          <p:nvPr/>
        </p:nvGrpSpPr>
        <p:grpSpPr>
          <a:xfrm>
            <a:off x="689246" y="1779061"/>
            <a:ext cx="3128599" cy="3988372"/>
            <a:chOff x="3580725" y="2020075"/>
            <a:chExt cx="1344925" cy="1786275"/>
          </a:xfrm>
        </p:grpSpPr>
        <p:sp>
          <p:nvSpPr>
            <p:cNvPr id="22" name="Google Shape;1006;p54">
              <a:extLst>
                <a:ext uri="{FF2B5EF4-FFF2-40B4-BE49-F238E27FC236}">
                  <a16:creationId xmlns:a16="http://schemas.microsoft.com/office/drawing/2014/main" id="{71B709D9-82A6-2B4A-AB46-2205A27E2295}"/>
                </a:ext>
              </a:extLst>
            </p:cNvPr>
            <p:cNvSpPr/>
            <p:nvPr/>
          </p:nvSpPr>
          <p:spPr>
            <a:xfrm>
              <a:off x="3681925" y="2020075"/>
              <a:ext cx="1243725" cy="1786275"/>
            </a:xfrm>
            <a:custGeom>
              <a:avLst/>
              <a:gdLst/>
              <a:ahLst/>
              <a:cxnLst/>
              <a:rect l="l" t="t" r="r" b="b"/>
              <a:pathLst>
                <a:path w="49749" h="71451" extrusionOk="0">
                  <a:moveTo>
                    <a:pt x="1574" y="1"/>
                  </a:moveTo>
                  <a:cubicBezTo>
                    <a:pt x="706" y="1"/>
                    <a:pt x="1" y="706"/>
                    <a:pt x="1" y="1574"/>
                  </a:cubicBezTo>
                  <a:lnTo>
                    <a:pt x="1" y="69877"/>
                  </a:lnTo>
                  <a:cubicBezTo>
                    <a:pt x="1" y="70746"/>
                    <a:pt x="706" y="71451"/>
                    <a:pt x="1574" y="71451"/>
                  </a:cubicBezTo>
                  <a:lnTo>
                    <a:pt x="48175" y="71451"/>
                  </a:lnTo>
                  <a:cubicBezTo>
                    <a:pt x="49044" y="71451"/>
                    <a:pt x="49748" y="70746"/>
                    <a:pt x="49748" y="69877"/>
                  </a:cubicBezTo>
                  <a:lnTo>
                    <a:pt x="49748" y="1574"/>
                  </a:lnTo>
                  <a:cubicBezTo>
                    <a:pt x="49748" y="706"/>
                    <a:pt x="49044" y="1"/>
                    <a:pt x="4817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1007;p54">
              <a:extLst>
                <a:ext uri="{FF2B5EF4-FFF2-40B4-BE49-F238E27FC236}">
                  <a16:creationId xmlns:a16="http://schemas.microsoft.com/office/drawing/2014/main" id="{AA87A6D8-49C3-A54C-9E71-F4B3A0FEB9B3}"/>
                </a:ext>
              </a:extLst>
            </p:cNvPr>
            <p:cNvSpPr/>
            <p:nvPr/>
          </p:nvSpPr>
          <p:spPr>
            <a:xfrm>
              <a:off x="3580725" y="2020075"/>
              <a:ext cx="1250250" cy="1786275"/>
            </a:xfrm>
            <a:custGeom>
              <a:avLst/>
              <a:gdLst/>
              <a:ahLst/>
              <a:cxnLst/>
              <a:rect l="l" t="t" r="r" b="b"/>
              <a:pathLst>
                <a:path w="50010" h="71451" extrusionOk="0">
                  <a:moveTo>
                    <a:pt x="2527" y="1"/>
                  </a:moveTo>
                  <a:cubicBezTo>
                    <a:pt x="1147" y="1"/>
                    <a:pt x="33" y="1109"/>
                    <a:pt x="0" y="2492"/>
                  </a:cubicBezTo>
                  <a:lnTo>
                    <a:pt x="0" y="68975"/>
                  </a:lnTo>
                  <a:cubicBezTo>
                    <a:pt x="33" y="70358"/>
                    <a:pt x="1147" y="71451"/>
                    <a:pt x="2526" y="71451"/>
                  </a:cubicBezTo>
                  <a:cubicBezTo>
                    <a:pt x="2537" y="71451"/>
                    <a:pt x="2547" y="71451"/>
                    <a:pt x="2557" y="71451"/>
                  </a:cubicBezTo>
                  <a:lnTo>
                    <a:pt x="50010" y="71451"/>
                  </a:lnTo>
                  <a:lnTo>
                    <a:pt x="50010" y="1"/>
                  </a:lnTo>
                  <a:lnTo>
                    <a:pt x="2557" y="1"/>
                  </a:lnTo>
                  <a:cubicBezTo>
                    <a:pt x="2547" y="1"/>
                    <a:pt x="2537" y="1"/>
                    <a:pt x="252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8;p54">
              <a:extLst>
                <a:ext uri="{FF2B5EF4-FFF2-40B4-BE49-F238E27FC236}">
                  <a16:creationId xmlns:a16="http://schemas.microsoft.com/office/drawing/2014/main" id="{E0827C78-34E4-EF48-9AC0-B4FADF42AD67}"/>
                </a:ext>
              </a:extLst>
            </p:cNvPr>
            <p:cNvSpPr/>
            <p:nvPr/>
          </p:nvSpPr>
          <p:spPr>
            <a:xfrm>
              <a:off x="3680303" y="2113921"/>
              <a:ext cx="1140025" cy="1511564"/>
            </a:xfrm>
            <a:custGeom>
              <a:avLst/>
              <a:gdLst/>
              <a:ahLst/>
              <a:cxnLst/>
              <a:rect l="l" t="t" r="r" b="b"/>
              <a:pathLst>
                <a:path w="45601" h="60944" extrusionOk="0">
                  <a:moveTo>
                    <a:pt x="426" y="1"/>
                  </a:moveTo>
                  <a:cubicBezTo>
                    <a:pt x="197" y="1"/>
                    <a:pt x="0" y="181"/>
                    <a:pt x="0" y="427"/>
                  </a:cubicBezTo>
                  <a:lnTo>
                    <a:pt x="0" y="60534"/>
                  </a:lnTo>
                  <a:cubicBezTo>
                    <a:pt x="0" y="60763"/>
                    <a:pt x="197" y="60943"/>
                    <a:pt x="426" y="60943"/>
                  </a:cubicBezTo>
                  <a:lnTo>
                    <a:pt x="45191" y="60943"/>
                  </a:lnTo>
                  <a:cubicBezTo>
                    <a:pt x="45421" y="60943"/>
                    <a:pt x="45601" y="60763"/>
                    <a:pt x="45601" y="60534"/>
                  </a:cubicBezTo>
                  <a:lnTo>
                    <a:pt x="45601" y="427"/>
                  </a:lnTo>
                  <a:cubicBezTo>
                    <a:pt x="45601" y="181"/>
                    <a:pt x="45421" y="1"/>
                    <a:pt x="45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1009;p54">
              <a:extLst>
                <a:ext uri="{FF2B5EF4-FFF2-40B4-BE49-F238E27FC236}">
                  <a16:creationId xmlns:a16="http://schemas.microsoft.com/office/drawing/2014/main" id="{1014025B-D1B7-FA4D-A0C8-D9253E148BC5}"/>
                </a:ext>
              </a:extLst>
            </p:cNvPr>
            <p:cNvSpPr/>
            <p:nvPr/>
          </p:nvSpPr>
          <p:spPr>
            <a:xfrm>
              <a:off x="4237099" y="2051650"/>
              <a:ext cx="28700" cy="24925"/>
            </a:xfrm>
            <a:custGeom>
              <a:avLst/>
              <a:gdLst/>
              <a:ahLst/>
              <a:cxnLst/>
              <a:rect l="l" t="t" r="r" b="b"/>
              <a:pathLst>
                <a:path w="1148" h="997" extrusionOk="0">
                  <a:moveTo>
                    <a:pt x="492" y="0"/>
                  </a:moveTo>
                  <a:cubicBezTo>
                    <a:pt x="214" y="0"/>
                    <a:pt x="0" y="230"/>
                    <a:pt x="0" y="508"/>
                  </a:cubicBezTo>
                  <a:cubicBezTo>
                    <a:pt x="0" y="798"/>
                    <a:pt x="243" y="996"/>
                    <a:pt x="496" y="996"/>
                  </a:cubicBezTo>
                  <a:cubicBezTo>
                    <a:pt x="615" y="996"/>
                    <a:pt x="737" y="952"/>
                    <a:pt x="836" y="852"/>
                  </a:cubicBezTo>
                  <a:cubicBezTo>
                    <a:pt x="1148" y="541"/>
                    <a:pt x="935" y="0"/>
                    <a:pt x="4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1010;p54">
              <a:extLst>
                <a:ext uri="{FF2B5EF4-FFF2-40B4-BE49-F238E27FC236}">
                  <a16:creationId xmlns:a16="http://schemas.microsoft.com/office/drawing/2014/main" id="{37FC96D6-BC24-2947-AA35-0BFCE4EBCE89}"/>
                </a:ext>
              </a:extLst>
            </p:cNvPr>
            <p:cNvSpPr/>
            <p:nvPr/>
          </p:nvSpPr>
          <p:spPr>
            <a:xfrm>
              <a:off x="4179825" y="3667150"/>
              <a:ext cx="125000" cy="106825"/>
            </a:xfrm>
            <a:custGeom>
              <a:avLst/>
              <a:gdLst/>
              <a:ahLst/>
              <a:cxnLst/>
              <a:rect l="l" t="t" r="r" b="b"/>
              <a:pathLst>
                <a:path w="5000" h="4273" extrusionOk="0">
                  <a:moveTo>
                    <a:pt x="2869" y="355"/>
                  </a:moveTo>
                  <a:cubicBezTo>
                    <a:pt x="3836" y="355"/>
                    <a:pt x="4639" y="1158"/>
                    <a:pt x="4639" y="2142"/>
                  </a:cubicBezTo>
                  <a:cubicBezTo>
                    <a:pt x="4639" y="3206"/>
                    <a:pt x="3762" y="3917"/>
                    <a:pt x="2850" y="3917"/>
                  </a:cubicBezTo>
                  <a:cubicBezTo>
                    <a:pt x="2413" y="3917"/>
                    <a:pt x="1968" y="3754"/>
                    <a:pt x="1607" y="3387"/>
                  </a:cubicBezTo>
                  <a:cubicBezTo>
                    <a:pt x="492" y="2273"/>
                    <a:pt x="1279" y="355"/>
                    <a:pt x="2869" y="355"/>
                  </a:cubicBezTo>
                  <a:close/>
                  <a:moveTo>
                    <a:pt x="2849" y="1"/>
                  </a:moveTo>
                  <a:cubicBezTo>
                    <a:pt x="2320" y="1"/>
                    <a:pt x="1781" y="197"/>
                    <a:pt x="1344" y="634"/>
                  </a:cubicBezTo>
                  <a:cubicBezTo>
                    <a:pt x="0" y="1978"/>
                    <a:pt x="967" y="4273"/>
                    <a:pt x="2869" y="4273"/>
                  </a:cubicBezTo>
                  <a:cubicBezTo>
                    <a:pt x="4049" y="4273"/>
                    <a:pt x="5000" y="3306"/>
                    <a:pt x="5000" y="2142"/>
                  </a:cubicBezTo>
                  <a:cubicBezTo>
                    <a:pt x="5000" y="847"/>
                    <a:pt x="3946" y="1"/>
                    <a:pt x="28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CA03DAF-9606-6003-26B4-73B9F6A489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678" y="1993723"/>
            <a:ext cx="2918372" cy="3381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8213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-294">
            <a:off x="938739" y="2572031"/>
            <a:ext cx="7029196" cy="21547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b="1" dirty="0"/>
              <a:t>Glows &amp; Grows:</a:t>
            </a:r>
            <a:br>
              <a:rPr lang="en" sz="4800" b="1" dirty="0"/>
            </a:br>
            <a:r>
              <a:rPr lang="en" sz="3000" b="1" dirty="0"/>
              <a:t>Implicit Bias and supporting staff and student behavior</a:t>
            </a:r>
            <a:endParaRPr lang="en" sz="3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58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C5C867-0101-F543-AEB0-3219DE99C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What is Implicit Bias?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5289FDD-A13E-4D4D-A841-8B309C9C17A7}"/>
              </a:ext>
            </a:extLst>
          </p:cNvPr>
          <p:cNvSpPr txBox="1">
            <a:spLocks/>
          </p:cNvSpPr>
          <p:nvPr/>
        </p:nvSpPr>
        <p:spPr>
          <a:xfrm>
            <a:off x="813349" y="1505608"/>
            <a:ext cx="1064697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867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6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6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6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6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6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6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6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6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596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ACB6">
                  <a:lumMod val="40000"/>
                  <a:lumOff val="60000"/>
                </a:srgbClr>
              </a:buClr>
              <a:buSzPct val="100000"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Unconscious, automatic</a:t>
            </a:r>
            <a:endParaRPr lang="en-US" sz="2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ind Vadodara"/>
              <a:cs typeface="Hind Vadodara"/>
            </a:endParaRPr>
          </a:p>
          <a:p>
            <a:pPr marL="596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ACB6">
                  <a:lumMod val="40000"/>
                  <a:lumOff val="60000"/>
                </a:srgbClr>
              </a:buClr>
              <a:buSzPct val="100000"/>
              <a:buFont typeface="Wingdings" pitchFamily="2" charset="2"/>
              <a:buChar char="v"/>
              <a:tabLst/>
              <a:defRPr/>
            </a:pPr>
            <a:endParaRPr lang="en-US" sz="2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ind Vadodara"/>
              <a:cs typeface="Hind Vadodara"/>
            </a:endParaRPr>
          </a:p>
          <a:p>
            <a:pPr marL="596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ACB6">
                  <a:lumMod val="40000"/>
                  <a:lumOff val="60000"/>
                </a:srgbClr>
              </a:buClr>
              <a:buSzPct val="100000"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Based on stereotypes</a:t>
            </a:r>
            <a:endParaRPr lang="en-US" sz="2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ind Vadodara"/>
              <a:cs typeface="Hind Vadodara"/>
            </a:endParaRPr>
          </a:p>
          <a:p>
            <a:pPr marL="10541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ACB6">
                  <a:lumMod val="40000"/>
                  <a:lumOff val="60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We </a:t>
            </a:r>
            <a:r>
              <a:rPr kumimoji="0" lang="en-US" sz="2800" b="1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all</a:t>
            </a:r>
            <a:r>
              <a:rPr kumimoji="0" lang="en-US" sz="2800" b="0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have it (even those affected by it)</a:t>
            </a:r>
            <a:endParaRPr lang="en-US" sz="2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ind Vadodara"/>
              <a:cs typeface="Hind Vadodara"/>
            </a:endParaRPr>
          </a:p>
          <a:p>
            <a:pPr marL="10541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ACB6">
                  <a:lumMod val="40000"/>
                  <a:lumOff val="60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Generally </a:t>
            </a:r>
            <a:r>
              <a:rPr kumimoji="0" lang="en-US" sz="2800" b="1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not</a:t>
            </a:r>
            <a:r>
              <a:rPr kumimoji="0" lang="en-US" sz="2800" b="0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an indication of what we believe or would endorse</a:t>
            </a:r>
            <a:endParaRPr lang="en-US" sz="2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ind Vadodara"/>
              <a:cs typeface="Hind Vadodara"/>
            </a:endParaRPr>
          </a:p>
          <a:p>
            <a:pPr marL="10541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ACB6">
                  <a:lumMod val="40000"/>
                  <a:lumOff val="60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n-US" sz="2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ind Vadodara"/>
              <a:cs typeface="Hind Vadodara"/>
            </a:endParaRPr>
          </a:p>
          <a:p>
            <a:pPr marL="596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ACB6">
                  <a:lumMod val="40000"/>
                  <a:lumOff val="60000"/>
                </a:srgbClr>
              </a:buClr>
              <a:buSzPct val="100000"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More likely to influence:</a:t>
            </a:r>
            <a:endParaRPr lang="en-US" sz="2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ind Vadodara"/>
              <a:cs typeface="Hind Vadodara"/>
            </a:endParaRPr>
          </a:p>
          <a:p>
            <a:pPr marL="10541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ACB6">
                  <a:lumMod val="40000"/>
                  <a:lumOff val="60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Snap</a:t>
            </a:r>
            <a:r>
              <a:rPr kumimoji="0" lang="en-US" sz="2800" b="0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decisions</a:t>
            </a:r>
            <a:endParaRPr lang="en-US" sz="2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ind Vadodara"/>
              <a:cs typeface="Hind Vadodara"/>
            </a:endParaRPr>
          </a:p>
          <a:p>
            <a:pPr marL="10541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ACB6">
                  <a:lumMod val="40000"/>
                  <a:lumOff val="60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Decisions that are </a:t>
            </a:r>
            <a:r>
              <a:rPr kumimoji="0" lang="en-US" sz="2800" b="1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ambiguous</a:t>
            </a:r>
            <a:endParaRPr lang="en-US" sz="2800" b="1" i="0" u="sng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ind Vadodara"/>
              <a:cs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3586423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BF99C-4151-BF42-BF93-3048F7303B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6849034" y="1623527"/>
            <a:ext cx="5091951" cy="1499188"/>
          </a:xfrm>
        </p:spPr>
        <p:txBody>
          <a:bodyPr/>
          <a:lstStyle/>
          <a:p>
            <a:r>
              <a:rPr lang="en-US"/>
              <a:t>What is a </a:t>
            </a:r>
            <a:r>
              <a:rPr lang="en-US" b="1"/>
              <a:t>VULNERABLE</a:t>
            </a:r>
            <a:r>
              <a:rPr lang="en-US"/>
              <a:t> Decision Point?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9E58E8-B392-6C48-AF5D-39B8C908F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7240101" y="3379699"/>
            <a:ext cx="4700884" cy="2859735"/>
          </a:xfrm>
        </p:spPr>
        <p:txBody>
          <a:bodyPr/>
          <a:lstStyle/>
          <a:p>
            <a:pPr marL="482600" indent="-342900" algn="l">
              <a:buFont typeface="Arial" panose="020B0604020202020204" pitchFamily="34" charset="0"/>
              <a:buChar char="•"/>
            </a:pPr>
            <a:r>
              <a:rPr lang="en-US" sz="2400"/>
              <a:t>A specific decision that is more vulnerable to the effects of implicit bias</a:t>
            </a:r>
          </a:p>
          <a:p>
            <a:pPr marL="482600" indent="-342900" algn="l">
              <a:buFont typeface="Arial" panose="020B0604020202020204" pitchFamily="34" charset="0"/>
              <a:buChar char="•"/>
            </a:pPr>
            <a:r>
              <a:rPr lang="en-US" sz="2400"/>
              <a:t>Two parts:</a:t>
            </a:r>
          </a:p>
          <a:p>
            <a:pPr marL="939800" lvl="1" indent="-342900" algn="l">
              <a:buFont typeface="Arial" panose="020B0604020202020204" pitchFamily="34" charset="0"/>
              <a:buChar char="•"/>
            </a:pPr>
            <a:r>
              <a:rPr lang="en-US" sz="2400"/>
              <a:t>Elements of the </a:t>
            </a:r>
            <a:r>
              <a:rPr lang="en-US" sz="2400" b="1"/>
              <a:t>SITUATION</a:t>
            </a:r>
          </a:p>
          <a:p>
            <a:pPr marL="939800" lvl="1" indent="-342900" algn="l">
              <a:buFont typeface="Arial" panose="020B0604020202020204" pitchFamily="34" charset="0"/>
              <a:buChar char="•"/>
            </a:pPr>
            <a:r>
              <a:rPr lang="en-US" sz="2400"/>
              <a:t>The person’s </a:t>
            </a:r>
            <a:r>
              <a:rPr lang="en-US" sz="2400" b="1"/>
              <a:t>DECISION STATE </a:t>
            </a:r>
            <a:r>
              <a:rPr lang="en-US" sz="2400"/>
              <a:t>(internal state)</a:t>
            </a:r>
          </a:p>
          <a:p>
            <a:pPr algn="l"/>
            <a:endParaRPr lang="en-US" sz="24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2EBB65-3E5A-D446-984B-0959AE01DF43}"/>
              </a:ext>
            </a:extLst>
          </p:cNvPr>
          <p:cNvSpPr>
            <a:spLocks noGrp="1"/>
          </p:cNvSpPr>
          <p:nvPr>
            <p:ph type="ctrTitle" idx="2"/>
          </p:nvPr>
        </p:nvSpPr>
        <p:spPr>
          <a:xfrm flipH="1">
            <a:off x="391066" y="2517712"/>
            <a:ext cx="4951900" cy="608000"/>
          </a:xfrm>
        </p:spPr>
        <p:txBody>
          <a:bodyPr/>
          <a:lstStyle/>
          <a:p>
            <a:r>
              <a:rPr lang="en-US">
                <a:solidFill>
                  <a:schemeClr val="accent3"/>
                </a:solidFill>
              </a:rPr>
              <a:t>What is an </a:t>
            </a:r>
            <a:r>
              <a:rPr lang="en-US" b="1">
                <a:solidFill>
                  <a:schemeClr val="accent3"/>
                </a:solidFill>
              </a:rPr>
              <a:t>EQUITABLE</a:t>
            </a:r>
            <a:r>
              <a:rPr lang="en-US">
                <a:solidFill>
                  <a:schemeClr val="accent3"/>
                </a:solidFill>
              </a:rPr>
              <a:t> Decision Point?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D2CC53C-0B0F-6943-88E6-DAAB7D351DBD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pPr marL="4826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accent3"/>
                </a:solidFill>
              </a:rPr>
              <a:t>A specific decision in which school/district data shows </a:t>
            </a:r>
            <a:r>
              <a:rPr lang="en-US" sz="2400" b="1">
                <a:solidFill>
                  <a:schemeClr val="accent3"/>
                </a:solidFill>
              </a:rPr>
              <a:t>LITTLE TO NO</a:t>
            </a:r>
            <a:r>
              <a:rPr lang="en-US" sz="2400">
                <a:solidFill>
                  <a:schemeClr val="accent3"/>
                </a:solidFill>
              </a:rPr>
              <a:t> disproportionality 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050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heme/theme1.xml><?xml version="1.0" encoding="utf-8"?>
<a:theme xmlns:a="http://schemas.openxmlformats.org/drawingml/2006/main" name="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phthalmology Center by Slidesgo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phthalmology Center by Slidesgo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phthalmology Center by Slidesgo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0A378D024F5544BFCBBCF972FBD70E" ma:contentTypeVersion="7" ma:contentTypeDescription="Create a new document." ma:contentTypeScope="" ma:versionID="885040d69728397c3d5d52774614518a">
  <xsd:schema xmlns:xsd="http://www.w3.org/2001/XMLSchema" xmlns:xs="http://www.w3.org/2001/XMLSchema" xmlns:p="http://schemas.microsoft.com/office/2006/metadata/properties" xmlns:ns2="58515f2e-3801-43e5-bcd7-101839fff532" xmlns:ns3="http://schemas.microsoft.com/sharepoint/v4" targetNamespace="http://schemas.microsoft.com/office/2006/metadata/properties" ma:root="true" ma:fieldsID="6257d5cb0da9cfb74c1e1d1651d5b275" ns2:_="" ns3:_="">
    <xsd:import namespace="58515f2e-3801-43e5-bcd7-101839fff532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IconOverlay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515f2e-3801-43e5-bcd7-101839fff5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2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577243-7449-4828-B465-693D13CCB182}">
  <ds:schemaRefs>
    <ds:schemaRef ds:uri="bd4136c0-7c27-4378-bc59-5e31d22b10cd"/>
    <ds:schemaRef ds:uri="fa4c7253-cea3-4165-8b8a-85647680684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41A1EAC-92A5-4DF3-B26F-FDC5D999A7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20F956-0994-4B09-BBF1-E2EB9703DEDD}">
  <ds:schemaRefs>
    <ds:schemaRef ds:uri="58515f2e-3801-43e5-bcd7-101839fff53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1755</TotalTime>
  <Words>2027</Words>
  <Application>Microsoft Office PowerPoint</Application>
  <PresentationFormat>Widescreen</PresentationFormat>
  <Paragraphs>328</Paragraphs>
  <Slides>31</Slides>
  <Notes>25</Notes>
  <HiddenSlides>1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6" baseType="lpstr">
      <vt:lpstr>Arial</vt:lpstr>
      <vt:lpstr>Arial,Sans-Serif</vt:lpstr>
      <vt:lpstr>Calibri</vt:lpstr>
      <vt:lpstr>Calibri Light</vt:lpstr>
      <vt:lpstr>Courier New</vt:lpstr>
      <vt:lpstr>Fira Sans Extra Condensed Medium</vt:lpstr>
      <vt:lpstr>Franklin Gothic Book</vt:lpstr>
      <vt:lpstr>Hind Vadodara</vt:lpstr>
      <vt:lpstr>Montserrat SemiBold</vt:lpstr>
      <vt:lpstr>Nunito Light</vt:lpstr>
      <vt:lpstr>Open Sans SemiBold</vt:lpstr>
      <vt:lpstr>Oswald</vt:lpstr>
      <vt:lpstr>Poppins</vt:lpstr>
      <vt:lpstr>Poppins Medium</vt:lpstr>
      <vt:lpstr>Poppins SemiBold</vt:lpstr>
      <vt:lpstr>Raleway Thin</vt:lpstr>
      <vt:lpstr>Roboto Condensed Light</vt:lpstr>
      <vt:lpstr>Stencil</vt:lpstr>
      <vt:lpstr>Times New Roman</vt:lpstr>
      <vt:lpstr>Wingdings</vt:lpstr>
      <vt:lpstr>Ophthalmology Center by Slidesgo</vt:lpstr>
      <vt:lpstr>7_Ophthalmology Center by Slidesgo</vt:lpstr>
      <vt:lpstr>1_Ophthalmology Center by Slidesgo</vt:lpstr>
      <vt:lpstr>4_Ophthalmology Center by Slidesgo</vt:lpstr>
      <vt:lpstr>2_Ophthalmology Center by Slidesgo</vt:lpstr>
      <vt:lpstr>PBIS School-Wide Coach Meeting Year 2:  February 2023</vt:lpstr>
      <vt:lpstr>EXPECTATIONS</vt:lpstr>
      <vt:lpstr>IN-PERSON TEAM TRAINING EVENT INCLEMENT WEATHER POLICY</vt:lpstr>
      <vt:lpstr>ACTIVITY: ATTENDANCE</vt:lpstr>
      <vt:lpstr>Agenda &amp; Coaches' Tasks</vt:lpstr>
      <vt:lpstr> HELPFUL RESOURCES</vt:lpstr>
      <vt:lpstr>Glows &amp; Grows: Implicit Bias and supporting staff and student behavior</vt:lpstr>
      <vt:lpstr>What is Implicit Bias?</vt:lpstr>
      <vt:lpstr>What is a VULNERABLE Decision Point?</vt:lpstr>
      <vt:lpstr>VDPs from National ODR Data</vt:lpstr>
      <vt:lpstr>Two-Step Neutralizing Routine</vt:lpstr>
      <vt:lpstr>Elements of a Good Neutralizing Routine</vt:lpstr>
      <vt:lpstr>DISCUSSION: IMPLICIT BIAS </vt:lpstr>
      <vt:lpstr>PBIS Resource Spotlight: 5 Questions Every Team Should Ask about Racial Disproportionality </vt:lpstr>
      <vt:lpstr>5 QUESTIONS EVERY TEAM SHOULD ASK ABOUT RACIAL DISPROPORTIONALITY</vt:lpstr>
      <vt:lpstr>ACTIVITY: RESOURCE SPOTLIGHT</vt:lpstr>
      <vt:lpstr>Big Idea Check-in:  Disaggregating Data</vt:lpstr>
      <vt:lpstr>WHY DISAGGREGATE OUTCOME DATA?</vt:lpstr>
      <vt:lpstr>PowerPoint Presentation</vt:lpstr>
      <vt:lpstr>EXAMPLE 1: SURVEY DATA</vt:lpstr>
      <vt:lpstr>EXAMPLE 2: ATTENDANCE</vt:lpstr>
      <vt:lpstr>EXAMPLE 3: ODRS</vt:lpstr>
      <vt:lpstr>DISAGGREGATING DATA</vt:lpstr>
      <vt:lpstr>DISCUSSION: BIG IDEA CHECK-IN</vt:lpstr>
      <vt:lpstr>Reviewing Winter and Preparing for Spring TFI</vt:lpstr>
      <vt:lpstr>Have you updated your Action Plan based on your TFI results?</vt:lpstr>
      <vt:lpstr>Have you updated your Action Plan based on your TFI results?</vt:lpstr>
      <vt:lpstr>TIERED FIDELITY INVENTORY (TFI) AND WALKTHROUGH PLANNING</vt:lpstr>
      <vt:lpstr>Agenda &amp; Coaches' Tasks- Debrief</vt:lpstr>
      <vt:lpstr> HELPFUL RESOURCES</vt:lpstr>
      <vt:lpstr>https://edc.co1.qualtrics.com/jfe/form/SV_cBF9GI7gVEBsfSC    EVALUATION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Year 2 of  PBIS School-Wide COACHES Training!</dc:title>
  <dc:creator>Robbie, Karen</dc:creator>
  <cp:lastModifiedBy>Adam Feinberg</cp:lastModifiedBy>
  <cp:revision>28</cp:revision>
  <dcterms:created xsi:type="dcterms:W3CDTF">2021-09-01T22:16:30Z</dcterms:created>
  <dcterms:modified xsi:type="dcterms:W3CDTF">2023-01-24T13:02:38Z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0x010100100A378D024F5544BFCBBCF972FBD70E</vt:lpwstr>
  </property>
</Properties>
</file>